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703" r:id="rId1"/>
  </p:sldMasterIdLst>
  <p:notesMasterIdLst>
    <p:notesMasterId r:id="rId11"/>
  </p:notesMasterIdLst>
  <p:sldIdLst>
    <p:sldId id="256" r:id="rId2"/>
    <p:sldId id="257" r:id="rId3"/>
    <p:sldId id="258" r:id="rId4"/>
    <p:sldId id="260" r:id="rId5"/>
    <p:sldId id="303" r:id="rId6"/>
    <p:sldId id="265" r:id="rId7"/>
    <p:sldId id="273" r:id="rId8"/>
    <p:sldId id="301" r:id="rId9"/>
    <p:sldId id="302" r:id="rId10"/>
  </p:sldIdLst>
  <p:sldSz cx="9144000" cy="5143500" type="screen16x9"/>
  <p:notesSz cx="6858000" cy="9144000"/>
  <p:embeddedFontLst>
    <p:embeddedFont>
      <p:font typeface="Calibri Light" panose="020F0302020204030204" pitchFamily="34" charset="0"/>
      <p:regular r:id="rId12"/>
      <p:italic r:id="rId13"/>
    </p:embeddedFont>
    <p:embeddedFont>
      <p:font typeface="Calibri" panose="020F0502020204030204" pitchFamily="34" charset="0"/>
      <p:regular r:id="rId14"/>
      <p:bold r:id="rId15"/>
      <p:italic r:id="rId16"/>
      <p:boldItalic r:id="rId17"/>
    </p:embeddedFont>
    <p:embeddedFont>
      <p:font typeface="Montserrat" panose="00000500000000000000" pitchFamily="2" charset="0"/>
      <p:regular r:id="rId18"/>
    </p:embeddedFont>
    <p:embeddedFont>
      <p:font typeface="Fondamento" panose="020B0604020202020204" charset="0"/>
      <p:regular r:id="rId19"/>
      <p:italic r:id="rId20"/>
    </p:embeddedFont>
    <p:embeddedFont>
      <p:font typeface="Commissioner" panose="020B0604020202020204" charset="0"/>
      <p:regular r:id="rId21"/>
      <p:bold r:id="rId22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110" d="100"/>
          <a:sy n="110" d="100"/>
        </p:scale>
        <p:origin x="101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font" Target="fonts/font2.fntdata"/><Relationship Id="rId18" Type="http://schemas.openxmlformats.org/officeDocument/2006/relationships/font" Target="fonts/font7.fntdata"/><Relationship Id="rId26" Type="http://schemas.openxmlformats.org/officeDocument/2006/relationships/tableStyles" Target="tableStyles.xml"/><Relationship Id="rId3" Type="http://schemas.openxmlformats.org/officeDocument/2006/relationships/slide" Target="slides/slide2.xml"/><Relationship Id="rId21" Type="http://schemas.openxmlformats.org/officeDocument/2006/relationships/font" Target="fonts/font10.fntdata"/><Relationship Id="rId7" Type="http://schemas.openxmlformats.org/officeDocument/2006/relationships/slide" Target="slides/slide6.xml"/><Relationship Id="rId12" Type="http://schemas.openxmlformats.org/officeDocument/2006/relationships/font" Target="fonts/font1.fntdata"/><Relationship Id="rId17" Type="http://schemas.openxmlformats.org/officeDocument/2006/relationships/font" Target="fonts/font6.fntdata"/><Relationship Id="rId25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font" Target="fonts/font5.fntdata"/><Relationship Id="rId20" Type="http://schemas.openxmlformats.org/officeDocument/2006/relationships/font" Target="fonts/font9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notesMaster" Target="notesMasters/notesMaster1.xml"/><Relationship Id="rId24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font" Target="fonts/font4.fntdata"/><Relationship Id="rId23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font" Target="fonts/font8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font" Target="fonts/font3.fntdata"/><Relationship Id="rId22" Type="http://schemas.openxmlformats.org/officeDocument/2006/relationships/font" Target="fonts/font11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81016616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9" name="Google Shape;5839;g7b4d0d3b5d_0_29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40" name="Google Shape;5840;g7b4d0d3b5d_0_29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0001796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48" name="Google Shape;5848;gfba9b911c4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49" name="Google Shape;5849;gfba9b911c4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6656833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9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" name="Google Shape;5939;g294648f98c0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940" name="Google Shape;5940;g294648f98c0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9824001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25" name="Google Shape;6125;g294648f98c0_0_3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126" name="Google Shape;6126;g294648f98c0_0_3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6476039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18" name="Google Shape;6218;g294648f98c0_0_4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219" name="Google Shape;6219;g294648f98c0_0_4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3379640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73" name="Google Shape;6573;g294648f98c0_0_8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74" name="Google Shape;6574;g294648f98c0_0_8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8543104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87" name="Google Shape;7287;g294648f98c0_0_157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88" name="Google Shape;7288;g294648f98c0_0_157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0952175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60" name="Google Shape;9660;g294d10ac5a6_0_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61" name="Google Shape;9661;g294d10ac5a6_0_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9730267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42" name="Google Shape;9742;g28e114cc929_0_195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43" name="Google Shape;9743;g28e114cc929_0_195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7439607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7.png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9.png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6.png"/></Relationships>
</file>

<file path=ppt/slideLayouts/_rels/slideLayout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10.png"/><Relationship Id="rId4" Type="http://schemas.openxmlformats.org/officeDocument/2006/relationships/image" Target="../media/image7.png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0.png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0.png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0.png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3.png"/><Relationship Id="rId4" Type="http://schemas.openxmlformats.org/officeDocument/2006/relationships/image" Target="../media/image5.png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3.png"/><Relationship Id="rId4" Type="http://schemas.openxmlformats.org/officeDocument/2006/relationships/image" Target="../media/image7.png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5.png"/><Relationship Id="rId4" Type="http://schemas.openxmlformats.org/officeDocument/2006/relationships/image" Target="../media/image3.png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png"/></Relationships>
</file>

<file path=ppt/slideLayouts/_rels/slideLayout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png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png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5.png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1.png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3.png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7.png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4.png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png"/></Relationships>
</file>

<file path=ppt/slideLayouts/_rels/slideLayout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Relationship Id="rId5" Type="http://schemas.openxmlformats.org/officeDocument/2006/relationships/image" Target="../media/image5.png"/><Relationship Id="rId4" Type="http://schemas.openxmlformats.org/officeDocument/2006/relationships/image" Target="../media/image3.png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Google Shape;9;p2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919925" y="1291938"/>
            <a:ext cx="7291200" cy="132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4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1849350" y="3414438"/>
            <a:ext cx="5445300" cy="437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subTitle" idx="2"/>
          </p:nvPr>
        </p:nvSpPr>
        <p:spPr>
          <a:xfrm>
            <a:off x="926550" y="2612550"/>
            <a:ext cx="7291200" cy="6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subTitle" idx="3"/>
          </p:nvPr>
        </p:nvSpPr>
        <p:spPr>
          <a:xfrm>
            <a:off x="7688125" y="408875"/>
            <a:ext cx="856800" cy="57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600">
                <a:solidFill>
                  <a:schemeClr val="lt2"/>
                </a:solidFill>
                <a:latin typeface="Fondamento"/>
                <a:ea typeface="Fondamento"/>
                <a:cs typeface="Fondamento"/>
                <a:sym typeface="Fondamen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grpSp>
        <p:nvGrpSpPr>
          <p:cNvPr id="14" name="Google Shape;14;p2"/>
          <p:cNvGrpSpPr/>
          <p:nvPr/>
        </p:nvGrpSpPr>
        <p:grpSpPr>
          <a:xfrm>
            <a:off x="714208" y="355816"/>
            <a:ext cx="7715881" cy="314092"/>
            <a:chOff x="714181" y="414418"/>
            <a:chExt cx="7556440" cy="307601"/>
          </a:xfrm>
        </p:grpSpPr>
        <p:grpSp>
          <p:nvGrpSpPr>
            <p:cNvPr id="15" name="Google Shape;15;p2"/>
            <p:cNvGrpSpPr/>
            <p:nvPr/>
          </p:nvGrpSpPr>
          <p:grpSpPr>
            <a:xfrm>
              <a:off x="882905" y="536157"/>
              <a:ext cx="7163972" cy="64150"/>
              <a:chOff x="1299890" y="844622"/>
              <a:chExt cx="6544233" cy="64143"/>
            </a:xfrm>
          </p:grpSpPr>
          <p:grpSp>
            <p:nvGrpSpPr>
              <p:cNvPr id="16" name="Google Shape;16;p2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7" name="Google Shape;17;p2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" name="Google Shape;18;p2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" name="Google Shape;19;p2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" name="Google Shape;20;p2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" name="Google Shape;21;p2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" name="Google Shape;22;p2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" name="Google Shape;23;p2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" name="Google Shape;24;p2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" name="Google Shape;25;p2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" name="Google Shape;26;p2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" name="Google Shape;27;p2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" name="Google Shape;28;p2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" name="Google Shape;29;p2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" name="Google Shape;30;p2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" name="Google Shape;31;p2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" name="Google Shape;32;p2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" name="Google Shape;33;p2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" name="Google Shape;34;p2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" name="Google Shape;35;p2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" name="Google Shape;36;p2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" name="Google Shape;37;p2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" name="Google Shape;38;p2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" name="Google Shape;39;p2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" name="Google Shape;40;p2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" name="Google Shape;41;p2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" name="Google Shape;42;p2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" name="Google Shape;43;p2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" name="Google Shape;44;p2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" name="Google Shape;45;p2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" name="Google Shape;46;p2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" name="Google Shape;47;p2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" name="Google Shape;48;p2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" name="Google Shape;49;p2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" name="Google Shape;50;p2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51" name="Google Shape;51;p2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" name="Google Shape;52;p2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" name="Google Shape;53;p2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" name="Google Shape;54;p2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" name="Google Shape;55;p2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" name="Google Shape;56;p2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" name="Google Shape;57;p2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" name="Google Shape;58;p2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" name="Google Shape;59;p2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" name="Google Shape;60;p2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" name="Google Shape;61;p2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" name="Google Shape;62;p2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" name="Google Shape;63;p2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" name="Google Shape;64;p2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" name="Google Shape;65;p2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" name="Google Shape;66;p2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" name="Google Shape;67;p2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" name="Google Shape;68;p2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" name="Google Shape;69;p2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" name="Google Shape;70;p2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" name="Google Shape;71;p2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" name="Google Shape;72;p2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" name="Google Shape;73;p2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" name="Google Shape;74;p2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" name="Google Shape;75;p2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" name="Google Shape;76;p2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" name="Google Shape;77;p2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" name="Google Shape;78;p2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" name="Google Shape;79;p2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" name="Google Shape;80;p2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" name="Google Shape;81;p2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" name="Google Shape;82;p2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" name="Google Shape;83;p2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4" name="Google Shape;84;p2"/>
            <p:cNvGrpSpPr/>
            <p:nvPr/>
          </p:nvGrpSpPr>
          <p:grpSpPr>
            <a:xfrm>
              <a:off x="714181" y="414418"/>
              <a:ext cx="310295" cy="307601"/>
              <a:chOff x="1969331" y="802493"/>
              <a:chExt cx="310295" cy="307601"/>
            </a:xfrm>
          </p:grpSpPr>
          <p:sp>
            <p:nvSpPr>
              <p:cNvPr id="85" name="Google Shape;85;p2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6" name="Google Shape;86;p2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87" name="Google Shape;87;p2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" name="Google Shape;88;p2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" name="Google Shape;89;p2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" name="Google Shape;90;p2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" name="Google Shape;91;p2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" name="Google Shape;92;p2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93" name="Google Shape;93;p2"/>
            <p:cNvGrpSpPr/>
            <p:nvPr/>
          </p:nvGrpSpPr>
          <p:grpSpPr>
            <a:xfrm flipH="1">
              <a:off x="7960325" y="414418"/>
              <a:ext cx="310295" cy="307601"/>
              <a:chOff x="1969331" y="802493"/>
              <a:chExt cx="310295" cy="307601"/>
            </a:xfrm>
          </p:grpSpPr>
          <p:sp>
            <p:nvSpPr>
              <p:cNvPr id="94" name="Google Shape;94;p2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5" name="Google Shape;95;p2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96" name="Google Shape;96;p2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" name="Google Shape;97;p2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" name="Google Shape;98;p2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" name="Google Shape;99;p2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" name="Google Shape;100;p2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" name="Google Shape;101;p2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102" name="Google Shape;102;p2"/>
          <p:cNvGrpSpPr/>
          <p:nvPr/>
        </p:nvGrpSpPr>
        <p:grpSpPr>
          <a:xfrm>
            <a:off x="714214" y="4473580"/>
            <a:ext cx="7715881" cy="314092"/>
            <a:chOff x="946206" y="1234018"/>
            <a:chExt cx="7556440" cy="307601"/>
          </a:xfrm>
        </p:grpSpPr>
        <p:grpSp>
          <p:nvGrpSpPr>
            <p:cNvPr id="103" name="Google Shape;103;p2"/>
            <p:cNvGrpSpPr/>
            <p:nvPr/>
          </p:nvGrpSpPr>
          <p:grpSpPr>
            <a:xfrm>
              <a:off x="1114930" y="1355757"/>
              <a:ext cx="7163972" cy="64150"/>
              <a:chOff x="1299890" y="844622"/>
              <a:chExt cx="6544233" cy="64143"/>
            </a:xfrm>
          </p:grpSpPr>
          <p:grpSp>
            <p:nvGrpSpPr>
              <p:cNvPr id="104" name="Google Shape;104;p2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05" name="Google Shape;105;p2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" name="Google Shape;106;p2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" name="Google Shape;107;p2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" name="Google Shape;108;p2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" name="Google Shape;109;p2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110;p2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" name="Google Shape;111;p2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112;p2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" name="Google Shape;113;p2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" name="Google Shape;114;p2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" name="Google Shape;115;p2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116;p2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" name="Google Shape;117;p2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118;p2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" name="Google Shape;119;p2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120;p2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121;p2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122;p2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123;p2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124;p2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" name="Google Shape;125;p2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126;p2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127;p2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" name="Google Shape;128;p2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129;p2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130;p2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" name="Google Shape;131;p2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" name="Google Shape;132;p2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" name="Google Shape;133;p2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" name="Google Shape;134;p2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" name="Google Shape;135;p2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136;p2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" name="Google Shape;137;p2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8" name="Google Shape;138;p2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39" name="Google Shape;139;p2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" name="Google Shape;140;p2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" name="Google Shape;141;p2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142;p2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143;p2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144;p2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145;p2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146;p2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147;p2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" name="Google Shape;148;p2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" name="Google Shape;149;p2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" name="Google Shape;150;p2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" name="Google Shape;151;p2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" name="Google Shape;152;p2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" name="Google Shape;153;p2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" name="Google Shape;154;p2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" name="Google Shape;155;p2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" name="Google Shape;156;p2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" name="Google Shape;157;p2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" name="Google Shape;158;p2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" name="Google Shape;159;p2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" name="Google Shape;160;p2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" name="Google Shape;161;p2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" name="Google Shape;162;p2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" name="Google Shape;163;p2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" name="Google Shape;164;p2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" name="Google Shape;165;p2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" name="Google Shape;166;p2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" name="Google Shape;167;p2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" name="Google Shape;168;p2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" name="Google Shape;169;p2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" name="Google Shape;170;p2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" name="Google Shape;171;p2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72" name="Google Shape;172;p2"/>
            <p:cNvGrpSpPr/>
            <p:nvPr/>
          </p:nvGrpSpPr>
          <p:grpSpPr>
            <a:xfrm>
              <a:off x="946206" y="1234018"/>
              <a:ext cx="310295" cy="307601"/>
              <a:chOff x="1969331" y="802493"/>
              <a:chExt cx="310295" cy="307601"/>
            </a:xfrm>
          </p:grpSpPr>
          <p:sp>
            <p:nvSpPr>
              <p:cNvPr id="173" name="Google Shape;173;p2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74" name="Google Shape;174;p2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175" name="Google Shape;175;p2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" name="Google Shape;176;p2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" name="Google Shape;177;p2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" name="Google Shape;178;p2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" name="Google Shape;179;p2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" name="Google Shape;180;p2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81" name="Google Shape;181;p2"/>
            <p:cNvGrpSpPr/>
            <p:nvPr/>
          </p:nvGrpSpPr>
          <p:grpSpPr>
            <a:xfrm flipH="1">
              <a:off x="8192350" y="1234018"/>
              <a:ext cx="310295" cy="307601"/>
              <a:chOff x="1969331" y="802493"/>
              <a:chExt cx="310295" cy="307601"/>
            </a:xfrm>
          </p:grpSpPr>
          <p:sp>
            <p:nvSpPr>
              <p:cNvPr id="182" name="Google Shape;182;p2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83" name="Google Shape;183;p2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184" name="Google Shape;184;p2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" name="Google Shape;185;p2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" name="Google Shape;186;p2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" name="Google Shape;187;p2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" name="Google Shape;188;p2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" name="Google Shape;189;p2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pic>
        <p:nvPicPr>
          <p:cNvPr id="190" name="Google Shape;190;p2"/>
          <p:cNvPicPr preferRelativeResize="0"/>
          <p:nvPr/>
        </p:nvPicPr>
        <p:blipFill rotWithShape="1">
          <a:blip r:embed="rId3">
            <a:alphaModFix/>
          </a:blip>
          <a:srcRect l="21203" t="7587" r="29576" b="27232"/>
          <a:stretch/>
        </p:blipFill>
        <p:spPr>
          <a:xfrm>
            <a:off x="-129425" y="2507375"/>
            <a:ext cx="1586774" cy="1575976"/>
          </a:xfrm>
          <a:prstGeom prst="rect">
            <a:avLst/>
          </a:prstGeom>
          <a:noFill/>
          <a:ln>
            <a:noFill/>
          </a:ln>
        </p:spPr>
      </p:pic>
      <p:pic>
        <p:nvPicPr>
          <p:cNvPr id="191" name="Google Shape;191;p2"/>
          <p:cNvPicPr preferRelativeResize="0"/>
          <p:nvPr/>
        </p:nvPicPr>
        <p:blipFill rotWithShape="1">
          <a:blip r:embed="rId3">
            <a:alphaModFix/>
          </a:blip>
          <a:srcRect l="21203" t="7587" r="29576" b="27232"/>
          <a:stretch/>
        </p:blipFill>
        <p:spPr>
          <a:xfrm flipH="1">
            <a:off x="7632188" y="1702275"/>
            <a:ext cx="1586774" cy="157597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accent4"/>
        </a:solidFill>
        <a:effectLst/>
      </p:bgPr>
    </p:bg>
    <p:spTree>
      <p:nvGrpSpPr>
        <p:cNvPr id="1" name="Shape 147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t of contents">
  <p:cSld name="CUSTOM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80" name="Google Shape;1480;p13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1481" name="Google Shape;1481;p13"/>
          <p:cNvSpPr txBox="1">
            <a:spLocks noGrp="1"/>
          </p:cNvSpPr>
          <p:nvPr>
            <p:ph type="title" hasCustomPrompt="1"/>
          </p:nvPr>
        </p:nvSpPr>
        <p:spPr>
          <a:xfrm flipH="1">
            <a:off x="727625" y="1899179"/>
            <a:ext cx="929100" cy="72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500" b="1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t>xx%</a:t>
            </a:r>
          </a:p>
        </p:txBody>
      </p:sp>
      <p:sp>
        <p:nvSpPr>
          <p:cNvPr id="1482" name="Google Shape;1482;p13"/>
          <p:cNvSpPr txBox="1">
            <a:spLocks noGrp="1"/>
          </p:cNvSpPr>
          <p:nvPr>
            <p:ph type="subTitle" idx="1"/>
          </p:nvPr>
        </p:nvSpPr>
        <p:spPr>
          <a:xfrm>
            <a:off x="1762403" y="2161025"/>
            <a:ext cx="22470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483" name="Google Shape;1483;p13"/>
          <p:cNvSpPr txBox="1">
            <a:spLocks noGrp="1"/>
          </p:cNvSpPr>
          <p:nvPr>
            <p:ph type="subTitle" idx="2"/>
          </p:nvPr>
        </p:nvSpPr>
        <p:spPr>
          <a:xfrm>
            <a:off x="1762400" y="1813775"/>
            <a:ext cx="23625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484" name="Google Shape;1484;p13"/>
          <p:cNvSpPr txBox="1">
            <a:spLocks noGrp="1"/>
          </p:cNvSpPr>
          <p:nvPr>
            <p:ph type="title" idx="3" hasCustomPrompt="1"/>
          </p:nvPr>
        </p:nvSpPr>
        <p:spPr>
          <a:xfrm flipH="1">
            <a:off x="4794073" y="1899179"/>
            <a:ext cx="929100" cy="72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500" b="1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t>xx%</a:t>
            </a:r>
          </a:p>
        </p:txBody>
      </p:sp>
      <p:sp>
        <p:nvSpPr>
          <p:cNvPr id="1485" name="Google Shape;1485;p13"/>
          <p:cNvSpPr txBox="1">
            <a:spLocks noGrp="1"/>
          </p:cNvSpPr>
          <p:nvPr>
            <p:ph type="subTitle" idx="4"/>
          </p:nvPr>
        </p:nvSpPr>
        <p:spPr>
          <a:xfrm>
            <a:off x="5836400" y="2161025"/>
            <a:ext cx="22470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486" name="Google Shape;1486;p13"/>
          <p:cNvSpPr txBox="1">
            <a:spLocks noGrp="1"/>
          </p:cNvSpPr>
          <p:nvPr>
            <p:ph type="subTitle" idx="5"/>
          </p:nvPr>
        </p:nvSpPr>
        <p:spPr>
          <a:xfrm>
            <a:off x="5836400" y="1813775"/>
            <a:ext cx="2247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487" name="Google Shape;1487;p13"/>
          <p:cNvSpPr txBox="1">
            <a:spLocks noGrp="1"/>
          </p:cNvSpPr>
          <p:nvPr>
            <p:ph type="title" idx="6" hasCustomPrompt="1"/>
          </p:nvPr>
        </p:nvSpPr>
        <p:spPr>
          <a:xfrm flipH="1">
            <a:off x="727625" y="3556525"/>
            <a:ext cx="929100" cy="72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500" b="1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t>xx%</a:t>
            </a:r>
          </a:p>
        </p:txBody>
      </p:sp>
      <p:sp>
        <p:nvSpPr>
          <p:cNvPr id="1488" name="Google Shape;1488;p13"/>
          <p:cNvSpPr txBox="1">
            <a:spLocks noGrp="1"/>
          </p:cNvSpPr>
          <p:nvPr>
            <p:ph type="subTitle" idx="7"/>
          </p:nvPr>
        </p:nvSpPr>
        <p:spPr>
          <a:xfrm>
            <a:off x="1762403" y="3821601"/>
            <a:ext cx="22470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489" name="Google Shape;1489;p13"/>
          <p:cNvSpPr txBox="1">
            <a:spLocks noGrp="1"/>
          </p:cNvSpPr>
          <p:nvPr>
            <p:ph type="subTitle" idx="8"/>
          </p:nvPr>
        </p:nvSpPr>
        <p:spPr>
          <a:xfrm>
            <a:off x="1762400" y="3474350"/>
            <a:ext cx="2247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490" name="Google Shape;1490;p13"/>
          <p:cNvSpPr txBox="1">
            <a:spLocks noGrp="1"/>
          </p:cNvSpPr>
          <p:nvPr>
            <p:ph type="title" idx="9"/>
          </p:nvPr>
        </p:nvSpPr>
        <p:spPr>
          <a:xfrm>
            <a:off x="714175" y="466300"/>
            <a:ext cx="7715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91" name="Google Shape;1491;p13"/>
          <p:cNvSpPr txBox="1">
            <a:spLocks noGrp="1"/>
          </p:cNvSpPr>
          <p:nvPr>
            <p:ph type="title" idx="13" hasCustomPrompt="1"/>
          </p:nvPr>
        </p:nvSpPr>
        <p:spPr>
          <a:xfrm flipH="1">
            <a:off x="4794073" y="3556525"/>
            <a:ext cx="929100" cy="72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500" b="1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t>xx%</a:t>
            </a:r>
          </a:p>
        </p:txBody>
      </p:sp>
      <p:sp>
        <p:nvSpPr>
          <p:cNvPr id="1492" name="Google Shape;1492;p13"/>
          <p:cNvSpPr txBox="1">
            <a:spLocks noGrp="1"/>
          </p:cNvSpPr>
          <p:nvPr>
            <p:ph type="subTitle" idx="14"/>
          </p:nvPr>
        </p:nvSpPr>
        <p:spPr>
          <a:xfrm>
            <a:off x="5836400" y="3821734"/>
            <a:ext cx="22470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493" name="Google Shape;1493;p13"/>
          <p:cNvSpPr txBox="1">
            <a:spLocks noGrp="1"/>
          </p:cNvSpPr>
          <p:nvPr>
            <p:ph type="subTitle" idx="15"/>
          </p:nvPr>
        </p:nvSpPr>
        <p:spPr>
          <a:xfrm>
            <a:off x="5836400" y="3474225"/>
            <a:ext cx="2247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1494" name="Google Shape;1494;p13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1495" name="Google Shape;1495;p13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1496" name="Google Shape;1496;p13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7" name="Google Shape;1497;p13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498" name="Google Shape;1498;p13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1499" name="Google Shape;1499;p13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500" name="Google Shape;1500;p1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1" name="Google Shape;1501;p1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2" name="Google Shape;1502;p1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3" name="Google Shape;1503;p1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4" name="Google Shape;1504;p1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5" name="Google Shape;1505;p1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6" name="Google Shape;1506;p1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7" name="Google Shape;1507;p1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8" name="Google Shape;1508;p1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9" name="Google Shape;1509;p1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0" name="Google Shape;1510;p1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1" name="Google Shape;1511;p1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2" name="Google Shape;1512;p1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3" name="Google Shape;1513;p1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4" name="Google Shape;1514;p1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5" name="Google Shape;1515;p1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6" name="Google Shape;1516;p1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7" name="Google Shape;1517;p1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8" name="Google Shape;1518;p1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9" name="Google Shape;1519;p1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0" name="Google Shape;1520;p1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1" name="Google Shape;1521;p1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2" name="Google Shape;1522;p1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3" name="Google Shape;1523;p1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4" name="Google Shape;1524;p1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5" name="Google Shape;1525;p1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6" name="Google Shape;1526;p1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7" name="Google Shape;1527;p1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8" name="Google Shape;1528;p1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9" name="Google Shape;1529;p1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0" name="Google Shape;1530;p1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1" name="Google Shape;1531;p1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2" name="Google Shape;1532;p1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533" name="Google Shape;1533;p13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534" name="Google Shape;1534;p1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5" name="Google Shape;1535;p1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6" name="Google Shape;1536;p1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7" name="Google Shape;1537;p1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8" name="Google Shape;1538;p1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9" name="Google Shape;1539;p1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0" name="Google Shape;1540;p1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1" name="Google Shape;1541;p1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2" name="Google Shape;1542;p1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3" name="Google Shape;1543;p1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4" name="Google Shape;1544;p1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5" name="Google Shape;1545;p1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6" name="Google Shape;1546;p1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7" name="Google Shape;1547;p1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8" name="Google Shape;1548;p1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9" name="Google Shape;1549;p1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0" name="Google Shape;1550;p1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1" name="Google Shape;1551;p1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2" name="Google Shape;1552;p1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3" name="Google Shape;1553;p1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4" name="Google Shape;1554;p1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5" name="Google Shape;1555;p1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6" name="Google Shape;1556;p1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7" name="Google Shape;1557;p1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8" name="Google Shape;1558;p1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9" name="Google Shape;1559;p1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0" name="Google Shape;1560;p1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1" name="Google Shape;1561;p1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2" name="Google Shape;1562;p1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3" name="Google Shape;1563;p1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4" name="Google Shape;1564;p1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5" name="Google Shape;1565;p1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6" name="Google Shape;1566;p1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pic>
        <p:nvPicPr>
          <p:cNvPr id="1567" name="Google Shape;1567;p13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-329017" y="-159050"/>
            <a:ext cx="1597433" cy="119804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t of contents 1">
  <p:cSld name="CUSTOM_13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5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69" name="Google Shape;1569;p14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570" name="Google Shape;1570;p14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228900" y="-45475"/>
            <a:ext cx="6858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571" name="Google Shape;1571;p14">
            <a:hlinkClick r:id=""/>
          </p:cNvPr>
          <p:cNvSpPr txBox="1">
            <a:spLocks noGrp="1"/>
          </p:cNvSpPr>
          <p:nvPr>
            <p:ph type="title" hasCustomPrompt="1"/>
          </p:nvPr>
        </p:nvSpPr>
        <p:spPr>
          <a:xfrm flipH="1">
            <a:off x="1503700" y="1505160"/>
            <a:ext cx="9291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500" b="1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t>xx%</a:t>
            </a:r>
          </a:p>
        </p:txBody>
      </p:sp>
      <p:sp>
        <p:nvSpPr>
          <p:cNvPr id="1572" name="Google Shape;1572;p14"/>
          <p:cNvSpPr txBox="1">
            <a:spLocks noGrp="1"/>
          </p:cNvSpPr>
          <p:nvPr>
            <p:ph type="subTitle" idx="1"/>
          </p:nvPr>
        </p:nvSpPr>
        <p:spPr>
          <a:xfrm>
            <a:off x="751900" y="2428700"/>
            <a:ext cx="24327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573" name="Google Shape;1573;p14">
            <a:hlinkClick r:id=""/>
          </p:cNvPr>
          <p:cNvSpPr txBox="1">
            <a:spLocks noGrp="1"/>
          </p:cNvSpPr>
          <p:nvPr>
            <p:ph type="subTitle" idx="2"/>
          </p:nvPr>
        </p:nvSpPr>
        <p:spPr>
          <a:xfrm>
            <a:off x="751900" y="2062625"/>
            <a:ext cx="24327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574" name="Google Shape;1574;p14">
            <a:hlinkClick r:id=""/>
          </p:cNvPr>
          <p:cNvSpPr txBox="1">
            <a:spLocks noGrp="1"/>
          </p:cNvSpPr>
          <p:nvPr>
            <p:ph type="title" idx="3" hasCustomPrompt="1"/>
          </p:nvPr>
        </p:nvSpPr>
        <p:spPr>
          <a:xfrm flipH="1">
            <a:off x="6711200" y="1505160"/>
            <a:ext cx="9291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500" b="1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t>xx%</a:t>
            </a:r>
          </a:p>
        </p:txBody>
      </p:sp>
      <p:sp>
        <p:nvSpPr>
          <p:cNvPr id="1575" name="Google Shape;1575;p14"/>
          <p:cNvSpPr txBox="1">
            <a:spLocks noGrp="1"/>
          </p:cNvSpPr>
          <p:nvPr>
            <p:ph type="subTitle" idx="4"/>
          </p:nvPr>
        </p:nvSpPr>
        <p:spPr>
          <a:xfrm>
            <a:off x="5959400" y="2428450"/>
            <a:ext cx="24327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576" name="Google Shape;1576;p14">
            <a:hlinkClick r:id=""/>
          </p:cNvPr>
          <p:cNvSpPr txBox="1">
            <a:spLocks noGrp="1"/>
          </p:cNvSpPr>
          <p:nvPr>
            <p:ph type="subTitle" idx="5"/>
          </p:nvPr>
        </p:nvSpPr>
        <p:spPr>
          <a:xfrm>
            <a:off x="5959400" y="2062625"/>
            <a:ext cx="24327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577" name="Google Shape;1577;p14"/>
          <p:cNvSpPr txBox="1">
            <a:spLocks noGrp="1"/>
          </p:cNvSpPr>
          <p:nvPr>
            <p:ph type="title" idx="6"/>
          </p:nvPr>
        </p:nvSpPr>
        <p:spPr>
          <a:xfrm>
            <a:off x="714175" y="466300"/>
            <a:ext cx="7715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578" name="Google Shape;1578;p14">
            <a:hlinkClick r:id=""/>
          </p:cNvPr>
          <p:cNvSpPr txBox="1">
            <a:spLocks noGrp="1"/>
          </p:cNvSpPr>
          <p:nvPr>
            <p:ph type="title" idx="7" hasCustomPrompt="1"/>
          </p:nvPr>
        </p:nvSpPr>
        <p:spPr>
          <a:xfrm flipH="1">
            <a:off x="4107450" y="1505160"/>
            <a:ext cx="9291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500" b="1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t>xx%</a:t>
            </a:r>
          </a:p>
        </p:txBody>
      </p:sp>
      <p:sp>
        <p:nvSpPr>
          <p:cNvPr id="1579" name="Google Shape;1579;p14"/>
          <p:cNvSpPr txBox="1">
            <a:spLocks noGrp="1"/>
          </p:cNvSpPr>
          <p:nvPr>
            <p:ph type="subTitle" idx="8"/>
          </p:nvPr>
        </p:nvSpPr>
        <p:spPr>
          <a:xfrm>
            <a:off x="3355650" y="2428700"/>
            <a:ext cx="24327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580" name="Google Shape;1580;p14">
            <a:hlinkClick r:id=""/>
          </p:cNvPr>
          <p:cNvSpPr txBox="1">
            <a:spLocks noGrp="1"/>
          </p:cNvSpPr>
          <p:nvPr>
            <p:ph type="subTitle" idx="9"/>
          </p:nvPr>
        </p:nvSpPr>
        <p:spPr>
          <a:xfrm>
            <a:off x="3355650" y="2062625"/>
            <a:ext cx="24327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581" name="Google Shape;1581;p14">
            <a:hlinkClick r:id=""/>
          </p:cNvPr>
          <p:cNvSpPr txBox="1">
            <a:spLocks noGrp="1"/>
          </p:cNvSpPr>
          <p:nvPr>
            <p:ph type="title" idx="13" hasCustomPrompt="1"/>
          </p:nvPr>
        </p:nvSpPr>
        <p:spPr>
          <a:xfrm flipH="1">
            <a:off x="2805575" y="3110100"/>
            <a:ext cx="9291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500" b="1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t>xx%</a:t>
            </a:r>
          </a:p>
        </p:txBody>
      </p:sp>
      <p:sp>
        <p:nvSpPr>
          <p:cNvPr id="1582" name="Google Shape;1582;p14"/>
          <p:cNvSpPr txBox="1">
            <a:spLocks noGrp="1"/>
          </p:cNvSpPr>
          <p:nvPr>
            <p:ph type="subTitle" idx="14"/>
          </p:nvPr>
        </p:nvSpPr>
        <p:spPr>
          <a:xfrm>
            <a:off x="2054637" y="4031800"/>
            <a:ext cx="24327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583" name="Google Shape;1583;p14">
            <a:hlinkClick r:id=""/>
          </p:cNvPr>
          <p:cNvSpPr txBox="1">
            <a:spLocks noGrp="1"/>
          </p:cNvSpPr>
          <p:nvPr>
            <p:ph type="subTitle" idx="15"/>
          </p:nvPr>
        </p:nvSpPr>
        <p:spPr>
          <a:xfrm>
            <a:off x="2054638" y="3665450"/>
            <a:ext cx="24327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584" name="Google Shape;1584;p14">
            <a:hlinkClick r:id=""/>
          </p:cNvPr>
          <p:cNvSpPr txBox="1">
            <a:spLocks noGrp="1"/>
          </p:cNvSpPr>
          <p:nvPr>
            <p:ph type="title" idx="16" hasCustomPrompt="1"/>
          </p:nvPr>
        </p:nvSpPr>
        <p:spPr>
          <a:xfrm flipH="1">
            <a:off x="5409325" y="3110100"/>
            <a:ext cx="9291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500" b="1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t>xx%</a:t>
            </a:r>
          </a:p>
        </p:txBody>
      </p:sp>
      <p:sp>
        <p:nvSpPr>
          <p:cNvPr id="1585" name="Google Shape;1585;p14"/>
          <p:cNvSpPr txBox="1">
            <a:spLocks noGrp="1"/>
          </p:cNvSpPr>
          <p:nvPr>
            <p:ph type="subTitle" idx="17"/>
          </p:nvPr>
        </p:nvSpPr>
        <p:spPr>
          <a:xfrm>
            <a:off x="4656704" y="4031819"/>
            <a:ext cx="24327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586" name="Google Shape;1586;p14">
            <a:hlinkClick r:id=""/>
          </p:cNvPr>
          <p:cNvSpPr txBox="1">
            <a:spLocks noGrp="1"/>
          </p:cNvSpPr>
          <p:nvPr>
            <p:ph type="subTitle" idx="18"/>
          </p:nvPr>
        </p:nvSpPr>
        <p:spPr>
          <a:xfrm>
            <a:off x="4656700" y="3665450"/>
            <a:ext cx="24327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2">
    <p:spTree>
      <p:nvGrpSpPr>
        <p:cNvPr id="1" name="Shape 15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88" name="Google Shape;1588;p15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1589" name="Google Shape;1589;p15"/>
          <p:cNvSpPr txBox="1">
            <a:spLocks noGrp="1"/>
          </p:cNvSpPr>
          <p:nvPr>
            <p:ph type="title"/>
          </p:nvPr>
        </p:nvSpPr>
        <p:spPr>
          <a:xfrm>
            <a:off x="1730250" y="3092450"/>
            <a:ext cx="5683500" cy="37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2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590" name="Google Shape;1590;p15"/>
          <p:cNvSpPr txBox="1">
            <a:spLocks noGrp="1"/>
          </p:cNvSpPr>
          <p:nvPr>
            <p:ph type="subTitle" idx="1"/>
          </p:nvPr>
        </p:nvSpPr>
        <p:spPr>
          <a:xfrm>
            <a:off x="1730250" y="1677550"/>
            <a:ext cx="5683500" cy="121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grpSp>
        <p:nvGrpSpPr>
          <p:cNvPr id="1591" name="Google Shape;1591;p15"/>
          <p:cNvGrpSpPr/>
          <p:nvPr/>
        </p:nvGrpSpPr>
        <p:grpSpPr>
          <a:xfrm>
            <a:off x="714208" y="355816"/>
            <a:ext cx="7715881" cy="314092"/>
            <a:chOff x="714181" y="414418"/>
            <a:chExt cx="7556440" cy="307601"/>
          </a:xfrm>
        </p:grpSpPr>
        <p:grpSp>
          <p:nvGrpSpPr>
            <p:cNvPr id="1592" name="Google Shape;1592;p15"/>
            <p:cNvGrpSpPr/>
            <p:nvPr/>
          </p:nvGrpSpPr>
          <p:grpSpPr>
            <a:xfrm>
              <a:off x="882905" y="536157"/>
              <a:ext cx="7163972" cy="64150"/>
              <a:chOff x="1299890" y="844622"/>
              <a:chExt cx="6544233" cy="64143"/>
            </a:xfrm>
          </p:grpSpPr>
          <p:grpSp>
            <p:nvGrpSpPr>
              <p:cNvPr id="1593" name="Google Shape;1593;p15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594" name="Google Shape;1594;p15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5" name="Google Shape;1595;p15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6" name="Google Shape;1596;p15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7" name="Google Shape;1597;p15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8" name="Google Shape;1598;p15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9" name="Google Shape;1599;p15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0" name="Google Shape;1600;p15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1" name="Google Shape;1601;p15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2" name="Google Shape;1602;p15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3" name="Google Shape;1603;p15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4" name="Google Shape;1604;p15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5" name="Google Shape;1605;p15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6" name="Google Shape;1606;p15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7" name="Google Shape;1607;p15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8" name="Google Shape;1608;p15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9" name="Google Shape;1609;p15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0" name="Google Shape;1610;p15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1" name="Google Shape;1611;p15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2" name="Google Shape;1612;p15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3" name="Google Shape;1613;p15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4" name="Google Shape;1614;p15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5" name="Google Shape;1615;p15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6" name="Google Shape;1616;p15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7" name="Google Shape;1617;p15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8" name="Google Shape;1618;p15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9" name="Google Shape;1619;p15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0" name="Google Shape;1620;p15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1" name="Google Shape;1621;p15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2" name="Google Shape;1622;p15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3" name="Google Shape;1623;p15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4" name="Google Shape;1624;p15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5" name="Google Shape;1625;p15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6" name="Google Shape;1626;p15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627" name="Google Shape;1627;p15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628" name="Google Shape;1628;p15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9" name="Google Shape;1629;p15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0" name="Google Shape;1630;p15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1" name="Google Shape;1631;p15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2" name="Google Shape;1632;p15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3" name="Google Shape;1633;p15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4" name="Google Shape;1634;p15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5" name="Google Shape;1635;p15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6" name="Google Shape;1636;p15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7" name="Google Shape;1637;p15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8" name="Google Shape;1638;p15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9" name="Google Shape;1639;p15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0" name="Google Shape;1640;p15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1" name="Google Shape;1641;p15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2" name="Google Shape;1642;p15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3" name="Google Shape;1643;p15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4" name="Google Shape;1644;p15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5" name="Google Shape;1645;p15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6" name="Google Shape;1646;p15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7" name="Google Shape;1647;p15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8" name="Google Shape;1648;p15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9" name="Google Shape;1649;p15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0" name="Google Shape;1650;p15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1" name="Google Shape;1651;p15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2" name="Google Shape;1652;p15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3" name="Google Shape;1653;p15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4" name="Google Shape;1654;p15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5" name="Google Shape;1655;p15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6" name="Google Shape;1656;p15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7" name="Google Shape;1657;p15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8" name="Google Shape;1658;p15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9" name="Google Shape;1659;p15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0" name="Google Shape;1660;p15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661" name="Google Shape;1661;p15"/>
            <p:cNvGrpSpPr/>
            <p:nvPr/>
          </p:nvGrpSpPr>
          <p:grpSpPr>
            <a:xfrm>
              <a:off x="714181" y="414418"/>
              <a:ext cx="310295" cy="307601"/>
              <a:chOff x="1969331" y="802493"/>
              <a:chExt cx="310295" cy="307601"/>
            </a:xfrm>
          </p:grpSpPr>
          <p:sp>
            <p:nvSpPr>
              <p:cNvPr id="1662" name="Google Shape;1662;p15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663" name="Google Shape;1663;p15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1664" name="Google Shape;1664;p15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5" name="Google Shape;1665;p15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6" name="Google Shape;1666;p15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7" name="Google Shape;1667;p15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8" name="Google Shape;1668;p15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9" name="Google Shape;1669;p15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670" name="Google Shape;1670;p15"/>
            <p:cNvGrpSpPr/>
            <p:nvPr/>
          </p:nvGrpSpPr>
          <p:grpSpPr>
            <a:xfrm flipH="1">
              <a:off x="7960325" y="414418"/>
              <a:ext cx="310295" cy="307601"/>
              <a:chOff x="1969331" y="802493"/>
              <a:chExt cx="310295" cy="307601"/>
            </a:xfrm>
          </p:grpSpPr>
          <p:sp>
            <p:nvSpPr>
              <p:cNvPr id="1671" name="Google Shape;1671;p15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672" name="Google Shape;1672;p15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1673" name="Google Shape;1673;p15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4" name="Google Shape;1674;p15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5" name="Google Shape;1675;p15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6" name="Google Shape;1676;p15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7" name="Google Shape;1677;p15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8" name="Google Shape;1678;p15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1679" name="Google Shape;1679;p15"/>
          <p:cNvGrpSpPr/>
          <p:nvPr/>
        </p:nvGrpSpPr>
        <p:grpSpPr>
          <a:xfrm>
            <a:off x="714214" y="4473580"/>
            <a:ext cx="7715881" cy="314092"/>
            <a:chOff x="946206" y="1234018"/>
            <a:chExt cx="7556440" cy="307601"/>
          </a:xfrm>
        </p:grpSpPr>
        <p:grpSp>
          <p:nvGrpSpPr>
            <p:cNvPr id="1680" name="Google Shape;1680;p15"/>
            <p:cNvGrpSpPr/>
            <p:nvPr/>
          </p:nvGrpSpPr>
          <p:grpSpPr>
            <a:xfrm>
              <a:off x="1114930" y="1355757"/>
              <a:ext cx="7163972" cy="64150"/>
              <a:chOff x="1299890" y="844622"/>
              <a:chExt cx="6544233" cy="64143"/>
            </a:xfrm>
          </p:grpSpPr>
          <p:grpSp>
            <p:nvGrpSpPr>
              <p:cNvPr id="1681" name="Google Shape;1681;p15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682" name="Google Shape;1682;p15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3" name="Google Shape;1683;p15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4" name="Google Shape;1684;p15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5" name="Google Shape;1685;p15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6" name="Google Shape;1686;p15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7" name="Google Shape;1687;p15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8" name="Google Shape;1688;p15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9" name="Google Shape;1689;p15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0" name="Google Shape;1690;p15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1" name="Google Shape;1691;p15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2" name="Google Shape;1692;p15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3" name="Google Shape;1693;p15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4" name="Google Shape;1694;p15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5" name="Google Shape;1695;p15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6" name="Google Shape;1696;p15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7" name="Google Shape;1697;p15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8" name="Google Shape;1698;p15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9" name="Google Shape;1699;p15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0" name="Google Shape;1700;p15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1" name="Google Shape;1701;p15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2" name="Google Shape;1702;p15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3" name="Google Shape;1703;p15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4" name="Google Shape;1704;p15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5" name="Google Shape;1705;p15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6" name="Google Shape;1706;p15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7" name="Google Shape;1707;p15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8" name="Google Shape;1708;p15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9" name="Google Shape;1709;p15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0" name="Google Shape;1710;p15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1" name="Google Shape;1711;p15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2" name="Google Shape;1712;p15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3" name="Google Shape;1713;p15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4" name="Google Shape;1714;p15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715" name="Google Shape;1715;p15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716" name="Google Shape;1716;p15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7" name="Google Shape;1717;p15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8" name="Google Shape;1718;p15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9" name="Google Shape;1719;p15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0" name="Google Shape;1720;p15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1" name="Google Shape;1721;p15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2" name="Google Shape;1722;p15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3" name="Google Shape;1723;p15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4" name="Google Shape;1724;p15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5" name="Google Shape;1725;p15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6" name="Google Shape;1726;p15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7" name="Google Shape;1727;p15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8" name="Google Shape;1728;p15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9" name="Google Shape;1729;p15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0" name="Google Shape;1730;p15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1" name="Google Shape;1731;p15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2" name="Google Shape;1732;p15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3" name="Google Shape;1733;p15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4" name="Google Shape;1734;p15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5" name="Google Shape;1735;p15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6" name="Google Shape;1736;p15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7" name="Google Shape;1737;p15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8" name="Google Shape;1738;p15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9" name="Google Shape;1739;p15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0" name="Google Shape;1740;p15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1" name="Google Shape;1741;p15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2" name="Google Shape;1742;p15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3" name="Google Shape;1743;p15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4" name="Google Shape;1744;p15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5" name="Google Shape;1745;p15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6" name="Google Shape;1746;p15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7" name="Google Shape;1747;p15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8" name="Google Shape;1748;p15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749" name="Google Shape;1749;p15"/>
            <p:cNvGrpSpPr/>
            <p:nvPr/>
          </p:nvGrpSpPr>
          <p:grpSpPr>
            <a:xfrm>
              <a:off x="946206" y="1234018"/>
              <a:ext cx="310295" cy="307601"/>
              <a:chOff x="1969331" y="802493"/>
              <a:chExt cx="310295" cy="307601"/>
            </a:xfrm>
          </p:grpSpPr>
          <p:sp>
            <p:nvSpPr>
              <p:cNvPr id="1750" name="Google Shape;1750;p15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751" name="Google Shape;1751;p15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1752" name="Google Shape;1752;p15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3" name="Google Shape;1753;p15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4" name="Google Shape;1754;p15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5" name="Google Shape;1755;p15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6" name="Google Shape;1756;p15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7" name="Google Shape;1757;p15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758" name="Google Shape;1758;p15"/>
            <p:cNvGrpSpPr/>
            <p:nvPr/>
          </p:nvGrpSpPr>
          <p:grpSpPr>
            <a:xfrm flipH="1">
              <a:off x="8192350" y="1234018"/>
              <a:ext cx="310295" cy="307601"/>
              <a:chOff x="1969331" y="802493"/>
              <a:chExt cx="310295" cy="307601"/>
            </a:xfrm>
          </p:grpSpPr>
          <p:sp>
            <p:nvSpPr>
              <p:cNvPr id="1759" name="Google Shape;1759;p15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760" name="Google Shape;1760;p15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1761" name="Google Shape;1761;p15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2" name="Google Shape;1762;p15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3" name="Google Shape;1763;p15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4" name="Google Shape;1764;p15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5" name="Google Shape;1765;p15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6" name="Google Shape;1766;p15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pic>
        <p:nvPicPr>
          <p:cNvPr id="1767" name="Google Shape;1767;p15"/>
          <p:cNvPicPr preferRelativeResize="0"/>
          <p:nvPr/>
        </p:nvPicPr>
        <p:blipFill rotWithShape="1">
          <a:blip r:embed="rId3">
            <a:alphaModFix/>
          </a:blip>
          <a:srcRect l="21203" t="7587" r="29576" b="27232"/>
          <a:stretch/>
        </p:blipFill>
        <p:spPr>
          <a:xfrm rot="2871242">
            <a:off x="-760924" y="1722525"/>
            <a:ext cx="1586774" cy="15759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768" name="Google Shape;1768;p15"/>
          <p:cNvPicPr preferRelativeResize="0"/>
          <p:nvPr/>
        </p:nvPicPr>
        <p:blipFill rotWithShape="1">
          <a:blip r:embed="rId4">
            <a:alphaModFix/>
          </a:blip>
          <a:srcRect b="48833"/>
          <a:stretch/>
        </p:blipFill>
        <p:spPr>
          <a:xfrm>
            <a:off x="6784375" y="-226200"/>
            <a:ext cx="2158850" cy="8284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9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70" name="Google Shape;1770;p16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1771" name="Google Shape;1771;p16"/>
          <p:cNvSpPr txBox="1">
            <a:spLocks noGrp="1"/>
          </p:cNvSpPr>
          <p:nvPr>
            <p:ph type="title"/>
          </p:nvPr>
        </p:nvSpPr>
        <p:spPr>
          <a:xfrm>
            <a:off x="714175" y="466344"/>
            <a:ext cx="7715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772" name="Google Shape;1772;p16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1773" name="Google Shape;1773;p16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1774" name="Google Shape;1774;p16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" name="Google Shape;1775;p16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76" name="Google Shape;1776;p16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1777" name="Google Shape;1777;p16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778" name="Google Shape;1778;p16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9" name="Google Shape;1779;p16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0" name="Google Shape;1780;p16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1" name="Google Shape;1781;p16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2" name="Google Shape;1782;p16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3" name="Google Shape;1783;p16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4" name="Google Shape;1784;p16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5" name="Google Shape;1785;p16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6" name="Google Shape;1786;p16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7" name="Google Shape;1787;p16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8" name="Google Shape;1788;p16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9" name="Google Shape;1789;p16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0" name="Google Shape;1790;p16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1" name="Google Shape;1791;p16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2" name="Google Shape;1792;p16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3" name="Google Shape;1793;p16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4" name="Google Shape;1794;p16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5" name="Google Shape;1795;p16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6" name="Google Shape;1796;p16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7" name="Google Shape;1797;p16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8" name="Google Shape;1798;p16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9" name="Google Shape;1799;p16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0" name="Google Shape;1800;p16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1" name="Google Shape;1801;p16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2" name="Google Shape;1802;p16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3" name="Google Shape;1803;p16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4" name="Google Shape;1804;p16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5" name="Google Shape;1805;p16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6" name="Google Shape;1806;p16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7" name="Google Shape;1807;p16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8" name="Google Shape;1808;p16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9" name="Google Shape;1809;p16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0" name="Google Shape;1810;p16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811" name="Google Shape;1811;p16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812" name="Google Shape;1812;p16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3" name="Google Shape;1813;p16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4" name="Google Shape;1814;p16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5" name="Google Shape;1815;p16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6" name="Google Shape;1816;p16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7" name="Google Shape;1817;p16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8" name="Google Shape;1818;p16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9" name="Google Shape;1819;p16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0" name="Google Shape;1820;p16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1" name="Google Shape;1821;p16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2" name="Google Shape;1822;p16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3" name="Google Shape;1823;p16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4" name="Google Shape;1824;p16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5" name="Google Shape;1825;p16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6" name="Google Shape;1826;p16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7" name="Google Shape;1827;p16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8" name="Google Shape;1828;p16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9" name="Google Shape;1829;p16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0" name="Google Shape;1830;p16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1" name="Google Shape;1831;p16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2" name="Google Shape;1832;p16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3" name="Google Shape;1833;p16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4" name="Google Shape;1834;p16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5" name="Google Shape;1835;p16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6" name="Google Shape;1836;p16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7" name="Google Shape;1837;p16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8" name="Google Shape;1838;p16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9" name="Google Shape;1839;p16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0" name="Google Shape;1840;p16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1" name="Google Shape;1841;p16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2" name="Google Shape;1842;p16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3" name="Google Shape;1843;p16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4" name="Google Shape;1844;p16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pic>
        <p:nvPicPr>
          <p:cNvPr id="1845" name="Google Shape;1845;p16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72608" y="-56525"/>
            <a:ext cx="1597433" cy="1198049"/>
          </a:xfrm>
          <a:prstGeom prst="rect">
            <a:avLst/>
          </a:prstGeom>
          <a:noFill/>
          <a:ln>
            <a:noFill/>
          </a:ln>
        </p:spPr>
      </p:pic>
      <p:pic>
        <p:nvPicPr>
          <p:cNvPr id="1846" name="Google Shape;1846;p16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7469825" y="3787925"/>
            <a:ext cx="1392451" cy="104430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9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8" name="Google Shape;1848;p17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1849" name="Google Shape;1849;p17"/>
          <p:cNvSpPr txBox="1">
            <a:spLocks noGrp="1"/>
          </p:cNvSpPr>
          <p:nvPr>
            <p:ph type="title"/>
          </p:nvPr>
        </p:nvSpPr>
        <p:spPr>
          <a:xfrm>
            <a:off x="714175" y="466344"/>
            <a:ext cx="7715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850" name="Google Shape;1850;p17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1851" name="Google Shape;1851;p17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1852" name="Google Shape;1852;p17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" name="Google Shape;1853;p17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54" name="Google Shape;1854;p17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1855" name="Google Shape;1855;p17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856" name="Google Shape;1856;p17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7" name="Google Shape;1857;p17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8" name="Google Shape;1858;p17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9" name="Google Shape;1859;p17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0" name="Google Shape;1860;p17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1" name="Google Shape;1861;p17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2" name="Google Shape;1862;p17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3" name="Google Shape;1863;p17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4" name="Google Shape;1864;p17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5" name="Google Shape;1865;p17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6" name="Google Shape;1866;p17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7" name="Google Shape;1867;p17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8" name="Google Shape;1868;p17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9" name="Google Shape;1869;p17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0" name="Google Shape;1870;p17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1" name="Google Shape;1871;p17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2" name="Google Shape;1872;p17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3" name="Google Shape;1873;p17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4" name="Google Shape;1874;p17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5" name="Google Shape;1875;p17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6" name="Google Shape;1876;p17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7" name="Google Shape;1877;p17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8" name="Google Shape;1878;p17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9" name="Google Shape;1879;p17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0" name="Google Shape;1880;p17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1" name="Google Shape;1881;p17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2" name="Google Shape;1882;p17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3" name="Google Shape;1883;p17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4" name="Google Shape;1884;p17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5" name="Google Shape;1885;p17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6" name="Google Shape;1886;p17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7" name="Google Shape;1887;p17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8" name="Google Shape;1888;p17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889" name="Google Shape;1889;p17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890" name="Google Shape;1890;p17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1" name="Google Shape;1891;p17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2" name="Google Shape;1892;p17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3" name="Google Shape;1893;p17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4" name="Google Shape;1894;p17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5" name="Google Shape;1895;p17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6" name="Google Shape;1896;p17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7" name="Google Shape;1897;p17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8" name="Google Shape;1898;p17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9" name="Google Shape;1899;p17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0" name="Google Shape;1900;p17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1" name="Google Shape;1901;p17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2" name="Google Shape;1902;p17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3" name="Google Shape;1903;p17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4" name="Google Shape;1904;p17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5" name="Google Shape;1905;p17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6" name="Google Shape;1906;p17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7" name="Google Shape;1907;p17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8" name="Google Shape;1908;p17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9" name="Google Shape;1909;p17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0" name="Google Shape;1910;p17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1" name="Google Shape;1911;p17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2" name="Google Shape;1912;p17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3" name="Google Shape;1913;p17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4" name="Google Shape;1914;p17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5" name="Google Shape;1915;p17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6" name="Google Shape;1916;p17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7" name="Google Shape;1917;p17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8" name="Google Shape;1918;p17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9" name="Google Shape;1919;p17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0" name="Google Shape;1920;p17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1" name="Google Shape;1921;p17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2" name="Google Shape;1922;p17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CUSTOM_9_1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9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24" name="Google Shape;1924;p18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1925" name="Google Shape;1925;p18"/>
          <p:cNvSpPr txBox="1">
            <a:spLocks noGrp="1"/>
          </p:cNvSpPr>
          <p:nvPr>
            <p:ph type="title"/>
          </p:nvPr>
        </p:nvSpPr>
        <p:spPr>
          <a:xfrm>
            <a:off x="714175" y="466344"/>
            <a:ext cx="7715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926" name="Google Shape;1926;p18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1927" name="Google Shape;1927;p18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1928" name="Google Shape;1928;p18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9" name="Google Shape;1929;p18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30" name="Google Shape;1930;p18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1931" name="Google Shape;1931;p18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932" name="Google Shape;1932;p18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3" name="Google Shape;1933;p18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4" name="Google Shape;1934;p18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5" name="Google Shape;1935;p18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6" name="Google Shape;1936;p18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7" name="Google Shape;1937;p18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8" name="Google Shape;1938;p18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9" name="Google Shape;1939;p18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0" name="Google Shape;1940;p18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1" name="Google Shape;1941;p18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2" name="Google Shape;1942;p18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3" name="Google Shape;1943;p18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4" name="Google Shape;1944;p18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5" name="Google Shape;1945;p18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6" name="Google Shape;1946;p18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7" name="Google Shape;1947;p18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8" name="Google Shape;1948;p18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9" name="Google Shape;1949;p18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0" name="Google Shape;1950;p18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1" name="Google Shape;1951;p18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2" name="Google Shape;1952;p18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3" name="Google Shape;1953;p18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4" name="Google Shape;1954;p18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5" name="Google Shape;1955;p18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6" name="Google Shape;1956;p18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7" name="Google Shape;1957;p18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8" name="Google Shape;1958;p18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9" name="Google Shape;1959;p18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0" name="Google Shape;1960;p18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1" name="Google Shape;1961;p18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2" name="Google Shape;1962;p18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3" name="Google Shape;1963;p18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4" name="Google Shape;1964;p18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965" name="Google Shape;1965;p18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966" name="Google Shape;1966;p18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7" name="Google Shape;1967;p18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8" name="Google Shape;1968;p18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9" name="Google Shape;1969;p18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0" name="Google Shape;1970;p18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1" name="Google Shape;1971;p18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2" name="Google Shape;1972;p18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3" name="Google Shape;1973;p18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4" name="Google Shape;1974;p18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5" name="Google Shape;1975;p18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6" name="Google Shape;1976;p18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7" name="Google Shape;1977;p18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8" name="Google Shape;1978;p18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9" name="Google Shape;1979;p18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0" name="Google Shape;1980;p18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1" name="Google Shape;1981;p18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2" name="Google Shape;1982;p18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3" name="Google Shape;1983;p18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4" name="Google Shape;1984;p18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5" name="Google Shape;1985;p18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6" name="Google Shape;1986;p18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7" name="Google Shape;1987;p18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8" name="Google Shape;1988;p18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9" name="Google Shape;1989;p18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0" name="Google Shape;1990;p18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1" name="Google Shape;1991;p18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2" name="Google Shape;1992;p18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3" name="Google Shape;1993;p18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4" name="Google Shape;1994;p18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5" name="Google Shape;1995;p18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6" name="Google Shape;1996;p18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7" name="Google Shape;1997;p18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8" name="Google Shape;1998;p18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pic>
        <p:nvPicPr>
          <p:cNvPr id="1999" name="Google Shape;1999;p18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-598950" y="-249175"/>
            <a:ext cx="1392451" cy="1044301"/>
          </a:xfrm>
          <a:prstGeom prst="rect">
            <a:avLst/>
          </a:prstGeom>
          <a:noFill/>
          <a:ln>
            <a:noFill/>
          </a:ln>
        </p:spPr>
      </p:pic>
      <p:pic>
        <p:nvPicPr>
          <p:cNvPr id="2000" name="Google Shape;2000;p18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7361874" y="-560850"/>
            <a:ext cx="2482699" cy="186195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CUSTOM_9_1_1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02" name="Google Shape;2002;p19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2003" name="Google Shape;2003;p19"/>
          <p:cNvSpPr txBox="1">
            <a:spLocks noGrp="1"/>
          </p:cNvSpPr>
          <p:nvPr>
            <p:ph type="title"/>
          </p:nvPr>
        </p:nvSpPr>
        <p:spPr>
          <a:xfrm>
            <a:off x="714175" y="466344"/>
            <a:ext cx="7715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004" name="Google Shape;2004;p19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2005" name="Google Shape;2005;p19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2006" name="Google Shape;2006;p19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7" name="Google Shape;2007;p19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08" name="Google Shape;2008;p19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2009" name="Google Shape;2009;p19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010" name="Google Shape;2010;p19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1" name="Google Shape;2011;p19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2" name="Google Shape;2012;p19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3" name="Google Shape;2013;p19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4" name="Google Shape;2014;p19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5" name="Google Shape;2015;p19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6" name="Google Shape;2016;p19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7" name="Google Shape;2017;p19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8" name="Google Shape;2018;p19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9" name="Google Shape;2019;p19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0" name="Google Shape;2020;p19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1" name="Google Shape;2021;p19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2" name="Google Shape;2022;p19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3" name="Google Shape;2023;p19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4" name="Google Shape;2024;p19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5" name="Google Shape;2025;p19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6" name="Google Shape;2026;p19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7" name="Google Shape;2027;p19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8" name="Google Shape;2028;p19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9" name="Google Shape;2029;p19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0" name="Google Shape;2030;p19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1" name="Google Shape;2031;p19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2" name="Google Shape;2032;p19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3" name="Google Shape;2033;p19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4" name="Google Shape;2034;p19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5" name="Google Shape;2035;p19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6" name="Google Shape;2036;p19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7" name="Google Shape;2037;p19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8" name="Google Shape;2038;p19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9" name="Google Shape;2039;p19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0" name="Google Shape;2040;p19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1" name="Google Shape;2041;p19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2" name="Google Shape;2042;p19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043" name="Google Shape;2043;p19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044" name="Google Shape;2044;p19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5" name="Google Shape;2045;p19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6" name="Google Shape;2046;p19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7" name="Google Shape;2047;p19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8" name="Google Shape;2048;p19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9" name="Google Shape;2049;p19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0" name="Google Shape;2050;p19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1" name="Google Shape;2051;p19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2" name="Google Shape;2052;p19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3" name="Google Shape;2053;p19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4" name="Google Shape;2054;p19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5" name="Google Shape;2055;p19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6" name="Google Shape;2056;p19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7" name="Google Shape;2057;p19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8" name="Google Shape;2058;p19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9" name="Google Shape;2059;p19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0" name="Google Shape;2060;p19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1" name="Google Shape;2061;p19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2" name="Google Shape;2062;p19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3" name="Google Shape;2063;p19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4" name="Google Shape;2064;p19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5" name="Google Shape;2065;p19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6" name="Google Shape;2066;p19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7" name="Google Shape;2067;p19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8" name="Google Shape;2068;p19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9" name="Google Shape;2069;p19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0" name="Google Shape;2070;p19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1" name="Google Shape;2071;p19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2" name="Google Shape;2072;p19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3" name="Google Shape;2073;p19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4" name="Google Shape;2074;p19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5" name="Google Shape;2075;p19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6" name="Google Shape;2076;p19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CUSTOM_9_1_1_1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0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78" name="Google Shape;2078;p20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2079" name="Google Shape;2079;p20"/>
          <p:cNvSpPr txBox="1">
            <a:spLocks noGrp="1"/>
          </p:cNvSpPr>
          <p:nvPr>
            <p:ph type="title"/>
          </p:nvPr>
        </p:nvSpPr>
        <p:spPr>
          <a:xfrm>
            <a:off x="714175" y="466344"/>
            <a:ext cx="7715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080" name="Google Shape;2080;p20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2081" name="Google Shape;2081;p20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2082" name="Google Shape;2082;p20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3" name="Google Shape;2083;p20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84" name="Google Shape;2084;p20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2085" name="Google Shape;2085;p20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086" name="Google Shape;2086;p20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7" name="Google Shape;2087;p20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8" name="Google Shape;2088;p20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9" name="Google Shape;2089;p20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0" name="Google Shape;2090;p20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1" name="Google Shape;2091;p20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2" name="Google Shape;2092;p20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3" name="Google Shape;2093;p20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4" name="Google Shape;2094;p20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5" name="Google Shape;2095;p20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6" name="Google Shape;2096;p20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7" name="Google Shape;2097;p20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8" name="Google Shape;2098;p20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9" name="Google Shape;2099;p20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0" name="Google Shape;2100;p20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1" name="Google Shape;2101;p20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2" name="Google Shape;2102;p20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3" name="Google Shape;2103;p20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4" name="Google Shape;2104;p20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5" name="Google Shape;2105;p20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6" name="Google Shape;2106;p20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7" name="Google Shape;2107;p20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8" name="Google Shape;2108;p20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9" name="Google Shape;2109;p20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0" name="Google Shape;2110;p20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1" name="Google Shape;2111;p20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2" name="Google Shape;2112;p20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3" name="Google Shape;2113;p20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4" name="Google Shape;2114;p20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5" name="Google Shape;2115;p20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6" name="Google Shape;2116;p20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7" name="Google Shape;2117;p20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8" name="Google Shape;2118;p20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119" name="Google Shape;2119;p20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120" name="Google Shape;2120;p20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1" name="Google Shape;2121;p20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2" name="Google Shape;2122;p20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3" name="Google Shape;2123;p20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4" name="Google Shape;2124;p20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5" name="Google Shape;2125;p20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6" name="Google Shape;2126;p20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7" name="Google Shape;2127;p20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8" name="Google Shape;2128;p20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9" name="Google Shape;2129;p20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0" name="Google Shape;2130;p20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1" name="Google Shape;2131;p20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2" name="Google Shape;2132;p20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3" name="Google Shape;2133;p20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4" name="Google Shape;2134;p20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5" name="Google Shape;2135;p20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6" name="Google Shape;2136;p20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7" name="Google Shape;2137;p20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8" name="Google Shape;2138;p20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9" name="Google Shape;2139;p20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0" name="Google Shape;2140;p20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1" name="Google Shape;2141;p20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2" name="Google Shape;2142;p20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3" name="Google Shape;2143;p20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4" name="Google Shape;2144;p20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5" name="Google Shape;2145;p20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6" name="Google Shape;2146;p20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7" name="Google Shape;2147;p20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8" name="Google Shape;2148;p20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9" name="Google Shape;2149;p20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0" name="Google Shape;2150;p20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1" name="Google Shape;2151;p20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2" name="Google Shape;2152;p20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pic>
        <p:nvPicPr>
          <p:cNvPr id="2153" name="Google Shape;2153;p2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4499998">
            <a:off x="8255858" y="3255118"/>
            <a:ext cx="1741287" cy="130591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CUSTOM_9_1_1_1_1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5" name="Google Shape;2155;p21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2156" name="Google Shape;2156;p21"/>
          <p:cNvSpPr txBox="1">
            <a:spLocks noGrp="1"/>
          </p:cNvSpPr>
          <p:nvPr>
            <p:ph type="title"/>
          </p:nvPr>
        </p:nvSpPr>
        <p:spPr>
          <a:xfrm>
            <a:off x="714175" y="466344"/>
            <a:ext cx="7715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157" name="Google Shape;2157;p21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2158" name="Google Shape;2158;p21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2159" name="Google Shape;2159;p21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0" name="Google Shape;2160;p21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61" name="Google Shape;2161;p21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2162" name="Google Shape;2162;p21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163" name="Google Shape;2163;p21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4" name="Google Shape;2164;p21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5" name="Google Shape;2165;p21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6" name="Google Shape;2166;p21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7" name="Google Shape;2167;p21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8" name="Google Shape;2168;p21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9" name="Google Shape;2169;p21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70" name="Google Shape;2170;p21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71" name="Google Shape;2171;p21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72" name="Google Shape;2172;p21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73" name="Google Shape;2173;p21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74" name="Google Shape;2174;p21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75" name="Google Shape;2175;p21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76" name="Google Shape;2176;p21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77" name="Google Shape;2177;p21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78" name="Google Shape;2178;p21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79" name="Google Shape;2179;p21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0" name="Google Shape;2180;p21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1" name="Google Shape;2181;p21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2" name="Google Shape;2182;p21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3" name="Google Shape;2183;p21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4" name="Google Shape;2184;p21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5" name="Google Shape;2185;p21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6" name="Google Shape;2186;p21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7" name="Google Shape;2187;p21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8" name="Google Shape;2188;p21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9" name="Google Shape;2189;p21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90" name="Google Shape;2190;p21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91" name="Google Shape;2191;p21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92" name="Google Shape;2192;p21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93" name="Google Shape;2193;p21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94" name="Google Shape;2194;p21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95" name="Google Shape;2195;p21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196" name="Google Shape;2196;p21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197" name="Google Shape;2197;p21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98" name="Google Shape;2198;p21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99" name="Google Shape;2199;p21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00" name="Google Shape;2200;p21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01" name="Google Shape;2201;p21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02" name="Google Shape;2202;p21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03" name="Google Shape;2203;p21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04" name="Google Shape;2204;p21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05" name="Google Shape;2205;p21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06" name="Google Shape;2206;p21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07" name="Google Shape;2207;p21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08" name="Google Shape;2208;p21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09" name="Google Shape;2209;p21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10" name="Google Shape;2210;p21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11" name="Google Shape;2211;p21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12" name="Google Shape;2212;p21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13" name="Google Shape;2213;p21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14" name="Google Shape;2214;p21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15" name="Google Shape;2215;p21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16" name="Google Shape;2216;p21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17" name="Google Shape;2217;p21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18" name="Google Shape;2218;p21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19" name="Google Shape;2219;p21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0" name="Google Shape;2220;p21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1" name="Google Shape;2221;p21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2" name="Google Shape;2222;p21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3" name="Google Shape;2223;p21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4" name="Google Shape;2224;p21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5" name="Google Shape;2225;p21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6" name="Google Shape;2226;p21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7" name="Google Shape;2227;p21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8" name="Google Shape;2228;p21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9" name="Google Shape;2229;p21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pic>
        <p:nvPicPr>
          <p:cNvPr id="2230" name="Google Shape;2230;p21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7622225" y="3940325"/>
            <a:ext cx="1392451" cy="104430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3" name="Google Shape;193;p3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194" name="Google Shape;194;p3"/>
          <p:cNvSpPr txBox="1">
            <a:spLocks noGrp="1"/>
          </p:cNvSpPr>
          <p:nvPr>
            <p:ph type="title" hasCustomPrompt="1"/>
          </p:nvPr>
        </p:nvSpPr>
        <p:spPr>
          <a:xfrm flipH="1">
            <a:off x="3784350" y="1360243"/>
            <a:ext cx="1575300" cy="10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8000" b="1">
                <a:solidFill>
                  <a:schemeClr val="l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95" name="Google Shape;195;p3"/>
          <p:cNvSpPr txBox="1">
            <a:spLocks noGrp="1"/>
          </p:cNvSpPr>
          <p:nvPr>
            <p:ph type="title" idx="2"/>
          </p:nvPr>
        </p:nvSpPr>
        <p:spPr>
          <a:xfrm>
            <a:off x="1383000" y="2761205"/>
            <a:ext cx="6378000" cy="876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5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96" name="Google Shape;196;p3"/>
          <p:cNvSpPr txBox="1">
            <a:spLocks noGrp="1"/>
          </p:cNvSpPr>
          <p:nvPr>
            <p:ph type="subTitle" idx="1"/>
          </p:nvPr>
        </p:nvSpPr>
        <p:spPr>
          <a:xfrm>
            <a:off x="1383000" y="3681550"/>
            <a:ext cx="6378000" cy="35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7" name="Google Shape;197;p3"/>
          <p:cNvGrpSpPr/>
          <p:nvPr/>
        </p:nvGrpSpPr>
        <p:grpSpPr>
          <a:xfrm>
            <a:off x="714214" y="4473580"/>
            <a:ext cx="7715881" cy="314092"/>
            <a:chOff x="946206" y="1234018"/>
            <a:chExt cx="7556440" cy="307601"/>
          </a:xfrm>
        </p:grpSpPr>
        <p:grpSp>
          <p:nvGrpSpPr>
            <p:cNvPr id="198" name="Google Shape;198;p3"/>
            <p:cNvGrpSpPr/>
            <p:nvPr/>
          </p:nvGrpSpPr>
          <p:grpSpPr>
            <a:xfrm>
              <a:off x="1114930" y="1355757"/>
              <a:ext cx="7163972" cy="64150"/>
              <a:chOff x="1299890" y="844622"/>
              <a:chExt cx="6544233" cy="64143"/>
            </a:xfrm>
          </p:grpSpPr>
          <p:grpSp>
            <p:nvGrpSpPr>
              <p:cNvPr id="199" name="Google Shape;199;p3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00" name="Google Shape;200;p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" name="Google Shape;201;p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" name="Google Shape;202;p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" name="Google Shape;203;p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" name="Google Shape;204;p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" name="Google Shape;205;p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" name="Google Shape;206;p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" name="Google Shape;207;p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" name="Google Shape;208;p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" name="Google Shape;209;p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" name="Google Shape;210;p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" name="Google Shape;211;p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" name="Google Shape;212;p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" name="Google Shape;213;p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" name="Google Shape;214;p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" name="Google Shape;215;p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" name="Google Shape;216;p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7" name="Google Shape;217;p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8" name="Google Shape;218;p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9" name="Google Shape;219;p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0" name="Google Shape;220;p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1" name="Google Shape;221;p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2" name="Google Shape;222;p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3" name="Google Shape;223;p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" name="Google Shape;224;p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" name="Google Shape;225;p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" name="Google Shape;226;p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" name="Google Shape;227;p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" name="Google Shape;228;p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" name="Google Shape;229;p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" name="Google Shape;230;p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1" name="Google Shape;231;p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2" name="Google Shape;232;p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33" name="Google Shape;233;p3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34" name="Google Shape;234;p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5" name="Google Shape;235;p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6" name="Google Shape;236;p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7" name="Google Shape;237;p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8" name="Google Shape;238;p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9" name="Google Shape;239;p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0" name="Google Shape;240;p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1" name="Google Shape;241;p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" name="Google Shape;242;p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" name="Google Shape;243;p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4" name="Google Shape;244;p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5" name="Google Shape;245;p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6" name="Google Shape;246;p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" name="Google Shape;247;p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" name="Google Shape;248;p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" name="Google Shape;249;p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" name="Google Shape;250;p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1" name="Google Shape;251;p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2" name="Google Shape;252;p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3" name="Google Shape;253;p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4" name="Google Shape;254;p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5" name="Google Shape;255;p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6" name="Google Shape;256;p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7" name="Google Shape;257;p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8" name="Google Shape;258;p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9" name="Google Shape;259;p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0" name="Google Shape;260;p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1" name="Google Shape;261;p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" name="Google Shape;262;p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" name="Google Shape;263;p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" name="Google Shape;264;p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" name="Google Shape;265;p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" name="Google Shape;266;p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67" name="Google Shape;267;p3"/>
            <p:cNvGrpSpPr/>
            <p:nvPr/>
          </p:nvGrpSpPr>
          <p:grpSpPr>
            <a:xfrm>
              <a:off x="946206" y="1234018"/>
              <a:ext cx="310295" cy="307601"/>
              <a:chOff x="1969331" y="802493"/>
              <a:chExt cx="310295" cy="307601"/>
            </a:xfrm>
          </p:grpSpPr>
          <p:sp>
            <p:nvSpPr>
              <p:cNvPr id="268" name="Google Shape;268;p3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9" name="Google Shape;269;p3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70" name="Google Shape;270;p3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" name="Google Shape;271;p3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" name="Google Shape;272;p3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" name="Google Shape;273;p3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" name="Google Shape;274;p3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" name="Google Shape;275;p3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76" name="Google Shape;276;p3"/>
            <p:cNvGrpSpPr/>
            <p:nvPr/>
          </p:nvGrpSpPr>
          <p:grpSpPr>
            <a:xfrm flipH="1">
              <a:off x="8192350" y="1234018"/>
              <a:ext cx="310295" cy="307601"/>
              <a:chOff x="1969331" y="802493"/>
              <a:chExt cx="310295" cy="307601"/>
            </a:xfrm>
          </p:grpSpPr>
          <p:sp>
            <p:nvSpPr>
              <p:cNvPr id="277" name="Google Shape;277;p3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78" name="Google Shape;278;p3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79" name="Google Shape;279;p3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" name="Google Shape;280;p3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" name="Google Shape;281;p3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" name="Google Shape;282;p3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" name="Google Shape;283;p3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" name="Google Shape;284;p3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285" name="Google Shape;285;p3"/>
          <p:cNvGrpSpPr/>
          <p:nvPr/>
        </p:nvGrpSpPr>
        <p:grpSpPr>
          <a:xfrm>
            <a:off x="714208" y="355816"/>
            <a:ext cx="7715881" cy="314092"/>
            <a:chOff x="714181" y="414418"/>
            <a:chExt cx="7556440" cy="307601"/>
          </a:xfrm>
        </p:grpSpPr>
        <p:grpSp>
          <p:nvGrpSpPr>
            <p:cNvPr id="286" name="Google Shape;286;p3"/>
            <p:cNvGrpSpPr/>
            <p:nvPr/>
          </p:nvGrpSpPr>
          <p:grpSpPr>
            <a:xfrm>
              <a:off x="882905" y="536157"/>
              <a:ext cx="7163972" cy="64150"/>
              <a:chOff x="1299890" y="844622"/>
              <a:chExt cx="6544233" cy="64143"/>
            </a:xfrm>
          </p:grpSpPr>
          <p:grpSp>
            <p:nvGrpSpPr>
              <p:cNvPr id="287" name="Google Shape;287;p3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88" name="Google Shape;288;p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" name="Google Shape;289;p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" name="Google Shape;290;p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1" name="Google Shape;291;p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2" name="Google Shape;292;p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3" name="Google Shape;293;p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" name="Google Shape;294;p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5" name="Google Shape;295;p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6" name="Google Shape;296;p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" name="Google Shape;297;p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" name="Google Shape;298;p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" name="Google Shape;299;p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" name="Google Shape;300;p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" name="Google Shape;301;p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2" name="Google Shape;302;p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3" name="Google Shape;303;p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" name="Google Shape;304;p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" name="Google Shape;305;p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" name="Google Shape;306;p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" name="Google Shape;307;p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" name="Google Shape;308;p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" name="Google Shape;309;p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0" name="Google Shape;310;p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" name="Google Shape;311;p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" name="Google Shape;312;p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3" name="Google Shape;313;p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" name="Google Shape;314;p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" name="Google Shape;315;p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" name="Google Shape;316;p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7" name="Google Shape;317;p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8" name="Google Shape;318;p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" name="Google Shape;319;p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" name="Google Shape;320;p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21" name="Google Shape;321;p3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22" name="Google Shape;322;p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" name="Google Shape;323;p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" name="Google Shape;324;p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" name="Google Shape;325;p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6" name="Google Shape;326;p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" name="Google Shape;327;p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" name="Google Shape;328;p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" name="Google Shape;329;p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" name="Google Shape;330;p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" name="Google Shape;331;p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" name="Google Shape;332;p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3" name="Google Shape;333;p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4" name="Google Shape;334;p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5" name="Google Shape;335;p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6" name="Google Shape;336;p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7" name="Google Shape;337;p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" name="Google Shape;338;p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" name="Google Shape;339;p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" name="Google Shape;340;p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1" name="Google Shape;341;p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2" name="Google Shape;342;p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" name="Google Shape;343;p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" name="Google Shape;344;p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" name="Google Shape;345;p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" name="Google Shape;346;p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" name="Google Shape;347;p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" name="Google Shape;348;p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" name="Google Shape;349;p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0" name="Google Shape;350;p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1" name="Google Shape;351;p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2" name="Google Shape;352;p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3" name="Google Shape;353;p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4" name="Google Shape;354;p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55" name="Google Shape;355;p3"/>
            <p:cNvGrpSpPr/>
            <p:nvPr/>
          </p:nvGrpSpPr>
          <p:grpSpPr>
            <a:xfrm>
              <a:off x="714181" y="414418"/>
              <a:ext cx="310295" cy="307601"/>
              <a:chOff x="1969331" y="802493"/>
              <a:chExt cx="310295" cy="307601"/>
            </a:xfrm>
          </p:grpSpPr>
          <p:sp>
            <p:nvSpPr>
              <p:cNvPr id="356" name="Google Shape;356;p3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57" name="Google Shape;357;p3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358" name="Google Shape;358;p3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" name="Google Shape;359;p3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" name="Google Shape;360;p3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" name="Google Shape;361;p3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" name="Google Shape;362;p3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" name="Google Shape;363;p3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64" name="Google Shape;364;p3"/>
            <p:cNvGrpSpPr/>
            <p:nvPr/>
          </p:nvGrpSpPr>
          <p:grpSpPr>
            <a:xfrm flipH="1">
              <a:off x="7960325" y="414418"/>
              <a:ext cx="310295" cy="307601"/>
              <a:chOff x="1969331" y="802493"/>
              <a:chExt cx="310295" cy="307601"/>
            </a:xfrm>
          </p:grpSpPr>
          <p:sp>
            <p:nvSpPr>
              <p:cNvPr id="365" name="Google Shape;365;p3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366" name="Google Shape;366;p3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367" name="Google Shape;367;p3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" name="Google Shape;368;p3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" name="Google Shape;369;p3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" name="Google Shape;370;p3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" name="Google Shape;371;p3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" name="Google Shape;372;p3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pic>
        <p:nvPicPr>
          <p:cNvPr id="373" name="Google Shape;373;p3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-480200" y="-215475"/>
            <a:ext cx="1737950" cy="1303450"/>
          </a:xfrm>
          <a:prstGeom prst="rect">
            <a:avLst/>
          </a:prstGeom>
          <a:noFill/>
          <a:ln>
            <a:noFill/>
          </a:ln>
        </p:spPr>
      </p:pic>
      <p:pic>
        <p:nvPicPr>
          <p:cNvPr id="374" name="Google Shape;374;p3"/>
          <p:cNvPicPr preferRelativeResize="0"/>
          <p:nvPr/>
        </p:nvPicPr>
        <p:blipFill rotWithShape="1">
          <a:blip r:embed="rId5">
            <a:alphaModFix/>
          </a:blip>
          <a:srcRect l="21203" t="7587" r="29576" b="27232"/>
          <a:stretch/>
        </p:blipFill>
        <p:spPr>
          <a:xfrm flipH="1">
            <a:off x="7621388" y="2367050"/>
            <a:ext cx="1586774" cy="157597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7">
  <p:cSld name="CUSTOM_9_1_1_1_1_1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2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32" name="Google Shape;2232;p22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2233" name="Google Shape;2233;p22"/>
          <p:cNvSpPr txBox="1">
            <a:spLocks noGrp="1"/>
          </p:cNvSpPr>
          <p:nvPr>
            <p:ph type="title"/>
          </p:nvPr>
        </p:nvSpPr>
        <p:spPr>
          <a:xfrm>
            <a:off x="714175" y="466344"/>
            <a:ext cx="7715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234" name="Google Shape;2234;p22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2235" name="Google Shape;2235;p22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2236" name="Google Shape;2236;p22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7" name="Google Shape;2237;p22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38" name="Google Shape;2238;p22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2239" name="Google Shape;2239;p22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240" name="Google Shape;2240;p22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1" name="Google Shape;2241;p22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2" name="Google Shape;2242;p22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3" name="Google Shape;2243;p22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4" name="Google Shape;2244;p22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5" name="Google Shape;2245;p22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6" name="Google Shape;2246;p22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7" name="Google Shape;2247;p22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8" name="Google Shape;2248;p22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49" name="Google Shape;2249;p22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0" name="Google Shape;2250;p22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1" name="Google Shape;2251;p22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2" name="Google Shape;2252;p22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3" name="Google Shape;2253;p22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4" name="Google Shape;2254;p22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5" name="Google Shape;2255;p22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6" name="Google Shape;2256;p22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7" name="Google Shape;2257;p22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8" name="Google Shape;2258;p22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59" name="Google Shape;2259;p22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0" name="Google Shape;2260;p22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1" name="Google Shape;2261;p22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2" name="Google Shape;2262;p22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3" name="Google Shape;2263;p22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4" name="Google Shape;2264;p22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5" name="Google Shape;2265;p22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6" name="Google Shape;2266;p22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7" name="Google Shape;2267;p22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8" name="Google Shape;2268;p22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69" name="Google Shape;2269;p22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0" name="Google Shape;2270;p22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1" name="Google Shape;2271;p22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2" name="Google Shape;2272;p22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273" name="Google Shape;2273;p22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274" name="Google Shape;2274;p22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5" name="Google Shape;2275;p22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6" name="Google Shape;2276;p22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7" name="Google Shape;2277;p22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8" name="Google Shape;2278;p22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79" name="Google Shape;2279;p22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0" name="Google Shape;2280;p22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1" name="Google Shape;2281;p22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2" name="Google Shape;2282;p22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3" name="Google Shape;2283;p22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4" name="Google Shape;2284;p22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5" name="Google Shape;2285;p22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6" name="Google Shape;2286;p22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7" name="Google Shape;2287;p22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8" name="Google Shape;2288;p22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89" name="Google Shape;2289;p22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0" name="Google Shape;2290;p22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1" name="Google Shape;2291;p22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2" name="Google Shape;2292;p22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3" name="Google Shape;2293;p22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4" name="Google Shape;2294;p22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5" name="Google Shape;2295;p22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6" name="Google Shape;2296;p22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7" name="Google Shape;2297;p22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8" name="Google Shape;2298;p22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299" name="Google Shape;2299;p22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0" name="Google Shape;2300;p22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1" name="Google Shape;2301;p22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2" name="Google Shape;2302;p22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3" name="Google Shape;2303;p22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4" name="Google Shape;2304;p22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5" name="Google Shape;2305;p22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306" name="Google Shape;2306;p22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pic>
        <p:nvPicPr>
          <p:cNvPr id="2307" name="Google Shape;2307;p22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-329017" y="-159050"/>
            <a:ext cx="1597433" cy="1198049"/>
          </a:xfrm>
          <a:prstGeom prst="rect">
            <a:avLst/>
          </a:prstGeom>
          <a:noFill/>
          <a:ln>
            <a:noFill/>
          </a:ln>
        </p:spPr>
      </p:pic>
      <p:pic>
        <p:nvPicPr>
          <p:cNvPr id="2308" name="Google Shape;2308;p22"/>
          <p:cNvPicPr preferRelativeResize="0"/>
          <p:nvPr/>
        </p:nvPicPr>
        <p:blipFill rotWithShape="1">
          <a:blip r:embed="rId5">
            <a:alphaModFix/>
          </a:blip>
          <a:srcRect l="21203" t="7587" r="29576" b="27232"/>
          <a:stretch/>
        </p:blipFill>
        <p:spPr>
          <a:xfrm flipH="1">
            <a:off x="7858888" y="3378750"/>
            <a:ext cx="1586774" cy="157597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8">
  <p:cSld name="CUSTOM_14_3">
    <p:spTree>
      <p:nvGrpSpPr>
        <p:cNvPr id="1" name="Shape 2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10" name="Google Shape;2310;p23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2311" name="Google Shape;2311;p23"/>
          <p:cNvSpPr txBox="1">
            <a:spLocks noGrp="1"/>
          </p:cNvSpPr>
          <p:nvPr>
            <p:ph type="title"/>
          </p:nvPr>
        </p:nvSpPr>
        <p:spPr>
          <a:xfrm>
            <a:off x="4971425" y="1396375"/>
            <a:ext cx="3247800" cy="23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5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312" name="Google Shape;2312;p23"/>
          <p:cNvSpPr/>
          <p:nvPr/>
        </p:nvSpPr>
        <p:spPr>
          <a:xfrm>
            <a:off x="-7575" y="-15125"/>
            <a:ext cx="9144000" cy="5195700"/>
          </a:xfrm>
          <a:prstGeom prst="rect">
            <a:avLst/>
          </a:prstGeom>
          <a:solidFill>
            <a:schemeClr val="lt2">
              <a:alpha val="1920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13" name="Google Shape;2313;p23"/>
          <p:cNvGrpSpPr/>
          <p:nvPr/>
        </p:nvGrpSpPr>
        <p:grpSpPr>
          <a:xfrm>
            <a:off x="-100" y="38"/>
            <a:ext cx="9144200" cy="5143414"/>
            <a:chOff x="-200" y="0"/>
            <a:chExt cx="9144200" cy="5143414"/>
          </a:xfrm>
        </p:grpSpPr>
        <p:sp>
          <p:nvSpPr>
            <p:cNvPr id="2314" name="Google Shape;2314;p23"/>
            <p:cNvSpPr/>
            <p:nvPr/>
          </p:nvSpPr>
          <p:spPr>
            <a:xfrm>
              <a:off x="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23"/>
            <p:cNvSpPr/>
            <p:nvPr/>
          </p:nvSpPr>
          <p:spPr>
            <a:xfrm>
              <a:off x="762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23"/>
            <p:cNvSpPr/>
            <p:nvPr/>
          </p:nvSpPr>
          <p:spPr>
            <a:xfrm>
              <a:off x="1524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23"/>
            <p:cNvSpPr/>
            <p:nvPr/>
          </p:nvSpPr>
          <p:spPr>
            <a:xfrm>
              <a:off x="2286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23"/>
            <p:cNvSpPr/>
            <p:nvPr/>
          </p:nvSpPr>
          <p:spPr>
            <a:xfrm>
              <a:off x="3048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23"/>
            <p:cNvSpPr/>
            <p:nvPr/>
          </p:nvSpPr>
          <p:spPr>
            <a:xfrm>
              <a:off x="3810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23"/>
            <p:cNvSpPr/>
            <p:nvPr/>
          </p:nvSpPr>
          <p:spPr>
            <a:xfrm>
              <a:off x="4572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23"/>
            <p:cNvSpPr/>
            <p:nvPr/>
          </p:nvSpPr>
          <p:spPr>
            <a:xfrm>
              <a:off x="5334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23"/>
            <p:cNvSpPr/>
            <p:nvPr/>
          </p:nvSpPr>
          <p:spPr>
            <a:xfrm>
              <a:off x="6096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23"/>
            <p:cNvSpPr/>
            <p:nvPr/>
          </p:nvSpPr>
          <p:spPr>
            <a:xfrm>
              <a:off x="6858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23"/>
            <p:cNvSpPr/>
            <p:nvPr/>
          </p:nvSpPr>
          <p:spPr>
            <a:xfrm>
              <a:off x="7620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23"/>
            <p:cNvSpPr/>
            <p:nvPr/>
          </p:nvSpPr>
          <p:spPr>
            <a:xfrm>
              <a:off x="8382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23"/>
            <p:cNvSpPr/>
            <p:nvPr/>
          </p:nvSpPr>
          <p:spPr>
            <a:xfrm rot="-5400000" flipH="1">
              <a:off x="8712900" y="303600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23"/>
            <p:cNvSpPr/>
            <p:nvPr/>
          </p:nvSpPr>
          <p:spPr>
            <a:xfrm rot="-5400000" flipH="1">
              <a:off x="8712900" y="1038386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23"/>
            <p:cNvSpPr/>
            <p:nvPr/>
          </p:nvSpPr>
          <p:spPr>
            <a:xfrm rot="-5400000" flipH="1">
              <a:off x="8712900" y="1773171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23"/>
            <p:cNvSpPr/>
            <p:nvPr/>
          </p:nvSpPr>
          <p:spPr>
            <a:xfrm rot="-5400000" flipH="1">
              <a:off x="8712900" y="2507957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23"/>
            <p:cNvSpPr/>
            <p:nvPr/>
          </p:nvSpPr>
          <p:spPr>
            <a:xfrm rot="-5400000" flipH="1">
              <a:off x="8712900" y="3242743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23"/>
            <p:cNvSpPr/>
            <p:nvPr/>
          </p:nvSpPr>
          <p:spPr>
            <a:xfrm rot="-5400000" flipH="1">
              <a:off x="8712900" y="3977529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23"/>
            <p:cNvSpPr/>
            <p:nvPr/>
          </p:nvSpPr>
          <p:spPr>
            <a:xfrm rot="-5400000" flipH="1">
              <a:off x="8712900" y="4712314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23"/>
            <p:cNvSpPr/>
            <p:nvPr/>
          </p:nvSpPr>
          <p:spPr>
            <a:xfrm rot="-5400000" flipH="1">
              <a:off x="-303800" y="303600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23"/>
            <p:cNvSpPr/>
            <p:nvPr/>
          </p:nvSpPr>
          <p:spPr>
            <a:xfrm rot="-5400000" flipH="1">
              <a:off x="-303800" y="1038386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23"/>
            <p:cNvSpPr/>
            <p:nvPr/>
          </p:nvSpPr>
          <p:spPr>
            <a:xfrm rot="-5400000" flipH="1">
              <a:off x="-303800" y="1773171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23"/>
            <p:cNvSpPr/>
            <p:nvPr/>
          </p:nvSpPr>
          <p:spPr>
            <a:xfrm rot="-5400000" flipH="1">
              <a:off x="-303800" y="2507957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23"/>
            <p:cNvSpPr/>
            <p:nvPr/>
          </p:nvSpPr>
          <p:spPr>
            <a:xfrm rot="-5400000" flipH="1">
              <a:off x="-303800" y="3242743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23"/>
            <p:cNvSpPr/>
            <p:nvPr/>
          </p:nvSpPr>
          <p:spPr>
            <a:xfrm rot="-5400000" flipH="1">
              <a:off x="-303800" y="3977529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23"/>
            <p:cNvSpPr/>
            <p:nvPr/>
          </p:nvSpPr>
          <p:spPr>
            <a:xfrm rot="-5400000" flipH="1">
              <a:off x="-303800" y="4712314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23"/>
            <p:cNvSpPr/>
            <p:nvPr/>
          </p:nvSpPr>
          <p:spPr>
            <a:xfrm>
              <a:off x="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23"/>
            <p:cNvSpPr/>
            <p:nvPr/>
          </p:nvSpPr>
          <p:spPr>
            <a:xfrm>
              <a:off x="762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23"/>
            <p:cNvSpPr/>
            <p:nvPr/>
          </p:nvSpPr>
          <p:spPr>
            <a:xfrm>
              <a:off x="1524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23"/>
            <p:cNvSpPr/>
            <p:nvPr/>
          </p:nvSpPr>
          <p:spPr>
            <a:xfrm>
              <a:off x="2286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23"/>
            <p:cNvSpPr/>
            <p:nvPr/>
          </p:nvSpPr>
          <p:spPr>
            <a:xfrm>
              <a:off x="3048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23"/>
            <p:cNvSpPr/>
            <p:nvPr/>
          </p:nvSpPr>
          <p:spPr>
            <a:xfrm>
              <a:off x="3810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23"/>
            <p:cNvSpPr/>
            <p:nvPr/>
          </p:nvSpPr>
          <p:spPr>
            <a:xfrm>
              <a:off x="4572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23"/>
            <p:cNvSpPr/>
            <p:nvPr/>
          </p:nvSpPr>
          <p:spPr>
            <a:xfrm>
              <a:off x="5334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23"/>
            <p:cNvSpPr/>
            <p:nvPr/>
          </p:nvSpPr>
          <p:spPr>
            <a:xfrm>
              <a:off x="6096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23"/>
            <p:cNvSpPr/>
            <p:nvPr/>
          </p:nvSpPr>
          <p:spPr>
            <a:xfrm>
              <a:off x="6858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23"/>
            <p:cNvSpPr/>
            <p:nvPr/>
          </p:nvSpPr>
          <p:spPr>
            <a:xfrm>
              <a:off x="7620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23"/>
            <p:cNvSpPr/>
            <p:nvPr/>
          </p:nvSpPr>
          <p:spPr>
            <a:xfrm>
              <a:off x="8382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9">
  <p:cSld name="CUSTOM_14_1_1_2">
    <p:spTree>
      <p:nvGrpSpPr>
        <p:cNvPr id="1" name="Shape 2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53" name="Google Shape;2353;p24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2354" name="Google Shape;2354;p24"/>
          <p:cNvSpPr txBox="1">
            <a:spLocks noGrp="1"/>
          </p:cNvSpPr>
          <p:nvPr>
            <p:ph type="title"/>
          </p:nvPr>
        </p:nvSpPr>
        <p:spPr>
          <a:xfrm>
            <a:off x="1085250" y="1409850"/>
            <a:ext cx="4769700" cy="232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8000"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2355" name="Google Shape;2355;p24"/>
          <p:cNvGrpSpPr/>
          <p:nvPr/>
        </p:nvGrpSpPr>
        <p:grpSpPr>
          <a:xfrm>
            <a:off x="-100" y="38"/>
            <a:ext cx="9144200" cy="5143414"/>
            <a:chOff x="-200" y="0"/>
            <a:chExt cx="9144200" cy="5143414"/>
          </a:xfrm>
        </p:grpSpPr>
        <p:sp>
          <p:nvSpPr>
            <p:cNvPr id="2356" name="Google Shape;2356;p24"/>
            <p:cNvSpPr/>
            <p:nvPr/>
          </p:nvSpPr>
          <p:spPr>
            <a:xfrm>
              <a:off x="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24"/>
            <p:cNvSpPr/>
            <p:nvPr/>
          </p:nvSpPr>
          <p:spPr>
            <a:xfrm>
              <a:off x="762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24"/>
            <p:cNvSpPr/>
            <p:nvPr/>
          </p:nvSpPr>
          <p:spPr>
            <a:xfrm>
              <a:off x="1524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24"/>
            <p:cNvSpPr/>
            <p:nvPr/>
          </p:nvSpPr>
          <p:spPr>
            <a:xfrm>
              <a:off x="2286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24"/>
            <p:cNvSpPr/>
            <p:nvPr/>
          </p:nvSpPr>
          <p:spPr>
            <a:xfrm>
              <a:off x="3048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24"/>
            <p:cNvSpPr/>
            <p:nvPr/>
          </p:nvSpPr>
          <p:spPr>
            <a:xfrm>
              <a:off x="3810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24"/>
            <p:cNvSpPr/>
            <p:nvPr/>
          </p:nvSpPr>
          <p:spPr>
            <a:xfrm>
              <a:off x="4572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24"/>
            <p:cNvSpPr/>
            <p:nvPr/>
          </p:nvSpPr>
          <p:spPr>
            <a:xfrm>
              <a:off x="5334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24"/>
            <p:cNvSpPr/>
            <p:nvPr/>
          </p:nvSpPr>
          <p:spPr>
            <a:xfrm>
              <a:off x="6096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24"/>
            <p:cNvSpPr/>
            <p:nvPr/>
          </p:nvSpPr>
          <p:spPr>
            <a:xfrm>
              <a:off x="6858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24"/>
            <p:cNvSpPr/>
            <p:nvPr/>
          </p:nvSpPr>
          <p:spPr>
            <a:xfrm>
              <a:off x="7620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24"/>
            <p:cNvSpPr/>
            <p:nvPr/>
          </p:nvSpPr>
          <p:spPr>
            <a:xfrm>
              <a:off x="8382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24"/>
            <p:cNvSpPr/>
            <p:nvPr/>
          </p:nvSpPr>
          <p:spPr>
            <a:xfrm rot="-5400000" flipH="1">
              <a:off x="8712900" y="303600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24"/>
            <p:cNvSpPr/>
            <p:nvPr/>
          </p:nvSpPr>
          <p:spPr>
            <a:xfrm rot="-5400000" flipH="1">
              <a:off x="8712900" y="1038386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24"/>
            <p:cNvSpPr/>
            <p:nvPr/>
          </p:nvSpPr>
          <p:spPr>
            <a:xfrm rot="-5400000" flipH="1">
              <a:off x="8712900" y="1773171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24"/>
            <p:cNvSpPr/>
            <p:nvPr/>
          </p:nvSpPr>
          <p:spPr>
            <a:xfrm rot="-5400000" flipH="1">
              <a:off x="8712900" y="2507957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24"/>
            <p:cNvSpPr/>
            <p:nvPr/>
          </p:nvSpPr>
          <p:spPr>
            <a:xfrm rot="-5400000" flipH="1">
              <a:off x="8712900" y="3242743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24"/>
            <p:cNvSpPr/>
            <p:nvPr/>
          </p:nvSpPr>
          <p:spPr>
            <a:xfrm rot="-5400000" flipH="1">
              <a:off x="8712900" y="3977529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24"/>
            <p:cNvSpPr/>
            <p:nvPr/>
          </p:nvSpPr>
          <p:spPr>
            <a:xfrm rot="-5400000" flipH="1">
              <a:off x="8712900" y="4712314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24"/>
            <p:cNvSpPr/>
            <p:nvPr/>
          </p:nvSpPr>
          <p:spPr>
            <a:xfrm rot="-5400000" flipH="1">
              <a:off x="-303800" y="303600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24"/>
            <p:cNvSpPr/>
            <p:nvPr/>
          </p:nvSpPr>
          <p:spPr>
            <a:xfrm rot="-5400000" flipH="1">
              <a:off x="-303800" y="1038386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24"/>
            <p:cNvSpPr/>
            <p:nvPr/>
          </p:nvSpPr>
          <p:spPr>
            <a:xfrm rot="-5400000" flipH="1">
              <a:off x="-303800" y="1773171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24"/>
            <p:cNvSpPr/>
            <p:nvPr/>
          </p:nvSpPr>
          <p:spPr>
            <a:xfrm rot="-5400000" flipH="1">
              <a:off x="-303800" y="2507957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24"/>
            <p:cNvSpPr/>
            <p:nvPr/>
          </p:nvSpPr>
          <p:spPr>
            <a:xfrm rot="-5400000" flipH="1">
              <a:off x="-303800" y="3242743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24"/>
            <p:cNvSpPr/>
            <p:nvPr/>
          </p:nvSpPr>
          <p:spPr>
            <a:xfrm rot="-5400000" flipH="1">
              <a:off x="-303800" y="3977529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24"/>
            <p:cNvSpPr/>
            <p:nvPr/>
          </p:nvSpPr>
          <p:spPr>
            <a:xfrm rot="-5400000" flipH="1">
              <a:off x="-303800" y="4712314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24"/>
            <p:cNvSpPr/>
            <p:nvPr/>
          </p:nvSpPr>
          <p:spPr>
            <a:xfrm>
              <a:off x="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24"/>
            <p:cNvSpPr/>
            <p:nvPr/>
          </p:nvSpPr>
          <p:spPr>
            <a:xfrm>
              <a:off x="762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24"/>
            <p:cNvSpPr/>
            <p:nvPr/>
          </p:nvSpPr>
          <p:spPr>
            <a:xfrm>
              <a:off x="1524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24"/>
            <p:cNvSpPr/>
            <p:nvPr/>
          </p:nvSpPr>
          <p:spPr>
            <a:xfrm>
              <a:off x="2286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24"/>
            <p:cNvSpPr/>
            <p:nvPr/>
          </p:nvSpPr>
          <p:spPr>
            <a:xfrm>
              <a:off x="3048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24"/>
            <p:cNvSpPr/>
            <p:nvPr/>
          </p:nvSpPr>
          <p:spPr>
            <a:xfrm>
              <a:off x="3810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24"/>
            <p:cNvSpPr/>
            <p:nvPr/>
          </p:nvSpPr>
          <p:spPr>
            <a:xfrm>
              <a:off x="4572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24"/>
            <p:cNvSpPr/>
            <p:nvPr/>
          </p:nvSpPr>
          <p:spPr>
            <a:xfrm>
              <a:off x="5334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24"/>
            <p:cNvSpPr/>
            <p:nvPr/>
          </p:nvSpPr>
          <p:spPr>
            <a:xfrm>
              <a:off x="6096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24"/>
            <p:cNvSpPr/>
            <p:nvPr/>
          </p:nvSpPr>
          <p:spPr>
            <a:xfrm>
              <a:off x="6858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24"/>
            <p:cNvSpPr/>
            <p:nvPr/>
          </p:nvSpPr>
          <p:spPr>
            <a:xfrm>
              <a:off x="7620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24"/>
            <p:cNvSpPr/>
            <p:nvPr/>
          </p:nvSpPr>
          <p:spPr>
            <a:xfrm>
              <a:off x="8382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94" name="Google Shape;2394;p24"/>
          <p:cNvGrpSpPr/>
          <p:nvPr/>
        </p:nvGrpSpPr>
        <p:grpSpPr>
          <a:xfrm>
            <a:off x="769063" y="370906"/>
            <a:ext cx="7605877" cy="287251"/>
            <a:chOff x="769063" y="369238"/>
            <a:chExt cx="7605877" cy="287251"/>
          </a:xfrm>
        </p:grpSpPr>
        <p:grpSp>
          <p:nvGrpSpPr>
            <p:cNvPr id="2395" name="Google Shape;2395;p24"/>
            <p:cNvGrpSpPr/>
            <p:nvPr/>
          </p:nvGrpSpPr>
          <p:grpSpPr>
            <a:xfrm>
              <a:off x="897505" y="480124"/>
              <a:ext cx="7348994" cy="80775"/>
              <a:chOff x="882905" y="536157"/>
              <a:chExt cx="7197134" cy="79106"/>
            </a:xfrm>
          </p:grpSpPr>
          <p:grpSp>
            <p:nvGrpSpPr>
              <p:cNvPr id="2396" name="Google Shape;2396;p24"/>
              <p:cNvGrpSpPr/>
              <p:nvPr/>
            </p:nvGrpSpPr>
            <p:grpSpPr>
              <a:xfrm>
                <a:off x="882905" y="536157"/>
                <a:ext cx="7163972" cy="64150"/>
                <a:chOff x="1299890" y="844622"/>
                <a:chExt cx="6544233" cy="64143"/>
              </a:xfrm>
            </p:grpSpPr>
            <p:grpSp>
              <p:nvGrpSpPr>
                <p:cNvPr id="2397" name="Google Shape;2397;p24"/>
                <p:cNvGrpSpPr/>
                <p:nvPr/>
              </p:nvGrpSpPr>
              <p:grpSpPr>
                <a:xfrm>
                  <a:off x="4528885" y="844622"/>
                  <a:ext cx="3315238" cy="64143"/>
                  <a:chOff x="896765" y="648922"/>
                  <a:chExt cx="3315238" cy="64143"/>
                </a:xfrm>
              </p:grpSpPr>
              <p:sp>
                <p:nvSpPr>
                  <p:cNvPr id="2398" name="Google Shape;2398;p24"/>
                  <p:cNvSpPr/>
                  <p:nvPr/>
                </p:nvSpPr>
                <p:spPr>
                  <a:xfrm>
                    <a:off x="896765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68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4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4" y="857"/>
                        </a:cubicBezTo>
                        <a:cubicBezTo>
                          <a:pt x="426" y="844"/>
                          <a:pt x="349" y="818"/>
                          <a:pt x="272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7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55" y="419"/>
                        </a:cubicBezTo>
                        <a:cubicBezTo>
                          <a:pt x="143" y="416"/>
                          <a:pt x="131" y="414"/>
                          <a:pt x="119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78" y="754"/>
                          <a:pt x="130" y="818"/>
                          <a:pt x="194" y="883"/>
                        </a:cubicBezTo>
                        <a:cubicBezTo>
                          <a:pt x="284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3" y="341"/>
                          <a:pt x="2180" y="277"/>
                          <a:pt x="2270" y="238"/>
                        </a:cubicBezTo>
                        <a:cubicBezTo>
                          <a:pt x="2348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7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67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399" name="Google Shape;2399;p24"/>
                  <p:cNvSpPr/>
                  <p:nvPr/>
                </p:nvSpPr>
                <p:spPr>
                  <a:xfrm>
                    <a:off x="995090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5" y="1"/>
                        </a:moveTo>
                        <a:cubicBezTo>
                          <a:pt x="2529" y="1"/>
                          <a:pt x="2502" y="2"/>
                          <a:pt x="2476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77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2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7" y="870"/>
                          <a:pt x="593" y="870"/>
                          <a:pt x="503" y="857"/>
                        </a:cubicBezTo>
                        <a:cubicBezTo>
                          <a:pt x="426" y="844"/>
                          <a:pt x="336" y="818"/>
                          <a:pt x="271" y="780"/>
                        </a:cubicBezTo>
                        <a:cubicBezTo>
                          <a:pt x="207" y="754"/>
                          <a:pt x="142" y="702"/>
                          <a:pt x="103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74" y="986"/>
                          <a:pt x="464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24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00" name="Google Shape;2400;p24"/>
                  <p:cNvSpPr/>
                  <p:nvPr/>
                </p:nvSpPr>
                <p:spPr>
                  <a:xfrm>
                    <a:off x="1093356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7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3" y="419"/>
                        </a:cubicBezTo>
                        <a:cubicBezTo>
                          <a:pt x="133" y="416"/>
                          <a:pt x="124" y="414"/>
                          <a:pt x="114" y="414"/>
                        </a:cubicBezTo>
                        <a:cubicBezTo>
                          <a:pt x="81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87" y="754"/>
                          <a:pt x="1664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80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15" y="174"/>
                          <a:pt x="2928" y="200"/>
                          <a:pt x="2954" y="225"/>
                        </a:cubicBezTo>
                        <a:cubicBezTo>
                          <a:pt x="2954" y="238"/>
                          <a:pt x="2954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01" name="Google Shape;2401;p24"/>
                  <p:cNvSpPr/>
                  <p:nvPr/>
                </p:nvSpPr>
                <p:spPr>
                  <a:xfrm>
                    <a:off x="1191681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2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79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793" y="303"/>
                          <a:pt x="1702" y="367"/>
                          <a:pt x="1612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77" y="857"/>
                          <a:pt x="838" y="870"/>
                          <a:pt x="787" y="870"/>
                        </a:cubicBezTo>
                        <a:cubicBezTo>
                          <a:pt x="684" y="870"/>
                          <a:pt x="593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91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3" y="445"/>
                          <a:pt x="129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81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68" y="1038"/>
                          <a:pt x="684" y="1063"/>
                          <a:pt x="787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32" y="1038"/>
                          <a:pt x="1096" y="1012"/>
                          <a:pt x="1161" y="999"/>
                        </a:cubicBezTo>
                        <a:cubicBezTo>
                          <a:pt x="1264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22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489" y="135"/>
                        </a:cubicBezTo>
                        <a:cubicBezTo>
                          <a:pt x="2566" y="122"/>
                          <a:pt x="2631" y="109"/>
                          <a:pt x="2708" y="109"/>
                        </a:cubicBezTo>
                        <a:cubicBezTo>
                          <a:pt x="2760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7" y="148"/>
                          <a:pt x="2902" y="109"/>
                        </a:cubicBezTo>
                        <a:cubicBezTo>
                          <a:pt x="2850" y="71"/>
                          <a:pt x="2785" y="32"/>
                          <a:pt x="2721" y="19"/>
                        </a:cubicBezTo>
                        <a:cubicBezTo>
                          <a:pt x="2666" y="10"/>
                          <a:pt x="2605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02" name="Google Shape;2402;p24"/>
                  <p:cNvSpPr/>
                  <p:nvPr/>
                </p:nvSpPr>
                <p:spPr>
                  <a:xfrm>
                    <a:off x="1289946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7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7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03" y="367"/>
                          <a:pt x="1613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78" y="857"/>
                          <a:pt x="839" y="870"/>
                          <a:pt x="787" y="870"/>
                        </a:cubicBezTo>
                        <a:cubicBezTo>
                          <a:pt x="684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6" y="419"/>
                          <a:pt x="143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81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32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74" y="754"/>
                          <a:pt x="1664" y="677"/>
                          <a:pt x="1754" y="612"/>
                        </a:cubicBezTo>
                        <a:cubicBezTo>
                          <a:pt x="1845" y="535"/>
                          <a:pt x="1922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489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1" y="225"/>
                        </a:cubicBez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54" y="251"/>
                          <a:pt x="2954" y="238"/>
                          <a:pt x="2954" y="225"/>
                        </a:cubicBezTo>
                        <a:cubicBezTo>
                          <a:pt x="2954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99" y="32"/>
                          <a:pt x="2722" y="19"/>
                        </a:cubicBezTo>
                        <a:cubicBezTo>
                          <a:pt x="2667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03" name="Google Shape;2403;p24"/>
                  <p:cNvSpPr/>
                  <p:nvPr/>
                </p:nvSpPr>
                <p:spPr>
                  <a:xfrm>
                    <a:off x="1386723" y="648922"/>
                    <a:ext cx="177474" cy="641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0" h="1077" extrusionOk="0">
                        <a:moveTo>
                          <a:pt x="2566" y="1"/>
                        </a:moveTo>
                        <a:cubicBezTo>
                          <a:pt x="2541" y="1"/>
                          <a:pt x="2516" y="2"/>
                          <a:pt x="2489" y="6"/>
                        </a:cubicBezTo>
                        <a:cubicBezTo>
                          <a:pt x="2399" y="19"/>
                          <a:pt x="2296" y="45"/>
                          <a:pt x="2205" y="84"/>
                        </a:cubicBezTo>
                        <a:cubicBezTo>
                          <a:pt x="2102" y="122"/>
                          <a:pt x="1999" y="174"/>
                          <a:pt x="1909" y="238"/>
                        </a:cubicBezTo>
                        <a:cubicBezTo>
                          <a:pt x="1819" y="303"/>
                          <a:pt x="1728" y="367"/>
                          <a:pt x="1638" y="445"/>
                        </a:cubicBezTo>
                        <a:cubicBezTo>
                          <a:pt x="1548" y="509"/>
                          <a:pt x="1458" y="586"/>
                          <a:pt x="1367" y="638"/>
                        </a:cubicBezTo>
                        <a:cubicBezTo>
                          <a:pt x="1290" y="702"/>
                          <a:pt x="1187" y="754"/>
                          <a:pt x="1097" y="806"/>
                        </a:cubicBezTo>
                        <a:cubicBezTo>
                          <a:pt x="1045" y="818"/>
                          <a:pt x="993" y="831"/>
                          <a:pt x="955" y="844"/>
                        </a:cubicBezTo>
                        <a:cubicBezTo>
                          <a:pt x="903" y="857"/>
                          <a:pt x="852" y="870"/>
                          <a:pt x="800" y="870"/>
                        </a:cubicBezTo>
                        <a:cubicBezTo>
                          <a:pt x="710" y="870"/>
                          <a:pt x="607" y="870"/>
                          <a:pt x="516" y="857"/>
                        </a:cubicBezTo>
                        <a:cubicBezTo>
                          <a:pt x="439" y="844"/>
                          <a:pt x="349" y="818"/>
                          <a:pt x="271" y="780"/>
                        </a:cubicBezTo>
                        <a:cubicBezTo>
                          <a:pt x="207" y="754"/>
                          <a:pt x="155" y="702"/>
                          <a:pt x="117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91" y="470"/>
                          <a:pt x="117" y="445"/>
                          <a:pt x="155" y="445"/>
                        </a:cubicBezTo>
                        <a:lnTo>
                          <a:pt x="194" y="445"/>
                        </a:lnTo>
                        <a:cubicBezTo>
                          <a:pt x="181" y="432"/>
                          <a:pt x="168" y="432"/>
                          <a:pt x="155" y="419"/>
                        </a:cubicBezTo>
                        <a:cubicBezTo>
                          <a:pt x="104" y="419"/>
                          <a:pt x="52" y="432"/>
                          <a:pt x="39" y="483"/>
                        </a:cubicBezTo>
                        <a:cubicBezTo>
                          <a:pt x="0" y="548"/>
                          <a:pt x="0" y="612"/>
                          <a:pt x="39" y="690"/>
                        </a:cubicBezTo>
                        <a:cubicBezTo>
                          <a:pt x="65" y="767"/>
                          <a:pt x="129" y="831"/>
                          <a:pt x="194" y="883"/>
                        </a:cubicBezTo>
                        <a:cubicBezTo>
                          <a:pt x="284" y="947"/>
                          <a:pt x="374" y="999"/>
                          <a:pt x="478" y="1025"/>
                        </a:cubicBezTo>
                        <a:cubicBezTo>
                          <a:pt x="581" y="1051"/>
                          <a:pt x="697" y="1063"/>
                          <a:pt x="813" y="1076"/>
                        </a:cubicBezTo>
                        <a:cubicBezTo>
                          <a:pt x="864" y="1063"/>
                          <a:pt x="929" y="1063"/>
                          <a:pt x="993" y="1051"/>
                        </a:cubicBezTo>
                        <a:cubicBezTo>
                          <a:pt x="1058" y="1038"/>
                          <a:pt x="1122" y="1012"/>
                          <a:pt x="1174" y="999"/>
                        </a:cubicBezTo>
                        <a:cubicBezTo>
                          <a:pt x="1290" y="947"/>
                          <a:pt x="1393" y="896"/>
                          <a:pt x="1496" y="818"/>
                        </a:cubicBezTo>
                        <a:cubicBezTo>
                          <a:pt x="1599" y="754"/>
                          <a:pt x="1690" y="677"/>
                          <a:pt x="1780" y="612"/>
                        </a:cubicBezTo>
                        <a:cubicBezTo>
                          <a:pt x="1870" y="535"/>
                          <a:pt x="1948" y="457"/>
                          <a:pt x="2025" y="393"/>
                        </a:cubicBezTo>
                        <a:cubicBezTo>
                          <a:pt x="2102" y="341"/>
                          <a:pt x="2193" y="277"/>
                          <a:pt x="2270" y="238"/>
                        </a:cubicBezTo>
                        <a:cubicBezTo>
                          <a:pt x="2347" y="200"/>
                          <a:pt x="2425" y="161"/>
                          <a:pt x="2515" y="135"/>
                        </a:cubicBezTo>
                        <a:cubicBezTo>
                          <a:pt x="2579" y="122"/>
                          <a:pt x="2657" y="109"/>
                          <a:pt x="2734" y="109"/>
                        </a:cubicBezTo>
                        <a:cubicBezTo>
                          <a:pt x="2786" y="109"/>
                          <a:pt x="2837" y="122"/>
                          <a:pt x="2889" y="148"/>
                        </a:cubicBezTo>
                        <a:cubicBezTo>
                          <a:pt x="2928" y="174"/>
                          <a:pt x="2953" y="200"/>
                          <a:pt x="2966" y="225"/>
                        </a:cubicBezTo>
                        <a:cubicBezTo>
                          <a:pt x="2966" y="238"/>
                          <a:pt x="2979" y="251"/>
                          <a:pt x="2979" y="264"/>
                        </a:cubicBezTo>
                        <a:cubicBezTo>
                          <a:pt x="2979" y="251"/>
                          <a:pt x="2979" y="238"/>
                          <a:pt x="2979" y="225"/>
                        </a:cubicBezTo>
                        <a:cubicBezTo>
                          <a:pt x="2966" y="187"/>
                          <a:pt x="2953" y="148"/>
                          <a:pt x="2928" y="109"/>
                        </a:cubicBezTo>
                        <a:cubicBezTo>
                          <a:pt x="2876" y="71"/>
                          <a:pt x="2811" y="32"/>
                          <a:pt x="2747" y="19"/>
                        </a:cubicBezTo>
                        <a:cubicBezTo>
                          <a:pt x="2683" y="10"/>
                          <a:pt x="2626" y="1"/>
                          <a:pt x="256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04" name="Google Shape;2404;p24"/>
                  <p:cNvSpPr/>
                  <p:nvPr/>
                </p:nvSpPr>
                <p:spPr>
                  <a:xfrm>
                    <a:off x="1485762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7" y="6"/>
                        </a:cubicBezTo>
                        <a:cubicBezTo>
                          <a:pt x="2373" y="19"/>
                          <a:pt x="2283" y="45"/>
                          <a:pt x="2180" y="84"/>
                        </a:cubicBezTo>
                        <a:cubicBezTo>
                          <a:pt x="2077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5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91" y="857"/>
                          <a:pt x="839" y="870"/>
                          <a:pt x="787" y="870"/>
                        </a:cubicBezTo>
                        <a:cubicBezTo>
                          <a:pt x="684" y="870"/>
                          <a:pt x="594" y="870"/>
                          <a:pt x="504" y="857"/>
                        </a:cubicBezTo>
                        <a:cubicBezTo>
                          <a:pt x="414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9" y="432"/>
                          <a:pt x="156" y="419"/>
                          <a:pt x="143" y="419"/>
                        </a:cubicBezTo>
                        <a:cubicBezTo>
                          <a:pt x="131" y="416"/>
                          <a:pt x="119" y="414"/>
                          <a:pt x="108" y="414"/>
                        </a:cubicBezTo>
                        <a:cubicBezTo>
                          <a:pt x="74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81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32" y="1038"/>
                          <a:pt x="1097" y="1012"/>
                          <a:pt x="1161" y="999"/>
                        </a:cubicBezTo>
                        <a:cubicBezTo>
                          <a:pt x="1265" y="947"/>
                          <a:pt x="1381" y="896"/>
                          <a:pt x="1484" y="818"/>
                        </a:cubicBezTo>
                        <a:cubicBezTo>
                          <a:pt x="1574" y="754"/>
                          <a:pt x="1664" y="677"/>
                          <a:pt x="1755" y="612"/>
                        </a:cubicBezTo>
                        <a:cubicBezTo>
                          <a:pt x="1845" y="535"/>
                          <a:pt x="1922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490" y="135"/>
                        </a:cubicBezTo>
                        <a:cubicBezTo>
                          <a:pt x="2567" y="122"/>
                          <a:pt x="2631" y="109"/>
                          <a:pt x="2709" y="109"/>
                        </a:cubicBezTo>
                        <a:cubicBezTo>
                          <a:pt x="2760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1" y="225"/>
                        </a:cubicBez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54" y="251"/>
                          <a:pt x="2954" y="238"/>
                          <a:pt x="2954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51" y="71"/>
                          <a:pt x="2799" y="32"/>
                          <a:pt x="2722" y="19"/>
                        </a:cubicBezTo>
                        <a:cubicBezTo>
                          <a:pt x="2667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05" name="Google Shape;2405;p24"/>
                  <p:cNvSpPr/>
                  <p:nvPr/>
                </p:nvSpPr>
                <p:spPr>
                  <a:xfrm>
                    <a:off x="1583313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89" y="122"/>
                          <a:pt x="1999" y="174"/>
                          <a:pt x="1909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58" y="586"/>
                          <a:pt x="1354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3" y="857"/>
                        </a:cubicBezTo>
                        <a:cubicBezTo>
                          <a:pt x="426" y="844"/>
                          <a:pt x="349" y="818"/>
                          <a:pt x="271" y="780"/>
                        </a:cubicBezTo>
                        <a:cubicBezTo>
                          <a:pt x="207" y="754"/>
                          <a:pt x="142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7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4" y="883"/>
                        </a:cubicBezTo>
                        <a:cubicBezTo>
                          <a:pt x="284" y="935"/>
                          <a:pt x="374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3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102" y="341"/>
                          <a:pt x="2180" y="277"/>
                          <a:pt x="2270" y="238"/>
                        </a:cubicBezTo>
                        <a:cubicBezTo>
                          <a:pt x="2347" y="200"/>
                          <a:pt x="2425" y="161"/>
                          <a:pt x="2502" y="135"/>
                        </a:cubicBezTo>
                        <a:cubicBezTo>
                          <a:pt x="2579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0" y="200"/>
                          <a:pt x="2953" y="225"/>
                        </a:cubicBezTo>
                        <a:cubicBezTo>
                          <a:pt x="2966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9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06" name="Google Shape;2406;p24"/>
                  <p:cNvSpPr/>
                  <p:nvPr/>
                </p:nvSpPr>
                <p:spPr>
                  <a:xfrm>
                    <a:off x="1681579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6" y="1"/>
                        </a:moveTo>
                        <a:cubicBezTo>
                          <a:pt x="2530" y="1"/>
                          <a:pt x="2503" y="2"/>
                          <a:pt x="2477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78" y="702"/>
                          <a:pt x="1174" y="754"/>
                          <a:pt x="1084" y="806"/>
                        </a:cubicBezTo>
                        <a:cubicBezTo>
                          <a:pt x="1033" y="818"/>
                          <a:pt x="994" y="831"/>
                          <a:pt x="942" y="844"/>
                        </a:cubicBezTo>
                        <a:cubicBezTo>
                          <a:pt x="891" y="857"/>
                          <a:pt x="839" y="870"/>
                          <a:pt x="788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27" y="844"/>
                          <a:pt x="336" y="818"/>
                          <a:pt x="272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2" y="445"/>
                        </a:lnTo>
                        <a:cubicBezTo>
                          <a:pt x="169" y="432"/>
                          <a:pt x="156" y="419"/>
                          <a:pt x="143" y="419"/>
                        </a:cubicBezTo>
                        <a:cubicBezTo>
                          <a:pt x="134" y="416"/>
                          <a:pt x="124" y="414"/>
                          <a:pt x="114" y="414"/>
                        </a:cubicBezTo>
                        <a:cubicBezTo>
                          <a:pt x="82" y="414"/>
                          <a:pt x="50" y="431"/>
                          <a:pt x="40" y="470"/>
                        </a:cubicBezTo>
                        <a:cubicBezTo>
                          <a:pt x="1" y="535"/>
                          <a:pt x="1" y="612"/>
                          <a:pt x="40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72" y="935"/>
                          <a:pt x="375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2" y="999"/>
                        </a:cubicBezTo>
                        <a:cubicBezTo>
                          <a:pt x="1278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8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090" y="341"/>
                          <a:pt x="2180" y="277"/>
                          <a:pt x="2258" y="238"/>
                        </a:cubicBezTo>
                        <a:cubicBezTo>
                          <a:pt x="2335" y="200"/>
                          <a:pt x="2425" y="161"/>
                          <a:pt x="2503" y="135"/>
                        </a:cubicBezTo>
                        <a:cubicBezTo>
                          <a:pt x="2567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54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15" y="109"/>
                        </a:cubicBezTo>
                        <a:cubicBezTo>
                          <a:pt x="2864" y="71"/>
                          <a:pt x="2799" y="32"/>
                          <a:pt x="2735" y="19"/>
                        </a:cubicBezTo>
                        <a:cubicBezTo>
                          <a:pt x="2680" y="10"/>
                          <a:pt x="2619" y="1"/>
                          <a:pt x="255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07" name="Google Shape;2407;p24"/>
                  <p:cNvSpPr/>
                  <p:nvPr/>
                </p:nvSpPr>
                <p:spPr>
                  <a:xfrm>
                    <a:off x="1779904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6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7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35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02" y="109"/>
                        </a:cubicBezTo>
                        <a:cubicBezTo>
                          <a:pt x="2850" y="71"/>
                          <a:pt x="2799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08" name="Google Shape;2408;p24"/>
                  <p:cNvSpPr/>
                  <p:nvPr/>
                </p:nvSpPr>
                <p:spPr>
                  <a:xfrm>
                    <a:off x="1877454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9" y="1"/>
                        </a:moveTo>
                        <a:cubicBezTo>
                          <a:pt x="2535" y="1"/>
                          <a:pt x="2511" y="2"/>
                          <a:pt x="2489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99" y="174"/>
                          <a:pt x="1908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47" y="509"/>
                          <a:pt x="1457" y="586"/>
                          <a:pt x="1367" y="638"/>
                        </a:cubicBezTo>
                        <a:cubicBezTo>
                          <a:pt x="1277" y="702"/>
                          <a:pt x="1186" y="754"/>
                          <a:pt x="1083" y="806"/>
                        </a:cubicBezTo>
                        <a:cubicBezTo>
                          <a:pt x="1045" y="818"/>
                          <a:pt x="993" y="831"/>
                          <a:pt x="941" y="844"/>
                        </a:cubicBezTo>
                        <a:cubicBezTo>
                          <a:pt x="890" y="857"/>
                          <a:pt x="851" y="870"/>
                          <a:pt x="800" y="870"/>
                        </a:cubicBezTo>
                        <a:cubicBezTo>
                          <a:pt x="696" y="870"/>
                          <a:pt x="606" y="870"/>
                          <a:pt x="516" y="857"/>
                        </a:cubicBezTo>
                        <a:cubicBezTo>
                          <a:pt x="426" y="844"/>
                          <a:pt x="348" y="818"/>
                          <a:pt x="271" y="780"/>
                        </a:cubicBezTo>
                        <a:cubicBezTo>
                          <a:pt x="206" y="754"/>
                          <a:pt x="155" y="702"/>
                          <a:pt x="103" y="651"/>
                        </a:cubicBezTo>
                        <a:cubicBezTo>
                          <a:pt x="77" y="612"/>
                          <a:pt x="65" y="548"/>
                          <a:pt x="77" y="509"/>
                        </a:cubicBezTo>
                        <a:cubicBezTo>
                          <a:pt x="77" y="470"/>
                          <a:pt x="116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81" y="432"/>
                          <a:pt x="168" y="419"/>
                          <a:pt x="155" y="419"/>
                        </a:cubicBezTo>
                        <a:cubicBezTo>
                          <a:pt x="143" y="416"/>
                          <a:pt x="130" y="414"/>
                          <a:pt x="119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77" y="754"/>
                          <a:pt x="129" y="818"/>
                          <a:pt x="194" y="883"/>
                        </a:cubicBezTo>
                        <a:cubicBezTo>
                          <a:pt x="284" y="935"/>
                          <a:pt x="374" y="986"/>
                          <a:pt x="477" y="1012"/>
                        </a:cubicBezTo>
                        <a:cubicBezTo>
                          <a:pt x="580" y="1038"/>
                          <a:pt x="696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93" y="1051"/>
                        </a:cubicBezTo>
                        <a:cubicBezTo>
                          <a:pt x="1045" y="1038"/>
                          <a:pt x="1109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6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25" y="393"/>
                        </a:cubicBezTo>
                        <a:cubicBezTo>
                          <a:pt x="2102" y="341"/>
                          <a:pt x="2179" y="277"/>
                          <a:pt x="2270" y="238"/>
                        </a:cubicBezTo>
                        <a:cubicBezTo>
                          <a:pt x="2347" y="200"/>
                          <a:pt x="2424" y="161"/>
                          <a:pt x="2502" y="135"/>
                        </a:cubicBezTo>
                        <a:cubicBezTo>
                          <a:pt x="2579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37" y="122"/>
                          <a:pt x="2888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66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09" name="Google Shape;2409;p24"/>
                  <p:cNvSpPr/>
                  <p:nvPr/>
                </p:nvSpPr>
                <p:spPr>
                  <a:xfrm>
                    <a:off x="1975720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58" y="586"/>
                          <a:pt x="1355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3" y="857"/>
                        </a:cubicBezTo>
                        <a:cubicBezTo>
                          <a:pt x="426" y="844"/>
                          <a:pt x="349" y="818"/>
                          <a:pt x="271" y="780"/>
                        </a:cubicBezTo>
                        <a:cubicBezTo>
                          <a:pt x="207" y="754"/>
                          <a:pt x="142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4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84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3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102" y="341"/>
                          <a:pt x="2180" y="277"/>
                          <a:pt x="2270" y="238"/>
                        </a:cubicBezTo>
                        <a:cubicBezTo>
                          <a:pt x="2335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10" name="Google Shape;2410;p24"/>
                  <p:cNvSpPr/>
                  <p:nvPr/>
                </p:nvSpPr>
                <p:spPr>
                  <a:xfrm>
                    <a:off x="2074045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3" y="1"/>
                        </a:moveTo>
                        <a:cubicBezTo>
                          <a:pt x="2528" y="1"/>
                          <a:pt x="2502" y="2"/>
                          <a:pt x="2476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1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6" y="870"/>
                          <a:pt x="593" y="870"/>
                          <a:pt x="503" y="857"/>
                        </a:cubicBezTo>
                        <a:cubicBezTo>
                          <a:pt x="426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103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7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74" y="986"/>
                          <a:pt x="464" y="1012"/>
                        </a:cubicBezTo>
                        <a:cubicBezTo>
                          <a:pt x="580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11" y="161"/>
                          <a:pt x="2502" y="135"/>
                        </a:cubicBezTo>
                        <a:cubicBezTo>
                          <a:pt x="2566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24" y="122"/>
                          <a:pt x="2876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11" name="Google Shape;2411;p24"/>
                  <p:cNvSpPr/>
                  <p:nvPr/>
                </p:nvSpPr>
                <p:spPr>
                  <a:xfrm>
                    <a:off x="2172310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7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77" y="857"/>
                          <a:pt x="839" y="870"/>
                          <a:pt x="787" y="870"/>
                        </a:cubicBezTo>
                        <a:cubicBezTo>
                          <a:pt x="684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1" y="535"/>
                          <a:pt x="1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74" y="754"/>
                          <a:pt x="1664" y="677"/>
                          <a:pt x="1754" y="612"/>
                        </a:cubicBezTo>
                        <a:cubicBezTo>
                          <a:pt x="1845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1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99" y="32"/>
                          <a:pt x="2734" y="19"/>
                        </a:cubicBezTo>
                        <a:cubicBezTo>
                          <a:pt x="2670" y="10"/>
                          <a:pt x="2607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12" name="Google Shape;2412;p24"/>
                  <p:cNvSpPr/>
                  <p:nvPr/>
                </p:nvSpPr>
                <p:spPr>
                  <a:xfrm>
                    <a:off x="2269861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60" y="1"/>
                        </a:moveTo>
                        <a:cubicBezTo>
                          <a:pt x="2535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99" y="174"/>
                          <a:pt x="1909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57" y="586"/>
                          <a:pt x="1354" y="638"/>
                        </a:cubicBezTo>
                        <a:cubicBezTo>
                          <a:pt x="1277" y="702"/>
                          <a:pt x="1187" y="754"/>
                          <a:pt x="1083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8" y="870"/>
                          <a:pt x="800" y="870"/>
                        </a:cubicBezTo>
                        <a:cubicBezTo>
                          <a:pt x="697" y="870"/>
                          <a:pt x="606" y="870"/>
                          <a:pt x="503" y="857"/>
                        </a:cubicBezTo>
                        <a:cubicBezTo>
                          <a:pt x="426" y="844"/>
                          <a:pt x="348" y="818"/>
                          <a:pt x="271" y="780"/>
                        </a:cubicBezTo>
                        <a:cubicBezTo>
                          <a:pt x="207" y="754"/>
                          <a:pt x="142" y="702"/>
                          <a:pt x="103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6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55" y="419"/>
                        </a:cubicBezTo>
                        <a:cubicBezTo>
                          <a:pt x="143" y="416"/>
                          <a:pt x="131" y="414"/>
                          <a:pt x="119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78" y="754"/>
                          <a:pt x="129" y="818"/>
                          <a:pt x="194" y="883"/>
                        </a:cubicBezTo>
                        <a:cubicBezTo>
                          <a:pt x="284" y="935"/>
                          <a:pt x="374" y="986"/>
                          <a:pt x="477" y="1012"/>
                        </a:cubicBezTo>
                        <a:cubicBezTo>
                          <a:pt x="580" y="1038"/>
                          <a:pt x="697" y="1063"/>
                          <a:pt x="813" y="1063"/>
                        </a:cubicBezTo>
                        <a:cubicBezTo>
                          <a:pt x="864" y="1063"/>
                          <a:pt x="929" y="1051"/>
                          <a:pt x="993" y="1051"/>
                        </a:cubicBezTo>
                        <a:cubicBezTo>
                          <a:pt x="1045" y="1038"/>
                          <a:pt x="1109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6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25" y="393"/>
                        </a:cubicBezTo>
                        <a:cubicBezTo>
                          <a:pt x="2102" y="341"/>
                          <a:pt x="2179" y="277"/>
                          <a:pt x="2270" y="238"/>
                        </a:cubicBezTo>
                        <a:cubicBezTo>
                          <a:pt x="2347" y="200"/>
                          <a:pt x="2424" y="161"/>
                          <a:pt x="2502" y="135"/>
                        </a:cubicBezTo>
                        <a:cubicBezTo>
                          <a:pt x="2579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89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13" name="Google Shape;2413;p24"/>
                  <p:cNvSpPr/>
                  <p:nvPr/>
                </p:nvSpPr>
                <p:spPr>
                  <a:xfrm>
                    <a:off x="2368126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5" y="1"/>
                        </a:moveTo>
                        <a:cubicBezTo>
                          <a:pt x="2529" y="1"/>
                          <a:pt x="2503" y="2"/>
                          <a:pt x="2476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77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26" y="844"/>
                          <a:pt x="336" y="818"/>
                          <a:pt x="259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3" y="419"/>
                        </a:cubicBezTo>
                        <a:cubicBezTo>
                          <a:pt x="133" y="416"/>
                          <a:pt x="124" y="414"/>
                          <a:pt x="114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72" y="935"/>
                          <a:pt x="375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090" y="341"/>
                          <a:pt x="2180" y="277"/>
                          <a:pt x="2257" y="238"/>
                        </a:cubicBezTo>
                        <a:cubicBezTo>
                          <a:pt x="2335" y="200"/>
                          <a:pt x="2425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8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54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4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14" name="Google Shape;2414;p24"/>
                  <p:cNvSpPr/>
                  <p:nvPr/>
                </p:nvSpPr>
                <p:spPr>
                  <a:xfrm>
                    <a:off x="2466451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53" y="1"/>
                        </a:moveTo>
                        <a:cubicBezTo>
                          <a:pt x="2528" y="1"/>
                          <a:pt x="2502" y="2"/>
                          <a:pt x="2476" y="6"/>
                        </a:cubicBezTo>
                        <a:cubicBezTo>
                          <a:pt x="2373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0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7" y="870"/>
                          <a:pt x="593" y="870"/>
                          <a:pt x="503" y="857"/>
                        </a:cubicBezTo>
                        <a:cubicBezTo>
                          <a:pt x="413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103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6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40" y="148"/>
                          <a:pt x="2902" y="109"/>
                        </a:cubicBezTo>
                        <a:cubicBezTo>
                          <a:pt x="2850" y="71"/>
                          <a:pt x="2798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15" name="Google Shape;2415;p24"/>
                  <p:cNvSpPr/>
                  <p:nvPr/>
                </p:nvSpPr>
                <p:spPr>
                  <a:xfrm>
                    <a:off x="2563943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19" y="303"/>
                          <a:pt x="1716" y="367"/>
                          <a:pt x="1626" y="445"/>
                        </a:cubicBezTo>
                        <a:cubicBezTo>
                          <a:pt x="1548" y="509"/>
                          <a:pt x="1458" y="586"/>
                          <a:pt x="1368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4" y="831"/>
                          <a:pt x="942" y="844"/>
                        </a:cubicBezTo>
                        <a:cubicBezTo>
                          <a:pt x="891" y="857"/>
                          <a:pt x="852" y="870"/>
                          <a:pt x="800" y="870"/>
                        </a:cubicBezTo>
                        <a:cubicBezTo>
                          <a:pt x="697" y="870"/>
                          <a:pt x="607" y="870"/>
                          <a:pt x="517" y="857"/>
                        </a:cubicBezTo>
                        <a:cubicBezTo>
                          <a:pt x="426" y="844"/>
                          <a:pt x="349" y="818"/>
                          <a:pt x="272" y="780"/>
                        </a:cubicBezTo>
                        <a:cubicBezTo>
                          <a:pt x="207" y="754"/>
                          <a:pt x="156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7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81" y="432"/>
                          <a:pt x="168" y="419"/>
                          <a:pt x="156" y="419"/>
                        </a:cubicBezTo>
                        <a:cubicBezTo>
                          <a:pt x="143" y="416"/>
                          <a:pt x="131" y="414"/>
                          <a:pt x="120" y="414"/>
                        </a:cubicBezTo>
                        <a:cubicBezTo>
                          <a:pt x="82" y="414"/>
                          <a:pt x="49" y="431"/>
                          <a:pt x="40" y="470"/>
                        </a:cubicBezTo>
                        <a:cubicBezTo>
                          <a:pt x="1" y="535"/>
                          <a:pt x="1" y="612"/>
                          <a:pt x="40" y="677"/>
                        </a:cubicBezTo>
                        <a:cubicBezTo>
                          <a:pt x="78" y="754"/>
                          <a:pt x="130" y="818"/>
                          <a:pt x="194" y="883"/>
                        </a:cubicBezTo>
                        <a:cubicBezTo>
                          <a:pt x="285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13" y="1063"/>
                        </a:cubicBezTo>
                        <a:cubicBezTo>
                          <a:pt x="865" y="1063"/>
                          <a:pt x="929" y="1051"/>
                          <a:pt x="994" y="1051"/>
                        </a:cubicBezTo>
                        <a:cubicBezTo>
                          <a:pt x="1045" y="1038"/>
                          <a:pt x="1110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7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3" y="341"/>
                          <a:pt x="2180" y="277"/>
                          <a:pt x="2270" y="238"/>
                        </a:cubicBezTo>
                        <a:cubicBezTo>
                          <a:pt x="2348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89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7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67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16" name="Google Shape;2416;p24"/>
                  <p:cNvSpPr/>
                  <p:nvPr/>
                </p:nvSpPr>
                <p:spPr>
                  <a:xfrm>
                    <a:off x="2662268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5" y="1"/>
                        </a:moveTo>
                        <a:cubicBezTo>
                          <a:pt x="2529" y="1"/>
                          <a:pt x="2503" y="2"/>
                          <a:pt x="2476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77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7" y="870"/>
                          <a:pt x="593" y="870"/>
                          <a:pt x="503" y="857"/>
                        </a:cubicBezTo>
                        <a:cubicBezTo>
                          <a:pt x="426" y="844"/>
                          <a:pt x="336" y="818"/>
                          <a:pt x="271" y="780"/>
                        </a:cubicBezTo>
                        <a:cubicBezTo>
                          <a:pt x="207" y="754"/>
                          <a:pt x="142" y="702"/>
                          <a:pt x="103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4" y="883"/>
                        </a:cubicBezTo>
                        <a:cubicBezTo>
                          <a:pt x="271" y="935"/>
                          <a:pt x="374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089" y="341"/>
                          <a:pt x="2180" y="277"/>
                          <a:pt x="2257" y="238"/>
                        </a:cubicBezTo>
                        <a:cubicBezTo>
                          <a:pt x="2334" y="200"/>
                          <a:pt x="2425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5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17" name="Google Shape;2417;p24"/>
                  <p:cNvSpPr/>
                  <p:nvPr/>
                </p:nvSpPr>
                <p:spPr>
                  <a:xfrm>
                    <a:off x="2760533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7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5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1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6" y="419"/>
                          <a:pt x="143" y="419"/>
                        </a:cubicBezTo>
                        <a:cubicBezTo>
                          <a:pt x="131" y="416"/>
                          <a:pt x="119" y="414"/>
                          <a:pt x="108" y="414"/>
                        </a:cubicBezTo>
                        <a:cubicBezTo>
                          <a:pt x="74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4" y="225"/>
                        </a:cubicBezTo>
                        <a:cubicBezTo>
                          <a:pt x="2954" y="238"/>
                          <a:pt x="2954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18" name="Google Shape;2418;p24"/>
                  <p:cNvSpPr/>
                  <p:nvPr/>
                </p:nvSpPr>
                <p:spPr>
                  <a:xfrm>
                    <a:off x="2858858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02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77" y="857"/>
                          <a:pt x="838" y="870"/>
                          <a:pt x="787" y="870"/>
                        </a:cubicBezTo>
                        <a:cubicBezTo>
                          <a:pt x="684" y="870"/>
                          <a:pt x="593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6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35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7" y="148"/>
                          <a:pt x="2902" y="109"/>
                        </a:cubicBezTo>
                        <a:cubicBezTo>
                          <a:pt x="2850" y="71"/>
                          <a:pt x="2798" y="32"/>
                          <a:pt x="2734" y="19"/>
                        </a:cubicBezTo>
                        <a:cubicBezTo>
                          <a:pt x="2670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19" name="Google Shape;2419;p24"/>
                  <p:cNvSpPr/>
                  <p:nvPr/>
                </p:nvSpPr>
                <p:spPr>
                  <a:xfrm>
                    <a:off x="2956349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90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2000" y="174"/>
                          <a:pt x="1909" y="238"/>
                        </a:cubicBezTo>
                        <a:cubicBezTo>
                          <a:pt x="1819" y="303"/>
                          <a:pt x="1716" y="367"/>
                          <a:pt x="1626" y="445"/>
                        </a:cubicBezTo>
                        <a:cubicBezTo>
                          <a:pt x="1548" y="509"/>
                          <a:pt x="1458" y="586"/>
                          <a:pt x="1368" y="638"/>
                        </a:cubicBezTo>
                        <a:cubicBezTo>
                          <a:pt x="1278" y="702"/>
                          <a:pt x="1187" y="754"/>
                          <a:pt x="1084" y="806"/>
                        </a:cubicBezTo>
                        <a:cubicBezTo>
                          <a:pt x="1033" y="818"/>
                          <a:pt x="994" y="831"/>
                          <a:pt x="942" y="844"/>
                        </a:cubicBezTo>
                        <a:cubicBezTo>
                          <a:pt x="891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4" y="857"/>
                        </a:cubicBezTo>
                        <a:cubicBezTo>
                          <a:pt x="426" y="844"/>
                          <a:pt x="349" y="818"/>
                          <a:pt x="272" y="780"/>
                        </a:cubicBezTo>
                        <a:cubicBezTo>
                          <a:pt x="207" y="754"/>
                          <a:pt x="156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9" y="432"/>
                          <a:pt x="169" y="419"/>
                          <a:pt x="156" y="419"/>
                        </a:cubicBezTo>
                        <a:cubicBezTo>
                          <a:pt x="144" y="416"/>
                          <a:pt x="131" y="414"/>
                          <a:pt x="120" y="414"/>
                        </a:cubicBezTo>
                        <a:cubicBezTo>
                          <a:pt x="82" y="414"/>
                          <a:pt x="49" y="431"/>
                          <a:pt x="40" y="470"/>
                        </a:cubicBezTo>
                        <a:cubicBezTo>
                          <a:pt x="1" y="535"/>
                          <a:pt x="1" y="612"/>
                          <a:pt x="40" y="677"/>
                        </a:cubicBezTo>
                        <a:cubicBezTo>
                          <a:pt x="78" y="754"/>
                          <a:pt x="130" y="818"/>
                          <a:pt x="194" y="883"/>
                        </a:cubicBezTo>
                        <a:cubicBezTo>
                          <a:pt x="285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13" y="1063"/>
                        </a:cubicBezTo>
                        <a:cubicBezTo>
                          <a:pt x="865" y="1063"/>
                          <a:pt x="929" y="1051"/>
                          <a:pt x="994" y="1051"/>
                        </a:cubicBezTo>
                        <a:cubicBezTo>
                          <a:pt x="1045" y="1038"/>
                          <a:pt x="1110" y="1012"/>
                          <a:pt x="1174" y="999"/>
                        </a:cubicBezTo>
                        <a:cubicBezTo>
                          <a:pt x="1278" y="947"/>
                          <a:pt x="1394" y="896"/>
                          <a:pt x="1497" y="818"/>
                        </a:cubicBezTo>
                        <a:cubicBezTo>
                          <a:pt x="1587" y="754"/>
                          <a:pt x="1677" y="677"/>
                          <a:pt x="1768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3" y="341"/>
                          <a:pt x="2180" y="277"/>
                          <a:pt x="2270" y="238"/>
                        </a:cubicBezTo>
                        <a:cubicBezTo>
                          <a:pt x="2348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89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7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67" y="187"/>
                          <a:pt x="2941" y="148"/>
                          <a:pt x="2915" y="109"/>
                        </a:cubicBezTo>
                        <a:cubicBezTo>
                          <a:pt x="2864" y="71"/>
                          <a:pt x="2799" y="32"/>
                          <a:pt x="2735" y="19"/>
                        </a:cubicBezTo>
                        <a:cubicBezTo>
                          <a:pt x="2680" y="10"/>
                          <a:pt x="2619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20" name="Google Shape;2420;p24"/>
                  <p:cNvSpPr/>
                  <p:nvPr/>
                </p:nvSpPr>
                <p:spPr>
                  <a:xfrm>
                    <a:off x="3054674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5" y="1"/>
                        </a:moveTo>
                        <a:cubicBezTo>
                          <a:pt x="2529" y="1"/>
                          <a:pt x="2503" y="2"/>
                          <a:pt x="2476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77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0" y="831"/>
                          <a:pt x="942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3" y="857"/>
                        </a:cubicBezTo>
                        <a:cubicBezTo>
                          <a:pt x="426" y="844"/>
                          <a:pt x="336" y="818"/>
                          <a:pt x="271" y="780"/>
                        </a:cubicBezTo>
                        <a:cubicBezTo>
                          <a:pt x="207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78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4" y="883"/>
                        </a:cubicBezTo>
                        <a:cubicBezTo>
                          <a:pt x="271" y="935"/>
                          <a:pt x="374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089" y="341"/>
                          <a:pt x="2180" y="277"/>
                          <a:pt x="2257" y="238"/>
                        </a:cubicBezTo>
                        <a:cubicBezTo>
                          <a:pt x="2334" y="200"/>
                          <a:pt x="2425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21" name="Google Shape;2421;p24"/>
                  <p:cNvSpPr/>
                  <p:nvPr/>
                </p:nvSpPr>
                <p:spPr>
                  <a:xfrm>
                    <a:off x="3152940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954" y="225"/>
                        </a:move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67" y="251"/>
                          <a:pt x="2967" y="238"/>
                          <a:pt x="2954" y="225"/>
                        </a:cubicBezTo>
                        <a:close/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7" y="6"/>
                        </a:cubicBezTo>
                        <a:cubicBezTo>
                          <a:pt x="2374" y="19"/>
                          <a:pt x="2283" y="45"/>
                          <a:pt x="2180" y="84"/>
                        </a:cubicBezTo>
                        <a:cubicBezTo>
                          <a:pt x="2077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5" y="702"/>
                          <a:pt x="1174" y="754"/>
                          <a:pt x="1071" y="806"/>
                        </a:cubicBezTo>
                        <a:cubicBezTo>
                          <a:pt x="1033" y="818"/>
                          <a:pt x="981" y="831"/>
                          <a:pt x="929" y="844"/>
                        </a:cubicBezTo>
                        <a:cubicBezTo>
                          <a:pt x="891" y="857"/>
                          <a:pt x="839" y="870"/>
                          <a:pt x="788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4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3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9" y="432"/>
                          <a:pt x="156" y="419"/>
                          <a:pt x="143" y="419"/>
                        </a:cubicBezTo>
                        <a:cubicBezTo>
                          <a:pt x="131" y="416"/>
                          <a:pt x="119" y="414"/>
                          <a:pt x="108" y="414"/>
                        </a:cubicBezTo>
                        <a:cubicBezTo>
                          <a:pt x="74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8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64" y="677"/>
                          <a:pt x="1755" y="612"/>
                        </a:cubicBezTo>
                        <a:cubicBezTo>
                          <a:pt x="1858" y="535"/>
                          <a:pt x="1935" y="457"/>
                          <a:pt x="2013" y="393"/>
                        </a:cubicBezTo>
                        <a:cubicBezTo>
                          <a:pt x="2090" y="341"/>
                          <a:pt x="2167" y="277"/>
                          <a:pt x="2258" y="238"/>
                        </a:cubicBezTo>
                        <a:cubicBezTo>
                          <a:pt x="2335" y="200"/>
                          <a:pt x="2412" y="161"/>
                          <a:pt x="2503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4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51" y="71"/>
                          <a:pt x="2799" y="32"/>
                          <a:pt x="2735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22" name="Google Shape;2422;p24"/>
                  <p:cNvSpPr/>
                  <p:nvPr/>
                </p:nvSpPr>
                <p:spPr>
                  <a:xfrm>
                    <a:off x="3251265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03" y="367"/>
                          <a:pt x="1612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19" y="818"/>
                          <a:pt x="980" y="831"/>
                          <a:pt x="929" y="844"/>
                        </a:cubicBezTo>
                        <a:cubicBezTo>
                          <a:pt x="877" y="857"/>
                          <a:pt x="826" y="870"/>
                          <a:pt x="787" y="870"/>
                        </a:cubicBezTo>
                        <a:cubicBezTo>
                          <a:pt x="684" y="870"/>
                          <a:pt x="594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91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4" y="445"/>
                          <a:pt x="129" y="445"/>
                        </a:cubicBezTo>
                        <a:lnTo>
                          <a:pt x="168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6" y="414"/>
                        </a:cubicBezTo>
                        <a:cubicBezTo>
                          <a:pt x="69" y="414"/>
                          <a:pt x="3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0" y="1051"/>
                        </a:cubicBezTo>
                        <a:cubicBezTo>
                          <a:pt x="1032" y="1038"/>
                          <a:pt x="1097" y="1012"/>
                          <a:pt x="1161" y="999"/>
                        </a:cubicBezTo>
                        <a:cubicBezTo>
                          <a:pt x="1264" y="947"/>
                          <a:pt x="1380" y="896"/>
                          <a:pt x="1483" y="818"/>
                        </a:cubicBezTo>
                        <a:cubicBezTo>
                          <a:pt x="1574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22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489" y="135"/>
                        </a:cubicBezTo>
                        <a:cubicBezTo>
                          <a:pt x="2566" y="122"/>
                          <a:pt x="2631" y="109"/>
                          <a:pt x="2708" y="109"/>
                        </a:cubicBezTo>
                        <a:cubicBezTo>
                          <a:pt x="2760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86" y="32"/>
                          <a:pt x="2721" y="19"/>
                        </a:cubicBezTo>
                        <a:cubicBezTo>
                          <a:pt x="2667" y="10"/>
                          <a:pt x="2605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23" name="Google Shape;2423;p24"/>
                  <p:cNvSpPr/>
                  <p:nvPr/>
                </p:nvSpPr>
                <p:spPr>
                  <a:xfrm>
                    <a:off x="3348815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9" y="1"/>
                        </a:moveTo>
                        <a:cubicBezTo>
                          <a:pt x="2535" y="1"/>
                          <a:pt x="2511" y="2"/>
                          <a:pt x="2489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99" y="174"/>
                          <a:pt x="1908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57" y="586"/>
                          <a:pt x="1354" y="638"/>
                        </a:cubicBezTo>
                        <a:cubicBezTo>
                          <a:pt x="1277" y="702"/>
                          <a:pt x="1186" y="754"/>
                          <a:pt x="1083" y="806"/>
                        </a:cubicBezTo>
                        <a:cubicBezTo>
                          <a:pt x="1032" y="818"/>
                          <a:pt x="993" y="831"/>
                          <a:pt x="941" y="844"/>
                        </a:cubicBezTo>
                        <a:cubicBezTo>
                          <a:pt x="890" y="857"/>
                          <a:pt x="838" y="870"/>
                          <a:pt x="800" y="870"/>
                        </a:cubicBezTo>
                        <a:cubicBezTo>
                          <a:pt x="696" y="870"/>
                          <a:pt x="606" y="870"/>
                          <a:pt x="503" y="857"/>
                        </a:cubicBezTo>
                        <a:cubicBezTo>
                          <a:pt x="426" y="844"/>
                          <a:pt x="335" y="818"/>
                          <a:pt x="271" y="780"/>
                        </a:cubicBezTo>
                        <a:cubicBezTo>
                          <a:pt x="206" y="754"/>
                          <a:pt x="142" y="702"/>
                          <a:pt x="103" y="651"/>
                        </a:cubicBezTo>
                        <a:cubicBezTo>
                          <a:pt x="77" y="612"/>
                          <a:pt x="65" y="548"/>
                          <a:pt x="77" y="509"/>
                        </a:cubicBezTo>
                        <a:cubicBezTo>
                          <a:pt x="77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55" y="419"/>
                        </a:cubicBezTo>
                        <a:cubicBezTo>
                          <a:pt x="143" y="416"/>
                          <a:pt x="130" y="414"/>
                          <a:pt x="119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3" y="883"/>
                        </a:cubicBezTo>
                        <a:cubicBezTo>
                          <a:pt x="284" y="935"/>
                          <a:pt x="374" y="986"/>
                          <a:pt x="477" y="1012"/>
                        </a:cubicBezTo>
                        <a:cubicBezTo>
                          <a:pt x="580" y="1038"/>
                          <a:pt x="696" y="1063"/>
                          <a:pt x="800" y="1063"/>
                        </a:cubicBezTo>
                        <a:cubicBezTo>
                          <a:pt x="864" y="1063"/>
                          <a:pt x="928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25" y="393"/>
                        </a:cubicBezTo>
                        <a:cubicBezTo>
                          <a:pt x="2102" y="341"/>
                          <a:pt x="2179" y="277"/>
                          <a:pt x="2270" y="238"/>
                        </a:cubicBezTo>
                        <a:cubicBezTo>
                          <a:pt x="2334" y="200"/>
                          <a:pt x="2424" y="161"/>
                          <a:pt x="2502" y="135"/>
                        </a:cubicBezTo>
                        <a:cubicBezTo>
                          <a:pt x="2579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37" y="122"/>
                          <a:pt x="2888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24" name="Google Shape;2424;p24"/>
                  <p:cNvSpPr/>
                  <p:nvPr/>
                </p:nvSpPr>
                <p:spPr>
                  <a:xfrm>
                    <a:off x="3447081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6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1" y="535"/>
                          <a:pt x="1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1" y="148"/>
                          <a:pt x="2902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25" name="Google Shape;2425;p24"/>
                  <p:cNvSpPr/>
                  <p:nvPr/>
                </p:nvSpPr>
                <p:spPr>
                  <a:xfrm>
                    <a:off x="3545406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5" y="1"/>
                        </a:moveTo>
                        <a:cubicBezTo>
                          <a:pt x="2529" y="1"/>
                          <a:pt x="2502" y="2"/>
                          <a:pt x="2476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77" y="702"/>
                          <a:pt x="1173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1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6" y="870"/>
                          <a:pt x="593" y="870"/>
                          <a:pt x="503" y="857"/>
                        </a:cubicBezTo>
                        <a:cubicBezTo>
                          <a:pt x="426" y="844"/>
                          <a:pt x="335" y="818"/>
                          <a:pt x="271" y="780"/>
                        </a:cubicBezTo>
                        <a:cubicBezTo>
                          <a:pt x="206" y="754"/>
                          <a:pt x="142" y="702"/>
                          <a:pt x="103" y="651"/>
                        </a:cubicBezTo>
                        <a:cubicBezTo>
                          <a:pt x="77" y="612"/>
                          <a:pt x="65" y="548"/>
                          <a:pt x="77" y="509"/>
                        </a:cubicBezTo>
                        <a:cubicBezTo>
                          <a:pt x="77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16" y="818"/>
                          <a:pt x="193" y="883"/>
                        </a:cubicBezTo>
                        <a:cubicBezTo>
                          <a:pt x="271" y="935"/>
                          <a:pt x="374" y="986"/>
                          <a:pt x="464" y="1012"/>
                        </a:cubicBezTo>
                        <a:cubicBezTo>
                          <a:pt x="580" y="1038"/>
                          <a:pt x="683" y="1063"/>
                          <a:pt x="800" y="1063"/>
                        </a:cubicBezTo>
                        <a:cubicBezTo>
                          <a:pt x="864" y="1063"/>
                          <a:pt x="928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24" y="161"/>
                          <a:pt x="2502" y="135"/>
                        </a:cubicBezTo>
                        <a:cubicBezTo>
                          <a:pt x="2566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24" y="122"/>
                          <a:pt x="2876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26" name="Google Shape;2426;p24"/>
                  <p:cNvSpPr/>
                  <p:nvPr/>
                </p:nvSpPr>
                <p:spPr>
                  <a:xfrm>
                    <a:off x="3642897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19" y="303"/>
                          <a:pt x="1716" y="367"/>
                          <a:pt x="1625" y="445"/>
                        </a:cubicBezTo>
                        <a:cubicBezTo>
                          <a:pt x="1548" y="509"/>
                          <a:pt x="1458" y="586"/>
                          <a:pt x="1368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4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4" y="857"/>
                        </a:cubicBezTo>
                        <a:cubicBezTo>
                          <a:pt x="426" y="844"/>
                          <a:pt x="349" y="818"/>
                          <a:pt x="271" y="780"/>
                        </a:cubicBezTo>
                        <a:cubicBezTo>
                          <a:pt x="207" y="754"/>
                          <a:pt x="155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55" y="419"/>
                        </a:cubicBezTo>
                        <a:cubicBezTo>
                          <a:pt x="143" y="416"/>
                          <a:pt x="131" y="414"/>
                          <a:pt x="119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84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13" y="1063"/>
                        </a:cubicBezTo>
                        <a:cubicBezTo>
                          <a:pt x="865" y="1063"/>
                          <a:pt x="929" y="1051"/>
                          <a:pt x="994" y="1051"/>
                        </a:cubicBezTo>
                        <a:cubicBezTo>
                          <a:pt x="1045" y="1038"/>
                          <a:pt x="1110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6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2" y="341"/>
                          <a:pt x="2180" y="277"/>
                          <a:pt x="2270" y="238"/>
                        </a:cubicBezTo>
                        <a:cubicBezTo>
                          <a:pt x="2347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89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6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27" name="Google Shape;2427;p24"/>
                  <p:cNvSpPr/>
                  <p:nvPr/>
                </p:nvSpPr>
                <p:spPr>
                  <a:xfrm>
                    <a:off x="3741222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3" y="1"/>
                        </a:moveTo>
                        <a:cubicBezTo>
                          <a:pt x="2528" y="1"/>
                          <a:pt x="2502" y="2"/>
                          <a:pt x="2476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1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6" y="870"/>
                          <a:pt x="593" y="870"/>
                          <a:pt x="503" y="857"/>
                        </a:cubicBezTo>
                        <a:cubicBezTo>
                          <a:pt x="426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103" y="651"/>
                        </a:cubicBezTo>
                        <a:cubicBezTo>
                          <a:pt x="65" y="612"/>
                          <a:pt x="65" y="548"/>
                          <a:pt x="65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0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80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6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11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1" y="174"/>
                          <a:pt x="2927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28" name="Google Shape;2428;p24"/>
                  <p:cNvSpPr/>
                  <p:nvPr/>
                </p:nvSpPr>
                <p:spPr>
                  <a:xfrm>
                    <a:off x="3839488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954" y="225"/>
                        </a:move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66" y="251"/>
                          <a:pt x="2966" y="238"/>
                          <a:pt x="2954" y="225"/>
                        </a:cubicBezTo>
                        <a:close/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6" y="6"/>
                        </a:cubicBezTo>
                        <a:cubicBezTo>
                          <a:pt x="2373" y="19"/>
                          <a:pt x="2283" y="45"/>
                          <a:pt x="2180" y="84"/>
                        </a:cubicBezTo>
                        <a:cubicBezTo>
                          <a:pt x="2077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3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1" y="535"/>
                          <a:pt x="1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87" y="754"/>
                          <a:pt x="1664" y="677"/>
                          <a:pt x="1754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4" y="225"/>
                        </a:cubicBezTo>
                        <a:cubicBezTo>
                          <a:pt x="2954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99" y="32"/>
                          <a:pt x="2734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29" name="Google Shape;2429;p24"/>
                  <p:cNvSpPr/>
                  <p:nvPr/>
                </p:nvSpPr>
                <p:spPr>
                  <a:xfrm>
                    <a:off x="3937813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2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79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02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0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77" y="857"/>
                          <a:pt x="838" y="870"/>
                          <a:pt x="787" y="870"/>
                        </a:cubicBezTo>
                        <a:cubicBezTo>
                          <a:pt x="684" y="870"/>
                          <a:pt x="593" y="870"/>
                          <a:pt x="490" y="857"/>
                        </a:cubicBezTo>
                        <a:cubicBezTo>
                          <a:pt x="413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90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3" y="445"/>
                          <a:pt x="129" y="445"/>
                        </a:cubicBezTo>
                        <a:lnTo>
                          <a:pt x="168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32" y="1038"/>
                          <a:pt x="1096" y="1012"/>
                          <a:pt x="1161" y="999"/>
                        </a:cubicBezTo>
                        <a:cubicBezTo>
                          <a:pt x="1264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21" y="457"/>
                          <a:pt x="2012" y="393"/>
                        </a:cubicBezTo>
                        <a:cubicBezTo>
                          <a:pt x="2089" y="341"/>
                          <a:pt x="2166" y="277"/>
                          <a:pt x="2257" y="238"/>
                        </a:cubicBezTo>
                        <a:cubicBezTo>
                          <a:pt x="2334" y="200"/>
                          <a:pt x="2411" y="161"/>
                          <a:pt x="2489" y="135"/>
                        </a:cubicBezTo>
                        <a:cubicBezTo>
                          <a:pt x="2566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1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7" y="148"/>
                          <a:pt x="2901" y="109"/>
                        </a:cubicBezTo>
                        <a:cubicBezTo>
                          <a:pt x="2850" y="71"/>
                          <a:pt x="2798" y="32"/>
                          <a:pt x="2734" y="19"/>
                        </a:cubicBezTo>
                        <a:cubicBezTo>
                          <a:pt x="2670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0" name="Google Shape;2430;p24"/>
                  <p:cNvSpPr/>
                  <p:nvPr/>
                </p:nvSpPr>
                <p:spPr>
                  <a:xfrm>
                    <a:off x="4035304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6" y="1"/>
                        </a:moveTo>
                        <a:cubicBezTo>
                          <a:pt x="2529" y="1"/>
                          <a:pt x="2503" y="2"/>
                          <a:pt x="2477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77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1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26" y="844"/>
                          <a:pt x="336" y="818"/>
                          <a:pt x="272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6" y="419"/>
                          <a:pt x="143" y="419"/>
                        </a:cubicBezTo>
                        <a:cubicBezTo>
                          <a:pt x="134" y="416"/>
                          <a:pt x="124" y="414"/>
                          <a:pt x="114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72" y="935"/>
                          <a:pt x="375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80" y="277"/>
                          <a:pt x="2257" y="238"/>
                        </a:cubicBezTo>
                        <a:cubicBezTo>
                          <a:pt x="2335" y="200"/>
                          <a:pt x="2425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54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5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431" name="Google Shape;2431;p24"/>
                <p:cNvGrpSpPr/>
                <p:nvPr/>
              </p:nvGrpSpPr>
              <p:grpSpPr>
                <a:xfrm>
                  <a:off x="1299890" y="844622"/>
                  <a:ext cx="3315238" cy="64143"/>
                  <a:chOff x="896765" y="648922"/>
                  <a:chExt cx="3315238" cy="64143"/>
                </a:xfrm>
              </p:grpSpPr>
              <p:sp>
                <p:nvSpPr>
                  <p:cNvPr id="2432" name="Google Shape;2432;p24"/>
                  <p:cNvSpPr/>
                  <p:nvPr/>
                </p:nvSpPr>
                <p:spPr>
                  <a:xfrm>
                    <a:off x="896765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68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4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4" y="857"/>
                        </a:cubicBezTo>
                        <a:cubicBezTo>
                          <a:pt x="426" y="844"/>
                          <a:pt x="349" y="818"/>
                          <a:pt x="272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7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55" y="419"/>
                        </a:cubicBezTo>
                        <a:cubicBezTo>
                          <a:pt x="143" y="416"/>
                          <a:pt x="131" y="414"/>
                          <a:pt x="119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78" y="754"/>
                          <a:pt x="130" y="818"/>
                          <a:pt x="194" y="883"/>
                        </a:cubicBezTo>
                        <a:cubicBezTo>
                          <a:pt x="284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3" y="341"/>
                          <a:pt x="2180" y="277"/>
                          <a:pt x="2270" y="238"/>
                        </a:cubicBezTo>
                        <a:cubicBezTo>
                          <a:pt x="2348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7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67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3" name="Google Shape;2433;p24"/>
                  <p:cNvSpPr/>
                  <p:nvPr/>
                </p:nvSpPr>
                <p:spPr>
                  <a:xfrm>
                    <a:off x="995090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5" y="1"/>
                        </a:moveTo>
                        <a:cubicBezTo>
                          <a:pt x="2529" y="1"/>
                          <a:pt x="2502" y="2"/>
                          <a:pt x="2476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77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2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7" y="870"/>
                          <a:pt x="593" y="870"/>
                          <a:pt x="503" y="857"/>
                        </a:cubicBezTo>
                        <a:cubicBezTo>
                          <a:pt x="426" y="844"/>
                          <a:pt x="336" y="818"/>
                          <a:pt x="271" y="780"/>
                        </a:cubicBezTo>
                        <a:cubicBezTo>
                          <a:pt x="207" y="754"/>
                          <a:pt x="142" y="702"/>
                          <a:pt x="103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74" y="986"/>
                          <a:pt x="464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24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4" name="Google Shape;2434;p24"/>
                  <p:cNvSpPr/>
                  <p:nvPr/>
                </p:nvSpPr>
                <p:spPr>
                  <a:xfrm>
                    <a:off x="1093356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7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3" y="419"/>
                        </a:cubicBezTo>
                        <a:cubicBezTo>
                          <a:pt x="133" y="416"/>
                          <a:pt x="124" y="414"/>
                          <a:pt x="114" y="414"/>
                        </a:cubicBezTo>
                        <a:cubicBezTo>
                          <a:pt x="81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87" y="754"/>
                          <a:pt x="1664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80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15" y="174"/>
                          <a:pt x="2928" y="200"/>
                          <a:pt x="2954" y="225"/>
                        </a:cubicBezTo>
                        <a:cubicBezTo>
                          <a:pt x="2954" y="238"/>
                          <a:pt x="2954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5" name="Google Shape;2435;p24"/>
                  <p:cNvSpPr/>
                  <p:nvPr/>
                </p:nvSpPr>
                <p:spPr>
                  <a:xfrm>
                    <a:off x="1191681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2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79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793" y="303"/>
                          <a:pt x="1702" y="367"/>
                          <a:pt x="1612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77" y="857"/>
                          <a:pt x="838" y="870"/>
                          <a:pt x="787" y="870"/>
                        </a:cubicBezTo>
                        <a:cubicBezTo>
                          <a:pt x="684" y="870"/>
                          <a:pt x="593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91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3" y="445"/>
                          <a:pt x="129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81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68" y="1038"/>
                          <a:pt x="684" y="1063"/>
                          <a:pt x="787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32" y="1038"/>
                          <a:pt x="1096" y="1012"/>
                          <a:pt x="1161" y="999"/>
                        </a:cubicBezTo>
                        <a:cubicBezTo>
                          <a:pt x="1264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22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489" y="135"/>
                        </a:cubicBezTo>
                        <a:cubicBezTo>
                          <a:pt x="2566" y="122"/>
                          <a:pt x="2631" y="109"/>
                          <a:pt x="2708" y="109"/>
                        </a:cubicBezTo>
                        <a:cubicBezTo>
                          <a:pt x="2760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7" y="148"/>
                          <a:pt x="2902" y="109"/>
                        </a:cubicBezTo>
                        <a:cubicBezTo>
                          <a:pt x="2850" y="71"/>
                          <a:pt x="2785" y="32"/>
                          <a:pt x="2721" y="19"/>
                        </a:cubicBezTo>
                        <a:cubicBezTo>
                          <a:pt x="2666" y="10"/>
                          <a:pt x="2605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6" name="Google Shape;2436;p24"/>
                  <p:cNvSpPr/>
                  <p:nvPr/>
                </p:nvSpPr>
                <p:spPr>
                  <a:xfrm>
                    <a:off x="1289946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7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7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03" y="367"/>
                          <a:pt x="1613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78" y="857"/>
                          <a:pt x="839" y="870"/>
                          <a:pt x="787" y="870"/>
                        </a:cubicBezTo>
                        <a:cubicBezTo>
                          <a:pt x="684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6" y="419"/>
                          <a:pt x="143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81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32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74" y="754"/>
                          <a:pt x="1664" y="677"/>
                          <a:pt x="1754" y="612"/>
                        </a:cubicBezTo>
                        <a:cubicBezTo>
                          <a:pt x="1845" y="535"/>
                          <a:pt x="1922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489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1" y="225"/>
                        </a:cubicBez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54" y="251"/>
                          <a:pt x="2954" y="238"/>
                          <a:pt x="2954" y="225"/>
                        </a:cubicBezTo>
                        <a:cubicBezTo>
                          <a:pt x="2954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99" y="32"/>
                          <a:pt x="2722" y="19"/>
                        </a:cubicBezTo>
                        <a:cubicBezTo>
                          <a:pt x="2667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7" name="Google Shape;2437;p24"/>
                  <p:cNvSpPr/>
                  <p:nvPr/>
                </p:nvSpPr>
                <p:spPr>
                  <a:xfrm>
                    <a:off x="1386723" y="648922"/>
                    <a:ext cx="177474" cy="641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0" h="1077" extrusionOk="0">
                        <a:moveTo>
                          <a:pt x="2566" y="1"/>
                        </a:moveTo>
                        <a:cubicBezTo>
                          <a:pt x="2541" y="1"/>
                          <a:pt x="2516" y="2"/>
                          <a:pt x="2489" y="6"/>
                        </a:cubicBezTo>
                        <a:cubicBezTo>
                          <a:pt x="2399" y="19"/>
                          <a:pt x="2296" y="45"/>
                          <a:pt x="2205" y="84"/>
                        </a:cubicBezTo>
                        <a:cubicBezTo>
                          <a:pt x="2102" y="122"/>
                          <a:pt x="1999" y="174"/>
                          <a:pt x="1909" y="238"/>
                        </a:cubicBezTo>
                        <a:cubicBezTo>
                          <a:pt x="1819" y="303"/>
                          <a:pt x="1728" y="367"/>
                          <a:pt x="1638" y="445"/>
                        </a:cubicBezTo>
                        <a:cubicBezTo>
                          <a:pt x="1548" y="509"/>
                          <a:pt x="1458" y="586"/>
                          <a:pt x="1367" y="638"/>
                        </a:cubicBezTo>
                        <a:cubicBezTo>
                          <a:pt x="1290" y="702"/>
                          <a:pt x="1187" y="754"/>
                          <a:pt x="1097" y="806"/>
                        </a:cubicBezTo>
                        <a:cubicBezTo>
                          <a:pt x="1045" y="818"/>
                          <a:pt x="993" y="831"/>
                          <a:pt x="955" y="844"/>
                        </a:cubicBezTo>
                        <a:cubicBezTo>
                          <a:pt x="903" y="857"/>
                          <a:pt x="852" y="870"/>
                          <a:pt x="800" y="870"/>
                        </a:cubicBezTo>
                        <a:cubicBezTo>
                          <a:pt x="710" y="870"/>
                          <a:pt x="607" y="870"/>
                          <a:pt x="516" y="857"/>
                        </a:cubicBezTo>
                        <a:cubicBezTo>
                          <a:pt x="439" y="844"/>
                          <a:pt x="349" y="818"/>
                          <a:pt x="271" y="780"/>
                        </a:cubicBezTo>
                        <a:cubicBezTo>
                          <a:pt x="207" y="754"/>
                          <a:pt x="155" y="702"/>
                          <a:pt x="117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91" y="470"/>
                          <a:pt x="117" y="445"/>
                          <a:pt x="155" y="445"/>
                        </a:cubicBezTo>
                        <a:lnTo>
                          <a:pt x="194" y="445"/>
                        </a:lnTo>
                        <a:cubicBezTo>
                          <a:pt x="181" y="432"/>
                          <a:pt x="168" y="432"/>
                          <a:pt x="155" y="419"/>
                        </a:cubicBezTo>
                        <a:cubicBezTo>
                          <a:pt x="104" y="419"/>
                          <a:pt x="52" y="432"/>
                          <a:pt x="39" y="483"/>
                        </a:cubicBezTo>
                        <a:cubicBezTo>
                          <a:pt x="0" y="548"/>
                          <a:pt x="0" y="612"/>
                          <a:pt x="39" y="690"/>
                        </a:cubicBezTo>
                        <a:cubicBezTo>
                          <a:pt x="65" y="767"/>
                          <a:pt x="129" y="831"/>
                          <a:pt x="194" y="883"/>
                        </a:cubicBezTo>
                        <a:cubicBezTo>
                          <a:pt x="284" y="947"/>
                          <a:pt x="374" y="999"/>
                          <a:pt x="478" y="1025"/>
                        </a:cubicBezTo>
                        <a:cubicBezTo>
                          <a:pt x="581" y="1051"/>
                          <a:pt x="697" y="1063"/>
                          <a:pt x="813" y="1076"/>
                        </a:cubicBezTo>
                        <a:cubicBezTo>
                          <a:pt x="864" y="1063"/>
                          <a:pt x="929" y="1063"/>
                          <a:pt x="993" y="1051"/>
                        </a:cubicBezTo>
                        <a:cubicBezTo>
                          <a:pt x="1058" y="1038"/>
                          <a:pt x="1122" y="1012"/>
                          <a:pt x="1174" y="999"/>
                        </a:cubicBezTo>
                        <a:cubicBezTo>
                          <a:pt x="1290" y="947"/>
                          <a:pt x="1393" y="896"/>
                          <a:pt x="1496" y="818"/>
                        </a:cubicBezTo>
                        <a:cubicBezTo>
                          <a:pt x="1599" y="754"/>
                          <a:pt x="1690" y="677"/>
                          <a:pt x="1780" y="612"/>
                        </a:cubicBezTo>
                        <a:cubicBezTo>
                          <a:pt x="1870" y="535"/>
                          <a:pt x="1948" y="457"/>
                          <a:pt x="2025" y="393"/>
                        </a:cubicBezTo>
                        <a:cubicBezTo>
                          <a:pt x="2102" y="341"/>
                          <a:pt x="2193" y="277"/>
                          <a:pt x="2270" y="238"/>
                        </a:cubicBezTo>
                        <a:cubicBezTo>
                          <a:pt x="2347" y="200"/>
                          <a:pt x="2425" y="161"/>
                          <a:pt x="2515" y="135"/>
                        </a:cubicBezTo>
                        <a:cubicBezTo>
                          <a:pt x="2579" y="122"/>
                          <a:pt x="2657" y="109"/>
                          <a:pt x="2734" y="109"/>
                        </a:cubicBezTo>
                        <a:cubicBezTo>
                          <a:pt x="2786" y="109"/>
                          <a:pt x="2837" y="122"/>
                          <a:pt x="2889" y="148"/>
                        </a:cubicBezTo>
                        <a:cubicBezTo>
                          <a:pt x="2928" y="174"/>
                          <a:pt x="2953" y="200"/>
                          <a:pt x="2966" y="225"/>
                        </a:cubicBezTo>
                        <a:cubicBezTo>
                          <a:pt x="2966" y="238"/>
                          <a:pt x="2979" y="251"/>
                          <a:pt x="2979" y="264"/>
                        </a:cubicBezTo>
                        <a:cubicBezTo>
                          <a:pt x="2979" y="251"/>
                          <a:pt x="2979" y="238"/>
                          <a:pt x="2979" y="225"/>
                        </a:cubicBezTo>
                        <a:cubicBezTo>
                          <a:pt x="2966" y="187"/>
                          <a:pt x="2953" y="148"/>
                          <a:pt x="2928" y="109"/>
                        </a:cubicBezTo>
                        <a:cubicBezTo>
                          <a:pt x="2876" y="71"/>
                          <a:pt x="2811" y="32"/>
                          <a:pt x="2747" y="19"/>
                        </a:cubicBezTo>
                        <a:cubicBezTo>
                          <a:pt x="2683" y="10"/>
                          <a:pt x="2626" y="1"/>
                          <a:pt x="256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8" name="Google Shape;2438;p24"/>
                  <p:cNvSpPr/>
                  <p:nvPr/>
                </p:nvSpPr>
                <p:spPr>
                  <a:xfrm>
                    <a:off x="1485762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7" y="6"/>
                        </a:cubicBezTo>
                        <a:cubicBezTo>
                          <a:pt x="2373" y="19"/>
                          <a:pt x="2283" y="45"/>
                          <a:pt x="2180" y="84"/>
                        </a:cubicBezTo>
                        <a:cubicBezTo>
                          <a:pt x="2077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5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91" y="857"/>
                          <a:pt x="839" y="870"/>
                          <a:pt x="787" y="870"/>
                        </a:cubicBezTo>
                        <a:cubicBezTo>
                          <a:pt x="684" y="870"/>
                          <a:pt x="594" y="870"/>
                          <a:pt x="504" y="857"/>
                        </a:cubicBezTo>
                        <a:cubicBezTo>
                          <a:pt x="414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9" y="432"/>
                          <a:pt x="156" y="419"/>
                          <a:pt x="143" y="419"/>
                        </a:cubicBezTo>
                        <a:cubicBezTo>
                          <a:pt x="131" y="416"/>
                          <a:pt x="119" y="414"/>
                          <a:pt x="108" y="414"/>
                        </a:cubicBezTo>
                        <a:cubicBezTo>
                          <a:pt x="74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81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32" y="1038"/>
                          <a:pt x="1097" y="1012"/>
                          <a:pt x="1161" y="999"/>
                        </a:cubicBezTo>
                        <a:cubicBezTo>
                          <a:pt x="1265" y="947"/>
                          <a:pt x="1381" y="896"/>
                          <a:pt x="1484" y="818"/>
                        </a:cubicBezTo>
                        <a:cubicBezTo>
                          <a:pt x="1574" y="754"/>
                          <a:pt x="1664" y="677"/>
                          <a:pt x="1755" y="612"/>
                        </a:cubicBezTo>
                        <a:cubicBezTo>
                          <a:pt x="1845" y="535"/>
                          <a:pt x="1922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490" y="135"/>
                        </a:cubicBezTo>
                        <a:cubicBezTo>
                          <a:pt x="2567" y="122"/>
                          <a:pt x="2631" y="109"/>
                          <a:pt x="2709" y="109"/>
                        </a:cubicBezTo>
                        <a:cubicBezTo>
                          <a:pt x="2760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1" y="225"/>
                        </a:cubicBez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54" y="251"/>
                          <a:pt x="2954" y="238"/>
                          <a:pt x="2954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51" y="71"/>
                          <a:pt x="2799" y="32"/>
                          <a:pt x="2722" y="19"/>
                        </a:cubicBezTo>
                        <a:cubicBezTo>
                          <a:pt x="2667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39" name="Google Shape;2439;p24"/>
                  <p:cNvSpPr/>
                  <p:nvPr/>
                </p:nvSpPr>
                <p:spPr>
                  <a:xfrm>
                    <a:off x="1583313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89" y="122"/>
                          <a:pt x="1999" y="174"/>
                          <a:pt x="1909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58" y="586"/>
                          <a:pt x="1354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3" y="857"/>
                        </a:cubicBezTo>
                        <a:cubicBezTo>
                          <a:pt x="426" y="844"/>
                          <a:pt x="349" y="818"/>
                          <a:pt x="271" y="780"/>
                        </a:cubicBezTo>
                        <a:cubicBezTo>
                          <a:pt x="207" y="754"/>
                          <a:pt x="142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7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4" y="883"/>
                        </a:cubicBezTo>
                        <a:cubicBezTo>
                          <a:pt x="284" y="935"/>
                          <a:pt x="374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3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102" y="341"/>
                          <a:pt x="2180" y="277"/>
                          <a:pt x="2270" y="238"/>
                        </a:cubicBezTo>
                        <a:cubicBezTo>
                          <a:pt x="2347" y="200"/>
                          <a:pt x="2425" y="161"/>
                          <a:pt x="2502" y="135"/>
                        </a:cubicBezTo>
                        <a:cubicBezTo>
                          <a:pt x="2579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0" y="200"/>
                          <a:pt x="2953" y="225"/>
                        </a:cubicBezTo>
                        <a:cubicBezTo>
                          <a:pt x="2966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9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0" name="Google Shape;2440;p24"/>
                  <p:cNvSpPr/>
                  <p:nvPr/>
                </p:nvSpPr>
                <p:spPr>
                  <a:xfrm>
                    <a:off x="1681579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6" y="1"/>
                        </a:moveTo>
                        <a:cubicBezTo>
                          <a:pt x="2530" y="1"/>
                          <a:pt x="2503" y="2"/>
                          <a:pt x="2477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78" y="702"/>
                          <a:pt x="1174" y="754"/>
                          <a:pt x="1084" y="806"/>
                        </a:cubicBezTo>
                        <a:cubicBezTo>
                          <a:pt x="1033" y="818"/>
                          <a:pt x="994" y="831"/>
                          <a:pt x="942" y="844"/>
                        </a:cubicBezTo>
                        <a:cubicBezTo>
                          <a:pt x="891" y="857"/>
                          <a:pt x="839" y="870"/>
                          <a:pt x="788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27" y="844"/>
                          <a:pt x="336" y="818"/>
                          <a:pt x="272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2" y="445"/>
                        </a:lnTo>
                        <a:cubicBezTo>
                          <a:pt x="169" y="432"/>
                          <a:pt x="156" y="419"/>
                          <a:pt x="143" y="419"/>
                        </a:cubicBezTo>
                        <a:cubicBezTo>
                          <a:pt x="134" y="416"/>
                          <a:pt x="124" y="414"/>
                          <a:pt x="114" y="414"/>
                        </a:cubicBezTo>
                        <a:cubicBezTo>
                          <a:pt x="82" y="414"/>
                          <a:pt x="50" y="431"/>
                          <a:pt x="40" y="470"/>
                        </a:cubicBezTo>
                        <a:cubicBezTo>
                          <a:pt x="1" y="535"/>
                          <a:pt x="1" y="612"/>
                          <a:pt x="40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72" y="935"/>
                          <a:pt x="375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2" y="999"/>
                        </a:cubicBezTo>
                        <a:cubicBezTo>
                          <a:pt x="1278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8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090" y="341"/>
                          <a:pt x="2180" y="277"/>
                          <a:pt x="2258" y="238"/>
                        </a:cubicBezTo>
                        <a:cubicBezTo>
                          <a:pt x="2335" y="200"/>
                          <a:pt x="2425" y="161"/>
                          <a:pt x="2503" y="135"/>
                        </a:cubicBezTo>
                        <a:cubicBezTo>
                          <a:pt x="2567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54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15" y="109"/>
                        </a:cubicBezTo>
                        <a:cubicBezTo>
                          <a:pt x="2864" y="71"/>
                          <a:pt x="2799" y="32"/>
                          <a:pt x="2735" y="19"/>
                        </a:cubicBezTo>
                        <a:cubicBezTo>
                          <a:pt x="2680" y="10"/>
                          <a:pt x="2619" y="1"/>
                          <a:pt x="255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1" name="Google Shape;2441;p24"/>
                  <p:cNvSpPr/>
                  <p:nvPr/>
                </p:nvSpPr>
                <p:spPr>
                  <a:xfrm>
                    <a:off x="1779904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6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7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35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02" y="109"/>
                        </a:cubicBezTo>
                        <a:cubicBezTo>
                          <a:pt x="2850" y="71"/>
                          <a:pt x="2799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2" name="Google Shape;2442;p24"/>
                  <p:cNvSpPr/>
                  <p:nvPr/>
                </p:nvSpPr>
                <p:spPr>
                  <a:xfrm>
                    <a:off x="1877454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9" y="1"/>
                        </a:moveTo>
                        <a:cubicBezTo>
                          <a:pt x="2535" y="1"/>
                          <a:pt x="2511" y="2"/>
                          <a:pt x="2489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99" y="174"/>
                          <a:pt x="1908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47" y="509"/>
                          <a:pt x="1457" y="586"/>
                          <a:pt x="1367" y="638"/>
                        </a:cubicBezTo>
                        <a:cubicBezTo>
                          <a:pt x="1277" y="702"/>
                          <a:pt x="1186" y="754"/>
                          <a:pt x="1083" y="806"/>
                        </a:cubicBezTo>
                        <a:cubicBezTo>
                          <a:pt x="1045" y="818"/>
                          <a:pt x="993" y="831"/>
                          <a:pt x="941" y="844"/>
                        </a:cubicBezTo>
                        <a:cubicBezTo>
                          <a:pt x="890" y="857"/>
                          <a:pt x="851" y="870"/>
                          <a:pt x="800" y="870"/>
                        </a:cubicBezTo>
                        <a:cubicBezTo>
                          <a:pt x="696" y="870"/>
                          <a:pt x="606" y="870"/>
                          <a:pt x="516" y="857"/>
                        </a:cubicBezTo>
                        <a:cubicBezTo>
                          <a:pt x="426" y="844"/>
                          <a:pt x="348" y="818"/>
                          <a:pt x="271" y="780"/>
                        </a:cubicBezTo>
                        <a:cubicBezTo>
                          <a:pt x="206" y="754"/>
                          <a:pt x="155" y="702"/>
                          <a:pt x="103" y="651"/>
                        </a:cubicBezTo>
                        <a:cubicBezTo>
                          <a:pt x="77" y="612"/>
                          <a:pt x="65" y="548"/>
                          <a:pt x="77" y="509"/>
                        </a:cubicBezTo>
                        <a:cubicBezTo>
                          <a:pt x="77" y="470"/>
                          <a:pt x="116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81" y="432"/>
                          <a:pt x="168" y="419"/>
                          <a:pt x="155" y="419"/>
                        </a:cubicBezTo>
                        <a:cubicBezTo>
                          <a:pt x="143" y="416"/>
                          <a:pt x="130" y="414"/>
                          <a:pt x="119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77" y="754"/>
                          <a:pt x="129" y="818"/>
                          <a:pt x="194" y="883"/>
                        </a:cubicBezTo>
                        <a:cubicBezTo>
                          <a:pt x="284" y="935"/>
                          <a:pt x="374" y="986"/>
                          <a:pt x="477" y="1012"/>
                        </a:cubicBezTo>
                        <a:cubicBezTo>
                          <a:pt x="580" y="1038"/>
                          <a:pt x="696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93" y="1051"/>
                        </a:cubicBezTo>
                        <a:cubicBezTo>
                          <a:pt x="1045" y="1038"/>
                          <a:pt x="1109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6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25" y="393"/>
                        </a:cubicBezTo>
                        <a:cubicBezTo>
                          <a:pt x="2102" y="341"/>
                          <a:pt x="2179" y="277"/>
                          <a:pt x="2270" y="238"/>
                        </a:cubicBezTo>
                        <a:cubicBezTo>
                          <a:pt x="2347" y="200"/>
                          <a:pt x="2424" y="161"/>
                          <a:pt x="2502" y="135"/>
                        </a:cubicBezTo>
                        <a:cubicBezTo>
                          <a:pt x="2579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37" y="122"/>
                          <a:pt x="2888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66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3" name="Google Shape;2443;p24"/>
                  <p:cNvSpPr/>
                  <p:nvPr/>
                </p:nvSpPr>
                <p:spPr>
                  <a:xfrm>
                    <a:off x="1975720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58" y="586"/>
                          <a:pt x="1355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3" y="857"/>
                        </a:cubicBezTo>
                        <a:cubicBezTo>
                          <a:pt x="426" y="844"/>
                          <a:pt x="349" y="818"/>
                          <a:pt x="271" y="780"/>
                        </a:cubicBezTo>
                        <a:cubicBezTo>
                          <a:pt x="207" y="754"/>
                          <a:pt x="142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4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84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3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102" y="341"/>
                          <a:pt x="2180" y="277"/>
                          <a:pt x="2270" y="238"/>
                        </a:cubicBezTo>
                        <a:cubicBezTo>
                          <a:pt x="2335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4" name="Google Shape;2444;p24"/>
                  <p:cNvSpPr/>
                  <p:nvPr/>
                </p:nvSpPr>
                <p:spPr>
                  <a:xfrm>
                    <a:off x="2074045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3" y="1"/>
                        </a:moveTo>
                        <a:cubicBezTo>
                          <a:pt x="2528" y="1"/>
                          <a:pt x="2502" y="2"/>
                          <a:pt x="2476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1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6" y="870"/>
                          <a:pt x="593" y="870"/>
                          <a:pt x="503" y="857"/>
                        </a:cubicBezTo>
                        <a:cubicBezTo>
                          <a:pt x="426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103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7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74" y="986"/>
                          <a:pt x="464" y="1012"/>
                        </a:cubicBezTo>
                        <a:cubicBezTo>
                          <a:pt x="580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11" y="161"/>
                          <a:pt x="2502" y="135"/>
                        </a:cubicBezTo>
                        <a:cubicBezTo>
                          <a:pt x="2566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24" y="122"/>
                          <a:pt x="2876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5" name="Google Shape;2445;p24"/>
                  <p:cNvSpPr/>
                  <p:nvPr/>
                </p:nvSpPr>
                <p:spPr>
                  <a:xfrm>
                    <a:off x="2172310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7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77" y="857"/>
                          <a:pt x="839" y="870"/>
                          <a:pt x="787" y="870"/>
                        </a:cubicBezTo>
                        <a:cubicBezTo>
                          <a:pt x="684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1" y="535"/>
                          <a:pt x="1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74" y="754"/>
                          <a:pt x="1664" y="677"/>
                          <a:pt x="1754" y="612"/>
                        </a:cubicBezTo>
                        <a:cubicBezTo>
                          <a:pt x="1845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1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99" y="32"/>
                          <a:pt x="2734" y="19"/>
                        </a:cubicBezTo>
                        <a:cubicBezTo>
                          <a:pt x="2670" y="10"/>
                          <a:pt x="2607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6" name="Google Shape;2446;p24"/>
                  <p:cNvSpPr/>
                  <p:nvPr/>
                </p:nvSpPr>
                <p:spPr>
                  <a:xfrm>
                    <a:off x="2269861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60" y="1"/>
                        </a:moveTo>
                        <a:cubicBezTo>
                          <a:pt x="2535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99" y="174"/>
                          <a:pt x="1909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57" y="586"/>
                          <a:pt x="1354" y="638"/>
                        </a:cubicBezTo>
                        <a:cubicBezTo>
                          <a:pt x="1277" y="702"/>
                          <a:pt x="1187" y="754"/>
                          <a:pt x="1083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8" y="870"/>
                          <a:pt x="800" y="870"/>
                        </a:cubicBezTo>
                        <a:cubicBezTo>
                          <a:pt x="697" y="870"/>
                          <a:pt x="606" y="870"/>
                          <a:pt x="503" y="857"/>
                        </a:cubicBezTo>
                        <a:cubicBezTo>
                          <a:pt x="426" y="844"/>
                          <a:pt x="348" y="818"/>
                          <a:pt x="271" y="780"/>
                        </a:cubicBezTo>
                        <a:cubicBezTo>
                          <a:pt x="207" y="754"/>
                          <a:pt x="142" y="702"/>
                          <a:pt x="103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6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55" y="419"/>
                        </a:cubicBezTo>
                        <a:cubicBezTo>
                          <a:pt x="143" y="416"/>
                          <a:pt x="131" y="414"/>
                          <a:pt x="119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78" y="754"/>
                          <a:pt x="129" y="818"/>
                          <a:pt x="194" y="883"/>
                        </a:cubicBezTo>
                        <a:cubicBezTo>
                          <a:pt x="284" y="935"/>
                          <a:pt x="374" y="986"/>
                          <a:pt x="477" y="1012"/>
                        </a:cubicBezTo>
                        <a:cubicBezTo>
                          <a:pt x="580" y="1038"/>
                          <a:pt x="697" y="1063"/>
                          <a:pt x="813" y="1063"/>
                        </a:cubicBezTo>
                        <a:cubicBezTo>
                          <a:pt x="864" y="1063"/>
                          <a:pt x="929" y="1051"/>
                          <a:pt x="993" y="1051"/>
                        </a:cubicBezTo>
                        <a:cubicBezTo>
                          <a:pt x="1045" y="1038"/>
                          <a:pt x="1109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6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25" y="393"/>
                        </a:cubicBezTo>
                        <a:cubicBezTo>
                          <a:pt x="2102" y="341"/>
                          <a:pt x="2179" y="277"/>
                          <a:pt x="2270" y="238"/>
                        </a:cubicBezTo>
                        <a:cubicBezTo>
                          <a:pt x="2347" y="200"/>
                          <a:pt x="2424" y="161"/>
                          <a:pt x="2502" y="135"/>
                        </a:cubicBezTo>
                        <a:cubicBezTo>
                          <a:pt x="2579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89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7" name="Google Shape;2447;p24"/>
                  <p:cNvSpPr/>
                  <p:nvPr/>
                </p:nvSpPr>
                <p:spPr>
                  <a:xfrm>
                    <a:off x="2368126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5" y="1"/>
                        </a:moveTo>
                        <a:cubicBezTo>
                          <a:pt x="2529" y="1"/>
                          <a:pt x="2503" y="2"/>
                          <a:pt x="2476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77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26" y="844"/>
                          <a:pt x="336" y="818"/>
                          <a:pt x="259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3" y="419"/>
                        </a:cubicBezTo>
                        <a:cubicBezTo>
                          <a:pt x="133" y="416"/>
                          <a:pt x="124" y="414"/>
                          <a:pt x="114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72" y="935"/>
                          <a:pt x="375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090" y="341"/>
                          <a:pt x="2180" y="277"/>
                          <a:pt x="2257" y="238"/>
                        </a:cubicBezTo>
                        <a:cubicBezTo>
                          <a:pt x="2335" y="200"/>
                          <a:pt x="2425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8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54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4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8" name="Google Shape;2448;p24"/>
                  <p:cNvSpPr/>
                  <p:nvPr/>
                </p:nvSpPr>
                <p:spPr>
                  <a:xfrm>
                    <a:off x="2466451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53" y="1"/>
                        </a:moveTo>
                        <a:cubicBezTo>
                          <a:pt x="2528" y="1"/>
                          <a:pt x="2502" y="2"/>
                          <a:pt x="2476" y="6"/>
                        </a:cubicBezTo>
                        <a:cubicBezTo>
                          <a:pt x="2373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0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7" y="870"/>
                          <a:pt x="593" y="870"/>
                          <a:pt x="503" y="857"/>
                        </a:cubicBezTo>
                        <a:cubicBezTo>
                          <a:pt x="413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103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6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40" y="148"/>
                          <a:pt x="2902" y="109"/>
                        </a:cubicBezTo>
                        <a:cubicBezTo>
                          <a:pt x="2850" y="71"/>
                          <a:pt x="2798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49" name="Google Shape;2449;p24"/>
                  <p:cNvSpPr/>
                  <p:nvPr/>
                </p:nvSpPr>
                <p:spPr>
                  <a:xfrm>
                    <a:off x="2563943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19" y="303"/>
                          <a:pt x="1716" y="367"/>
                          <a:pt x="1626" y="445"/>
                        </a:cubicBezTo>
                        <a:cubicBezTo>
                          <a:pt x="1548" y="509"/>
                          <a:pt x="1458" y="586"/>
                          <a:pt x="1368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4" y="831"/>
                          <a:pt x="942" y="844"/>
                        </a:cubicBezTo>
                        <a:cubicBezTo>
                          <a:pt x="891" y="857"/>
                          <a:pt x="852" y="870"/>
                          <a:pt x="800" y="870"/>
                        </a:cubicBezTo>
                        <a:cubicBezTo>
                          <a:pt x="697" y="870"/>
                          <a:pt x="607" y="870"/>
                          <a:pt x="517" y="857"/>
                        </a:cubicBezTo>
                        <a:cubicBezTo>
                          <a:pt x="426" y="844"/>
                          <a:pt x="349" y="818"/>
                          <a:pt x="272" y="780"/>
                        </a:cubicBezTo>
                        <a:cubicBezTo>
                          <a:pt x="207" y="754"/>
                          <a:pt x="156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7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81" y="432"/>
                          <a:pt x="168" y="419"/>
                          <a:pt x="156" y="419"/>
                        </a:cubicBezTo>
                        <a:cubicBezTo>
                          <a:pt x="143" y="416"/>
                          <a:pt x="131" y="414"/>
                          <a:pt x="120" y="414"/>
                        </a:cubicBezTo>
                        <a:cubicBezTo>
                          <a:pt x="82" y="414"/>
                          <a:pt x="49" y="431"/>
                          <a:pt x="40" y="470"/>
                        </a:cubicBezTo>
                        <a:cubicBezTo>
                          <a:pt x="1" y="535"/>
                          <a:pt x="1" y="612"/>
                          <a:pt x="40" y="677"/>
                        </a:cubicBezTo>
                        <a:cubicBezTo>
                          <a:pt x="78" y="754"/>
                          <a:pt x="130" y="818"/>
                          <a:pt x="194" y="883"/>
                        </a:cubicBezTo>
                        <a:cubicBezTo>
                          <a:pt x="285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13" y="1063"/>
                        </a:cubicBezTo>
                        <a:cubicBezTo>
                          <a:pt x="865" y="1063"/>
                          <a:pt x="929" y="1051"/>
                          <a:pt x="994" y="1051"/>
                        </a:cubicBezTo>
                        <a:cubicBezTo>
                          <a:pt x="1045" y="1038"/>
                          <a:pt x="1110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7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3" y="341"/>
                          <a:pt x="2180" y="277"/>
                          <a:pt x="2270" y="238"/>
                        </a:cubicBezTo>
                        <a:cubicBezTo>
                          <a:pt x="2348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89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7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67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0" name="Google Shape;2450;p24"/>
                  <p:cNvSpPr/>
                  <p:nvPr/>
                </p:nvSpPr>
                <p:spPr>
                  <a:xfrm>
                    <a:off x="2662268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5" y="1"/>
                        </a:moveTo>
                        <a:cubicBezTo>
                          <a:pt x="2529" y="1"/>
                          <a:pt x="2503" y="2"/>
                          <a:pt x="2476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77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7" y="870"/>
                          <a:pt x="593" y="870"/>
                          <a:pt x="503" y="857"/>
                        </a:cubicBezTo>
                        <a:cubicBezTo>
                          <a:pt x="426" y="844"/>
                          <a:pt x="336" y="818"/>
                          <a:pt x="271" y="780"/>
                        </a:cubicBezTo>
                        <a:cubicBezTo>
                          <a:pt x="207" y="754"/>
                          <a:pt x="142" y="702"/>
                          <a:pt x="103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4" y="883"/>
                        </a:cubicBezTo>
                        <a:cubicBezTo>
                          <a:pt x="271" y="935"/>
                          <a:pt x="374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089" y="341"/>
                          <a:pt x="2180" y="277"/>
                          <a:pt x="2257" y="238"/>
                        </a:cubicBezTo>
                        <a:cubicBezTo>
                          <a:pt x="2334" y="200"/>
                          <a:pt x="2425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5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1" name="Google Shape;2451;p24"/>
                  <p:cNvSpPr/>
                  <p:nvPr/>
                </p:nvSpPr>
                <p:spPr>
                  <a:xfrm>
                    <a:off x="2760533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7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5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1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6" y="419"/>
                          <a:pt x="143" y="419"/>
                        </a:cubicBezTo>
                        <a:cubicBezTo>
                          <a:pt x="131" y="416"/>
                          <a:pt x="119" y="414"/>
                          <a:pt x="108" y="414"/>
                        </a:cubicBezTo>
                        <a:cubicBezTo>
                          <a:pt x="74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4" y="225"/>
                        </a:cubicBezTo>
                        <a:cubicBezTo>
                          <a:pt x="2954" y="238"/>
                          <a:pt x="2954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2" name="Google Shape;2452;p24"/>
                  <p:cNvSpPr/>
                  <p:nvPr/>
                </p:nvSpPr>
                <p:spPr>
                  <a:xfrm>
                    <a:off x="2858858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02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77" y="857"/>
                          <a:pt x="838" y="870"/>
                          <a:pt x="787" y="870"/>
                        </a:cubicBezTo>
                        <a:cubicBezTo>
                          <a:pt x="684" y="870"/>
                          <a:pt x="593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6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35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7" y="148"/>
                          <a:pt x="2902" y="109"/>
                        </a:cubicBezTo>
                        <a:cubicBezTo>
                          <a:pt x="2850" y="71"/>
                          <a:pt x="2798" y="32"/>
                          <a:pt x="2734" y="19"/>
                        </a:cubicBezTo>
                        <a:cubicBezTo>
                          <a:pt x="2670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3" name="Google Shape;2453;p24"/>
                  <p:cNvSpPr/>
                  <p:nvPr/>
                </p:nvSpPr>
                <p:spPr>
                  <a:xfrm>
                    <a:off x="2956349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90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2000" y="174"/>
                          <a:pt x="1909" y="238"/>
                        </a:cubicBezTo>
                        <a:cubicBezTo>
                          <a:pt x="1819" y="303"/>
                          <a:pt x="1716" y="367"/>
                          <a:pt x="1626" y="445"/>
                        </a:cubicBezTo>
                        <a:cubicBezTo>
                          <a:pt x="1548" y="509"/>
                          <a:pt x="1458" y="586"/>
                          <a:pt x="1368" y="638"/>
                        </a:cubicBezTo>
                        <a:cubicBezTo>
                          <a:pt x="1278" y="702"/>
                          <a:pt x="1187" y="754"/>
                          <a:pt x="1084" y="806"/>
                        </a:cubicBezTo>
                        <a:cubicBezTo>
                          <a:pt x="1033" y="818"/>
                          <a:pt x="994" y="831"/>
                          <a:pt x="942" y="844"/>
                        </a:cubicBezTo>
                        <a:cubicBezTo>
                          <a:pt x="891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4" y="857"/>
                        </a:cubicBezTo>
                        <a:cubicBezTo>
                          <a:pt x="426" y="844"/>
                          <a:pt x="349" y="818"/>
                          <a:pt x="272" y="780"/>
                        </a:cubicBezTo>
                        <a:cubicBezTo>
                          <a:pt x="207" y="754"/>
                          <a:pt x="156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9" y="432"/>
                          <a:pt x="169" y="419"/>
                          <a:pt x="156" y="419"/>
                        </a:cubicBezTo>
                        <a:cubicBezTo>
                          <a:pt x="144" y="416"/>
                          <a:pt x="131" y="414"/>
                          <a:pt x="120" y="414"/>
                        </a:cubicBezTo>
                        <a:cubicBezTo>
                          <a:pt x="82" y="414"/>
                          <a:pt x="49" y="431"/>
                          <a:pt x="40" y="470"/>
                        </a:cubicBezTo>
                        <a:cubicBezTo>
                          <a:pt x="1" y="535"/>
                          <a:pt x="1" y="612"/>
                          <a:pt x="40" y="677"/>
                        </a:cubicBezTo>
                        <a:cubicBezTo>
                          <a:pt x="78" y="754"/>
                          <a:pt x="130" y="818"/>
                          <a:pt x="194" y="883"/>
                        </a:cubicBezTo>
                        <a:cubicBezTo>
                          <a:pt x="285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13" y="1063"/>
                        </a:cubicBezTo>
                        <a:cubicBezTo>
                          <a:pt x="865" y="1063"/>
                          <a:pt x="929" y="1051"/>
                          <a:pt x="994" y="1051"/>
                        </a:cubicBezTo>
                        <a:cubicBezTo>
                          <a:pt x="1045" y="1038"/>
                          <a:pt x="1110" y="1012"/>
                          <a:pt x="1174" y="999"/>
                        </a:cubicBezTo>
                        <a:cubicBezTo>
                          <a:pt x="1278" y="947"/>
                          <a:pt x="1394" y="896"/>
                          <a:pt x="1497" y="818"/>
                        </a:cubicBezTo>
                        <a:cubicBezTo>
                          <a:pt x="1587" y="754"/>
                          <a:pt x="1677" y="677"/>
                          <a:pt x="1768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3" y="341"/>
                          <a:pt x="2180" y="277"/>
                          <a:pt x="2270" y="238"/>
                        </a:cubicBezTo>
                        <a:cubicBezTo>
                          <a:pt x="2348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89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7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67" y="187"/>
                          <a:pt x="2941" y="148"/>
                          <a:pt x="2915" y="109"/>
                        </a:cubicBezTo>
                        <a:cubicBezTo>
                          <a:pt x="2864" y="71"/>
                          <a:pt x="2799" y="32"/>
                          <a:pt x="2735" y="19"/>
                        </a:cubicBezTo>
                        <a:cubicBezTo>
                          <a:pt x="2680" y="10"/>
                          <a:pt x="2619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4" name="Google Shape;2454;p24"/>
                  <p:cNvSpPr/>
                  <p:nvPr/>
                </p:nvSpPr>
                <p:spPr>
                  <a:xfrm>
                    <a:off x="3054674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5" y="1"/>
                        </a:moveTo>
                        <a:cubicBezTo>
                          <a:pt x="2529" y="1"/>
                          <a:pt x="2503" y="2"/>
                          <a:pt x="2476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77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0" y="831"/>
                          <a:pt x="942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3" y="857"/>
                        </a:cubicBezTo>
                        <a:cubicBezTo>
                          <a:pt x="426" y="844"/>
                          <a:pt x="336" y="818"/>
                          <a:pt x="271" y="780"/>
                        </a:cubicBezTo>
                        <a:cubicBezTo>
                          <a:pt x="207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78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4" y="883"/>
                        </a:cubicBezTo>
                        <a:cubicBezTo>
                          <a:pt x="271" y="935"/>
                          <a:pt x="374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089" y="341"/>
                          <a:pt x="2180" y="277"/>
                          <a:pt x="2257" y="238"/>
                        </a:cubicBezTo>
                        <a:cubicBezTo>
                          <a:pt x="2334" y="200"/>
                          <a:pt x="2425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5" name="Google Shape;2455;p24"/>
                  <p:cNvSpPr/>
                  <p:nvPr/>
                </p:nvSpPr>
                <p:spPr>
                  <a:xfrm>
                    <a:off x="3152940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954" y="225"/>
                        </a:move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67" y="251"/>
                          <a:pt x="2967" y="238"/>
                          <a:pt x="2954" y="225"/>
                        </a:cubicBezTo>
                        <a:close/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7" y="6"/>
                        </a:cubicBezTo>
                        <a:cubicBezTo>
                          <a:pt x="2374" y="19"/>
                          <a:pt x="2283" y="45"/>
                          <a:pt x="2180" y="84"/>
                        </a:cubicBezTo>
                        <a:cubicBezTo>
                          <a:pt x="2077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5" y="702"/>
                          <a:pt x="1174" y="754"/>
                          <a:pt x="1071" y="806"/>
                        </a:cubicBezTo>
                        <a:cubicBezTo>
                          <a:pt x="1033" y="818"/>
                          <a:pt x="981" y="831"/>
                          <a:pt x="929" y="844"/>
                        </a:cubicBezTo>
                        <a:cubicBezTo>
                          <a:pt x="891" y="857"/>
                          <a:pt x="839" y="870"/>
                          <a:pt x="788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4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3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9" y="432"/>
                          <a:pt x="156" y="419"/>
                          <a:pt x="143" y="419"/>
                        </a:cubicBezTo>
                        <a:cubicBezTo>
                          <a:pt x="131" y="416"/>
                          <a:pt x="119" y="414"/>
                          <a:pt x="108" y="414"/>
                        </a:cubicBezTo>
                        <a:cubicBezTo>
                          <a:pt x="74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8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64" y="677"/>
                          <a:pt x="1755" y="612"/>
                        </a:cubicBezTo>
                        <a:cubicBezTo>
                          <a:pt x="1858" y="535"/>
                          <a:pt x="1935" y="457"/>
                          <a:pt x="2013" y="393"/>
                        </a:cubicBezTo>
                        <a:cubicBezTo>
                          <a:pt x="2090" y="341"/>
                          <a:pt x="2167" y="277"/>
                          <a:pt x="2258" y="238"/>
                        </a:cubicBezTo>
                        <a:cubicBezTo>
                          <a:pt x="2335" y="200"/>
                          <a:pt x="2412" y="161"/>
                          <a:pt x="2503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4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51" y="71"/>
                          <a:pt x="2799" y="32"/>
                          <a:pt x="2735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6" name="Google Shape;2456;p24"/>
                  <p:cNvSpPr/>
                  <p:nvPr/>
                </p:nvSpPr>
                <p:spPr>
                  <a:xfrm>
                    <a:off x="3251265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03" y="367"/>
                          <a:pt x="1612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19" y="818"/>
                          <a:pt x="980" y="831"/>
                          <a:pt x="929" y="844"/>
                        </a:cubicBezTo>
                        <a:cubicBezTo>
                          <a:pt x="877" y="857"/>
                          <a:pt x="826" y="870"/>
                          <a:pt x="787" y="870"/>
                        </a:cubicBezTo>
                        <a:cubicBezTo>
                          <a:pt x="684" y="870"/>
                          <a:pt x="594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91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4" y="445"/>
                          <a:pt x="129" y="445"/>
                        </a:cubicBezTo>
                        <a:lnTo>
                          <a:pt x="168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6" y="414"/>
                        </a:cubicBezTo>
                        <a:cubicBezTo>
                          <a:pt x="69" y="414"/>
                          <a:pt x="3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0" y="1051"/>
                        </a:cubicBezTo>
                        <a:cubicBezTo>
                          <a:pt x="1032" y="1038"/>
                          <a:pt x="1097" y="1012"/>
                          <a:pt x="1161" y="999"/>
                        </a:cubicBezTo>
                        <a:cubicBezTo>
                          <a:pt x="1264" y="947"/>
                          <a:pt x="1380" y="896"/>
                          <a:pt x="1483" y="818"/>
                        </a:cubicBezTo>
                        <a:cubicBezTo>
                          <a:pt x="1574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22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489" y="135"/>
                        </a:cubicBezTo>
                        <a:cubicBezTo>
                          <a:pt x="2566" y="122"/>
                          <a:pt x="2631" y="109"/>
                          <a:pt x="2708" y="109"/>
                        </a:cubicBezTo>
                        <a:cubicBezTo>
                          <a:pt x="2760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86" y="32"/>
                          <a:pt x="2721" y="19"/>
                        </a:cubicBezTo>
                        <a:cubicBezTo>
                          <a:pt x="2667" y="10"/>
                          <a:pt x="2605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7" name="Google Shape;2457;p24"/>
                  <p:cNvSpPr/>
                  <p:nvPr/>
                </p:nvSpPr>
                <p:spPr>
                  <a:xfrm>
                    <a:off x="3348815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9" y="1"/>
                        </a:moveTo>
                        <a:cubicBezTo>
                          <a:pt x="2535" y="1"/>
                          <a:pt x="2511" y="2"/>
                          <a:pt x="2489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99" y="174"/>
                          <a:pt x="1908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57" y="586"/>
                          <a:pt x="1354" y="638"/>
                        </a:cubicBezTo>
                        <a:cubicBezTo>
                          <a:pt x="1277" y="702"/>
                          <a:pt x="1186" y="754"/>
                          <a:pt x="1083" y="806"/>
                        </a:cubicBezTo>
                        <a:cubicBezTo>
                          <a:pt x="1032" y="818"/>
                          <a:pt x="993" y="831"/>
                          <a:pt x="941" y="844"/>
                        </a:cubicBezTo>
                        <a:cubicBezTo>
                          <a:pt x="890" y="857"/>
                          <a:pt x="838" y="870"/>
                          <a:pt x="800" y="870"/>
                        </a:cubicBezTo>
                        <a:cubicBezTo>
                          <a:pt x="696" y="870"/>
                          <a:pt x="606" y="870"/>
                          <a:pt x="503" y="857"/>
                        </a:cubicBezTo>
                        <a:cubicBezTo>
                          <a:pt x="426" y="844"/>
                          <a:pt x="335" y="818"/>
                          <a:pt x="271" y="780"/>
                        </a:cubicBezTo>
                        <a:cubicBezTo>
                          <a:pt x="206" y="754"/>
                          <a:pt x="142" y="702"/>
                          <a:pt x="103" y="651"/>
                        </a:cubicBezTo>
                        <a:cubicBezTo>
                          <a:pt x="77" y="612"/>
                          <a:pt x="65" y="548"/>
                          <a:pt x="77" y="509"/>
                        </a:cubicBezTo>
                        <a:cubicBezTo>
                          <a:pt x="77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55" y="419"/>
                        </a:cubicBezTo>
                        <a:cubicBezTo>
                          <a:pt x="143" y="416"/>
                          <a:pt x="130" y="414"/>
                          <a:pt x="119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3" y="883"/>
                        </a:cubicBezTo>
                        <a:cubicBezTo>
                          <a:pt x="284" y="935"/>
                          <a:pt x="374" y="986"/>
                          <a:pt x="477" y="1012"/>
                        </a:cubicBezTo>
                        <a:cubicBezTo>
                          <a:pt x="580" y="1038"/>
                          <a:pt x="696" y="1063"/>
                          <a:pt x="800" y="1063"/>
                        </a:cubicBezTo>
                        <a:cubicBezTo>
                          <a:pt x="864" y="1063"/>
                          <a:pt x="928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25" y="393"/>
                        </a:cubicBezTo>
                        <a:cubicBezTo>
                          <a:pt x="2102" y="341"/>
                          <a:pt x="2179" y="277"/>
                          <a:pt x="2270" y="238"/>
                        </a:cubicBezTo>
                        <a:cubicBezTo>
                          <a:pt x="2334" y="200"/>
                          <a:pt x="2424" y="161"/>
                          <a:pt x="2502" y="135"/>
                        </a:cubicBezTo>
                        <a:cubicBezTo>
                          <a:pt x="2579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37" y="122"/>
                          <a:pt x="2888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8" name="Google Shape;2458;p24"/>
                  <p:cNvSpPr/>
                  <p:nvPr/>
                </p:nvSpPr>
                <p:spPr>
                  <a:xfrm>
                    <a:off x="3447081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6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1" y="535"/>
                          <a:pt x="1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1" y="148"/>
                          <a:pt x="2902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59" name="Google Shape;2459;p24"/>
                  <p:cNvSpPr/>
                  <p:nvPr/>
                </p:nvSpPr>
                <p:spPr>
                  <a:xfrm>
                    <a:off x="3545406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5" y="1"/>
                        </a:moveTo>
                        <a:cubicBezTo>
                          <a:pt x="2529" y="1"/>
                          <a:pt x="2502" y="2"/>
                          <a:pt x="2476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77" y="702"/>
                          <a:pt x="1173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1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6" y="870"/>
                          <a:pt x="593" y="870"/>
                          <a:pt x="503" y="857"/>
                        </a:cubicBezTo>
                        <a:cubicBezTo>
                          <a:pt x="426" y="844"/>
                          <a:pt x="335" y="818"/>
                          <a:pt x="271" y="780"/>
                        </a:cubicBezTo>
                        <a:cubicBezTo>
                          <a:pt x="206" y="754"/>
                          <a:pt x="142" y="702"/>
                          <a:pt x="103" y="651"/>
                        </a:cubicBezTo>
                        <a:cubicBezTo>
                          <a:pt x="77" y="612"/>
                          <a:pt x="65" y="548"/>
                          <a:pt x="77" y="509"/>
                        </a:cubicBezTo>
                        <a:cubicBezTo>
                          <a:pt x="77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16" y="818"/>
                          <a:pt x="193" y="883"/>
                        </a:cubicBezTo>
                        <a:cubicBezTo>
                          <a:pt x="271" y="935"/>
                          <a:pt x="374" y="986"/>
                          <a:pt x="464" y="1012"/>
                        </a:cubicBezTo>
                        <a:cubicBezTo>
                          <a:pt x="580" y="1038"/>
                          <a:pt x="683" y="1063"/>
                          <a:pt x="800" y="1063"/>
                        </a:cubicBezTo>
                        <a:cubicBezTo>
                          <a:pt x="864" y="1063"/>
                          <a:pt x="928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24" y="161"/>
                          <a:pt x="2502" y="135"/>
                        </a:cubicBezTo>
                        <a:cubicBezTo>
                          <a:pt x="2566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24" y="122"/>
                          <a:pt x="2876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60" name="Google Shape;2460;p24"/>
                  <p:cNvSpPr/>
                  <p:nvPr/>
                </p:nvSpPr>
                <p:spPr>
                  <a:xfrm>
                    <a:off x="3642897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19" y="303"/>
                          <a:pt x="1716" y="367"/>
                          <a:pt x="1625" y="445"/>
                        </a:cubicBezTo>
                        <a:cubicBezTo>
                          <a:pt x="1548" y="509"/>
                          <a:pt x="1458" y="586"/>
                          <a:pt x="1368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4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4" y="857"/>
                        </a:cubicBezTo>
                        <a:cubicBezTo>
                          <a:pt x="426" y="844"/>
                          <a:pt x="349" y="818"/>
                          <a:pt x="271" y="780"/>
                        </a:cubicBezTo>
                        <a:cubicBezTo>
                          <a:pt x="207" y="754"/>
                          <a:pt x="155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55" y="419"/>
                        </a:cubicBezTo>
                        <a:cubicBezTo>
                          <a:pt x="143" y="416"/>
                          <a:pt x="131" y="414"/>
                          <a:pt x="119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84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13" y="1063"/>
                        </a:cubicBezTo>
                        <a:cubicBezTo>
                          <a:pt x="865" y="1063"/>
                          <a:pt x="929" y="1051"/>
                          <a:pt x="994" y="1051"/>
                        </a:cubicBezTo>
                        <a:cubicBezTo>
                          <a:pt x="1045" y="1038"/>
                          <a:pt x="1110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6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2" y="341"/>
                          <a:pt x="2180" y="277"/>
                          <a:pt x="2270" y="238"/>
                        </a:cubicBezTo>
                        <a:cubicBezTo>
                          <a:pt x="2347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89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6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61" name="Google Shape;2461;p24"/>
                  <p:cNvSpPr/>
                  <p:nvPr/>
                </p:nvSpPr>
                <p:spPr>
                  <a:xfrm>
                    <a:off x="3741222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3" y="1"/>
                        </a:moveTo>
                        <a:cubicBezTo>
                          <a:pt x="2528" y="1"/>
                          <a:pt x="2502" y="2"/>
                          <a:pt x="2476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1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6" y="870"/>
                          <a:pt x="593" y="870"/>
                          <a:pt x="503" y="857"/>
                        </a:cubicBezTo>
                        <a:cubicBezTo>
                          <a:pt x="426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103" y="651"/>
                        </a:cubicBezTo>
                        <a:cubicBezTo>
                          <a:pt x="65" y="612"/>
                          <a:pt x="65" y="548"/>
                          <a:pt x="65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0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80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6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11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1" y="174"/>
                          <a:pt x="2927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62" name="Google Shape;2462;p24"/>
                  <p:cNvSpPr/>
                  <p:nvPr/>
                </p:nvSpPr>
                <p:spPr>
                  <a:xfrm>
                    <a:off x="3839488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954" y="225"/>
                        </a:move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66" y="251"/>
                          <a:pt x="2966" y="238"/>
                          <a:pt x="2954" y="225"/>
                        </a:cubicBezTo>
                        <a:close/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6" y="6"/>
                        </a:cubicBezTo>
                        <a:cubicBezTo>
                          <a:pt x="2373" y="19"/>
                          <a:pt x="2283" y="45"/>
                          <a:pt x="2180" y="84"/>
                        </a:cubicBezTo>
                        <a:cubicBezTo>
                          <a:pt x="2077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3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1" y="535"/>
                          <a:pt x="1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87" y="754"/>
                          <a:pt x="1664" y="677"/>
                          <a:pt x="1754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4" y="225"/>
                        </a:cubicBezTo>
                        <a:cubicBezTo>
                          <a:pt x="2954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99" y="32"/>
                          <a:pt x="2734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63" name="Google Shape;2463;p24"/>
                  <p:cNvSpPr/>
                  <p:nvPr/>
                </p:nvSpPr>
                <p:spPr>
                  <a:xfrm>
                    <a:off x="3937813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2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79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02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0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77" y="857"/>
                          <a:pt x="838" y="870"/>
                          <a:pt x="787" y="870"/>
                        </a:cubicBezTo>
                        <a:cubicBezTo>
                          <a:pt x="684" y="870"/>
                          <a:pt x="593" y="870"/>
                          <a:pt x="490" y="857"/>
                        </a:cubicBezTo>
                        <a:cubicBezTo>
                          <a:pt x="413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90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3" y="445"/>
                          <a:pt x="129" y="445"/>
                        </a:cubicBezTo>
                        <a:lnTo>
                          <a:pt x="168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32" y="1038"/>
                          <a:pt x="1096" y="1012"/>
                          <a:pt x="1161" y="999"/>
                        </a:cubicBezTo>
                        <a:cubicBezTo>
                          <a:pt x="1264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21" y="457"/>
                          <a:pt x="2012" y="393"/>
                        </a:cubicBezTo>
                        <a:cubicBezTo>
                          <a:pt x="2089" y="341"/>
                          <a:pt x="2166" y="277"/>
                          <a:pt x="2257" y="238"/>
                        </a:cubicBezTo>
                        <a:cubicBezTo>
                          <a:pt x="2334" y="200"/>
                          <a:pt x="2411" y="161"/>
                          <a:pt x="2489" y="135"/>
                        </a:cubicBezTo>
                        <a:cubicBezTo>
                          <a:pt x="2566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1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7" y="148"/>
                          <a:pt x="2901" y="109"/>
                        </a:cubicBezTo>
                        <a:cubicBezTo>
                          <a:pt x="2850" y="71"/>
                          <a:pt x="2798" y="32"/>
                          <a:pt x="2734" y="19"/>
                        </a:cubicBezTo>
                        <a:cubicBezTo>
                          <a:pt x="2670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64" name="Google Shape;2464;p24"/>
                  <p:cNvSpPr/>
                  <p:nvPr/>
                </p:nvSpPr>
                <p:spPr>
                  <a:xfrm>
                    <a:off x="4035304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6" y="1"/>
                        </a:moveTo>
                        <a:cubicBezTo>
                          <a:pt x="2529" y="1"/>
                          <a:pt x="2503" y="2"/>
                          <a:pt x="2477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77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1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26" y="844"/>
                          <a:pt x="336" y="818"/>
                          <a:pt x="272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6" y="419"/>
                          <a:pt x="143" y="419"/>
                        </a:cubicBezTo>
                        <a:cubicBezTo>
                          <a:pt x="134" y="416"/>
                          <a:pt x="124" y="414"/>
                          <a:pt x="114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72" y="935"/>
                          <a:pt x="375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80" y="277"/>
                          <a:pt x="2257" y="238"/>
                        </a:cubicBezTo>
                        <a:cubicBezTo>
                          <a:pt x="2335" y="200"/>
                          <a:pt x="2425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54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5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2465" name="Google Shape;2465;p24"/>
              <p:cNvSpPr/>
              <p:nvPr/>
            </p:nvSpPr>
            <p:spPr>
              <a:xfrm rot="10800000">
                <a:off x="904762" y="615062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6" name="Google Shape;2466;p24"/>
              <p:cNvSpPr/>
              <p:nvPr/>
            </p:nvSpPr>
            <p:spPr>
              <a:xfrm rot="10800000" flipH="1">
                <a:off x="8079838" y="615062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467" name="Google Shape;2467;p24"/>
            <p:cNvSpPr/>
            <p:nvPr/>
          </p:nvSpPr>
          <p:spPr>
            <a:xfrm>
              <a:off x="769063" y="369238"/>
              <a:ext cx="187852" cy="287251"/>
            </a:xfrm>
            <a:custGeom>
              <a:avLst/>
              <a:gdLst/>
              <a:ahLst/>
              <a:cxnLst/>
              <a:rect l="l" t="t" r="r" b="b"/>
              <a:pathLst>
                <a:path w="1510" h="2309" extrusionOk="0">
                  <a:moveTo>
                    <a:pt x="636" y="186"/>
                  </a:moveTo>
                  <a:lnTo>
                    <a:pt x="636" y="186"/>
                  </a:lnTo>
                  <a:cubicBezTo>
                    <a:pt x="915" y="384"/>
                    <a:pt x="1206" y="614"/>
                    <a:pt x="1317" y="948"/>
                  </a:cubicBezTo>
                  <a:cubicBezTo>
                    <a:pt x="1358" y="1074"/>
                    <a:pt x="1367" y="1147"/>
                    <a:pt x="1350" y="1197"/>
                  </a:cubicBezTo>
                  <a:cubicBezTo>
                    <a:pt x="953" y="988"/>
                    <a:pt x="696" y="627"/>
                    <a:pt x="636" y="186"/>
                  </a:cubicBezTo>
                  <a:close/>
                  <a:moveTo>
                    <a:pt x="1339" y="1398"/>
                  </a:moveTo>
                  <a:lnTo>
                    <a:pt x="1339" y="1398"/>
                  </a:lnTo>
                  <a:cubicBezTo>
                    <a:pt x="1183" y="1784"/>
                    <a:pt x="895" y="2052"/>
                    <a:pt x="498" y="2167"/>
                  </a:cubicBezTo>
                  <a:cubicBezTo>
                    <a:pt x="612" y="1764"/>
                    <a:pt x="917" y="1472"/>
                    <a:pt x="1339" y="1398"/>
                  </a:cubicBezTo>
                  <a:close/>
                  <a:moveTo>
                    <a:pt x="562" y="1"/>
                  </a:moveTo>
                  <a:cubicBezTo>
                    <a:pt x="531" y="1"/>
                    <a:pt x="500" y="28"/>
                    <a:pt x="502" y="61"/>
                  </a:cubicBezTo>
                  <a:cubicBezTo>
                    <a:pt x="521" y="555"/>
                    <a:pt x="766" y="976"/>
                    <a:pt x="1175" y="1226"/>
                  </a:cubicBezTo>
                  <a:cubicBezTo>
                    <a:pt x="795" y="1228"/>
                    <a:pt x="416" y="1232"/>
                    <a:pt x="37" y="1252"/>
                  </a:cubicBezTo>
                  <a:cubicBezTo>
                    <a:pt x="1" y="1256"/>
                    <a:pt x="1" y="1309"/>
                    <a:pt x="37" y="1312"/>
                  </a:cubicBezTo>
                  <a:cubicBezTo>
                    <a:pt x="394" y="1329"/>
                    <a:pt x="752" y="1329"/>
                    <a:pt x="1111" y="1329"/>
                  </a:cubicBezTo>
                  <a:cubicBezTo>
                    <a:pt x="1084" y="1338"/>
                    <a:pt x="1056" y="1348"/>
                    <a:pt x="1027" y="1362"/>
                  </a:cubicBezTo>
                  <a:cubicBezTo>
                    <a:pt x="663" y="1523"/>
                    <a:pt x="430" y="1850"/>
                    <a:pt x="359" y="2234"/>
                  </a:cubicBezTo>
                  <a:cubicBezTo>
                    <a:pt x="349" y="2273"/>
                    <a:pt x="378" y="2308"/>
                    <a:pt x="414" y="2308"/>
                  </a:cubicBezTo>
                  <a:cubicBezTo>
                    <a:pt x="419" y="2308"/>
                    <a:pt x="424" y="2308"/>
                    <a:pt x="430" y="2306"/>
                  </a:cubicBezTo>
                  <a:cubicBezTo>
                    <a:pt x="927" y="2195"/>
                    <a:pt x="1307" y="1865"/>
                    <a:pt x="1468" y="1379"/>
                  </a:cubicBezTo>
                  <a:cubicBezTo>
                    <a:pt x="1473" y="1365"/>
                    <a:pt x="1472" y="1350"/>
                    <a:pt x="1465" y="1338"/>
                  </a:cubicBezTo>
                  <a:cubicBezTo>
                    <a:pt x="1465" y="1333"/>
                    <a:pt x="1468" y="1331"/>
                    <a:pt x="1470" y="1328"/>
                  </a:cubicBezTo>
                  <a:cubicBezTo>
                    <a:pt x="1509" y="710"/>
                    <a:pt x="1051" y="337"/>
                    <a:pt x="591" y="9"/>
                  </a:cubicBezTo>
                  <a:cubicBezTo>
                    <a:pt x="582" y="3"/>
                    <a:pt x="572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24"/>
            <p:cNvSpPr/>
            <p:nvPr/>
          </p:nvSpPr>
          <p:spPr>
            <a:xfrm flipH="1">
              <a:off x="8187088" y="369238"/>
              <a:ext cx="187852" cy="287251"/>
            </a:xfrm>
            <a:custGeom>
              <a:avLst/>
              <a:gdLst/>
              <a:ahLst/>
              <a:cxnLst/>
              <a:rect l="l" t="t" r="r" b="b"/>
              <a:pathLst>
                <a:path w="1510" h="2309" extrusionOk="0">
                  <a:moveTo>
                    <a:pt x="636" y="186"/>
                  </a:moveTo>
                  <a:lnTo>
                    <a:pt x="636" y="186"/>
                  </a:lnTo>
                  <a:cubicBezTo>
                    <a:pt x="915" y="384"/>
                    <a:pt x="1206" y="614"/>
                    <a:pt x="1317" y="948"/>
                  </a:cubicBezTo>
                  <a:cubicBezTo>
                    <a:pt x="1358" y="1074"/>
                    <a:pt x="1367" y="1147"/>
                    <a:pt x="1350" y="1197"/>
                  </a:cubicBezTo>
                  <a:cubicBezTo>
                    <a:pt x="953" y="988"/>
                    <a:pt x="696" y="627"/>
                    <a:pt x="636" y="186"/>
                  </a:cubicBezTo>
                  <a:close/>
                  <a:moveTo>
                    <a:pt x="1339" y="1398"/>
                  </a:moveTo>
                  <a:lnTo>
                    <a:pt x="1339" y="1398"/>
                  </a:lnTo>
                  <a:cubicBezTo>
                    <a:pt x="1183" y="1784"/>
                    <a:pt x="895" y="2052"/>
                    <a:pt x="498" y="2167"/>
                  </a:cubicBezTo>
                  <a:cubicBezTo>
                    <a:pt x="612" y="1764"/>
                    <a:pt x="917" y="1472"/>
                    <a:pt x="1339" y="1398"/>
                  </a:cubicBezTo>
                  <a:close/>
                  <a:moveTo>
                    <a:pt x="562" y="1"/>
                  </a:moveTo>
                  <a:cubicBezTo>
                    <a:pt x="531" y="1"/>
                    <a:pt x="500" y="28"/>
                    <a:pt x="502" y="61"/>
                  </a:cubicBezTo>
                  <a:cubicBezTo>
                    <a:pt x="521" y="555"/>
                    <a:pt x="766" y="976"/>
                    <a:pt x="1175" y="1226"/>
                  </a:cubicBezTo>
                  <a:cubicBezTo>
                    <a:pt x="795" y="1228"/>
                    <a:pt x="416" y="1232"/>
                    <a:pt x="37" y="1252"/>
                  </a:cubicBezTo>
                  <a:cubicBezTo>
                    <a:pt x="1" y="1256"/>
                    <a:pt x="1" y="1309"/>
                    <a:pt x="37" y="1312"/>
                  </a:cubicBezTo>
                  <a:cubicBezTo>
                    <a:pt x="394" y="1329"/>
                    <a:pt x="752" y="1329"/>
                    <a:pt x="1111" y="1329"/>
                  </a:cubicBezTo>
                  <a:cubicBezTo>
                    <a:pt x="1084" y="1338"/>
                    <a:pt x="1056" y="1348"/>
                    <a:pt x="1027" y="1362"/>
                  </a:cubicBezTo>
                  <a:cubicBezTo>
                    <a:pt x="663" y="1523"/>
                    <a:pt x="430" y="1850"/>
                    <a:pt x="359" y="2234"/>
                  </a:cubicBezTo>
                  <a:cubicBezTo>
                    <a:pt x="349" y="2273"/>
                    <a:pt x="378" y="2308"/>
                    <a:pt x="414" y="2308"/>
                  </a:cubicBezTo>
                  <a:cubicBezTo>
                    <a:pt x="419" y="2308"/>
                    <a:pt x="424" y="2308"/>
                    <a:pt x="430" y="2306"/>
                  </a:cubicBezTo>
                  <a:cubicBezTo>
                    <a:pt x="927" y="2195"/>
                    <a:pt x="1307" y="1865"/>
                    <a:pt x="1468" y="1379"/>
                  </a:cubicBezTo>
                  <a:cubicBezTo>
                    <a:pt x="1473" y="1365"/>
                    <a:pt x="1472" y="1350"/>
                    <a:pt x="1465" y="1338"/>
                  </a:cubicBezTo>
                  <a:cubicBezTo>
                    <a:pt x="1465" y="1333"/>
                    <a:pt x="1468" y="1331"/>
                    <a:pt x="1470" y="1328"/>
                  </a:cubicBezTo>
                  <a:cubicBezTo>
                    <a:pt x="1509" y="710"/>
                    <a:pt x="1051" y="337"/>
                    <a:pt x="591" y="9"/>
                  </a:cubicBezTo>
                  <a:cubicBezTo>
                    <a:pt x="582" y="3"/>
                    <a:pt x="572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69" name="Google Shape;2469;p24"/>
          <p:cNvGrpSpPr/>
          <p:nvPr/>
        </p:nvGrpSpPr>
        <p:grpSpPr>
          <a:xfrm>
            <a:off x="760389" y="4484832"/>
            <a:ext cx="7605877" cy="287251"/>
            <a:chOff x="769063" y="369238"/>
            <a:chExt cx="7605877" cy="287251"/>
          </a:xfrm>
        </p:grpSpPr>
        <p:grpSp>
          <p:nvGrpSpPr>
            <p:cNvPr id="2470" name="Google Shape;2470;p24"/>
            <p:cNvGrpSpPr/>
            <p:nvPr/>
          </p:nvGrpSpPr>
          <p:grpSpPr>
            <a:xfrm>
              <a:off x="897505" y="480124"/>
              <a:ext cx="7348994" cy="80775"/>
              <a:chOff x="882905" y="536157"/>
              <a:chExt cx="7197134" cy="79106"/>
            </a:xfrm>
          </p:grpSpPr>
          <p:grpSp>
            <p:nvGrpSpPr>
              <p:cNvPr id="2471" name="Google Shape;2471;p24"/>
              <p:cNvGrpSpPr/>
              <p:nvPr/>
            </p:nvGrpSpPr>
            <p:grpSpPr>
              <a:xfrm>
                <a:off x="882905" y="536157"/>
                <a:ext cx="7163972" cy="64150"/>
                <a:chOff x="1299890" y="844622"/>
                <a:chExt cx="6544233" cy="64143"/>
              </a:xfrm>
            </p:grpSpPr>
            <p:grpSp>
              <p:nvGrpSpPr>
                <p:cNvPr id="2472" name="Google Shape;2472;p24"/>
                <p:cNvGrpSpPr/>
                <p:nvPr/>
              </p:nvGrpSpPr>
              <p:grpSpPr>
                <a:xfrm>
                  <a:off x="4528885" y="844622"/>
                  <a:ext cx="3315238" cy="64143"/>
                  <a:chOff x="896765" y="648922"/>
                  <a:chExt cx="3315238" cy="64143"/>
                </a:xfrm>
              </p:grpSpPr>
              <p:sp>
                <p:nvSpPr>
                  <p:cNvPr id="2473" name="Google Shape;2473;p24"/>
                  <p:cNvSpPr/>
                  <p:nvPr/>
                </p:nvSpPr>
                <p:spPr>
                  <a:xfrm>
                    <a:off x="896765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68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4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4" y="857"/>
                        </a:cubicBezTo>
                        <a:cubicBezTo>
                          <a:pt x="426" y="844"/>
                          <a:pt x="349" y="818"/>
                          <a:pt x="272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7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55" y="419"/>
                        </a:cubicBezTo>
                        <a:cubicBezTo>
                          <a:pt x="143" y="416"/>
                          <a:pt x="131" y="414"/>
                          <a:pt x="119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78" y="754"/>
                          <a:pt x="130" y="818"/>
                          <a:pt x="194" y="883"/>
                        </a:cubicBezTo>
                        <a:cubicBezTo>
                          <a:pt x="284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3" y="341"/>
                          <a:pt x="2180" y="277"/>
                          <a:pt x="2270" y="238"/>
                        </a:cubicBezTo>
                        <a:cubicBezTo>
                          <a:pt x="2348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7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67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4" name="Google Shape;2474;p24"/>
                  <p:cNvSpPr/>
                  <p:nvPr/>
                </p:nvSpPr>
                <p:spPr>
                  <a:xfrm>
                    <a:off x="995090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5" y="1"/>
                        </a:moveTo>
                        <a:cubicBezTo>
                          <a:pt x="2529" y="1"/>
                          <a:pt x="2502" y="2"/>
                          <a:pt x="2476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77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2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7" y="870"/>
                          <a:pt x="593" y="870"/>
                          <a:pt x="503" y="857"/>
                        </a:cubicBezTo>
                        <a:cubicBezTo>
                          <a:pt x="426" y="844"/>
                          <a:pt x="336" y="818"/>
                          <a:pt x="271" y="780"/>
                        </a:cubicBezTo>
                        <a:cubicBezTo>
                          <a:pt x="207" y="754"/>
                          <a:pt x="142" y="702"/>
                          <a:pt x="103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74" y="986"/>
                          <a:pt x="464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24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5" name="Google Shape;2475;p24"/>
                  <p:cNvSpPr/>
                  <p:nvPr/>
                </p:nvSpPr>
                <p:spPr>
                  <a:xfrm>
                    <a:off x="1093356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7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3" y="419"/>
                        </a:cubicBezTo>
                        <a:cubicBezTo>
                          <a:pt x="133" y="416"/>
                          <a:pt x="124" y="414"/>
                          <a:pt x="114" y="414"/>
                        </a:cubicBezTo>
                        <a:cubicBezTo>
                          <a:pt x="81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87" y="754"/>
                          <a:pt x="1664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80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15" y="174"/>
                          <a:pt x="2928" y="200"/>
                          <a:pt x="2954" y="225"/>
                        </a:cubicBezTo>
                        <a:cubicBezTo>
                          <a:pt x="2954" y="238"/>
                          <a:pt x="2954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6" name="Google Shape;2476;p24"/>
                  <p:cNvSpPr/>
                  <p:nvPr/>
                </p:nvSpPr>
                <p:spPr>
                  <a:xfrm>
                    <a:off x="1191681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2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79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793" y="303"/>
                          <a:pt x="1702" y="367"/>
                          <a:pt x="1612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77" y="857"/>
                          <a:pt x="838" y="870"/>
                          <a:pt x="787" y="870"/>
                        </a:cubicBezTo>
                        <a:cubicBezTo>
                          <a:pt x="684" y="870"/>
                          <a:pt x="593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91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3" y="445"/>
                          <a:pt x="129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81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68" y="1038"/>
                          <a:pt x="684" y="1063"/>
                          <a:pt x="787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32" y="1038"/>
                          <a:pt x="1096" y="1012"/>
                          <a:pt x="1161" y="999"/>
                        </a:cubicBezTo>
                        <a:cubicBezTo>
                          <a:pt x="1264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22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489" y="135"/>
                        </a:cubicBezTo>
                        <a:cubicBezTo>
                          <a:pt x="2566" y="122"/>
                          <a:pt x="2631" y="109"/>
                          <a:pt x="2708" y="109"/>
                        </a:cubicBezTo>
                        <a:cubicBezTo>
                          <a:pt x="2760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7" y="148"/>
                          <a:pt x="2902" y="109"/>
                        </a:cubicBezTo>
                        <a:cubicBezTo>
                          <a:pt x="2850" y="71"/>
                          <a:pt x="2785" y="32"/>
                          <a:pt x="2721" y="19"/>
                        </a:cubicBezTo>
                        <a:cubicBezTo>
                          <a:pt x="2666" y="10"/>
                          <a:pt x="2605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7" name="Google Shape;2477;p24"/>
                  <p:cNvSpPr/>
                  <p:nvPr/>
                </p:nvSpPr>
                <p:spPr>
                  <a:xfrm>
                    <a:off x="1289946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7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7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03" y="367"/>
                          <a:pt x="1613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78" y="857"/>
                          <a:pt x="839" y="870"/>
                          <a:pt x="787" y="870"/>
                        </a:cubicBezTo>
                        <a:cubicBezTo>
                          <a:pt x="684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6" y="419"/>
                          <a:pt x="143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81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32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74" y="754"/>
                          <a:pt x="1664" y="677"/>
                          <a:pt x="1754" y="612"/>
                        </a:cubicBezTo>
                        <a:cubicBezTo>
                          <a:pt x="1845" y="535"/>
                          <a:pt x="1922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489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1" y="225"/>
                        </a:cubicBez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54" y="251"/>
                          <a:pt x="2954" y="238"/>
                          <a:pt x="2954" y="225"/>
                        </a:cubicBezTo>
                        <a:cubicBezTo>
                          <a:pt x="2954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99" y="32"/>
                          <a:pt x="2722" y="19"/>
                        </a:cubicBezTo>
                        <a:cubicBezTo>
                          <a:pt x="2667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8" name="Google Shape;2478;p24"/>
                  <p:cNvSpPr/>
                  <p:nvPr/>
                </p:nvSpPr>
                <p:spPr>
                  <a:xfrm>
                    <a:off x="1386723" y="648922"/>
                    <a:ext cx="177474" cy="641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0" h="1077" extrusionOk="0">
                        <a:moveTo>
                          <a:pt x="2566" y="1"/>
                        </a:moveTo>
                        <a:cubicBezTo>
                          <a:pt x="2541" y="1"/>
                          <a:pt x="2516" y="2"/>
                          <a:pt x="2489" y="6"/>
                        </a:cubicBezTo>
                        <a:cubicBezTo>
                          <a:pt x="2399" y="19"/>
                          <a:pt x="2296" y="45"/>
                          <a:pt x="2205" y="84"/>
                        </a:cubicBezTo>
                        <a:cubicBezTo>
                          <a:pt x="2102" y="122"/>
                          <a:pt x="1999" y="174"/>
                          <a:pt x="1909" y="238"/>
                        </a:cubicBezTo>
                        <a:cubicBezTo>
                          <a:pt x="1819" y="303"/>
                          <a:pt x="1728" y="367"/>
                          <a:pt x="1638" y="445"/>
                        </a:cubicBezTo>
                        <a:cubicBezTo>
                          <a:pt x="1548" y="509"/>
                          <a:pt x="1458" y="586"/>
                          <a:pt x="1367" y="638"/>
                        </a:cubicBezTo>
                        <a:cubicBezTo>
                          <a:pt x="1290" y="702"/>
                          <a:pt x="1187" y="754"/>
                          <a:pt x="1097" y="806"/>
                        </a:cubicBezTo>
                        <a:cubicBezTo>
                          <a:pt x="1045" y="818"/>
                          <a:pt x="993" y="831"/>
                          <a:pt x="955" y="844"/>
                        </a:cubicBezTo>
                        <a:cubicBezTo>
                          <a:pt x="903" y="857"/>
                          <a:pt x="852" y="870"/>
                          <a:pt x="800" y="870"/>
                        </a:cubicBezTo>
                        <a:cubicBezTo>
                          <a:pt x="710" y="870"/>
                          <a:pt x="607" y="870"/>
                          <a:pt x="516" y="857"/>
                        </a:cubicBezTo>
                        <a:cubicBezTo>
                          <a:pt x="439" y="844"/>
                          <a:pt x="349" y="818"/>
                          <a:pt x="271" y="780"/>
                        </a:cubicBezTo>
                        <a:cubicBezTo>
                          <a:pt x="207" y="754"/>
                          <a:pt x="155" y="702"/>
                          <a:pt x="117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91" y="470"/>
                          <a:pt x="117" y="445"/>
                          <a:pt x="155" y="445"/>
                        </a:cubicBezTo>
                        <a:lnTo>
                          <a:pt x="194" y="445"/>
                        </a:lnTo>
                        <a:cubicBezTo>
                          <a:pt x="181" y="432"/>
                          <a:pt x="168" y="432"/>
                          <a:pt x="155" y="419"/>
                        </a:cubicBezTo>
                        <a:cubicBezTo>
                          <a:pt x="104" y="419"/>
                          <a:pt x="52" y="432"/>
                          <a:pt x="39" y="483"/>
                        </a:cubicBezTo>
                        <a:cubicBezTo>
                          <a:pt x="0" y="548"/>
                          <a:pt x="0" y="612"/>
                          <a:pt x="39" y="690"/>
                        </a:cubicBezTo>
                        <a:cubicBezTo>
                          <a:pt x="65" y="767"/>
                          <a:pt x="129" y="831"/>
                          <a:pt x="194" y="883"/>
                        </a:cubicBezTo>
                        <a:cubicBezTo>
                          <a:pt x="284" y="947"/>
                          <a:pt x="374" y="999"/>
                          <a:pt x="478" y="1025"/>
                        </a:cubicBezTo>
                        <a:cubicBezTo>
                          <a:pt x="581" y="1051"/>
                          <a:pt x="697" y="1063"/>
                          <a:pt x="813" y="1076"/>
                        </a:cubicBezTo>
                        <a:cubicBezTo>
                          <a:pt x="864" y="1063"/>
                          <a:pt x="929" y="1063"/>
                          <a:pt x="993" y="1051"/>
                        </a:cubicBezTo>
                        <a:cubicBezTo>
                          <a:pt x="1058" y="1038"/>
                          <a:pt x="1122" y="1012"/>
                          <a:pt x="1174" y="999"/>
                        </a:cubicBezTo>
                        <a:cubicBezTo>
                          <a:pt x="1290" y="947"/>
                          <a:pt x="1393" y="896"/>
                          <a:pt x="1496" y="818"/>
                        </a:cubicBezTo>
                        <a:cubicBezTo>
                          <a:pt x="1599" y="754"/>
                          <a:pt x="1690" y="677"/>
                          <a:pt x="1780" y="612"/>
                        </a:cubicBezTo>
                        <a:cubicBezTo>
                          <a:pt x="1870" y="535"/>
                          <a:pt x="1948" y="457"/>
                          <a:pt x="2025" y="393"/>
                        </a:cubicBezTo>
                        <a:cubicBezTo>
                          <a:pt x="2102" y="341"/>
                          <a:pt x="2193" y="277"/>
                          <a:pt x="2270" y="238"/>
                        </a:cubicBezTo>
                        <a:cubicBezTo>
                          <a:pt x="2347" y="200"/>
                          <a:pt x="2425" y="161"/>
                          <a:pt x="2515" y="135"/>
                        </a:cubicBezTo>
                        <a:cubicBezTo>
                          <a:pt x="2579" y="122"/>
                          <a:pt x="2657" y="109"/>
                          <a:pt x="2734" y="109"/>
                        </a:cubicBezTo>
                        <a:cubicBezTo>
                          <a:pt x="2786" y="109"/>
                          <a:pt x="2837" y="122"/>
                          <a:pt x="2889" y="148"/>
                        </a:cubicBezTo>
                        <a:cubicBezTo>
                          <a:pt x="2928" y="174"/>
                          <a:pt x="2953" y="200"/>
                          <a:pt x="2966" y="225"/>
                        </a:cubicBezTo>
                        <a:cubicBezTo>
                          <a:pt x="2966" y="238"/>
                          <a:pt x="2979" y="251"/>
                          <a:pt x="2979" y="264"/>
                        </a:cubicBezTo>
                        <a:cubicBezTo>
                          <a:pt x="2979" y="251"/>
                          <a:pt x="2979" y="238"/>
                          <a:pt x="2979" y="225"/>
                        </a:cubicBezTo>
                        <a:cubicBezTo>
                          <a:pt x="2966" y="187"/>
                          <a:pt x="2953" y="148"/>
                          <a:pt x="2928" y="109"/>
                        </a:cubicBezTo>
                        <a:cubicBezTo>
                          <a:pt x="2876" y="71"/>
                          <a:pt x="2811" y="32"/>
                          <a:pt x="2747" y="19"/>
                        </a:cubicBezTo>
                        <a:cubicBezTo>
                          <a:pt x="2683" y="10"/>
                          <a:pt x="2626" y="1"/>
                          <a:pt x="256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79" name="Google Shape;2479;p24"/>
                  <p:cNvSpPr/>
                  <p:nvPr/>
                </p:nvSpPr>
                <p:spPr>
                  <a:xfrm>
                    <a:off x="1485762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7" y="6"/>
                        </a:cubicBezTo>
                        <a:cubicBezTo>
                          <a:pt x="2373" y="19"/>
                          <a:pt x="2283" y="45"/>
                          <a:pt x="2180" y="84"/>
                        </a:cubicBezTo>
                        <a:cubicBezTo>
                          <a:pt x="2077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5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91" y="857"/>
                          <a:pt x="839" y="870"/>
                          <a:pt x="787" y="870"/>
                        </a:cubicBezTo>
                        <a:cubicBezTo>
                          <a:pt x="684" y="870"/>
                          <a:pt x="594" y="870"/>
                          <a:pt x="504" y="857"/>
                        </a:cubicBezTo>
                        <a:cubicBezTo>
                          <a:pt x="414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9" y="432"/>
                          <a:pt x="156" y="419"/>
                          <a:pt x="143" y="419"/>
                        </a:cubicBezTo>
                        <a:cubicBezTo>
                          <a:pt x="131" y="416"/>
                          <a:pt x="119" y="414"/>
                          <a:pt x="108" y="414"/>
                        </a:cubicBezTo>
                        <a:cubicBezTo>
                          <a:pt x="74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81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32" y="1038"/>
                          <a:pt x="1097" y="1012"/>
                          <a:pt x="1161" y="999"/>
                        </a:cubicBezTo>
                        <a:cubicBezTo>
                          <a:pt x="1265" y="947"/>
                          <a:pt x="1381" y="896"/>
                          <a:pt x="1484" y="818"/>
                        </a:cubicBezTo>
                        <a:cubicBezTo>
                          <a:pt x="1574" y="754"/>
                          <a:pt x="1664" y="677"/>
                          <a:pt x="1755" y="612"/>
                        </a:cubicBezTo>
                        <a:cubicBezTo>
                          <a:pt x="1845" y="535"/>
                          <a:pt x="1922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490" y="135"/>
                        </a:cubicBezTo>
                        <a:cubicBezTo>
                          <a:pt x="2567" y="122"/>
                          <a:pt x="2631" y="109"/>
                          <a:pt x="2709" y="109"/>
                        </a:cubicBezTo>
                        <a:cubicBezTo>
                          <a:pt x="2760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1" y="225"/>
                        </a:cubicBez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54" y="251"/>
                          <a:pt x="2954" y="238"/>
                          <a:pt x="2954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51" y="71"/>
                          <a:pt x="2799" y="32"/>
                          <a:pt x="2722" y="19"/>
                        </a:cubicBezTo>
                        <a:cubicBezTo>
                          <a:pt x="2667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0" name="Google Shape;2480;p24"/>
                  <p:cNvSpPr/>
                  <p:nvPr/>
                </p:nvSpPr>
                <p:spPr>
                  <a:xfrm>
                    <a:off x="1583313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89" y="122"/>
                          <a:pt x="1999" y="174"/>
                          <a:pt x="1909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58" y="586"/>
                          <a:pt x="1354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3" y="857"/>
                        </a:cubicBezTo>
                        <a:cubicBezTo>
                          <a:pt x="426" y="844"/>
                          <a:pt x="349" y="818"/>
                          <a:pt x="271" y="780"/>
                        </a:cubicBezTo>
                        <a:cubicBezTo>
                          <a:pt x="207" y="754"/>
                          <a:pt x="142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7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4" y="883"/>
                        </a:cubicBezTo>
                        <a:cubicBezTo>
                          <a:pt x="284" y="935"/>
                          <a:pt x="374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3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102" y="341"/>
                          <a:pt x="2180" y="277"/>
                          <a:pt x="2270" y="238"/>
                        </a:cubicBezTo>
                        <a:cubicBezTo>
                          <a:pt x="2347" y="200"/>
                          <a:pt x="2425" y="161"/>
                          <a:pt x="2502" y="135"/>
                        </a:cubicBezTo>
                        <a:cubicBezTo>
                          <a:pt x="2579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0" y="200"/>
                          <a:pt x="2953" y="225"/>
                        </a:cubicBezTo>
                        <a:cubicBezTo>
                          <a:pt x="2966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9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1" name="Google Shape;2481;p24"/>
                  <p:cNvSpPr/>
                  <p:nvPr/>
                </p:nvSpPr>
                <p:spPr>
                  <a:xfrm>
                    <a:off x="1681579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6" y="1"/>
                        </a:moveTo>
                        <a:cubicBezTo>
                          <a:pt x="2530" y="1"/>
                          <a:pt x="2503" y="2"/>
                          <a:pt x="2477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78" y="702"/>
                          <a:pt x="1174" y="754"/>
                          <a:pt x="1084" y="806"/>
                        </a:cubicBezTo>
                        <a:cubicBezTo>
                          <a:pt x="1033" y="818"/>
                          <a:pt x="994" y="831"/>
                          <a:pt x="942" y="844"/>
                        </a:cubicBezTo>
                        <a:cubicBezTo>
                          <a:pt x="891" y="857"/>
                          <a:pt x="839" y="870"/>
                          <a:pt x="788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27" y="844"/>
                          <a:pt x="336" y="818"/>
                          <a:pt x="272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2" y="445"/>
                        </a:lnTo>
                        <a:cubicBezTo>
                          <a:pt x="169" y="432"/>
                          <a:pt x="156" y="419"/>
                          <a:pt x="143" y="419"/>
                        </a:cubicBezTo>
                        <a:cubicBezTo>
                          <a:pt x="134" y="416"/>
                          <a:pt x="124" y="414"/>
                          <a:pt x="114" y="414"/>
                        </a:cubicBezTo>
                        <a:cubicBezTo>
                          <a:pt x="82" y="414"/>
                          <a:pt x="50" y="431"/>
                          <a:pt x="40" y="470"/>
                        </a:cubicBezTo>
                        <a:cubicBezTo>
                          <a:pt x="1" y="535"/>
                          <a:pt x="1" y="612"/>
                          <a:pt x="40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72" y="935"/>
                          <a:pt x="375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2" y="999"/>
                        </a:cubicBezTo>
                        <a:cubicBezTo>
                          <a:pt x="1278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8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090" y="341"/>
                          <a:pt x="2180" y="277"/>
                          <a:pt x="2258" y="238"/>
                        </a:cubicBezTo>
                        <a:cubicBezTo>
                          <a:pt x="2335" y="200"/>
                          <a:pt x="2425" y="161"/>
                          <a:pt x="2503" y="135"/>
                        </a:cubicBezTo>
                        <a:cubicBezTo>
                          <a:pt x="2567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54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15" y="109"/>
                        </a:cubicBezTo>
                        <a:cubicBezTo>
                          <a:pt x="2864" y="71"/>
                          <a:pt x="2799" y="32"/>
                          <a:pt x="2735" y="19"/>
                        </a:cubicBezTo>
                        <a:cubicBezTo>
                          <a:pt x="2680" y="10"/>
                          <a:pt x="2619" y="1"/>
                          <a:pt x="255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2" name="Google Shape;2482;p24"/>
                  <p:cNvSpPr/>
                  <p:nvPr/>
                </p:nvSpPr>
                <p:spPr>
                  <a:xfrm>
                    <a:off x="1779904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6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7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35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02" y="109"/>
                        </a:cubicBezTo>
                        <a:cubicBezTo>
                          <a:pt x="2850" y="71"/>
                          <a:pt x="2799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3" name="Google Shape;2483;p24"/>
                  <p:cNvSpPr/>
                  <p:nvPr/>
                </p:nvSpPr>
                <p:spPr>
                  <a:xfrm>
                    <a:off x="1877454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9" y="1"/>
                        </a:moveTo>
                        <a:cubicBezTo>
                          <a:pt x="2535" y="1"/>
                          <a:pt x="2511" y="2"/>
                          <a:pt x="2489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99" y="174"/>
                          <a:pt x="1908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47" y="509"/>
                          <a:pt x="1457" y="586"/>
                          <a:pt x="1367" y="638"/>
                        </a:cubicBezTo>
                        <a:cubicBezTo>
                          <a:pt x="1277" y="702"/>
                          <a:pt x="1186" y="754"/>
                          <a:pt x="1083" y="806"/>
                        </a:cubicBezTo>
                        <a:cubicBezTo>
                          <a:pt x="1045" y="818"/>
                          <a:pt x="993" y="831"/>
                          <a:pt x="941" y="844"/>
                        </a:cubicBezTo>
                        <a:cubicBezTo>
                          <a:pt x="890" y="857"/>
                          <a:pt x="851" y="870"/>
                          <a:pt x="800" y="870"/>
                        </a:cubicBezTo>
                        <a:cubicBezTo>
                          <a:pt x="696" y="870"/>
                          <a:pt x="606" y="870"/>
                          <a:pt x="516" y="857"/>
                        </a:cubicBezTo>
                        <a:cubicBezTo>
                          <a:pt x="426" y="844"/>
                          <a:pt x="348" y="818"/>
                          <a:pt x="271" y="780"/>
                        </a:cubicBezTo>
                        <a:cubicBezTo>
                          <a:pt x="206" y="754"/>
                          <a:pt x="155" y="702"/>
                          <a:pt x="103" y="651"/>
                        </a:cubicBezTo>
                        <a:cubicBezTo>
                          <a:pt x="77" y="612"/>
                          <a:pt x="65" y="548"/>
                          <a:pt x="77" y="509"/>
                        </a:cubicBezTo>
                        <a:cubicBezTo>
                          <a:pt x="77" y="470"/>
                          <a:pt x="116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81" y="432"/>
                          <a:pt x="168" y="419"/>
                          <a:pt x="155" y="419"/>
                        </a:cubicBezTo>
                        <a:cubicBezTo>
                          <a:pt x="143" y="416"/>
                          <a:pt x="130" y="414"/>
                          <a:pt x="119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77" y="754"/>
                          <a:pt x="129" y="818"/>
                          <a:pt x="194" y="883"/>
                        </a:cubicBezTo>
                        <a:cubicBezTo>
                          <a:pt x="284" y="935"/>
                          <a:pt x="374" y="986"/>
                          <a:pt x="477" y="1012"/>
                        </a:cubicBezTo>
                        <a:cubicBezTo>
                          <a:pt x="580" y="1038"/>
                          <a:pt x="696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93" y="1051"/>
                        </a:cubicBezTo>
                        <a:cubicBezTo>
                          <a:pt x="1045" y="1038"/>
                          <a:pt x="1109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6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25" y="393"/>
                        </a:cubicBezTo>
                        <a:cubicBezTo>
                          <a:pt x="2102" y="341"/>
                          <a:pt x="2179" y="277"/>
                          <a:pt x="2270" y="238"/>
                        </a:cubicBezTo>
                        <a:cubicBezTo>
                          <a:pt x="2347" y="200"/>
                          <a:pt x="2424" y="161"/>
                          <a:pt x="2502" y="135"/>
                        </a:cubicBezTo>
                        <a:cubicBezTo>
                          <a:pt x="2579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37" y="122"/>
                          <a:pt x="2888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66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4" name="Google Shape;2484;p24"/>
                  <p:cNvSpPr/>
                  <p:nvPr/>
                </p:nvSpPr>
                <p:spPr>
                  <a:xfrm>
                    <a:off x="1975720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58" y="586"/>
                          <a:pt x="1355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3" y="857"/>
                        </a:cubicBezTo>
                        <a:cubicBezTo>
                          <a:pt x="426" y="844"/>
                          <a:pt x="349" y="818"/>
                          <a:pt x="271" y="780"/>
                        </a:cubicBezTo>
                        <a:cubicBezTo>
                          <a:pt x="207" y="754"/>
                          <a:pt x="142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4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84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3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102" y="341"/>
                          <a:pt x="2180" y="277"/>
                          <a:pt x="2270" y="238"/>
                        </a:cubicBezTo>
                        <a:cubicBezTo>
                          <a:pt x="2335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5" name="Google Shape;2485;p24"/>
                  <p:cNvSpPr/>
                  <p:nvPr/>
                </p:nvSpPr>
                <p:spPr>
                  <a:xfrm>
                    <a:off x="2074045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3" y="1"/>
                        </a:moveTo>
                        <a:cubicBezTo>
                          <a:pt x="2528" y="1"/>
                          <a:pt x="2502" y="2"/>
                          <a:pt x="2476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1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6" y="870"/>
                          <a:pt x="593" y="870"/>
                          <a:pt x="503" y="857"/>
                        </a:cubicBezTo>
                        <a:cubicBezTo>
                          <a:pt x="426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103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7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74" y="986"/>
                          <a:pt x="464" y="1012"/>
                        </a:cubicBezTo>
                        <a:cubicBezTo>
                          <a:pt x="580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11" y="161"/>
                          <a:pt x="2502" y="135"/>
                        </a:cubicBezTo>
                        <a:cubicBezTo>
                          <a:pt x="2566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24" y="122"/>
                          <a:pt x="2876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6" name="Google Shape;2486;p24"/>
                  <p:cNvSpPr/>
                  <p:nvPr/>
                </p:nvSpPr>
                <p:spPr>
                  <a:xfrm>
                    <a:off x="2172310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7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77" y="857"/>
                          <a:pt x="839" y="870"/>
                          <a:pt x="787" y="870"/>
                        </a:cubicBezTo>
                        <a:cubicBezTo>
                          <a:pt x="684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1" y="535"/>
                          <a:pt x="1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74" y="754"/>
                          <a:pt x="1664" y="677"/>
                          <a:pt x="1754" y="612"/>
                        </a:cubicBezTo>
                        <a:cubicBezTo>
                          <a:pt x="1845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1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99" y="32"/>
                          <a:pt x="2734" y="19"/>
                        </a:cubicBezTo>
                        <a:cubicBezTo>
                          <a:pt x="2670" y="10"/>
                          <a:pt x="2607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7" name="Google Shape;2487;p24"/>
                  <p:cNvSpPr/>
                  <p:nvPr/>
                </p:nvSpPr>
                <p:spPr>
                  <a:xfrm>
                    <a:off x="2269861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60" y="1"/>
                        </a:moveTo>
                        <a:cubicBezTo>
                          <a:pt x="2535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99" y="174"/>
                          <a:pt x="1909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57" y="586"/>
                          <a:pt x="1354" y="638"/>
                        </a:cubicBezTo>
                        <a:cubicBezTo>
                          <a:pt x="1277" y="702"/>
                          <a:pt x="1187" y="754"/>
                          <a:pt x="1083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8" y="870"/>
                          <a:pt x="800" y="870"/>
                        </a:cubicBezTo>
                        <a:cubicBezTo>
                          <a:pt x="697" y="870"/>
                          <a:pt x="606" y="870"/>
                          <a:pt x="503" y="857"/>
                        </a:cubicBezTo>
                        <a:cubicBezTo>
                          <a:pt x="426" y="844"/>
                          <a:pt x="348" y="818"/>
                          <a:pt x="271" y="780"/>
                        </a:cubicBezTo>
                        <a:cubicBezTo>
                          <a:pt x="207" y="754"/>
                          <a:pt x="142" y="702"/>
                          <a:pt x="103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6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55" y="419"/>
                        </a:cubicBezTo>
                        <a:cubicBezTo>
                          <a:pt x="143" y="416"/>
                          <a:pt x="131" y="414"/>
                          <a:pt x="119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78" y="754"/>
                          <a:pt x="129" y="818"/>
                          <a:pt x="194" y="883"/>
                        </a:cubicBezTo>
                        <a:cubicBezTo>
                          <a:pt x="284" y="935"/>
                          <a:pt x="374" y="986"/>
                          <a:pt x="477" y="1012"/>
                        </a:cubicBezTo>
                        <a:cubicBezTo>
                          <a:pt x="580" y="1038"/>
                          <a:pt x="697" y="1063"/>
                          <a:pt x="813" y="1063"/>
                        </a:cubicBezTo>
                        <a:cubicBezTo>
                          <a:pt x="864" y="1063"/>
                          <a:pt x="929" y="1051"/>
                          <a:pt x="993" y="1051"/>
                        </a:cubicBezTo>
                        <a:cubicBezTo>
                          <a:pt x="1045" y="1038"/>
                          <a:pt x="1109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6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25" y="393"/>
                        </a:cubicBezTo>
                        <a:cubicBezTo>
                          <a:pt x="2102" y="341"/>
                          <a:pt x="2179" y="277"/>
                          <a:pt x="2270" y="238"/>
                        </a:cubicBezTo>
                        <a:cubicBezTo>
                          <a:pt x="2347" y="200"/>
                          <a:pt x="2424" y="161"/>
                          <a:pt x="2502" y="135"/>
                        </a:cubicBezTo>
                        <a:cubicBezTo>
                          <a:pt x="2579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89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8" name="Google Shape;2488;p24"/>
                  <p:cNvSpPr/>
                  <p:nvPr/>
                </p:nvSpPr>
                <p:spPr>
                  <a:xfrm>
                    <a:off x="2368126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5" y="1"/>
                        </a:moveTo>
                        <a:cubicBezTo>
                          <a:pt x="2529" y="1"/>
                          <a:pt x="2503" y="2"/>
                          <a:pt x="2476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77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26" y="844"/>
                          <a:pt x="336" y="818"/>
                          <a:pt x="259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3" y="419"/>
                        </a:cubicBezTo>
                        <a:cubicBezTo>
                          <a:pt x="133" y="416"/>
                          <a:pt x="124" y="414"/>
                          <a:pt x="114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72" y="935"/>
                          <a:pt x="375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090" y="341"/>
                          <a:pt x="2180" y="277"/>
                          <a:pt x="2257" y="238"/>
                        </a:cubicBezTo>
                        <a:cubicBezTo>
                          <a:pt x="2335" y="200"/>
                          <a:pt x="2425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8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54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4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89" name="Google Shape;2489;p24"/>
                  <p:cNvSpPr/>
                  <p:nvPr/>
                </p:nvSpPr>
                <p:spPr>
                  <a:xfrm>
                    <a:off x="2466451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53" y="1"/>
                        </a:moveTo>
                        <a:cubicBezTo>
                          <a:pt x="2528" y="1"/>
                          <a:pt x="2502" y="2"/>
                          <a:pt x="2476" y="6"/>
                        </a:cubicBezTo>
                        <a:cubicBezTo>
                          <a:pt x="2373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0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7" y="870"/>
                          <a:pt x="593" y="870"/>
                          <a:pt x="503" y="857"/>
                        </a:cubicBezTo>
                        <a:cubicBezTo>
                          <a:pt x="413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103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6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40" y="148"/>
                          <a:pt x="2902" y="109"/>
                        </a:cubicBezTo>
                        <a:cubicBezTo>
                          <a:pt x="2850" y="71"/>
                          <a:pt x="2798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90" name="Google Shape;2490;p24"/>
                  <p:cNvSpPr/>
                  <p:nvPr/>
                </p:nvSpPr>
                <p:spPr>
                  <a:xfrm>
                    <a:off x="2563943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19" y="303"/>
                          <a:pt x="1716" y="367"/>
                          <a:pt x="1626" y="445"/>
                        </a:cubicBezTo>
                        <a:cubicBezTo>
                          <a:pt x="1548" y="509"/>
                          <a:pt x="1458" y="586"/>
                          <a:pt x="1368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4" y="831"/>
                          <a:pt x="942" y="844"/>
                        </a:cubicBezTo>
                        <a:cubicBezTo>
                          <a:pt x="891" y="857"/>
                          <a:pt x="852" y="870"/>
                          <a:pt x="800" y="870"/>
                        </a:cubicBezTo>
                        <a:cubicBezTo>
                          <a:pt x="697" y="870"/>
                          <a:pt x="607" y="870"/>
                          <a:pt x="517" y="857"/>
                        </a:cubicBezTo>
                        <a:cubicBezTo>
                          <a:pt x="426" y="844"/>
                          <a:pt x="349" y="818"/>
                          <a:pt x="272" y="780"/>
                        </a:cubicBezTo>
                        <a:cubicBezTo>
                          <a:pt x="207" y="754"/>
                          <a:pt x="156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7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81" y="432"/>
                          <a:pt x="168" y="419"/>
                          <a:pt x="156" y="419"/>
                        </a:cubicBezTo>
                        <a:cubicBezTo>
                          <a:pt x="143" y="416"/>
                          <a:pt x="131" y="414"/>
                          <a:pt x="120" y="414"/>
                        </a:cubicBezTo>
                        <a:cubicBezTo>
                          <a:pt x="82" y="414"/>
                          <a:pt x="49" y="431"/>
                          <a:pt x="40" y="470"/>
                        </a:cubicBezTo>
                        <a:cubicBezTo>
                          <a:pt x="1" y="535"/>
                          <a:pt x="1" y="612"/>
                          <a:pt x="40" y="677"/>
                        </a:cubicBezTo>
                        <a:cubicBezTo>
                          <a:pt x="78" y="754"/>
                          <a:pt x="130" y="818"/>
                          <a:pt x="194" y="883"/>
                        </a:cubicBezTo>
                        <a:cubicBezTo>
                          <a:pt x="285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13" y="1063"/>
                        </a:cubicBezTo>
                        <a:cubicBezTo>
                          <a:pt x="865" y="1063"/>
                          <a:pt x="929" y="1051"/>
                          <a:pt x="994" y="1051"/>
                        </a:cubicBezTo>
                        <a:cubicBezTo>
                          <a:pt x="1045" y="1038"/>
                          <a:pt x="1110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7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3" y="341"/>
                          <a:pt x="2180" y="277"/>
                          <a:pt x="2270" y="238"/>
                        </a:cubicBezTo>
                        <a:cubicBezTo>
                          <a:pt x="2348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89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7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67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91" name="Google Shape;2491;p24"/>
                  <p:cNvSpPr/>
                  <p:nvPr/>
                </p:nvSpPr>
                <p:spPr>
                  <a:xfrm>
                    <a:off x="2662268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5" y="1"/>
                        </a:moveTo>
                        <a:cubicBezTo>
                          <a:pt x="2529" y="1"/>
                          <a:pt x="2503" y="2"/>
                          <a:pt x="2476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77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7" y="870"/>
                          <a:pt x="593" y="870"/>
                          <a:pt x="503" y="857"/>
                        </a:cubicBezTo>
                        <a:cubicBezTo>
                          <a:pt x="426" y="844"/>
                          <a:pt x="336" y="818"/>
                          <a:pt x="271" y="780"/>
                        </a:cubicBezTo>
                        <a:cubicBezTo>
                          <a:pt x="207" y="754"/>
                          <a:pt x="142" y="702"/>
                          <a:pt x="103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4" y="883"/>
                        </a:cubicBezTo>
                        <a:cubicBezTo>
                          <a:pt x="271" y="935"/>
                          <a:pt x="374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089" y="341"/>
                          <a:pt x="2180" y="277"/>
                          <a:pt x="2257" y="238"/>
                        </a:cubicBezTo>
                        <a:cubicBezTo>
                          <a:pt x="2334" y="200"/>
                          <a:pt x="2425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5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92" name="Google Shape;2492;p24"/>
                  <p:cNvSpPr/>
                  <p:nvPr/>
                </p:nvSpPr>
                <p:spPr>
                  <a:xfrm>
                    <a:off x="2760533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7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5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1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6" y="419"/>
                          <a:pt x="143" y="419"/>
                        </a:cubicBezTo>
                        <a:cubicBezTo>
                          <a:pt x="131" y="416"/>
                          <a:pt x="119" y="414"/>
                          <a:pt x="108" y="414"/>
                        </a:cubicBezTo>
                        <a:cubicBezTo>
                          <a:pt x="74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4" y="225"/>
                        </a:cubicBezTo>
                        <a:cubicBezTo>
                          <a:pt x="2954" y="238"/>
                          <a:pt x="2954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93" name="Google Shape;2493;p24"/>
                  <p:cNvSpPr/>
                  <p:nvPr/>
                </p:nvSpPr>
                <p:spPr>
                  <a:xfrm>
                    <a:off x="2858858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02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77" y="857"/>
                          <a:pt x="838" y="870"/>
                          <a:pt x="787" y="870"/>
                        </a:cubicBezTo>
                        <a:cubicBezTo>
                          <a:pt x="684" y="870"/>
                          <a:pt x="593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6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35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7" y="148"/>
                          <a:pt x="2902" y="109"/>
                        </a:cubicBezTo>
                        <a:cubicBezTo>
                          <a:pt x="2850" y="71"/>
                          <a:pt x="2798" y="32"/>
                          <a:pt x="2734" y="19"/>
                        </a:cubicBezTo>
                        <a:cubicBezTo>
                          <a:pt x="2670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94" name="Google Shape;2494;p24"/>
                  <p:cNvSpPr/>
                  <p:nvPr/>
                </p:nvSpPr>
                <p:spPr>
                  <a:xfrm>
                    <a:off x="2956349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90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2000" y="174"/>
                          <a:pt x="1909" y="238"/>
                        </a:cubicBezTo>
                        <a:cubicBezTo>
                          <a:pt x="1819" y="303"/>
                          <a:pt x="1716" y="367"/>
                          <a:pt x="1626" y="445"/>
                        </a:cubicBezTo>
                        <a:cubicBezTo>
                          <a:pt x="1548" y="509"/>
                          <a:pt x="1458" y="586"/>
                          <a:pt x="1368" y="638"/>
                        </a:cubicBezTo>
                        <a:cubicBezTo>
                          <a:pt x="1278" y="702"/>
                          <a:pt x="1187" y="754"/>
                          <a:pt x="1084" y="806"/>
                        </a:cubicBezTo>
                        <a:cubicBezTo>
                          <a:pt x="1033" y="818"/>
                          <a:pt x="994" y="831"/>
                          <a:pt x="942" y="844"/>
                        </a:cubicBezTo>
                        <a:cubicBezTo>
                          <a:pt x="891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4" y="857"/>
                        </a:cubicBezTo>
                        <a:cubicBezTo>
                          <a:pt x="426" y="844"/>
                          <a:pt x="349" y="818"/>
                          <a:pt x="272" y="780"/>
                        </a:cubicBezTo>
                        <a:cubicBezTo>
                          <a:pt x="207" y="754"/>
                          <a:pt x="156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9" y="432"/>
                          <a:pt x="169" y="419"/>
                          <a:pt x="156" y="419"/>
                        </a:cubicBezTo>
                        <a:cubicBezTo>
                          <a:pt x="144" y="416"/>
                          <a:pt x="131" y="414"/>
                          <a:pt x="120" y="414"/>
                        </a:cubicBezTo>
                        <a:cubicBezTo>
                          <a:pt x="82" y="414"/>
                          <a:pt x="49" y="431"/>
                          <a:pt x="40" y="470"/>
                        </a:cubicBezTo>
                        <a:cubicBezTo>
                          <a:pt x="1" y="535"/>
                          <a:pt x="1" y="612"/>
                          <a:pt x="40" y="677"/>
                        </a:cubicBezTo>
                        <a:cubicBezTo>
                          <a:pt x="78" y="754"/>
                          <a:pt x="130" y="818"/>
                          <a:pt x="194" y="883"/>
                        </a:cubicBezTo>
                        <a:cubicBezTo>
                          <a:pt x="285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13" y="1063"/>
                        </a:cubicBezTo>
                        <a:cubicBezTo>
                          <a:pt x="865" y="1063"/>
                          <a:pt x="929" y="1051"/>
                          <a:pt x="994" y="1051"/>
                        </a:cubicBezTo>
                        <a:cubicBezTo>
                          <a:pt x="1045" y="1038"/>
                          <a:pt x="1110" y="1012"/>
                          <a:pt x="1174" y="999"/>
                        </a:cubicBezTo>
                        <a:cubicBezTo>
                          <a:pt x="1278" y="947"/>
                          <a:pt x="1394" y="896"/>
                          <a:pt x="1497" y="818"/>
                        </a:cubicBezTo>
                        <a:cubicBezTo>
                          <a:pt x="1587" y="754"/>
                          <a:pt x="1677" y="677"/>
                          <a:pt x="1768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3" y="341"/>
                          <a:pt x="2180" y="277"/>
                          <a:pt x="2270" y="238"/>
                        </a:cubicBezTo>
                        <a:cubicBezTo>
                          <a:pt x="2348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89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7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67" y="187"/>
                          <a:pt x="2941" y="148"/>
                          <a:pt x="2915" y="109"/>
                        </a:cubicBezTo>
                        <a:cubicBezTo>
                          <a:pt x="2864" y="71"/>
                          <a:pt x="2799" y="32"/>
                          <a:pt x="2735" y="19"/>
                        </a:cubicBezTo>
                        <a:cubicBezTo>
                          <a:pt x="2680" y="10"/>
                          <a:pt x="2619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95" name="Google Shape;2495;p24"/>
                  <p:cNvSpPr/>
                  <p:nvPr/>
                </p:nvSpPr>
                <p:spPr>
                  <a:xfrm>
                    <a:off x="3054674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5" y="1"/>
                        </a:moveTo>
                        <a:cubicBezTo>
                          <a:pt x="2529" y="1"/>
                          <a:pt x="2503" y="2"/>
                          <a:pt x="2476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77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0" y="831"/>
                          <a:pt x="942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3" y="857"/>
                        </a:cubicBezTo>
                        <a:cubicBezTo>
                          <a:pt x="426" y="844"/>
                          <a:pt x="336" y="818"/>
                          <a:pt x="271" y="780"/>
                        </a:cubicBezTo>
                        <a:cubicBezTo>
                          <a:pt x="207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78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4" y="883"/>
                        </a:cubicBezTo>
                        <a:cubicBezTo>
                          <a:pt x="271" y="935"/>
                          <a:pt x="374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089" y="341"/>
                          <a:pt x="2180" y="277"/>
                          <a:pt x="2257" y="238"/>
                        </a:cubicBezTo>
                        <a:cubicBezTo>
                          <a:pt x="2334" y="200"/>
                          <a:pt x="2425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96" name="Google Shape;2496;p24"/>
                  <p:cNvSpPr/>
                  <p:nvPr/>
                </p:nvSpPr>
                <p:spPr>
                  <a:xfrm>
                    <a:off x="3152940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954" y="225"/>
                        </a:move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67" y="251"/>
                          <a:pt x="2967" y="238"/>
                          <a:pt x="2954" y="225"/>
                        </a:cubicBezTo>
                        <a:close/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7" y="6"/>
                        </a:cubicBezTo>
                        <a:cubicBezTo>
                          <a:pt x="2374" y="19"/>
                          <a:pt x="2283" y="45"/>
                          <a:pt x="2180" y="84"/>
                        </a:cubicBezTo>
                        <a:cubicBezTo>
                          <a:pt x="2077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5" y="702"/>
                          <a:pt x="1174" y="754"/>
                          <a:pt x="1071" y="806"/>
                        </a:cubicBezTo>
                        <a:cubicBezTo>
                          <a:pt x="1033" y="818"/>
                          <a:pt x="981" y="831"/>
                          <a:pt x="929" y="844"/>
                        </a:cubicBezTo>
                        <a:cubicBezTo>
                          <a:pt x="891" y="857"/>
                          <a:pt x="839" y="870"/>
                          <a:pt x="788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4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3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9" y="432"/>
                          <a:pt x="156" y="419"/>
                          <a:pt x="143" y="419"/>
                        </a:cubicBezTo>
                        <a:cubicBezTo>
                          <a:pt x="131" y="416"/>
                          <a:pt x="119" y="414"/>
                          <a:pt x="108" y="414"/>
                        </a:cubicBezTo>
                        <a:cubicBezTo>
                          <a:pt x="74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8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64" y="677"/>
                          <a:pt x="1755" y="612"/>
                        </a:cubicBezTo>
                        <a:cubicBezTo>
                          <a:pt x="1858" y="535"/>
                          <a:pt x="1935" y="457"/>
                          <a:pt x="2013" y="393"/>
                        </a:cubicBezTo>
                        <a:cubicBezTo>
                          <a:pt x="2090" y="341"/>
                          <a:pt x="2167" y="277"/>
                          <a:pt x="2258" y="238"/>
                        </a:cubicBezTo>
                        <a:cubicBezTo>
                          <a:pt x="2335" y="200"/>
                          <a:pt x="2412" y="161"/>
                          <a:pt x="2503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4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51" y="71"/>
                          <a:pt x="2799" y="32"/>
                          <a:pt x="2735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97" name="Google Shape;2497;p24"/>
                  <p:cNvSpPr/>
                  <p:nvPr/>
                </p:nvSpPr>
                <p:spPr>
                  <a:xfrm>
                    <a:off x="3251265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03" y="367"/>
                          <a:pt x="1612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19" y="818"/>
                          <a:pt x="980" y="831"/>
                          <a:pt x="929" y="844"/>
                        </a:cubicBezTo>
                        <a:cubicBezTo>
                          <a:pt x="877" y="857"/>
                          <a:pt x="826" y="870"/>
                          <a:pt x="787" y="870"/>
                        </a:cubicBezTo>
                        <a:cubicBezTo>
                          <a:pt x="684" y="870"/>
                          <a:pt x="594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91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4" y="445"/>
                          <a:pt x="129" y="445"/>
                        </a:cubicBezTo>
                        <a:lnTo>
                          <a:pt x="168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6" y="414"/>
                        </a:cubicBezTo>
                        <a:cubicBezTo>
                          <a:pt x="69" y="414"/>
                          <a:pt x="3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0" y="1051"/>
                        </a:cubicBezTo>
                        <a:cubicBezTo>
                          <a:pt x="1032" y="1038"/>
                          <a:pt x="1097" y="1012"/>
                          <a:pt x="1161" y="999"/>
                        </a:cubicBezTo>
                        <a:cubicBezTo>
                          <a:pt x="1264" y="947"/>
                          <a:pt x="1380" y="896"/>
                          <a:pt x="1483" y="818"/>
                        </a:cubicBezTo>
                        <a:cubicBezTo>
                          <a:pt x="1574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22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489" y="135"/>
                        </a:cubicBezTo>
                        <a:cubicBezTo>
                          <a:pt x="2566" y="122"/>
                          <a:pt x="2631" y="109"/>
                          <a:pt x="2708" y="109"/>
                        </a:cubicBezTo>
                        <a:cubicBezTo>
                          <a:pt x="2760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86" y="32"/>
                          <a:pt x="2721" y="19"/>
                        </a:cubicBezTo>
                        <a:cubicBezTo>
                          <a:pt x="2667" y="10"/>
                          <a:pt x="2605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98" name="Google Shape;2498;p24"/>
                  <p:cNvSpPr/>
                  <p:nvPr/>
                </p:nvSpPr>
                <p:spPr>
                  <a:xfrm>
                    <a:off x="3348815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9" y="1"/>
                        </a:moveTo>
                        <a:cubicBezTo>
                          <a:pt x="2535" y="1"/>
                          <a:pt x="2511" y="2"/>
                          <a:pt x="2489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99" y="174"/>
                          <a:pt x="1908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57" y="586"/>
                          <a:pt x="1354" y="638"/>
                        </a:cubicBezTo>
                        <a:cubicBezTo>
                          <a:pt x="1277" y="702"/>
                          <a:pt x="1186" y="754"/>
                          <a:pt x="1083" y="806"/>
                        </a:cubicBezTo>
                        <a:cubicBezTo>
                          <a:pt x="1032" y="818"/>
                          <a:pt x="993" y="831"/>
                          <a:pt x="941" y="844"/>
                        </a:cubicBezTo>
                        <a:cubicBezTo>
                          <a:pt x="890" y="857"/>
                          <a:pt x="838" y="870"/>
                          <a:pt x="800" y="870"/>
                        </a:cubicBezTo>
                        <a:cubicBezTo>
                          <a:pt x="696" y="870"/>
                          <a:pt x="606" y="870"/>
                          <a:pt x="503" y="857"/>
                        </a:cubicBezTo>
                        <a:cubicBezTo>
                          <a:pt x="426" y="844"/>
                          <a:pt x="335" y="818"/>
                          <a:pt x="271" y="780"/>
                        </a:cubicBezTo>
                        <a:cubicBezTo>
                          <a:pt x="206" y="754"/>
                          <a:pt x="142" y="702"/>
                          <a:pt x="103" y="651"/>
                        </a:cubicBezTo>
                        <a:cubicBezTo>
                          <a:pt x="77" y="612"/>
                          <a:pt x="65" y="548"/>
                          <a:pt x="77" y="509"/>
                        </a:cubicBezTo>
                        <a:cubicBezTo>
                          <a:pt x="77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55" y="419"/>
                        </a:cubicBezTo>
                        <a:cubicBezTo>
                          <a:pt x="143" y="416"/>
                          <a:pt x="130" y="414"/>
                          <a:pt x="119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3" y="883"/>
                        </a:cubicBezTo>
                        <a:cubicBezTo>
                          <a:pt x="284" y="935"/>
                          <a:pt x="374" y="986"/>
                          <a:pt x="477" y="1012"/>
                        </a:cubicBezTo>
                        <a:cubicBezTo>
                          <a:pt x="580" y="1038"/>
                          <a:pt x="696" y="1063"/>
                          <a:pt x="800" y="1063"/>
                        </a:cubicBezTo>
                        <a:cubicBezTo>
                          <a:pt x="864" y="1063"/>
                          <a:pt x="928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25" y="393"/>
                        </a:cubicBezTo>
                        <a:cubicBezTo>
                          <a:pt x="2102" y="341"/>
                          <a:pt x="2179" y="277"/>
                          <a:pt x="2270" y="238"/>
                        </a:cubicBezTo>
                        <a:cubicBezTo>
                          <a:pt x="2334" y="200"/>
                          <a:pt x="2424" y="161"/>
                          <a:pt x="2502" y="135"/>
                        </a:cubicBezTo>
                        <a:cubicBezTo>
                          <a:pt x="2579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37" y="122"/>
                          <a:pt x="2888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499" name="Google Shape;2499;p24"/>
                  <p:cNvSpPr/>
                  <p:nvPr/>
                </p:nvSpPr>
                <p:spPr>
                  <a:xfrm>
                    <a:off x="3447081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6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1" y="535"/>
                          <a:pt x="1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1" y="148"/>
                          <a:pt x="2902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00" name="Google Shape;2500;p24"/>
                  <p:cNvSpPr/>
                  <p:nvPr/>
                </p:nvSpPr>
                <p:spPr>
                  <a:xfrm>
                    <a:off x="3545406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5" y="1"/>
                        </a:moveTo>
                        <a:cubicBezTo>
                          <a:pt x="2529" y="1"/>
                          <a:pt x="2502" y="2"/>
                          <a:pt x="2476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77" y="702"/>
                          <a:pt x="1173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1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6" y="870"/>
                          <a:pt x="593" y="870"/>
                          <a:pt x="503" y="857"/>
                        </a:cubicBezTo>
                        <a:cubicBezTo>
                          <a:pt x="426" y="844"/>
                          <a:pt x="335" y="818"/>
                          <a:pt x="271" y="780"/>
                        </a:cubicBezTo>
                        <a:cubicBezTo>
                          <a:pt x="206" y="754"/>
                          <a:pt x="142" y="702"/>
                          <a:pt x="103" y="651"/>
                        </a:cubicBezTo>
                        <a:cubicBezTo>
                          <a:pt x="77" y="612"/>
                          <a:pt x="65" y="548"/>
                          <a:pt x="77" y="509"/>
                        </a:cubicBezTo>
                        <a:cubicBezTo>
                          <a:pt x="77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16" y="818"/>
                          <a:pt x="193" y="883"/>
                        </a:cubicBezTo>
                        <a:cubicBezTo>
                          <a:pt x="271" y="935"/>
                          <a:pt x="374" y="986"/>
                          <a:pt x="464" y="1012"/>
                        </a:cubicBezTo>
                        <a:cubicBezTo>
                          <a:pt x="580" y="1038"/>
                          <a:pt x="683" y="1063"/>
                          <a:pt x="800" y="1063"/>
                        </a:cubicBezTo>
                        <a:cubicBezTo>
                          <a:pt x="864" y="1063"/>
                          <a:pt x="928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24" y="161"/>
                          <a:pt x="2502" y="135"/>
                        </a:cubicBezTo>
                        <a:cubicBezTo>
                          <a:pt x="2566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24" y="122"/>
                          <a:pt x="2876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01" name="Google Shape;2501;p24"/>
                  <p:cNvSpPr/>
                  <p:nvPr/>
                </p:nvSpPr>
                <p:spPr>
                  <a:xfrm>
                    <a:off x="3642897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19" y="303"/>
                          <a:pt x="1716" y="367"/>
                          <a:pt x="1625" y="445"/>
                        </a:cubicBezTo>
                        <a:cubicBezTo>
                          <a:pt x="1548" y="509"/>
                          <a:pt x="1458" y="586"/>
                          <a:pt x="1368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4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4" y="857"/>
                        </a:cubicBezTo>
                        <a:cubicBezTo>
                          <a:pt x="426" y="844"/>
                          <a:pt x="349" y="818"/>
                          <a:pt x="271" y="780"/>
                        </a:cubicBezTo>
                        <a:cubicBezTo>
                          <a:pt x="207" y="754"/>
                          <a:pt x="155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55" y="419"/>
                        </a:cubicBezTo>
                        <a:cubicBezTo>
                          <a:pt x="143" y="416"/>
                          <a:pt x="131" y="414"/>
                          <a:pt x="119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84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13" y="1063"/>
                        </a:cubicBezTo>
                        <a:cubicBezTo>
                          <a:pt x="865" y="1063"/>
                          <a:pt x="929" y="1051"/>
                          <a:pt x="994" y="1051"/>
                        </a:cubicBezTo>
                        <a:cubicBezTo>
                          <a:pt x="1045" y="1038"/>
                          <a:pt x="1110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6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2" y="341"/>
                          <a:pt x="2180" y="277"/>
                          <a:pt x="2270" y="238"/>
                        </a:cubicBezTo>
                        <a:cubicBezTo>
                          <a:pt x="2347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89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6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02" name="Google Shape;2502;p24"/>
                  <p:cNvSpPr/>
                  <p:nvPr/>
                </p:nvSpPr>
                <p:spPr>
                  <a:xfrm>
                    <a:off x="3741222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3" y="1"/>
                        </a:moveTo>
                        <a:cubicBezTo>
                          <a:pt x="2528" y="1"/>
                          <a:pt x="2502" y="2"/>
                          <a:pt x="2476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1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6" y="870"/>
                          <a:pt x="593" y="870"/>
                          <a:pt x="503" y="857"/>
                        </a:cubicBezTo>
                        <a:cubicBezTo>
                          <a:pt x="426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103" y="651"/>
                        </a:cubicBezTo>
                        <a:cubicBezTo>
                          <a:pt x="65" y="612"/>
                          <a:pt x="65" y="548"/>
                          <a:pt x="65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0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80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6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11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1" y="174"/>
                          <a:pt x="2927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03" name="Google Shape;2503;p24"/>
                  <p:cNvSpPr/>
                  <p:nvPr/>
                </p:nvSpPr>
                <p:spPr>
                  <a:xfrm>
                    <a:off x="3839488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954" y="225"/>
                        </a:move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66" y="251"/>
                          <a:pt x="2966" y="238"/>
                          <a:pt x="2954" y="225"/>
                        </a:cubicBezTo>
                        <a:close/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6" y="6"/>
                        </a:cubicBezTo>
                        <a:cubicBezTo>
                          <a:pt x="2373" y="19"/>
                          <a:pt x="2283" y="45"/>
                          <a:pt x="2180" y="84"/>
                        </a:cubicBezTo>
                        <a:cubicBezTo>
                          <a:pt x="2077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3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1" y="535"/>
                          <a:pt x="1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87" y="754"/>
                          <a:pt x="1664" y="677"/>
                          <a:pt x="1754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4" y="225"/>
                        </a:cubicBezTo>
                        <a:cubicBezTo>
                          <a:pt x="2954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99" y="32"/>
                          <a:pt x="2734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04" name="Google Shape;2504;p24"/>
                  <p:cNvSpPr/>
                  <p:nvPr/>
                </p:nvSpPr>
                <p:spPr>
                  <a:xfrm>
                    <a:off x="3937813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2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79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02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0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77" y="857"/>
                          <a:pt x="838" y="870"/>
                          <a:pt x="787" y="870"/>
                        </a:cubicBezTo>
                        <a:cubicBezTo>
                          <a:pt x="684" y="870"/>
                          <a:pt x="593" y="870"/>
                          <a:pt x="490" y="857"/>
                        </a:cubicBezTo>
                        <a:cubicBezTo>
                          <a:pt x="413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90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3" y="445"/>
                          <a:pt x="129" y="445"/>
                        </a:cubicBezTo>
                        <a:lnTo>
                          <a:pt x="168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32" y="1038"/>
                          <a:pt x="1096" y="1012"/>
                          <a:pt x="1161" y="999"/>
                        </a:cubicBezTo>
                        <a:cubicBezTo>
                          <a:pt x="1264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21" y="457"/>
                          <a:pt x="2012" y="393"/>
                        </a:cubicBezTo>
                        <a:cubicBezTo>
                          <a:pt x="2089" y="341"/>
                          <a:pt x="2166" y="277"/>
                          <a:pt x="2257" y="238"/>
                        </a:cubicBezTo>
                        <a:cubicBezTo>
                          <a:pt x="2334" y="200"/>
                          <a:pt x="2411" y="161"/>
                          <a:pt x="2489" y="135"/>
                        </a:cubicBezTo>
                        <a:cubicBezTo>
                          <a:pt x="2566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1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7" y="148"/>
                          <a:pt x="2901" y="109"/>
                        </a:cubicBezTo>
                        <a:cubicBezTo>
                          <a:pt x="2850" y="71"/>
                          <a:pt x="2798" y="32"/>
                          <a:pt x="2734" y="19"/>
                        </a:cubicBezTo>
                        <a:cubicBezTo>
                          <a:pt x="2670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05" name="Google Shape;2505;p24"/>
                  <p:cNvSpPr/>
                  <p:nvPr/>
                </p:nvSpPr>
                <p:spPr>
                  <a:xfrm>
                    <a:off x="4035304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6" y="1"/>
                        </a:moveTo>
                        <a:cubicBezTo>
                          <a:pt x="2529" y="1"/>
                          <a:pt x="2503" y="2"/>
                          <a:pt x="2477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77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1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26" y="844"/>
                          <a:pt x="336" y="818"/>
                          <a:pt x="272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6" y="419"/>
                          <a:pt x="143" y="419"/>
                        </a:cubicBezTo>
                        <a:cubicBezTo>
                          <a:pt x="134" y="416"/>
                          <a:pt x="124" y="414"/>
                          <a:pt x="114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72" y="935"/>
                          <a:pt x="375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80" y="277"/>
                          <a:pt x="2257" y="238"/>
                        </a:cubicBezTo>
                        <a:cubicBezTo>
                          <a:pt x="2335" y="200"/>
                          <a:pt x="2425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54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5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2506" name="Google Shape;2506;p24"/>
                <p:cNvGrpSpPr/>
                <p:nvPr/>
              </p:nvGrpSpPr>
              <p:grpSpPr>
                <a:xfrm>
                  <a:off x="1299890" y="844622"/>
                  <a:ext cx="3315238" cy="64143"/>
                  <a:chOff x="896765" y="648922"/>
                  <a:chExt cx="3315238" cy="64143"/>
                </a:xfrm>
              </p:grpSpPr>
              <p:sp>
                <p:nvSpPr>
                  <p:cNvPr id="2507" name="Google Shape;2507;p24"/>
                  <p:cNvSpPr/>
                  <p:nvPr/>
                </p:nvSpPr>
                <p:spPr>
                  <a:xfrm>
                    <a:off x="896765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68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4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4" y="857"/>
                        </a:cubicBezTo>
                        <a:cubicBezTo>
                          <a:pt x="426" y="844"/>
                          <a:pt x="349" y="818"/>
                          <a:pt x="272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7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55" y="419"/>
                        </a:cubicBezTo>
                        <a:cubicBezTo>
                          <a:pt x="143" y="416"/>
                          <a:pt x="131" y="414"/>
                          <a:pt x="119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78" y="754"/>
                          <a:pt x="130" y="818"/>
                          <a:pt x="194" y="883"/>
                        </a:cubicBezTo>
                        <a:cubicBezTo>
                          <a:pt x="284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3" y="341"/>
                          <a:pt x="2180" y="277"/>
                          <a:pt x="2270" y="238"/>
                        </a:cubicBezTo>
                        <a:cubicBezTo>
                          <a:pt x="2348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7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67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08" name="Google Shape;2508;p24"/>
                  <p:cNvSpPr/>
                  <p:nvPr/>
                </p:nvSpPr>
                <p:spPr>
                  <a:xfrm>
                    <a:off x="995090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5" y="1"/>
                        </a:moveTo>
                        <a:cubicBezTo>
                          <a:pt x="2529" y="1"/>
                          <a:pt x="2502" y="2"/>
                          <a:pt x="2476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77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2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7" y="870"/>
                          <a:pt x="593" y="870"/>
                          <a:pt x="503" y="857"/>
                        </a:cubicBezTo>
                        <a:cubicBezTo>
                          <a:pt x="426" y="844"/>
                          <a:pt x="336" y="818"/>
                          <a:pt x="271" y="780"/>
                        </a:cubicBezTo>
                        <a:cubicBezTo>
                          <a:pt x="207" y="754"/>
                          <a:pt x="142" y="702"/>
                          <a:pt x="103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74" y="986"/>
                          <a:pt x="464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24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09" name="Google Shape;2509;p24"/>
                  <p:cNvSpPr/>
                  <p:nvPr/>
                </p:nvSpPr>
                <p:spPr>
                  <a:xfrm>
                    <a:off x="1093356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7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3" y="419"/>
                        </a:cubicBezTo>
                        <a:cubicBezTo>
                          <a:pt x="133" y="416"/>
                          <a:pt x="124" y="414"/>
                          <a:pt x="114" y="414"/>
                        </a:cubicBezTo>
                        <a:cubicBezTo>
                          <a:pt x="81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87" y="754"/>
                          <a:pt x="1664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80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15" y="174"/>
                          <a:pt x="2928" y="200"/>
                          <a:pt x="2954" y="225"/>
                        </a:cubicBezTo>
                        <a:cubicBezTo>
                          <a:pt x="2954" y="238"/>
                          <a:pt x="2954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10" name="Google Shape;2510;p24"/>
                  <p:cNvSpPr/>
                  <p:nvPr/>
                </p:nvSpPr>
                <p:spPr>
                  <a:xfrm>
                    <a:off x="1191681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2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79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793" y="303"/>
                          <a:pt x="1702" y="367"/>
                          <a:pt x="1612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77" y="857"/>
                          <a:pt x="838" y="870"/>
                          <a:pt x="787" y="870"/>
                        </a:cubicBezTo>
                        <a:cubicBezTo>
                          <a:pt x="684" y="870"/>
                          <a:pt x="593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91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3" y="445"/>
                          <a:pt x="129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81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68" y="1038"/>
                          <a:pt x="684" y="1063"/>
                          <a:pt x="787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32" y="1038"/>
                          <a:pt x="1096" y="1012"/>
                          <a:pt x="1161" y="999"/>
                        </a:cubicBezTo>
                        <a:cubicBezTo>
                          <a:pt x="1264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22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489" y="135"/>
                        </a:cubicBezTo>
                        <a:cubicBezTo>
                          <a:pt x="2566" y="122"/>
                          <a:pt x="2631" y="109"/>
                          <a:pt x="2708" y="109"/>
                        </a:cubicBezTo>
                        <a:cubicBezTo>
                          <a:pt x="2760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7" y="148"/>
                          <a:pt x="2902" y="109"/>
                        </a:cubicBezTo>
                        <a:cubicBezTo>
                          <a:pt x="2850" y="71"/>
                          <a:pt x="2785" y="32"/>
                          <a:pt x="2721" y="19"/>
                        </a:cubicBezTo>
                        <a:cubicBezTo>
                          <a:pt x="2666" y="10"/>
                          <a:pt x="2605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11" name="Google Shape;2511;p24"/>
                  <p:cNvSpPr/>
                  <p:nvPr/>
                </p:nvSpPr>
                <p:spPr>
                  <a:xfrm>
                    <a:off x="1289946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7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7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03" y="367"/>
                          <a:pt x="1613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78" y="857"/>
                          <a:pt x="839" y="870"/>
                          <a:pt x="787" y="870"/>
                        </a:cubicBezTo>
                        <a:cubicBezTo>
                          <a:pt x="684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6" y="419"/>
                          <a:pt x="143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81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32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74" y="754"/>
                          <a:pt x="1664" y="677"/>
                          <a:pt x="1754" y="612"/>
                        </a:cubicBezTo>
                        <a:cubicBezTo>
                          <a:pt x="1845" y="535"/>
                          <a:pt x="1922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489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1" y="225"/>
                        </a:cubicBez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54" y="251"/>
                          <a:pt x="2954" y="238"/>
                          <a:pt x="2954" y="225"/>
                        </a:cubicBezTo>
                        <a:cubicBezTo>
                          <a:pt x="2954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99" y="32"/>
                          <a:pt x="2722" y="19"/>
                        </a:cubicBezTo>
                        <a:cubicBezTo>
                          <a:pt x="2667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12" name="Google Shape;2512;p24"/>
                  <p:cNvSpPr/>
                  <p:nvPr/>
                </p:nvSpPr>
                <p:spPr>
                  <a:xfrm>
                    <a:off x="1386723" y="648922"/>
                    <a:ext cx="177474" cy="641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0" h="1077" extrusionOk="0">
                        <a:moveTo>
                          <a:pt x="2566" y="1"/>
                        </a:moveTo>
                        <a:cubicBezTo>
                          <a:pt x="2541" y="1"/>
                          <a:pt x="2516" y="2"/>
                          <a:pt x="2489" y="6"/>
                        </a:cubicBezTo>
                        <a:cubicBezTo>
                          <a:pt x="2399" y="19"/>
                          <a:pt x="2296" y="45"/>
                          <a:pt x="2205" y="84"/>
                        </a:cubicBezTo>
                        <a:cubicBezTo>
                          <a:pt x="2102" y="122"/>
                          <a:pt x="1999" y="174"/>
                          <a:pt x="1909" y="238"/>
                        </a:cubicBezTo>
                        <a:cubicBezTo>
                          <a:pt x="1819" y="303"/>
                          <a:pt x="1728" y="367"/>
                          <a:pt x="1638" y="445"/>
                        </a:cubicBezTo>
                        <a:cubicBezTo>
                          <a:pt x="1548" y="509"/>
                          <a:pt x="1458" y="586"/>
                          <a:pt x="1367" y="638"/>
                        </a:cubicBezTo>
                        <a:cubicBezTo>
                          <a:pt x="1290" y="702"/>
                          <a:pt x="1187" y="754"/>
                          <a:pt x="1097" y="806"/>
                        </a:cubicBezTo>
                        <a:cubicBezTo>
                          <a:pt x="1045" y="818"/>
                          <a:pt x="993" y="831"/>
                          <a:pt x="955" y="844"/>
                        </a:cubicBezTo>
                        <a:cubicBezTo>
                          <a:pt x="903" y="857"/>
                          <a:pt x="852" y="870"/>
                          <a:pt x="800" y="870"/>
                        </a:cubicBezTo>
                        <a:cubicBezTo>
                          <a:pt x="710" y="870"/>
                          <a:pt x="607" y="870"/>
                          <a:pt x="516" y="857"/>
                        </a:cubicBezTo>
                        <a:cubicBezTo>
                          <a:pt x="439" y="844"/>
                          <a:pt x="349" y="818"/>
                          <a:pt x="271" y="780"/>
                        </a:cubicBezTo>
                        <a:cubicBezTo>
                          <a:pt x="207" y="754"/>
                          <a:pt x="155" y="702"/>
                          <a:pt x="117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91" y="470"/>
                          <a:pt x="117" y="445"/>
                          <a:pt x="155" y="445"/>
                        </a:cubicBezTo>
                        <a:lnTo>
                          <a:pt x="194" y="445"/>
                        </a:lnTo>
                        <a:cubicBezTo>
                          <a:pt x="181" y="432"/>
                          <a:pt x="168" y="432"/>
                          <a:pt x="155" y="419"/>
                        </a:cubicBezTo>
                        <a:cubicBezTo>
                          <a:pt x="104" y="419"/>
                          <a:pt x="52" y="432"/>
                          <a:pt x="39" y="483"/>
                        </a:cubicBezTo>
                        <a:cubicBezTo>
                          <a:pt x="0" y="548"/>
                          <a:pt x="0" y="612"/>
                          <a:pt x="39" y="690"/>
                        </a:cubicBezTo>
                        <a:cubicBezTo>
                          <a:pt x="65" y="767"/>
                          <a:pt x="129" y="831"/>
                          <a:pt x="194" y="883"/>
                        </a:cubicBezTo>
                        <a:cubicBezTo>
                          <a:pt x="284" y="947"/>
                          <a:pt x="374" y="999"/>
                          <a:pt x="478" y="1025"/>
                        </a:cubicBezTo>
                        <a:cubicBezTo>
                          <a:pt x="581" y="1051"/>
                          <a:pt x="697" y="1063"/>
                          <a:pt x="813" y="1076"/>
                        </a:cubicBezTo>
                        <a:cubicBezTo>
                          <a:pt x="864" y="1063"/>
                          <a:pt x="929" y="1063"/>
                          <a:pt x="993" y="1051"/>
                        </a:cubicBezTo>
                        <a:cubicBezTo>
                          <a:pt x="1058" y="1038"/>
                          <a:pt x="1122" y="1012"/>
                          <a:pt x="1174" y="999"/>
                        </a:cubicBezTo>
                        <a:cubicBezTo>
                          <a:pt x="1290" y="947"/>
                          <a:pt x="1393" y="896"/>
                          <a:pt x="1496" y="818"/>
                        </a:cubicBezTo>
                        <a:cubicBezTo>
                          <a:pt x="1599" y="754"/>
                          <a:pt x="1690" y="677"/>
                          <a:pt x="1780" y="612"/>
                        </a:cubicBezTo>
                        <a:cubicBezTo>
                          <a:pt x="1870" y="535"/>
                          <a:pt x="1948" y="457"/>
                          <a:pt x="2025" y="393"/>
                        </a:cubicBezTo>
                        <a:cubicBezTo>
                          <a:pt x="2102" y="341"/>
                          <a:pt x="2193" y="277"/>
                          <a:pt x="2270" y="238"/>
                        </a:cubicBezTo>
                        <a:cubicBezTo>
                          <a:pt x="2347" y="200"/>
                          <a:pt x="2425" y="161"/>
                          <a:pt x="2515" y="135"/>
                        </a:cubicBezTo>
                        <a:cubicBezTo>
                          <a:pt x="2579" y="122"/>
                          <a:pt x="2657" y="109"/>
                          <a:pt x="2734" y="109"/>
                        </a:cubicBezTo>
                        <a:cubicBezTo>
                          <a:pt x="2786" y="109"/>
                          <a:pt x="2837" y="122"/>
                          <a:pt x="2889" y="148"/>
                        </a:cubicBezTo>
                        <a:cubicBezTo>
                          <a:pt x="2928" y="174"/>
                          <a:pt x="2953" y="200"/>
                          <a:pt x="2966" y="225"/>
                        </a:cubicBezTo>
                        <a:cubicBezTo>
                          <a:pt x="2966" y="238"/>
                          <a:pt x="2979" y="251"/>
                          <a:pt x="2979" y="264"/>
                        </a:cubicBezTo>
                        <a:cubicBezTo>
                          <a:pt x="2979" y="251"/>
                          <a:pt x="2979" y="238"/>
                          <a:pt x="2979" y="225"/>
                        </a:cubicBezTo>
                        <a:cubicBezTo>
                          <a:pt x="2966" y="187"/>
                          <a:pt x="2953" y="148"/>
                          <a:pt x="2928" y="109"/>
                        </a:cubicBezTo>
                        <a:cubicBezTo>
                          <a:pt x="2876" y="71"/>
                          <a:pt x="2811" y="32"/>
                          <a:pt x="2747" y="19"/>
                        </a:cubicBezTo>
                        <a:cubicBezTo>
                          <a:pt x="2683" y="10"/>
                          <a:pt x="2626" y="1"/>
                          <a:pt x="256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13" name="Google Shape;2513;p24"/>
                  <p:cNvSpPr/>
                  <p:nvPr/>
                </p:nvSpPr>
                <p:spPr>
                  <a:xfrm>
                    <a:off x="1485762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7" y="6"/>
                        </a:cubicBezTo>
                        <a:cubicBezTo>
                          <a:pt x="2373" y="19"/>
                          <a:pt x="2283" y="45"/>
                          <a:pt x="2180" y="84"/>
                        </a:cubicBezTo>
                        <a:cubicBezTo>
                          <a:pt x="2077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5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91" y="857"/>
                          <a:pt x="839" y="870"/>
                          <a:pt x="787" y="870"/>
                        </a:cubicBezTo>
                        <a:cubicBezTo>
                          <a:pt x="684" y="870"/>
                          <a:pt x="594" y="870"/>
                          <a:pt x="504" y="857"/>
                        </a:cubicBezTo>
                        <a:cubicBezTo>
                          <a:pt x="414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9" y="432"/>
                          <a:pt x="156" y="419"/>
                          <a:pt x="143" y="419"/>
                        </a:cubicBezTo>
                        <a:cubicBezTo>
                          <a:pt x="131" y="416"/>
                          <a:pt x="119" y="414"/>
                          <a:pt x="108" y="414"/>
                        </a:cubicBezTo>
                        <a:cubicBezTo>
                          <a:pt x="74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81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32" y="1038"/>
                          <a:pt x="1097" y="1012"/>
                          <a:pt x="1161" y="999"/>
                        </a:cubicBezTo>
                        <a:cubicBezTo>
                          <a:pt x="1265" y="947"/>
                          <a:pt x="1381" y="896"/>
                          <a:pt x="1484" y="818"/>
                        </a:cubicBezTo>
                        <a:cubicBezTo>
                          <a:pt x="1574" y="754"/>
                          <a:pt x="1664" y="677"/>
                          <a:pt x="1755" y="612"/>
                        </a:cubicBezTo>
                        <a:cubicBezTo>
                          <a:pt x="1845" y="535"/>
                          <a:pt x="1922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490" y="135"/>
                        </a:cubicBezTo>
                        <a:cubicBezTo>
                          <a:pt x="2567" y="122"/>
                          <a:pt x="2631" y="109"/>
                          <a:pt x="2709" y="109"/>
                        </a:cubicBezTo>
                        <a:cubicBezTo>
                          <a:pt x="2760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1" y="225"/>
                        </a:cubicBez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54" y="251"/>
                          <a:pt x="2954" y="238"/>
                          <a:pt x="2954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51" y="71"/>
                          <a:pt x="2799" y="32"/>
                          <a:pt x="2722" y="19"/>
                        </a:cubicBezTo>
                        <a:cubicBezTo>
                          <a:pt x="2667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14" name="Google Shape;2514;p24"/>
                  <p:cNvSpPr/>
                  <p:nvPr/>
                </p:nvSpPr>
                <p:spPr>
                  <a:xfrm>
                    <a:off x="1583313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89" y="122"/>
                          <a:pt x="1999" y="174"/>
                          <a:pt x="1909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58" y="586"/>
                          <a:pt x="1354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3" y="857"/>
                        </a:cubicBezTo>
                        <a:cubicBezTo>
                          <a:pt x="426" y="844"/>
                          <a:pt x="349" y="818"/>
                          <a:pt x="271" y="780"/>
                        </a:cubicBezTo>
                        <a:cubicBezTo>
                          <a:pt x="207" y="754"/>
                          <a:pt x="142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7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4" y="883"/>
                        </a:cubicBezTo>
                        <a:cubicBezTo>
                          <a:pt x="284" y="935"/>
                          <a:pt x="374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3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102" y="341"/>
                          <a:pt x="2180" y="277"/>
                          <a:pt x="2270" y="238"/>
                        </a:cubicBezTo>
                        <a:cubicBezTo>
                          <a:pt x="2347" y="200"/>
                          <a:pt x="2425" y="161"/>
                          <a:pt x="2502" y="135"/>
                        </a:cubicBezTo>
                        <a:cubicBezTo>
                          <a:pt x="2579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0" y="200"/>
                          <a:pt x="2953" y="225"/>
                        </a:cubicBezTo>
                        <a:cubicBezTo>
                          <a:pt x="2966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9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15" name="Google Shape;2515;p24"/>
                  <p:cNvSpPr/>
                  <p:nvPr/>
                </p:nvSpPr>
                <p:spPr>
                  <a:xfrm>
                    <a:off x="1681579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6" y="1"/>
                        </a:moveTo>
                        <a:cubicBezTo>
                          <a:pt x="2530" y="1"/>
                          <a:pt x="2503" y="2"/>
                          <a:pt x="2477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78" y="702"/>
                          <a:pt x="1174" y="754"/>
                          <a:pt x="1084" y="806"/>
                        </a:cubicBezTo>
                        <a:cubicBezTo>
                          <a:pt x="1033" y="818"/>
                          <a:pt x="994" y="831"/>
                          <a:pt x="942" y="844"/>
                        </a:cubicBezTo>
                        <a:cubicBezTo>
                          <a:pt x="891" y="857"/>
                          <a:pt x="839" y="870"/>
                          <a:pt x="788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27" y="844"/>
                          <a:pt x="336" y="818"/>
                          <a:pt x="272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2" y="445"/>
                        </a:lnTo>
                        <a:cubicBezTo>
                          <a:pt x="169" y="432"/>
                          <a:pt x="156" y="419"/>
                          <a:pt x="143" y="419"/>
                        </a:cubicBezTo>
                        <a:cubicBezTo>
                          <a:pt x="134" y="416"/>
                          <a:pt x="124" y="414"/>
                          <a:pt x="114" y="414"/>
                        </a:cubicBezTo>
                        <a:cubicBezTo>
                          <a:pt x="82" y="414"/>
                          <a:pt x="50" y="431"/>
                          <a:pt x="40" y="470"/>
                        </a:cubicBezTo>
                        <a:cubicBezTo>
                          <a:pt x="1" y="535"/>
                          <a:pt x="1" y="612"/>
                          <a:pt x="40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72" y="935"/>
                          <a:pt x="375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2" y="999"/>
                        </a:cubicBezTo>
                        <a:cubicBezTo>
                          <a:pt x="1278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8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090" y="341"/>
                          <a:pt x="2180" y="277"/>
                          <a:pt x="2258" y="238"/>
                        </a:cubicBezTo>
                        <a:cubicBezTo>
                          <a:pt x="2335" y="200"/>
                          <a:pt x="2425" y="161"/>
                          <a:pt x="2503" y="135"/>
                        </a:cubicBezTo>
                        <a:cubicBezTo>
                          <a:pt x="2567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54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15" y="109"/>
                        </a:cubicBezTo>
                        <a:cubicBezTo>
                          <a:pt x="2864" y="71"/>
                          <a:pt x="2799" y="32"/>
                          <a:pt x="2735" y="19"/>
                        </a:cubicBezTo>
                        <a:cubicBezTo>
                          <a:pt x="2680" y="10"/>
                          <a:pt x="2619" y="1"/>
                          <a:pt x="255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16" name="Google Shape;2516;p24"/>
                  <p:cNvSpPr/>
                  <p:nvPr/>
                </p:nvSpPr>
                <p:spPr>
                  <a:xfrm>
                    <a:off x="1779904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6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7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35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02" y="109"/>
                        </a:cubicBezTo>
                        <a:cubicBezTo>
                          <a:pt x="2850" y="71"/>
                          <a:pt x="2799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17" name="Google Shape;2517;p24"/>
                  <p:cNvSpPr/>
                  <p:nvPr/>
                </p:nvSpPr>
                <p:spPr>
                  <a:xfrm>
                    <a:off x="1877454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9" y="1"/>
                        </a:moveTo>
                        <a:cubicBezTo>
                          <a:pt x="2535" y="1"/>
                          <a:pt x="2511" y="2"/>
                          <a:pt x="2489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99" y="174"/>
                          <a:pt x="1908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47" y="509"/>
                          <a:pt x="1457" y="586"/>
                          <a:pt x="1367" y="638"/>
                        </a:cubicBezTo>
                        <a:cubicBezTo>
                          <a:pt x="1277" y="702"/>
                          <a:pt x="1186" y="754"/>
                          <a:pt x="1083" y="806"/>
                        </a:cubicBezTo>
                        <a:cubicBezTo>
                          <a:pt x="1045" y="818"/>
                          <a:pt x="993" y="831"/>
                          <a:pt x="941" y="844"/>
                        </a:cubicBezTo>
                        <a:cubicBezTo>
                          <a:pt x="890" y="857"/>
                          <a:pt x="851" y="870"/>
                          <a:pt x="800" y="870"/>
                        </a:cubicBezTo>
                        <a:cubicBezTo>
                          <a:pt x="696" y="870"/>
                          <a:pt x="606" y="870"/>
                          <a:pt x="516" y="857"/>
                        </a:cubicBezTo>
                        <a:cubicBezTo>
                          <a:pt x="426" y="844"/>
                          <a:pt x="348" y="818"/>
                          <a:pt x="271" y="780"/>
                        </a:cubicBezTo>
                        <a:cubicBezTo>
                          <a:pt x="206" y="754"/>
                          <a:pt x="155" y="702"/>
                          <a:pt x="103" y="651"/>
                        </a:cubicBezTo>
                        <a:cubicBezTo>
                          <a:pt x="77" y="612"/>
                          <a:pt x="65" y="548"/>
                          <a:pt x="77" y="509"/>
                        </a:cubicBezTo>
                        <a:cubicBezTo>
                          <a:pt x="77" y="470"/>
                          <a:pt x="116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81" y="432"/>
                          <a:pt x="168" y="419"/>
                          <a:pt x="155" y="419"/>
                        </a:cubicBezTo>
                        <a:cubicBezTo>
                          <a:pt x="143" y="416"/>
                          <a:pt x="130" y="414"/>
                          <a:pt x="119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77" y="754"/>
                          <a:pt x="129" y="818"/>
                          <a:pt x="194" y="883"/>
                        </a:cubicBezTo>
                        <a:cubicBezTo>
                          <a:pt x="284" y="935"/>
                          <a:pt x="374" y="986"/>
                          <a:pt x="477" y="1012"/>
                        </a:cubicBezTo>
                        <a:cubicBezTo>
                          <a:pt x="580" y="1038"/>
                          <a:pt x="696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93" y="1051"/>
                        </a:cubicBezTo>
                        <a:cubicBezTo>
                          <a:pt x="1045" y="1038"/>
                          <a:pt x="1109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6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25" y="393"/>
                        </a:cubicBezTo>
                        <a:cubicBezTo>
                          <a:pt x="2102" y="341"/>
                          <a:pt x="2179" y="277"/>
                          <a:pt x="2270" y="238"/>
                        </a:cubicBezTo>
                        <a:cubicBezTo>
                          <a:pt x="2347" y="200"/>
                          <a:pt x="2424" y="161"/>
                          <a:pt x="2502" y="135"/>
                        </a:cubicBezTo>
                        <a:cubicBezTo>
                          <a:pt x="2579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37" y="122"/>
                          <a:pt x="2888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66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18" name="Google Shape;2518;p24"/>
                  <p:cNvSpPr/>
                  <p:nvPr/>
                </p:nvSpPr>
                <p:spPr>
                  <a:xfrm>
                    <a:off x="1975720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58" y="586"/>
                          <a:pt x="1355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3" y="857"/>
                        </a:cubicBezTo>
                        <a:cubicBezTo>
                          <a:pt x="426" y="844"/>
                          <a:pt x="349" y="818"/>
                          <a:pt x="271" y="780"/>
                        </a:cubicBezTo>
                        <a:cubicBezTo>
                          <a:pt x="207" y="754"/>
                          <a:pt x="142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4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84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3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102" y="341"/>
                          <a:pt x="2180" y="277"/>
                          <a:pt x="2270" y="238"/>
                        </a:cubicBezTo>
                        <a:cubicBezTo>
                          <a:pt x="2335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19" name="Google Shape;2519;p24"/>
                  <p:cNvSpPr/>
                  <p:nvPr/>
                </p:nvSpPr>
                <p:spPr>
                  <a:xfrm>
                    <a:off x="2074045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3" y="1"/>
                        </a:moveTo>
                        <a:cubicBezTo>
                          <a:pt x="2528" y="1"/>
                          <a:pt x="2502" y="2"/>
                          <a:pt x="2476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1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6" y="870"/>
                          <a:pt x="593" y="870"/>
                          <a:pt x="503" y="857"/>
                        </a:cubicBezTo>
                        <a:cubicBezTo>
                          <a:pt x="426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103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7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74" y="986"/>
                          <a:pt x="464" y="1012"/>
                        </a:cubicBezTo>
                        <a:cubicBezTo>
                          <a:pt x="580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11" y="161"/>
                          <a:pt x="2502" y="135"/>
                        </a:cubicBezTo>
                        <a:cubicBezTo>
                          <a:pt x="2566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24" y="122"/>
                          <a:pt x="2876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20" name="Google Shape;2520;p24"/>
                  <p:cNvSpPr/>
                  <p:nvPr/>
                </p:nvSpPr>
                <p:spPr>
                  <a:xfrm>
                    <a:off x="2172310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7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77" y="857"/>
                          <a:pt x="839" y="870"/>
                          <a:pt x="787" y="870"/>
                        </a:cubicBezTo>
                        <a:cubicBezTo>
                          <a:pt x="684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1" y="535"/>
                          <a:pt x="1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74" y="754"/>
                          <a:pt x="1664" y="677"/>
                          <a:pt x="1754" y="612"/>
                        </a:cubicBezTo>
                        <a:cubicBezTo>
                          <a:pt x="1845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1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99" y="32"/>
                          <a:pt x="2734" y="19"/>
                        </a:cubicBezTo>
                        <a:cubicBezTo>
                          <a:pt x="2670" y="10"/>
                          <a:pt x="2607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21" name="Google Shape;2521;p24"/>
                  <p:cNvSpPr/>
                  <p:nvPr/>
                </p:nvSpPr>
                <p:spPr>
                  <a:xfrm>
                    <a:off x="2269861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60" y="1"/>
                        </a:moveTo>
                        <a:cubicBezTo>
                          <a:pt x="2535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99" y="174"/>
                          <a:pt x="1909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57" y="586"/>
                          <a:pt x="1354" y="638"/>
                        </a:cubicBezTo>
                        <a:cubicBezTo>
                          <a:pt x="1277" y="702"/>
                          <a:pt x="1187" y="754"/>
                          <a:pt x="1083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8" y="870"/>
                          <a:pt x="800" y="870"/>
                        </a:cubicBezTo>
                        <a:cubicBezTo>
                          <a:pt x="697" y="870"/>
                          <a:pt x="606" y="870"/>
                          <a:pt x="503" y="857"/>
                        </a:cubicBezTo>
                        <a:cubicBezTo>
                          <a:pt x="426" y="844"/>
                          <a:pt x="348" y="818"/>
                          <a:pt x="271" y="780"/>
                        </a:cubicBezTo>
                        <a:cubicBezTo>
                          <a:pt x="207" y="754"/>
                          <a:pt x="142" y="702"/>
                          <a:pt x="103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6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55" y="419"/>
                        </a:cubicBezTo>
                        <a:cubicBezTo>
                          <a:pt x="143" y="416"/>
                          <a:pt x="131" y="414"/>
                          <a:pt x="119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78" y="754"/>
                          <a:pt x="129" y="818"/>
                          <a:pt x="194" y="883"/>
                        </a:cubicBezTo>
                        <a:cubicBezTo>
                          <a:pt x="284" y="935"/>
                          <a:pt x="374" y="986"/>
                          <a:pt x="477" y="1012"/>
                        </a:cubicBezTo>
                        <a:cubicBezTo>
                          <a:pt x="580" y="1038"/>
                          <a:pt x="697" y="1063"/>
                          <a:pt x="813" y="1063"/>
                        </a:cubicBezTo>
                        <a:cubicBezTo>
                          <a:pt x="864" y="1063"/>
                          <a:pt x="929" y="1051"/>
                          <a:pt x="993" y="1051"/>
                        </a:cubicBezTo>
                        <a:cubicBezTo>
                          <a:pt x="1045" y="1038"/>
                          <a:pt x="1109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6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25" y="393"/>
                        </a:cubicBezTo>
                        <a:cubicBezTo>
                          <a:pt x="2102" y="341"/>
                          <a:pt x="2179" y="277"/>
                          <a:pt x="2270" y="238"/>
                        </a:cubicBezTo>
                        <a:cubicBezTo>
                          <a:pt x="2347" y="200"/>
                          <a:pt x="2424" y="161"/>
                          <a:pt x="2502" y="135"/>
                        </a:cubicBezTo>
                        <a:cubicBezTo>
                          <a:pt x="2579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89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22" name="Google Shape;2522;p24"/>
                  <p:cNvSpPr/>
                  <p:nvPr/>
                </p:nvSpPr>
                <p:spPr>
                  <a:xfrm>
                    <a:off x="2368126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5" y="1"/>
                        </a:moveTo>
                        <a:cubicBezTo>
                          <a:pt x="2529" y="1"/>
                          <a:pt x="2503" y="2"/>
                          <a:pt x="2476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77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26" y="844"/>
                          <a:pt x="336" y="818"/>
                          <a:pt x="259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3" y="419"/>
                        </a:cubicBezTo>
                        <a:cubicBezTo>
                          <a:pt x="133" y="416"/>
                          <a:pt x="124" y="414"/>
                          <a:pt x="114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72" y="935"/>
                          <a:pt x="375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090" y="341"/>
                          <a:pt x="2180" y="277"/>
                          <a:pt x="2257" y="238"/>
                        </a:cubicBezTo>
                        <a:cubicBezTo>
                          <a:pt x="2335" y="200"/>
                          <a:pt x="2425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8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54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4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23" name="Google Shape;2523;p24"/>
                  <p:cNvSpPr/>
                  <p:nvPr/>
                </p:nvSpPr>
                <p:spPr>
                  <a:xfrm>
                    <a:off x="2466451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53" y="1"/>
                        </a:moveTo>
                        <a:cubicBezTo>
                          <a:pt x="2528" y="1"/>
                          <a:pt x="2502" y="2"/>
                          <a:pt x="2476" y="6"/>
                        </a:cubicBezTo>
                        <a:cubicBezTo>
                          <a:pt x="2373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0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7" y="870"/>
                          <a:pt x="593" y="870"/>
                          <a:pt x="503" y="857"/>
                        </a:cubicBezTo>
                        <a:cubicBezTo>
                          <a:pt x="413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103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6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40" y="148"/>
                          <a:pt x="2902" y="109"/>
                        </a:cubicBezTo>
                        <a:cubicBezTo>
                          <a:pt x="2850" y="71"/>
                          <a:pt x="2798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24" name="Google Shape;2524;p24"/>
                  <p:cNvSpPr/>
                  <p:nvPr/>
                </p:nvSpPr>
                <p:spPr>
                  <a:xfrm>
                    <a:off x="2563943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19" y="303"/>
                          <a:pt x="1716" y="367"/>
                          <a:pt x="1626" y="445"/>
                        </a:cubicBezTo>
                        <a:cubicBezTo>
                          <a:pt x="1548" y="509"/>
                          <a:pt x="1458" y="586"/>
                          <a:pt x="1368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4" y="831"/>
                          <a:pt x="942" y="844"/>
                        </a:cubicBezTo>
                        <a:cubicBezTo>
                          <a:pt x="891" y="857"/>
                          <a:pt x="852" y="870"/>
                          <a:pt x="800" y="870"/>
                        </a:cubicBezTo>
                        <a:cubicBezTo>
                          <a:pt x="697" y="870"/>
                          <a:pt x="607" y="870"/>
                          <a:pt x="517" y="857"/>
                        </a:cubicBezTo>
                        <a:cubicBezTo>
                          <a:pt x="426" y="844"/>
                          <a:pt x="349" y="818"/>
                          <a:pt x="272" y="780"/>
                        </a:cubicBezTo>
                        <a:cubicBezTo>
                          <a:pt x="207" y="754"/>
                          <a:pt x="156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7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81" y="432"/>
                          <a:pt x="168" y="419"/>
                          <a:pt x="156" y="419"/>
                        </a:cubicBezTo>
                        <a:cubicBezTo>
                          <a:pt x="143" y="416"/>
                          <a:pt x="131" y="414"/>
                          <a:pt x="120" y="414"/>
                        </a:cubicBezTo>
                        <a:cubicBezTo>
                          <a:pt x="82" y="414"/>
                          <a:pt x="49" y="431"/>
                          <a:pt x="40" y="470"/>
                        </a:cubicBezTo>
                        <a:cubicBezTo>
                          <a:pt x="1" y="535"/>
                          <a:pt x="1" y="612"/>
                          <a:pt x="40" y="677"/>
                        </a:cubicBezTo>
                        <a:cubicBezTo>
                          <a:pt x="78" y="754"/>
                          <a:pt x="130" y="818"/>
                          <a:pt x="194" y="883"/>
                        </a:cubicBezTo>
                        <a:cubicBezTo>
                          <a:pt x="285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13" y="1063"/>
                        </a:cubicBezTo>
                        <a:cubicBezTo>
                          <a:pt x="865" y="1063"/>
                          <a:pt x="929" y="1051"/>
                          <a:pt x="994" y="1051"/>
                        </a:cubicBezTo>
                        <a:cubicBezTo>
                          <a:pt x="1045" y="1038"/>
                          <a:pt x="1110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7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3" y="341"/>
                          <a:pt x="2180" y="277"/>
                          <a:pt x="2270" y="238"/>
                        </a:cubicBezTo>
                        <a:cubicBezTo>
                          <a:pt x="2348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89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7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67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25" name="Google Shape;2525;p24"/>
                  <p:cNvSpPr/>
                  <p:nvPr/>
                </p:nvSpPr>
                <p:spPr>
                  <a:xfrm>
                    <a:off x="2662268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5" y="1"/>
                        </a:moveTo>
                        <a:cubicBezTo>
                          <a:pt x="2529" y="1"/>
                          <a:pt x="2503" y="2"/>
                          <a:pt x="2476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77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7" y="870"/>
                          <a:pt x="593" y="870"/>
                          <a:pt x="503" y="857"/>
                        </a:cubicBezTo>
                        <a:cubicBezTo>
                          <a:pt x="426" y="844"/>
                          <a:pt x="336" y="818"/>
                          <a:pt x="271" y="780"/>
                        </a:cubicBezTo>
                        <a:cubicBezTo>
                          <a:pt x="207" y="754"/>
                          <a:pt x="142" y="702"/>
                          <a:pt x="103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4" y="883"/>
                        </a:cubicBezTo>
                        <a:cubicBezTo>
                          <a:pt x="271" y="935"/>
                          <a:pt x="374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089" y="341"/>
                          <a:pt x="2180" y="277"/>
                          <a:pt x="2257" y="238"/>
                        </a:cubicBezTo>
                        <a:cubicBezTo>
                          <a:pt x="2334" y="200"/>
                          <a:pt x="2425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5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26" name="Google Shape;2526;p24"/>
                  <p:cNvSpPr/>
                  <p:nvPr/>
                </p:nvSpPr>
                <p:spPr>
                  <a:xfrm>
                    <a:off x="2760533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7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5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1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6" y="419"/>
                          <a:pt x="143" y="419"/>
                        </a:cubicBezTo>
                        <a:cubicBezTo>
                          <a:pt x="131" y="416"/>
                          <a:pt x="119" y="414"/>
                          <a:pt x="108" y="414"/>
                        </a:cubicBezTo>
                        <a:cubicBezTo>
                          <a:pt x="74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4" y="225"/>
                        </a:cubicBezTo>
                        <a:cubicBezTo>
                          <a:pt x="2954" y="238"/>
                          <a:pt x="2954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27" name="Google Shape;2527;p24"/>
                  <p:cNvSpPr/>
                  <p:nvPr/>
                </p:nvSpPr>
                <p:spPr>
                  <a:xfrm>
                    <a:off x="2858858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02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77" y="857"/>
                          <a:pt x="838" y="870"/>
                          <a:pt x="787" y="870"/>
                        </a:cubicBezTo>
                        <a:cubicBezTo>
                          <a:pt x="684" y="870"/>
                          <a:pt x="593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6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35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7" y="148"/>
                          <a:pt x="2902" y="109"/>
                        </a:cubicBezTo>
                        <a:cubicBezTo>
                          <a:pt x="2850" y="71"/>
                          <a:pt x="2798" y="32"/>
                          <a:pt x="2734" y="19"/>
                        </a:cubicBezTo>
                        <a:cubicBezTo>
                          <a:pt x="2670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28" name="Google Shape;2528;p24"/>
                  <p:cNvSpPr/>
                  <p:nvPr/>
                </p:nvSpPr>
                <p:spPr>
                  <a:xfrm>
                    <a:off x="2956349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90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2000" y="174"/>
                          <a:pt x="1909" y="238"/>
                        </a:cubicBezTo>
                        <a:cubicBezTo>
                          <a:pt x="1819" y="303"/>
                          <a:pt x="1716" y="367"/>
                          <a:pt x="1626" y="445"/>
                        </a:cubicBezTo>
                        <a:cubicBezTo>
                          <a:pt x="1548" y="509"/>
                          <a:pt x="1458" y="586"/>
                          <a:pt x="1368" y="638"/>
                        </a:cubicBezTo>
                        <a:cubicBezTo>
                          <a:pt x="1278" y="702"/>
                          <a:pt x="1187" y="754"/>
                          <a:pt x="1084" y="806"/>
                        </a:cubicBezTo>
                        <a:cubicBezTo>
                          <a:pt x="1033" y="818"/>
                          <a:pt x="994" y="831"/>
                          <a:pt x="942" y="844"/>
                        </a:cubicBezTo>
                        <a:cubicBezTo>
                          <a:pt x="891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4" y="857"/>
                        </a:cubicBezTo>
                        <a:cubicBezTo>
                          <a:pt x="426" y="844"/>
                          <a:pt x="349" y="818"/>
                          <a:pt x="272" y="780"/>
                        </a:cubicBezTo>
                        <a:cubicBezTo>
                          <a:pt x="207" y="754"/>
                          <a:pt x="156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9" y="432"/>
                          <a:pt x="169" y="419"/>
                          <a:pt x="156" y="419"/>
                        </a:cubicBezTo>
                        <a:cubicBezTo>
                          <a:pt x="144" y="416"/>
                          <a:pt x="131" y="414"/>
                          <a:pt x="120" y="414"/>
                        </a:cubicBezTo>
                        <a:cubicBezTo>
                          <a:pt x="82" y="414"/>
                          <a:pt x="49" y="431"/>
                          <a:pt x="40" y="470"/>
                        </a:cubicBezTo>
                        <a:cubicBezTo>
                          <a:pt x="1" y="535"/>
                          <a:pt x="1" y="612"/>
                          <a:pt x="40" y="677"/>
                        </a:cubicBezTo>
                        <a:cubicBezTo>
                          <a:pt x="78" y="754"/>
                          <a:pt x="130" y="818"/>
                          <a:pt x="194" y="883"/>
                        </a:cubicBezTo>
                        <a:cubicBezTo>
                          <a:pt x="285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13" y="1063"/>
                        </a:cubicBezTo>
                        <a:cubicBezTo>
                          <a:pt x="865" y="1063"/>
                          <a:pt x="929" y="1051"/>
                          <a:pt x="994" y="1051"/>
                        </a:cubicBezTo>
                        <a:cubicBezTo>
                          <a:pt x="1045" y="1038"/>
                          <a:pt x="1110" y="1012"/>
                          <a:pt x="1174" y="999"/>
                        </a:cubicBezTo>
                        <a:cubicBezTo>
                          <a:pt x="1278" y="947"/>
                          <a:pt x="1394" y="896"/>
                          <a:pt x="1497" y="818"/>
                        </a:cubicBezTo>
                        <a:cubicBezTo>
                          <a:pt x="1587" y="754"/>
                          <a:pt x="1677" y="677"/>
                          <a:pt x="1768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3" y="341"/>
                          <a:pt x="2180" y="277"/>
                          <a:pt x="2270" y="238"/>
                        </a:cubicBezTo>
                        <a:cubicBezTo>
                          <a:pt x="2348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89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7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67" y="187"/>
                          <a:pt x="2941" y="148"/>
                          <a:pt x="2915" y="109"/>
                        </a:cubicBezTo>
                        <a:cubicBezTo>
                          <a:pt x="2864" y="71"/>
                          <a:pt x="2799" y="32"/>
                          <a:pt x="2735" y="19"/>
                        </a:cubicBezTo>
                        <a:cubicBezTo>
                          <a:pt x="2680" y="10"/>
                          <a:pt x="2619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29" name="Google Shape;2529;p24"/>
                  <p:cNvSpPr/>
                  <p:nvPr/>
                </p:nvSpPr>
                <p:spPr>
                  <a:xfrm>
                    <a:off x="3054674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5" y="1"/>
                        </a:moveTo>
                        <a:cubicBezTo>
                          <a:pt x="2529" y="1"/>
                          <a:pt x="2503" y="2"/>
                          <a:pt x="2476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77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0" y="831"/>
                          <a:pt x="942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3" y="857"/>
                        </a:cubicBezTo>
                        <a:cubicBezTo>
                          <a:pt x="426" y="844"/>
                          <a:pt x="336" y="818"/>
                          <a:pt x="271" y="780"/>
                        </a:cubicBezTo>
                        <a:cubicBezTo>
                          <a:pt x="207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78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4" y="883"/>
                        </a:cubicBezTo>
                        <a:cubicBezTo>
                          <a:pt x="271" y="935"/>
                          <a:pt x="374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089" y="341"/>
                          <a:pt x="2180" y="277"/>
                          <a:pt x="2257" y="238"/>
                        </a:cubicBezTo>
                        <a:cubicBezTo>
                          <a:pt x="2334" y="200"/>
                          <a:pt x="2425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30" name="Google Shape;2530;p24"/>
                  <p:cNvSpPr/>
                  <p:nvPr/>
                </p:nvSpPr>
                <p:spPr>
                  <a:xfrm>
                    <a:off x="3152940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954" y="225"/>
                        </a:move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67" y="251"/>
                          <a:pt x="2967" y="238"/>
                          <a:pt x="2954" y="225"/>
                        </a:cubicBezTo>
                        <a:close/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7" y="6"/>
                        </a:cubicBezTo>
                        <a:cubicBezTo>
                          <a:pt x="2374" y="19"/>
                          <a:pt x="2283" y="45"/>
                          <a:pt x="2180" y="84"/>
                        </a:cubicBezTo>
                        <a:cubicBezTo>
                          <a:pt x="2077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5" y="702"/>
                          <a:pt x="1174" y="754"/>
                          <a:pt x="1071" y="806"/>
                        </a:cubicBezTo>
                        <a:cubicBezTo>
                          <a:pt x="1033" y="818"/>
                          <a:pt x="981" y="831"/>
                          <a:pt x="929" y="844"/>
                        </a:cubicBezTo>
                        <a:cubicBezTo>
                          <a:pt x="891" y="857"/>
                          <a:pt x="839" y="870"/>
                          <a:pt x="788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4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3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9" y="432"/>
                          <a:pt x="156" y="419"/>
                          <a:pt x="143" y="419"/>
                        </a:cubicBezTo>
                        <a:cubicBezTo>
                          <a:pt x="131" y="416"/>
                          <a:pt x="119" y="414"/>
                          <a:pt x="108" y="414"/>
                        </a:cubicBezTo>
                        <a:cubicBezTo>
                          <a:pt x="74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8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64" y="677"/>
                          <a:pt x="1755" y="612"/>
                        </a:cubicBezTo>
                        <a:cubicBezTo>
                          <a:pt x="1858" y="535"/>
                          <a:pt x="1935" y="457"/>
                          <a:pt x="2013" y="393"/>
                        </a:cubicBezTo>
                        <a:cubicBezTo>
                          <a:pt x="2090" y="341"/>
                          <a:pt x="2167" y="277"/>
                          <a:pt x="2258" y="238"/>
                        </a:cubicBezTo>
                        <a:cubicBezTo>
                          <a:pt x="2335" y="200"/>
                          <a:pt x="2412" y="161"/>
                          <a:pt x="2503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4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51" y="71"/>
                          <a:pt x="2799" y="32"/>
                          <a:pt x="2735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31" name="Google Shape;2531;p24"/>
                  <p:cNvSpPr/>
                  <p:nvPr/>
                </p:nvSpPr>
                <p:spPr>
                  <a:xfrm>
                    <a:off x="3251265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03" y="367"/>
                          <a:pt x="1612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19" y="818"/>
                          <a:pt x="980" y="831"/>
                          <a:pt x="929" y="844"/>
                        </a:cubicBezTo>
                        <a:cubicBezTo>
                          <a:pt x="877" y="857"/>
                          <a:pt x="826" y="870"/>
                          <a:pt x="787" y="870"/>
                        </a:cubicBezTo>
                        <a:cubicBezTo>
                          <a:pt x="684" y="870"/>
                          <a:pt x="594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91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4" y="445"/>
                          <a:pt x="129" y="445"/>
                        </a:cubicBezTo>
                        <a:lnTo>
                          <a:pt x="168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6" y="414"/>
                        </a:cubicBezTo>
                        <a:cubicBezTo>
                          <a:pt x="69" y="414"/>
                          <a:pt x="3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0" y="1051"/>
                        </a:cubicBezTo>
                        <a:cubicBezTo>
                          <a:pt x="1032" y="1038"/>
                          <a:pt x="1097" y="1012"/>
                          <a:pt x="1161" y="999"/>
                        </a:cubicBezTo>
                        <a:cubicBezTo>
                          <a:pt x="1264" y="947"/>
                          <a:pt x="1380" y="896"/>
                          <a:pt x="1483" y="818"/>
                        </a:cubicBezTo>
                        <a:cubicBezTo>
                          <a:pt x="1574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22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489" y="135"/>
                        </a:cubicBezTo>
                        <a:cubicBezTo>
                          <a:pt x="2566" y="122"/>
                          <a:pt x="2631" y="109"/>
                          <a:pt x="2708" y="109"/>
                        </a:cubicBezTo>
                        <a:cubicBezTo>
                          <a:pt x="2760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86" y="32"/>
                          <a:pt x="2721" y="19"/>
                        </a:cubicBezTo>
                        <a:cubicBezTo>
                          <a:pt x="2667" y="10"/>
                          <a:pt x="2605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32" name="Google Shape;2532;p24"/>
                  <p:cNvSpPr/>
                  <p:nvPr/>
                </p:nvSpPr>
                <p:spPr>
                  <a:xfrm>
                    <a:off x="3348815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9" y="1"/>
                        </a:moveTo>
                        <a:cubicBezTo>
                          <a:pt x="2535" y="1"/>
                          <a:pt x="2511" y="2"/>
                          <a:pt x="2489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99" y="174"/>
                          <a:pt x="1908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57" y="586"/>
                          <a:pt x="1354" y="638"/>
                        </a:cubicBezTo>
                        <a:cubicBezTo>
                          <a:pt x="1277" y="702"/>
                          <a:pt x="1186" y="754"/>
                          <a:pt x="1083" y="806"/>
                        </a:cubicBezTo>
                        <a:cubicBezTo>
                          <a:pt x="1032" y="818"/>
                          <a:pt x="993" y="831"/>
                          <a:pt x="941" y="844"/>
                        </a:cubicBezTo>
                        <a:cubicBezTo>
                          <a:pt x="890" y="857"/>
                          <a:pt x="838" y="870"/>
                          <a:pt x="800" y="870"/>
                        </a:cubicBezTo>
                        <a:cubicBezTo>
                          <a:pt x="696" y="870"/>
                          <a:pt x="606" y="870"/>
                          <a:pt x="503" y="857"/>
                        </a:cubicBezTo>
                        <a:cubicBezTo>
                          <a:pt x="426" y="844"/>
                          <a:pt x="335" y="818"/>
                          <a:pt x="271" y="780"/>
                        </a:cubicBezTo>
                        <a:cubicBezTo>
                          <a:pt x="206" y="754"/>
                          <a:pt x="142" y="702"/>
                          <a:pt x="103" y="651"/>
                        </a:cubicBezTo>
                        <a:cubicBezTo>
                          <a:pt x="77" y="612"/>
                          <a:pt x="65" y="548"/>
                          <a:pt x="77" y="509"/>
                        </a:cubicBezTo>
                        <a:cubicBezTo>
                          <a:pt x="77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55" y="419"/>
                        </a:cubicBezTo>
                        <a:cubicBezTo>
                          <a:pt x="143" y="416"/>
                          <a:pt x="130" y="414"/>
                          <a:pt x="119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3" y="883"/>
                        </a:cubicBezTo>
                        <a:cubicBezTo>
                          <a:pt x="284" y="935"/>
                          <a:pt x="374" y="986"/>
                          <a:pt x="477" y="1012"/>
                        </a:cubicBezTo>
                        <a:cubicBezTo>
                          <a:pt x="580" y="1038"/>
                          <a:pt x="696" y="1063"/>
                          <a:pt x="800" y="1063"/>
                        </a:cubicBezTo>
                        <a:cubicBezTo>
                          <a:pt x="864" y="1063"/>
                          <a:pt x="928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25" y="393"/>
                        </a:cubicBezTo>
                        <a:cubicBezTo>
                          <a:pt x="2102" y="341"/>
                          <a:pt x="2179" y="277"/>
                          <a:pt x="2270" y="238"/>
                        </a:cubicBezTo>
                        <a:cubicBezTo>
                          <a:pt x="2334" y="200"/>
                          <a:pt x="2424" y="161"/>
                          <a:pt x="2502" y="135"/>
                        </a:cubicBezTo>
                        <a:cubicBezTo>
                          <a:pt x="2579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37" y="122"/>
                          <a:pt x="2888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33" name="Google Shape;2533;p24"/>
                  <p:cNvSpPr/>
                  <p:nvPr/>
                </p:nvSpPr>
                <p:spPr>
                  <a:xfrm>
                    <a:off x="3447081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6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1" y="535"/>
                          <a:pt x="1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1" y="148"/>
                          <a:pt x="2902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34" name="Google Shape;2534;p24"/>
                  <p:cNvSpPr/>
                  <p:nvPr/>
                </p:nvSpPr>
                <p:spPr>
                  <a:xfrm>
                    <a:off x="3545406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5" y="1"/>
                        </a:moveTo>
                        <a:cubicBezTo>
                          <a:pt x="2529" y="1"/>
                          <a:pt x="2502" y="2"/>
                          <a:pt x="2476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77" y="702"/>
                          <a:pt x="1173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1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6" y="870"/>
                          <a:pt x="593" y="870"/>
                          <a:pt x="503" y="857"/>
                        </a:cubicBezTo>
                        <a:cubicBezTo>
                          <a:pt x="426" y="844"/>
                          <a:pt x="335" y="818"/>
                          <a:pt x="271" y="780"/>
                        </a:cubicBezTo>
                        <a:cubicBezTo>
                          <a:pt x="206" y="754"/>
                          <a:pt x="142" y="702"/>
                          <a:pt x="103" y="651"/>
                        </a:cubicBezTo>
                        <a:cubicBezTo>
                          <a:pt x="77" y="612"/>
                          <a:pt x="65" y="548"/>
                          <a:pt x="77" y="509"/>
                        </a:cubicBezTo>
                        <a:cubicBezTo>
                          <a:pt x="77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16" y="818"/>
                          <a:pt x="193" y="883"/>
                        </a:cubicBezTo>
                        <a:cubicBezTo>
                          <a:pt x="271" y="935"/>
                          <a:pt x="374" y="986"/>
                          <a:pt x="464" y="1012"/>
                        </a:cubicBezTo>
                        <a:cubicBezTo>
                          <a:pt x="580" y="1038"/>
                          <a:pt x="683" y="1063"/>
                          <a:pt x="800" y="1063"/>
                        </a:cubicBezTo>
                        <a:cubicBezTo>
                          <a:pt x="864" y="1063"/>
                          <a:pt x="928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24" y="161"/>
                          <a:pt x="2502" y="135"/>
                        </a:cubicBezTo>
                        <a:cubicBezTo>
                          <a:pt x="2566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24" y="122"/>
                          <a:pt x="2876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35" name="Google Shape;2535;p24"/>
                  <p:cNvSpPr/>
                  <p:nvPr/>
                </p:nvSpPr>
                <p:spPr>
                  <a:xfrm>
                    <a:off x="3642897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19" y="303"/>
                          <a:pt x="1716" y="367"/>
                          <a:pt x="1625" y="445"/>
                        </a:cubicBezTo>
                        <a:cubicBezTo>
                          <a:pt x="1548" y="509"/>
                          <a:pt x="1458" y="586"/>
                          <a:pt x="1368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4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4" y="857"/>
                        </a:cubicBezTo>
                        <a:cubicBezTo>
                          <a:pt x="426" y="844"/>
                          <a:pt x="349" y="818"/>
                          <a:pt x="271" y="780"/>
                        </a:cubicBezTo>
                        <a:cubicBezTo>
                          <a:pt x="207" y="754"/>
                          <a:pt x="155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55" y="419"/>
                        </a:cubicBezTo>
                        <a:cubicBezTo>
                          <a:pt x="143" y="416"/>
                          <a:pt x="131" y="414"/>
                          <a:pt x="119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84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13" y="1063"/>
                        </a:cubicBezTo>
                        <a:cubicBezTo>
                          <a:pt x="865" y="1063"/>
                          <a:pt x="929" y="1051"/>
                          <a:pt x="994" y="1051"/>
                        </a:cubicBezTo>
                        <a:cubicBezTo>
                          <a:pt x="1045" y="1038"/>
                          <a:pt x="1110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6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2" y="341"/>
                          <a:pt x="2180" y="277"/>
                          <a:pt x="2270" y="238"/>
                        </a:cubicBezTo>
                        <a:cubicBezTo>
                          <a:pt x="2347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89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6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36" name="Google Shape;2536;p24"/>
                  <p:cNvSpPr/>
                  <p:nvPr/>
                </p:nvSpPr>
                <p:spPr>
                  <a:xfrm>
                    <a:off x="3741222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3" y="1"/>
                        </a:moveTo>
                        <a:cubicBezTo>
                          <a:pt x="2528" y="1"/>
                          <a:pt x="2502" y="2"/>
                          <a:pt x="2476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1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6" y="870"/>
                          <a:pt x="593" y="870"/>
                          <a:pt x="503" y="857"/>
                        </a:cubicBezTo>
                        <a:cubicBezTo>
                          <a:pt x="426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103" y="651"/>
                        </a:cubicBezTo>
                        <a:cubicBezTo>
                          <a:pt x="65" y="612"/>
                          <a:pt x="65" y="548"/>
                          <a:pt x="65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0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80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6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11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1" y="174"/>
                          <a:pt x="2927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37" name="Google Shape;2537;p24"/>
                  <p:cNvSpPr/>
                  <p:nvPr/>
                </p:nvSpPr>
                <p:spPr>
                  <a:xfrm>
                    <a:off x="3839488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954" y="225"/>
                        </a:move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66" y="251"/>
                          <a:pt x="2966" y="238"/>
                          <a:pt x="2954" y="225"/>
                        </a:cubicBezTo>
                        <a:close/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6" y="6"/>
                        </a:cubicBezTo>
                        <a:cubicBezTo>
                          <a:pt x="2373" y="19"/>
                          <a:pt x="2283" y="45"/>
                          <a:pt x="2180" y="84"/>
                        </a:cubicBezTo>
                        <a:cubicBezTo>
                          <a:pt x="2077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3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1" y="535"/>
                          <a:pt x="1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87" y="754"/>
                          <a:pt x="1664" y="677"/>
                          <a:pt x="1754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4" y="225"/>
                        </a:cubicBezTo>
                        <a:cubicBezTo>
                          <a:pt x="2954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99" y="32"/>
                          <a:pt x="2734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38" name="Google Shape;2538;p24"/>
                  <p:cNvSpPr/>
                  <p:nvPr/>
                </p:nvSpPr>
                <p:spPr>
                  <a:xfrm>
                    <a:off x="3937813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2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79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02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0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77" y="857"/>
                          <a:pt x="838" y="870"/>
                          <a:pt x="787" y="870"/>
                        </a:cubicBezTo>
                        <a:cubicBezTo>
                          <a:pt x="684" y="870"/>
                          <a:pt x="593" y="870"/>
                          <a:pt x="490" y="857"/>
                        </a:cubicBezTo>
                        <a:cubicBezTo>
                          <a:pt x="413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90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3" y="445"/>
                          <a:pt x="129" y="445"/>
                        </a:cubicBezTo>
                        <a:lnTo>
                          <a:pt x="168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32" y="1038"/>
                          <a:pt x="1096" y="1012"/>
                          <a:pt x="1161" y="999"/>
                        </a:cubicBezTo>
                        <a:cubicBezTo>
                          <a:pt x="1264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21" y="457"/>
                          <a:pt x="2012" y="393"/>
                        </a:cubicBezTo>
                        <a:cubicBezTo>
                          <a:pt x="2089" y="341"/>
                          <a:pt x="2166" y="277"/>
                          <a:pt x="2257" y="238"/>
                        </a:cubicBezTo>
                        <a:cubicBezTo>
                          <a:pt x="2334" y="200"/>
                          <a:pt x="2411" y="161"/>
                          <a:pt x="2489" y="135"/>
                        </a:cubicBezTo>
                        <a:cubicBezTo>
                          <a:pt x="2566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1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7" y="148"/>
                          <a:pt x="2901" y="109"/>
                        </a:cubicBezTo>
                        <a:cubicBezTo>
                          <a:pt x="2850" y="71"/>
                          <a:pt x="2798" y="32"/>
                          <a:pt x="2734" y="19"/>
                        </a:cubicBezTo>
                        <a:cubicBezTo>
                          <a:pt x="2670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2539" name="Google Shape;2539;p24"/>
                  <p:cNvSpPr/>
                  <p:nvPr/>
                </p:nvSpPr>
                <p:spPr>
                  <a:xfrm>
                    <a:off x="4035304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6" y="1"/>
                        </a:moveTo>
                        <a:cubicBezTo>
                          <a:pt x="2529" y="1"/>
                          <a:pt x="2503" y="2"/>
                          <a:pt x="2477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77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1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26" y="844"/>
                          <a:pt x="336" y="818"/>
                          <a:pt x="272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6" y="419"/>
                          <a:pt x="143" y="419"/>
                        </a:cubicBezTo>
                        <a:cubicBezTo>
                          <a:pt x="134" y="416"/>
                          <a:pt x="124" y="414"/>
                          <a:pt x="114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72" y="935"/>
                          <a:pt x="375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80" y="277"/>
                          <a:pt x="2257" y="238"/>
                        </a:cubicBezTo>
                        <a:cubicBezTo>
                          <a:pt x="2335" y="200"/>
                          <a:pt x="2425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54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5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2540" name="Google Shape;2540;p24"/>
              <p:cNvSpPr/>
              <p:nvPr/>
            </p:nvSpPr>
            <p:spPr>
              <a:xfrm rot="10800000">
                <a:off x="904762" y="615062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1" name="Google Shape;2541;p24"/>
              <p:cNvSpPr/>
              <p:nvPr/>
            </p:nvSpPr>
            <p:spPr>
              <a:xfrm rot="10800000" flipH="1">
                <a:off x="8079838" y="615062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42" name="Google Shape;2542;p24"/>
            <p:cNvSpPr/>
            <p:nvPr/>
          </p:nvSpPr>
          <p:spPr>
            <a:xfrm>
              <a:off x="769063" y="369238"/>
              <a:ext cx="187852" cy="287251"/>
            </a:xfrm>
            <a:custGeom>
              <a:avLst/>
              <a:gdLst/>
              <a:ahLst/>
              <a:cxnLst/>
              <a:rect l="l" t="t" r="r" b="b"/>
              <a:pathLst>
                <a:path w="1510" h="2309" extrusionOk="0">
                  <a:moveTo>
                    <a:pt x="636" y="186"/>
                  </a:moveTo>
                  <a:lnTo>
                    <a:pt x="636" y="186"/>
                  </a:lnTo>
                  <a:cubicBezTo>
                    <a:pt x="915" y="384"/>
                    <a:pt x="1206" y="614"/>
                    <a:pt x="1317" y="948"/>
                  </a:cubicBezTo>
                  <a:cubicBezTo>
                    <a:pt x="1358" y="1074"/>
                    <a:pt x="1367" y="1147"/>
                    <a:pt x="1350" y="1197"/>
                  </a:cubicBezTo>
                  <a:cubicBezTo>
                    <a:pt x="953" y="988"/>
                    <a:pt x="696" y="627"/>
                    <a:pt x="636" y="186"/>
                  </a:cubicBezTo>
                  <a:close/>
                  <a:moveTo>
                    <a:pt x="1339" y="1398"/>
                  </a:moveTo>
                  <a:lnTo>
                    <a:pt x="1339" y="1398"/>
                  </a:lnTo>
                  <a:cubicBezTo>
                    <a:pt x="1183" y="1784"/>
                    <a:pt x="895" y="2052"/>
                    <a:pt x="498" y="2167"/>
                  </a:cubicBezTo>
                  <a:cubicBezTo>
                    <a:pt x="612" y="1764"/>
                    <a:pt x="917" y="1472"/>
                    <a:pt x="1339" y="1398"/>
                  </a:cubicBezTo>
                  <a:close/>
                  <a:moveTo>
                    <a:pt x="562" y="1"/>
                  </a:moveTo>
                  <a:cubicBezTo>
                    <a:pt x="531" y="1"/>
                    <a:pt x="500" y="28"/>
                    <a:pt x="502" y="61"/>
                  </a:cubicBezTo>
                  <a:cubicBezTo>
                    <a:pt x="521" y="555"/>
                    <a:pt x="766" y="976"/>
                    <a:pt x="1175" y="1226"/>
                  </a:cubicBezTo>
                  <a:cubicBezTo>
                    <a:pt x="795" y="1228"/>
                    <a:pt x="416" y="1232"/>
                    <a:pt x="37" y="1252"/>
                  </a:cubicBezTo>
                  <a:cubicBezTo>
                    <a:pt x="1" y="1256"/>
                    <a:pt x="1" y="1309"/>
                    <a:pt x="37" y="1312"/>
                  </a:cubicBezTo>
                  <a:cubicBezTo>
                    <a:pt x="394" y="1329"/>
                    <a:pt x="752" y="1329"/>
                    <a:pt x="1111" y="1329"/>
                  </a:cubicBezTo>
                  <a:cubicBezTo>
                    <a:pt x="1084" y="1338"/>
                    <a:pt x="1056" y="1348"/>
                    <a:pt x="1027" y="1362"/>
                  </a:cubicBezTo>
                  <a:cubicBezTo>
                    <a:pt x="663" y="1523"/>
                    <a:pt x="430" y="1850"/>
                    <a:pt x="359" y="2234"/>
                  </a:cubicBezTo>
                  <a:cubicBezTo>
                    <a:pt x="349" y="2273"/>
                    <a:pt x="378" y="2308"/>
                    <a:pt x="414" y="2308"/>
                  </a:cubicBezTo>
                  <a:cubicBezTo>
                    <a:pt x="419" y="2308"/>
                    <a:pt x="424" y="2308"/>
                    <a:pt x="430" y="2306"/>
                  </a:cubicBezTo>
                  <a:cubicBezTo>
                    <a:pt x="927" y="2195"/>
                    <a:pt x="1307" y="1865"/>
                    <a:pt x="1468" y="1379"/>
                  </a:cubicBezTo>
                  <a:cubicBezTo>
                    <a:pt x="1473" y="1365"/>
                    <a:pt x="1472" y="1350"/>
                    <a:pt x="1465" y="1338"/>
                  </a:cubicBezTo>
                  <a:cubicBezTo>
                    <a:pt x="1465" y="1333"/>
                    <a:pt x="1468" y="1331"/>
                    <a:pt x="1470" y="1328"/>
                  </a:cubicBezTo>
                  <a:cubicBezTo>
                    <a:pt x="1509" y="710"/>
                    <a:pt x="1051" y="337"/>
                    <a:pt x="591" y="9"/>
                  </a:cubicBezTo>
                  <a:cubicBezTo>
                    <a:pt x="582" y="3"/>
                    <a:pt x="572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24"/>
            <p:cNvSpPr/>
            <p:nvPr/>
          </p:nvSpPr>
          <p:spPr>
            <a:xfrm flipH="1">
              <a:off x="8187088" y="369238"/>
              <a:ext cx="187852" cy="287251"/>
            </a:xfrm>
            <a:custGeom>
              <a:avLst/>
              <a:gdLst/>
              <a:ahLst/>
              <a:cxnLst/>
              <a:rect l="l" t="t" r="r" b="b"/>
              <a:pathLst>
                <a:path w="1510" h="2309" extrusionOk="0">
                  <a:moveTo>
                    <a:pt x="636" y="186"/>
                  </a:moveTo>
                  <a:lnTo>
                    <a:pt x="636" y="186"/>
                  </a:lnTo>
                  <a:cubicBezTo>
                    <a:pt x="915" y="384"/>
                    <a:pt x="1206" y="614"/>
                    <a:pt x="1317" y="948"/>
                  </a:cubicBezTo>
                  <a:cubicBezTo>
                    <a:pt x="1358" y="1074"/>
                    <a:pt x="1367" y="1147"/>
                    <a:pt x="1350" y="1197"/>
                  </a:cubicBezTo>
                  <a:cubicBezTo>
                    <a:pt x="953" y="988"/>
                    <a:pt x="696" y="627"/>
                    <a:pt x="636" y="186"/>
                  </a:cubicBezTo>
                  <a:close/>
                  <a:moveTo>
                    <a:pt x="1339" y="1398"/>
                  </a:moveTo>
                  <a:lnTo>
                    <a:pt x="1339" y="1398"/>
                  </a:lnTo>
                  <a:cubicBezTo>
                    <a:pt x="1183" y="1784"/>
                    <a:pt x="895" y="2052"/>
                    <a:pt x="498" y="2167"/>
                  </a:cubicBezTo>
                  <a:cubicBezTo>
                    <a:pt x="612" y="1764"/>
                    <a:pt x="917" y="1472"/>
                    <a:pt x="1339" y="1398"/>
                  </a:cubicBezTo>
                  <a:close/>
                  <a:moveTo>
                    <a:pt x="562" y="1"/>
                  </a:moveTo>
                  <a:cubicBezTo>
                    <a:pt x="531" y="1"/>
                    <a:pt x="500" y="28"/>
                    <a:pt x="502" y="61"/>
                  </a:cubicBezTo>
                  <a:cubicBezTo>
                    <a:pt x="521" y="555"/>
                    <a:pt x="766" y="976"/>
                    <a:pt x="1175" y="1226"/>
                  </a:cubicBezTo>
                  <a:cubicBezTo>
                    <a:pt x="795" y="1228"/>
                    <a:pt x="416" y="1232"/>
                    <a:pt x="37" y="1252"/>
                  </a:cubicBezTo>
                  <a:cubicBezTo>
                    <a:pt x="1" y="1256"/>
                    <a:pt x="1" y="1309"/>
                    <a:pt x="37" y="1312"/>
                  </a:cubicBezTo>
                  <a:cubicBezTo>
                    <a:pt x="394" y="1329"/>
                    <a:pt x="752" y="1329"/>
                    <a:pt x="1111" y="1329"/>
                  </a:cubicBezTo>
                  <a:cubicBezTo>
                    <a:pt x="1084" y="1338"/>
                    <a:pt x="1056" y="1348"/>
                    <a:pt x="1027" y="1362"/>
                  </a:cubicBezTo>
                  <a:cubicBezTo>
                    <a:pt x="663" y="1523"/>
                    <a:pt x="430" y="1850"/>
                    <a:pt x="359" y="2234"/>
                  </a:cubicBezTo>
                  <a:cubicBezTo>
                    <a:pt x="349" y="2273"/>
                    <a:pt x="378" y="2308"/>
                    <a:pt x="414" y="2308"/>
                  </a:cubicBezTo>
                  <a:cubicBezTo>
                    <a:pt x="419" y="2308"/>
                    <a:pt x="424" y="2308"/>
                    <a:pt x="430" y="2306"/>
                  </a:cubicBezTo>
                  <a:cubicBezTo>
                    <a:pt x="927" y="2195"/>
                    <a:pt x="1307" y="1865"/>
                    <a:pt x="1468" y="1379"/>
                  </a:cubicBezTo>
                  <a:cubicBezTo>
                    <a:pt x="1473" y="1365"/>
                    <a:pt x="1472" y="1350"/>
                    <a:pt x="1465" y="1338"/>
                  </a:cubicBezTo>
                  <a:cubicBezTo>
                    <a:pt x="1465" y="1333"/>
                    <a:pt x="1468" y="1331"/>
                    <a:pt x="1470" y="1328"/>
                  </a:cubicBezTo>
                  <a:cubicBezTo>
                    <a:pt x="1509" y="710"/>
                    <a:pt x="1051" y="337"/>
                    <a:pt x="591" y="9"/>
                  </a:cubicBezTo>
                  <a:cubicBezTo>
                    <a:pt x="582" y="3"/>
                    <a:pt x="572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44" name="Google Shape;2544;p24"/>
          <p:cNvGrpSpPr/>
          <p:nvPr/>
        </p:nvGrpSpPr>
        <p:grpSpPr>
          <a:xfrm>
            <a:off x="1915503" y="837349"/>
            <a:ext cx="6510645" cy="3468458"/>
            <a:chOff x="233350" y="949250"/>
            <a:chExt cx="7137300" cy="3802300"/>
          </a:xfrm>
        </p:grpSpPr>
        <p:sp>
          <p:nvSpPr>
            <p:cNvPr id="2545" name="Google Shape;2545;p24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24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24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24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24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24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24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24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24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24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24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24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24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24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24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24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24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24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24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24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24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24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24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24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24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24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24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24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24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24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24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24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24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24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24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24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24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24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24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24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24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24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24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24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24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24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24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24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24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24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24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chemeClr val="dk2">
                <a:alpha val="8039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CUSTOM_10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97" name="Google Shape;2597;p25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2598" name="Google Shape;2598;p25"/>
          <p:cNvSpPr txBox="1">
            <a:spLocks noGrp="1"/>
          </p:cNvSpPr>
          <p:nvPr>
            <p:ph type="title" hasCustomPrompt="1"/>
          </p:nvPr>
        </p:nvSpPr>
        <p:spPr>
          <a:xfrm flipH="1">
            <a:off x="5318223" y="2018997"/>
            <a:ext cx="1809300" cy="110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8000" b="1">
                <a:solidFill>
                  <a:schemeClr val="l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599" name="Google Shape;2599;p25"/>
          <p:cNvSpPr txBox="1">
            <a:spLocks noGrp="1"/>
          </p:cNvSpPr>
          <p:nvPr>
            <p:ph type="title" idx="2"/>
          </p:nvPr>
        </p:nvSpPr>
        <p:spPr>
          <a:xfrm>
            <a:off x="1210550" y="1820600"/>
            <a:ext cx="3542400" cy="80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5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600" name="Google Shape;2600;p25"/>
          <p:cNvSpPr txBox="1">
            <a:spLocks noGrp="1"/>
          </p:cNvSpPr>
          <p:nvPr>
            <p:ph type="subTitle" idx="1"/>
          </p:nvPr>
        </p:nvSpPr>
        <p:spPr>
          <a:xfrm>
            <a:off x="2031925" y="2693809"/>
            <a:ext cx="2721000" cy="629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601" name="Google Shape;2601;p25"/>
          <p:cNvGrpSpPr/>
          <p:nvPr/>
        </p:nvGrpSpPr>
        <p:grpSpPr>
          <a:xfrm>
            <a:off x="714208" y="355816"/>
            <a:ext cx="7715881" cy="314092"/>
            <a:chOff x="714181" y="414418"/>
            <a:chExt cx="7556440" cy="307601"/>
          </a:xfrm>
        </p:grpSpPr>
        <p:grpSp>
          <p:nvGrpSpPr>
            <p:cNvPr id="2602" name="Google Shape;2602;p25"/>
            <p:cNvGrpSpPr/>
            <p:nvPr/>
          </p:nvGrpSpPr>
          <p:grpSpPr>
            <a:xfrm>
              <a:off x="882905" y="536157"/>
              <a:ext cx="7163972" cy="64150"/>
              <a:chOff x="1299890" y="844622"/>
              <a:chExt cx="6544233" cy="64143"/>
            </a:xfrm>
          </p:grpSpPr>
          <p:grpSp>
            <p:nvGrpSpPr>
              <p:cNvPr id="2603" name="Google Shape;2603;p25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604" name="Google Shape;2604;p25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05" name="Google Shape;2605;p25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06" name="Google Shape;2606;p25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07" name="Google Shape;2607;p25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08" name="Google Shape;2608;p25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09" name="Google Shape;2609;p25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10" name="Google Shape;2610;p25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11" name="Google Shape;2611;p25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12" name="Google Shape;2612;p25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13" name="Google Shape;2613;p25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14" name="Google Shape;2614;p25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15" name="Google Shape;2615;p25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16" name="Google Shape;2616;p25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17" name="Google Shape;2617;p25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18" name="Google Shape;2618;p25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19" name="Google Shape;2619;p25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0" name="Google Shape;2620;p25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1" name="Google Shape;2621;p25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2" name="Google Shape;2622;p25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3" name="Google Shape;2623;p25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4" name="Google Shape;2624;p25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5" name="Google Shape;2625;p25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6" name="Google Shape;2626;p25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7" name="Google Shape;2627;p25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8" name="Google Shape;2628;p25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29" name="Google Shape;2629;p25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0" name="Google Shape;2630;p25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1" name="Google Shape;2631;p25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2" name="Google Shape;2632;p25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3" name="Google Shape;2633;p25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4" name="Google Shape;2634;p25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5" name="Google Shape;2635;p25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6" name="Google Shape;2636;p25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637" name="Google Shape;2637;p25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638" name="Google Shape;2638;p25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39" name="Google Shape;2639;p25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0" name="Google Shape;2640;p25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1" name="Google Shape;2641;p25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2" name="Google Shape;2642;p25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3" name="Google Shape;2643;p25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4" name="Google Shape;2644;p25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5" name="Google Shape;2645;p25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6" name="Google Shape;2646;p25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7" name="Google Shape;2647;p25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8" name="Google Shape;2648;p25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49" name="Google Shape;2649;p25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0" name="Google Shape;2650;p25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1" name="Google Shape;2651;p25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2" name="Google Shape;2652;p25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3" name="Google Shape;2653;p25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4" name="Google Shape;2654;p25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5" name="Google Shape;2655;p25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6" name="Google Shape;2656;p25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7" name="Google Shape;2657;p25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8" name="Google Shape;2658;p25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59" name="Google Shape;2659;p25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0" name="Google Shape;2660;p25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1" name="Google Shape;2661;p25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2" name="Google Shape;2662;p25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3" name="Google Shape;2663;p25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4" name="Google Shape;2664;p25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5" name="Google Shape;2665;p25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6" name="Google Shape;2666;p25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7" name="Google Shape;2667;p25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8" name="Google Shape;2668;p25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69" name="Google Shape;2669;p25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0" name="Google Shape;2670;p25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671" name="Google Shape;2671;p25"/>
            <p:cNvGrpSpPr/>
            <p:nvPr/>
          </p:nvGrpSpPr>
          <p:grpSpPr>
            <a:xfrm>
              <a:off x="714181" y="414418"/>
              <a:ext cx="310295" cy="307601"/>
              <a:chOff x="1969331" y="802493"/>
              <a:chExt cx="310295" cy="307601"/>
            </a:xfrm>
          </p:grpSpPr>
          <p:sp>
            <p:nvSpPr>
              <p:cNvPr id="2672" name="Google Shape;2672;p25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73" name="Google Shape;2673;p25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674" name="Google Shape;2674;p25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5" name="Google Shape;2675;p25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6" name="Google Shape;2676;p25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7" name="Google Shape;2677;p25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8" name="Google Shape;2678;p25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79" name="Google Shape;2679;p25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680" name="Google Shape;2680;p25"/>
            <p:cNvGrpSpPr/>
            <p:nvPr/>
          </p:nvGrpSpPr>
          <p:grpSpPr>
            <a:xfrm flipH="1">
              <a:off x="7960325" y="414418"/>
              <a:ext cx="310295" cy="307601"/>
              <a:chOff x="1969331" y="802493"/>
              <a:chExt cx="310295" cy="307601"/>
            </a:xfrm>
          </p:grpSpPr>
          <p:sp>
            <p:nvSpPr>
              <p:cNvPr id="2681" name="Google Shape;2681;p25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682" name="Google Shape;2682;p25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683" name="Google Shape;2683;p25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4" name="Google Shape;2684;p25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5" name="Google Shape;2685;p25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6" name="Google Shape;2686;p25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7" name="Google Shape;2687;p25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88" name="Google Shape;2688;p25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2689" name="Google Shape;2689;p25"/>
          <p:cNvGrpSpPr/>
          <p:nvPr/>
        </p:nvGrpSpPr>
        <p:grpSpPr>
          <a:xfrm>
            <a:off x="714214" y="4473580"/>
            <a:ext cx="7715881" cy="314092"/>
            <a:chOff x="946206" y="1234018"/>
            <a:chExt cx="7556440" cy="307601"/>
          </a:xfrm>
        </p:grpSpPr>
        <p:grpSp>
          <p:nvGrpSpPr>
            <p:cNvPr id="2690" name="Google Shape;2690;p25"/>
            <p:cNvGrpSpPr/>
            <p:nvPr/>
          </p:nvGrpSpPr>
          <p:grpSpPr>
            <a:xfrm>
              <a:off x="1114930" y="1355757"/>
              <a:ext cx="7163972" cy="64150"/>
              <a:chOff x="1299890" y="844622"/>
              <a:chExt cx="6544233" cy="64143"/>
            </a:xfrm>
          </p:grpSpPr>
          <p:grpSp>
            <p:nvGrpSpPr>
              <p:cNvPr id="2691" name="Google Shape;2691;p25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692" name="Google Shape;2692;p25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3" name="Google Shape;2693;p25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4" name="Google Shape;2694;p25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5" name="Google Shape;2695;p25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6" name="Google Shape;2696;p25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7" name="Google Shape;2697;p25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8" name="Google Shape;2698;p25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699" name="Google Shape;2699;p25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0" name="Google Shape;2700;p25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1" name="Google Shape;2701;p25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2" name="Google Shape;2702;p25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3" name="Google Shape;2703;p25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4" name="Google Shape;2704;p25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5" name="Google Shape;2705;p25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6" name="Google Shape;2706;p25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7" name="Google Shape;2707;p25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8" name="Google Shape;2708;p25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09" name="Google Shape;2709;p25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0" name="Google Shape;2710;p25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1" name="Google Shape;2711;p25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2" name="Google Shape;2712;p25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3" name="Google Shape;2713;p25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4" name="Google Shape;2714;p25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5" name="Google Shape;2715;p25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6" name="Google Shape;2716;p25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7" name="Google Shape;2717;p25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8" name="Google Shape;2718;p25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19" name="Google Shape;2719;p25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0" name="Google Shape;2720;p25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1" name="Google Shape;2721;p25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2" name="Google Shape;2722;p25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3" name="Google Shape;2723;p25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4" name="Google Shape;2724;p25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725" name="Google Shape;2725;p25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726" name="Google Shape;2726;p25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7" name="Google Shape;2727;p25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8" name="Google Shape;2728;p25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29" name="Google Shape;2729;p25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0" name="Google Shape;2730;p25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1" name="Google Shape;2731;p25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2" name="Google Shape;2732;p25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3" name="Google Shape;2733;p25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4" name="Google Shape;2734;p25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5" name="Google Shape;2735;p25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6" name="Google Shape;2736;p25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7" name="Google Shape;2737;p25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8" name="Google Shape;2738;p25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39" name="Google Shape;2739;p25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0" name="Google Shape;2740;p25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1" name="Google Shape;2741;p25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2" name="Google Shape;2742;p25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3" name="Google Shape;2743;p25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4" name="Google Shape;2744;p25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5" name="Google Shape;2745;p25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6" name="Google Shape;2746;p25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7" name="Google Shape;2747;p25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8" name="Google Shape;2748;p25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49" name="Google Shape;2749;p25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0" name="Google Shape;2750;p25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1" name="Google Shape;2751;p25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2" name="Google Shape;2752;p25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3" name="Google Shape;2753;p25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4" name="Google Shape;2754;p25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5" name="Google Shape;2755;p25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6" name="Google Shape;2756;p25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7" name="Google Shape;2757;p25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58" name="Google Shape;2758;p25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759" name="Google Shape;2759;p25"/>
            <p:cNvGrpSpPr/>
            <p:nvPr/>
          </p:nvGrpSpPr>
          <p:grpSpPr>
            <a:xfrm>
              <a:off x="946206" y="1234018"/>
              <a:ext cx="310295" cy="307601"/>
              <a:chOff x="1969331" y="802493"/>
              <a:chExt cx="310295" cy="307601"/>
            </a:xfrm>
          </p:grpSpPr>
          <p:sp>
            <p:nvSpPr>
              <p:cNvPr id="2760" name="Google Shape;2760;p25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761" name="Google Shape;2761;p25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762" name="Google Shape;2762;p25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3" name="Google Shape;2763;p25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4" name="Google Shape;2764;p25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5" name="Google Shape;2765;p25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6" name="Google Shape;2766;p25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67" name="Google Shape;2767;p25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768" name="Google Shape;2768;p25"/>
            <p:cNvGrpSpPr/>
            <p:nvPr/>
          </p:nvGrpSpPr>
          <p:grpSpPr>
            <a:xfrm flipH="1">
              <a:off x="8192350" y="1234018"/>
              <a:ext cx="310295" cy="307601"/>
              <a:chOff x="1969331" y="802493"/>
              <a:chExt cx="310295" cy="307601"/>
            </a:xfrm>
          </p:grpSpPr>
          <p:sp>
            <p:nvSpPr>
              <p:cNvPr id="2769" name="Google Shape;2769;p25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770" name="Google Shape;2770;p25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2771" name="Google Shape;2771;p25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2" name="Google Shape;2772;p25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3" name="Google Shape;2773;p25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4" name="Google Shape;2774;p25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5" name="Google Shape;2775;p25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76" name="Google Shape;2776;p25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pic>
        <p:nvPicPr>
          <p:cNvPr id="2777" name="Google Shape;2777;p25"/>
          <p:cNvPicPr preferRelativeResize="0"/>
          <p:nvPr/>
        </p:nvPicPr>
        <p:blipFill rotWithShape="1">
          <a:blip r:embed="rId4">
            <a:alphaModFix/>
          </a:blip>
          <a:srcRect l="21203" t="7587" r="29576" b="27232"/>
          <a:stretch/>
        </p:blipFill>
        <p:spPr>
          <a:xfrm flipH="1">
            <a:off x="7929038" y="2693800"/>
            <a:ext cx="1586774" cy="1575976"/>
          </a:xfrm>
          <a:prstGeom prst="rect">
            <a:avLst/>
          </a:prstGeom>
          <a:noFill/>
          <a:ln>
            <a:noFill/>
          </a:ln>
        </p:spPr>
      </p:pic>
      <p:pic>
        <p:nvPicPr>
          <p:cNvPr id="2778" name="Google Shape;2778;p25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-459000" y="515800"/>
            <a:ext cx="1669550" cy="12521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CUSTOM_10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80" name="Google Shape;2780;p26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2781" name="Google Shape;2781;p26"/>
          <p:cNvSpPr txBox="1">
            <a:spLocks noGrp="1"/>
          </p:cNvSpPr>
          <p:nvPr>
            <p:ph type="title" hasCustomPrompt="1"/>
          </p:nvPr>
        </p:nvSpPr>
        <p:spPr>
          <a:xfrm>
            <a:off x="1872436" y="2018905"/>
            <a:ext cx="1809300" cy="110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8000" b="1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782" name="Google Shape;2782;p26"/>
          <p:cNvSpPr txBox="1">
            <a:spLocks noGrp="1"/>
          </p:cNvSpPr>
          <p:nvPr>
            <p:ph type="title" idx="2"/>
          </p:nvPr>
        </p:nvSpPr>
        <p:spPr>
          <a:xfrm flipH="1">
            <a:off x="4604048" y="1453475"/>
            <a:ext cx="3057600" cy="1481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5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783" name="Google Shape;2783;p26"/>
          <p:cNvSpPr txBox="1">
            <a:spLocks noGrp="1"/>
          </p:cNvSpPr>
          <p:nvPr>
            <p:ph type="subTitle" idx="1"/>
          </p:nvPr>
        </p:nvSpPr>
        <p:spPr>
          <a:xfrm flipH="1">
            <a:off x="4604023" y="3060712"/>
            <a:ext cx="2721000" cy="629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784" name="Google Shape;2784;p26"/>
          <p:cNvGrpSpPr/>
          <p:nvPr/>
        </p:nvGrpSpPr>
        <p:grpSpPr>
          <a:xfrm>
            <a:off x="-100" y="38"/>
            <a:ext cx="9144200" cy="5143414"/>
            <a:chOff x="-200" y="0"/>
            <a:chExt cx="9144200" cy="5143414"/>
          </a:xfrm>
        </p:grpSpPr>
        <p:sp>
          <p:nvSpPr>
            <p:cNvPr id="2785" name="Google Shape;2785;p26"/>
            <p:cNvSpPr/>
            <p:nvPr/>
          </p:nvSpPr>
          <p:spPr>
            <a:xfrm>
              <a:off x="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26"/>
            <p:cNvSpPr/>
            <p:nvPr/>
          </p:nvSpPr>
          <p:spPr>
            <a:xfrm>
              <a:off x="762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26"/>
            <p:cNvSpPr/>
            <p:nvPr/>
          </p:nvSpPr>
          <p:spPr>
            <a:xfrm>
              <a:off x="1524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26"/>
            <p:cNvSpPr/>
            <p:nvPr/>
          </p:nvSpPr>
          <p:spPr>
            <a:xfrm>
              <a:off x="2286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26"/>
            <p:cNvSpPr/>
            <p:nvPr/>
          </p:nvSpPr>
          <p:spPr>
            <a:xfrm>
              <a:off x="3048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26"/>
            <p:cNvSpPr/>
            <p:nvPr/>
          </p:nvSpPr>
          <p:spPr>
            <a:xfrm>
              <a:off x="3810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26"/>
            <p:cNvSpPr/>
            <p:nvPr/>
          </p:nvSpPr>
          <p:spPr>
            <a:xfrm>
              <a:off x="4572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26"/>
            <p:cNvSpPr/>
            <p:nvPr/>
          </p:nvSpPr>
          <p:spPr>
            <a:xfrm>
              <a:off x="5334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26"/>
            <p:cNvSpPr/>
            <p:nvPr/>
          </p:nvSpPr>
          <p:spPr>
            <a:xfrm>
              <a:off x="6096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26"/>
            <p:cNvSpPr/>
            <p:nvPr/>
          </p:nvSpPr>
          <p:spPr>
            <a:xfrm>
              <a:off x="6858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26"/>
            <p:cNvSpPr/>
            <p:nvPr/>
          </p:nvSpPr>
          <p:spPr>
            <a:xfrm>
              <a:off x="7620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26"/>
            <p:cNvSpPr/>
            <p:nvPr/>
          </p:nvSpPr>
          <p:spPr>
            <a:xfrm>
              <a:off x="8382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26"/>
            <p:cNvSpPr/>
            <p:nvPr/>
          </p:nvSpPr>
          <p:spPr>
            <a:xfrm rot="-5400000" flipH="1">
              <a:off x="8712900" y="303600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26"/>
            <p:cNvSpPr/>
            <p:nvPr/>
          </p:nvSpPr>
          <p:spPr>
            <a:xfrm rot="-5400000" flipH="1">
              <a:off x="8712900" y="1038386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26"/>
            <p:cNvSpPr/>
            <p:nvPr/>
          </p:nvSpPr>
          <p:spPr>
            <a:xfrm rot="-5400000" flipH="1">
              <a:off x="8712900" y="1773171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26"/>
            <p:cNvSpPr/>
            <p:nvPr/>
          </p:nvSpPr>
          <p:spPr>
            <a:xfrm rot="-5400000" flipH="1">
              <a:off x="8712900" y="2507957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26"/>
            <p:cNvSpPr/>
            <p:nvPr/>
          </p:nvSpPr>
          <p:spPr>
            <a:xfrm rot="-5400000" flipH="1">
              <a:off x="8712900" y="3242743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26"/>
            <p:cNvSpPr/>
            <p:nvPr/>
          </p:nvSpPr>
          <p:spPr>
            <a:xfrm rot="-5400000" flipH="1">
              <a:off x="8712900" y="3977529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26"/>
            <p:cNvSpPr/>
            <p:nvPr/>
          </p:nvSpPr>
          <p:spPr>
            <a:xfrm rot="-5400000" flipH="1">
              <a:off x="8712900" y="4712314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26"/>
            <p:cNvSpPr/>
            <p:nvPr/>
          </p:nvSpPr>
          <p:spPr>
            <a:xfrm rot="-5400000" flipH="1">
              <a:off x="-303800" y="303600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26"/>
            <p:cNvSpPr/>
            <p:nvPr/>
          </p:nvSpPr>
          <p:spPr>
            <a:xfrm rot="-5400000" flipH="1">
              <a:off x="-303800" y="1038386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26"/>
            <p:cNvSpPr/>
            <p:nvPr/>
          </p:nvSpPr>
          <p:spPr>
            <a:xfrm rot="-5400000" flipH="1">
              <a:off x="-303800" y="1773171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26"/>
            <p:cNvSpPr/>
            <p:nvPr/>
          </p:nvSpPr>
          <p:spPr>
            <a:xfrm rot="-5400000" flipH="1">
              <a:off x="-303800" y="2507957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26"/>
            <p:cNvSpPr/>
            <p:nvPr/>
          </p:nvSpPr>
          <p:spPr>
            <a:xfrm rot="-5400000" flipH="1">
              <a:off x="-303800" y="3242743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26"/>
            <p:cNvSpPr/>
            <p:nvPr/>
          </p:nvSpPr>
          <p:spPr>
            <a:xfrm rot="-5400000" flipH="1">
              <a:off x="-303800" y="3977529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26"/>
            <p:cNvSpPr/>
            <p:nvPr/>
          </p:nvSpPr>
          <p:spPr>
            <a:xfrm rot="-5400000" flipH="1">
              <a:off x="-303800" y="4712314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26"/>
            <p:cNvSpPr/>
            <p:nvPr/>
          </p:nvSpPr>
          <p:spPr>
            <a:xfrm>
              <a:off x="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26"/>
            <p:cNvSpPr/>
            <p:nvPr/>
          </p:nvSpPr>
          <p:spPr>
            <a:xfrm>
              <a:off x="762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26"/>
            <p:cNvSpPr/>
            <p:nvPr/>
          </p:nvSpPr>
          <p:spPr>
            <a:xfrm>
              <a:off x="1524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26"/>
            <p:cNvSpPr/>
            <p:nvPr/>
          </p:nvSpPr>
          <p:spPr>
            <a:xfrm>
              <a:off x="2286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26"/>
            <p:cNvSpPr/>
            <p:nvPr/>
          </p:nvSpPr>
          <p:spPr>
            <a:xfrm>
              <a:off x="3048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26"/>
            <p:cNvSpPr/>
            <p:nvPr/>
          </p:nvSpPr>
          <p:spPr>
            <a:xfrm>
              <a:off x="3810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26"/>
            <p:cNvSpPr/>
            <p:nvPr/>
          </p:nvSpPr>
          <p:spPr>
            <a:xfrm>
              <a:off x="4572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26"/>
            <p:cNvSpPr/>
            <p:nvPr/>
          </p:nvSpPr>
          <p:spPr>
            <a:xfrm>
              <a:off x="5334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26"/>
            <p:cNvSpPr/>
            <p:nvPr/>
          </p:nvSpPr>
          <p:spPr>
            <a:xfrm>
              <a:off x="6096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26"/>
            <p:cNvSpPr/>
            <p:nvPr/>
          </p:nvSpPr>
          <p:spPr>
            <a:xfrm>
              <a:off x="6858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26"/>
            <p:cNvSpPr/>
            <p:nvPr/>
          </p:nvSpPr>
          <p:spPr>
            <a:xfrm>
              <a:off x="7620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26"/>
            <p:cNvSpPr/>
            <p:nvPr/>
          </p:nvSpPr>
          <p:spPr>
            <a:xfrm>
              <a:off x="8382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823" name="Google Shape;2823;p26"/>
          <p:cNvPicPr preferRelativeResize="0"/>
          <p:nvPr/>
        </p:nvPicPr>
        <p:blipFill rotWithShape="1">
          <a:blip r:embed="rId4">
            <a:alphaModFix/>
          </a:blip>
          <a:srcRect b="32363"/>
          <a:stretch/>
        </p:blipFill>
        <p:spPr>
          <a:xfrm>
            <a:off x="2193200" y="4046025"/>
            <a:ext cx="1669550" cy="8469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3">
  <p:cSld name="CUSTOM_10_1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8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25" name="Google Shape;2825;p27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2826" name="Google Shape;2826;p27"/>
          <p:cNvSpPr txBox="1">
            <a:spLocks noGrp="1"/>
          </p:cNvSpPr>
          <p:nvPr>
            <p:ph type="title" hasCustomPrompt="1"/>
          </p:nvPr>
        </p:nvSpPr>
        <p:spPr>
          <a:xfrm flipH="1">
            <a:off x="1807823" y="2646484"/>
            <a:ext cx="1809300" cy="1105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8000" b="1">
                <a:solidFill>
                  <a:schemeClr val="l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827" name="Google Shape;2827;p27"/>
          <p:cNvSpPr txBox="1">
            <a:spLocks noGrp="1"/>
          </p:cNvSpPr>
          <p:nvPr>
            <p:ph type="title" idx="2"/>
          </p:nvPr>
        </p:nvSpPr>
        <p:spPr>
          <a:xfrm>
            <a:off x="1127575" y="919938"/>
            <a:ext cx="5893200" cy="80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5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828" name="Google Shape;2828;p27"/>
          <p:cNvSpPr txBox="1">
            <a:spLocks noGrp="1"/>
          </p:cNvSpPr>
          <p:nvPr>
            <p:ph type="subTitle" idx="1"/>
          </p:nvPr>
        </p:nvSpPr>
        <p:spPr>
          <a:xfrm>
            <a:off x="1127575" y="1859850"/>
            <a:ext cx="5893200" cy="40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829" name="Google Shape;2829;p27"/>
          <p:cNvGrpSpPr/>
          <p:nvPr/>
        </p:nvGrpSpPr>
        <p:grpSpPr>
          <a:xfrm rot="10800000">
            <a:off x="-100" y="38"/>
            <a:ext cx="9144200" cy="5143414"/>
            <a:chOff x="-200" y="0"/>
            <a:chExt cx="9144200" cy="5143414"/>
          </a:xfrm>
        </p:grpSpPr>
        <p:sp>
          <p:nvSpPr>
            <p:cNvPr id="2830" name="Google Shape;2830;p27"/>
            <p:cNvSpPr/>
            <p:nvPr/>
          </p:nvSpPr>
          <p:spPr>
            <a:xfrm>
              <a:off x="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27"/>
            <p:cNvSpPr/>
            <p:nvPr/>
          </p:nvSpPr>
          <p:spPr>
            <a:xfrm>
              <a:off x="762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27"/>
            <p:cNvSpPr/>
            <p:nvPr/>
          </p:nvSpPr>
          <p:spPr>
            <a:xfrm>
              <a:off x="1524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27"/>
            <p:cNvSpPr/>
            <p:nvPr/>
          </p:nvSpPr>
          <p:spPr>
            <a:xfrm>
              <a:off x="2286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27"/>
            <p:cNvSpPr/>
            <p:nvPr/>
          </p:nvSpPr>
          <p:spPr>
            <a:xfrm>
              <a:off x="3048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27"/>
            <p:cNvSpPr/>
            <p:nvPr/>
          </p:nvSpPr>
          <p:spPr>
            <a:xfrm>
              <a:off x="3810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27"/>
            <p:cNvSpPr/>
            <p:nvPr/>
          </p:nvSpPr>
          <p:spPr>
            <a:xfrm>
              <a:off x="4572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27"/>
            <p:cNvSpPr/>
            <p:nvPr/>
          </p:nvSpPr>
          <p:spPr>
            <a:xfrm>
              <a:off x="5334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27"/>
            <p:cNvSpPr/>
            <p:nvPr/>
          </p:nvSpPr>
          <p:spPr>
            <a:xfrm>
              <a:off x="6096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27"/>
            <p:cNvSpPr/>
            <p:nvPr/>
          </p:nvSpPr>
          <p:spPr>
            <a:xfrm>
              <a:off x="6858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27"/>
            <p:cNvSpPr/>
            <p:nvPr/>
          </p:nvSpPr>
          <p:spPr>
            <a:xfrm>
              <a:off x="7620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27"/>
            <p:cNvSpPr/>
            <p:nvPr/>
          </p:nvSpPr>
          <p:spPr>
            <a:xfrm>
              <a:off x="8382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27"/>
            <p:cNvSpPr/>
            <p:nvPr/>
          </p:nvSpPr>
          <p:spPr>
            <a:xfrm rot="-5400000" flipH="1">
              <a:off x="8712900" y="303600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27"/>
            <p:cNvSpPr/>
            <p:nvPr/>
          </p:nvSpPr>
          <p:spPr>
            <a:xfrm rot="-5400000" flipH="1">
              <a:off x="8712900" y="1038386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27"/>
            <p:cNvSpPr/>
            <p:nvPr/>
          </p:nvSpPr>
          <p:spPr>
            <a:xfrm rot="-5400000" flipH="1">
              <a:off x="8712900" y="1773171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27"/>
            <p:cNvSpPr/>
            <p:nvPr/>
          </p:nvSpPr>
          <p:spPr>
            <a:xfrm rot="-5400000" flipH="1">
              <a:off x="8712900" y="2507957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27"/>
            <p:cNvSpPr/>
            <p:nvPr/>
          </p:nvSpPr>
          <p:spPr>
            <a:xfrm rot="-5400000" flipH="1">
              <a:off x="8712900" y="3242743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27"/>
            <p:cNvSpPr/>
            <p:nvPr/>
          </p:nvSpPr>
          <p:spPr>
            <a:xfrm rot="-5400000" flipH="1">
              <a:off x="8712900" y="3977529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27"/>
            <p:cNvSpPr/>
            <p:nvPr/>
          </p:nvSpPr>
          <p:spPr>
            <a:xfrm rot="-5400000" flipH="1">
              <a:off x="8712900" y="4712314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27"/>
            <p:cNvSpPr/>
            <p:nvPr/>
          </p:nvSpPr>
          <p:spPr>
            <a:xfrm rot="-5400000" flipH="1">
              <a:off x="-303800" y="303600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27"/>
            <p:cNvSpPr/>
            <p:nvPr/>
          </p:nvSpPr>
          <p:spPr>
            <a:xfrm rot="-5400000" flipH="1">
              <a:off x="-303800" y="1038386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27"/>
            <p:cNvSpPr/>
            <p:nvPr/>
          </p:nvSpPr>
          <p:spPr>
            <a:xfrm rot="-5400000" flipH="1">
              <a:off x="-303800" y="1773171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27"/>
            <p:cNvSpPr/>
            <p:nvPr/>
          </p:nvSpPr>
          <p:spPr>
            <a:xfrm rot="-5400000" flipH="1">
              <a:off x="-303800" y="2507957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27"/>
            <p:cNvSpPr/>
            <p:nvPr/>
          </p:nvSpPr>
          <p:spPr>
            <a:xfrm rot="-5400000" flipH="1">
              <a:off x="-303800" y="3242743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27"/>
            <p:cNvSpPr/>
            <p:nvPr/>
          </p:nvSpPr>
          <p:spPr>
            <a:xfrm rot="-5400000" flipH="1">
              <a:off x="-303800" y="3977529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27"/>
            <p:cNvSpPr/>
            <p:nvPr/>
          </p:nvSpPr>
          <p:spPr>
            <a:xfrm rot="-5400000" flipH="1">
              <a:off x="-303800" y="4712314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27"/>
            <p:cNvSpPr/>
            <p:nvPr/>
          </p:nvSpPr>
          <p:spPr>
            <a:xfrm>
              <a:off x="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27"/>
            <p:cNvSpPr/>
            <p:nvPr/>
          </p:nvSpPr>
          <p:spPr>
            <a:xfrm>
              <a:off x="762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27"/>
            <p:cNvSpPr/>
            <p:nvPr/>
          </p:nvSpPr>
          <p:spPr>
            <a:xfrm>
              <a:off x="1524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27"/>
            <p:cNvSpPr/>
            <p:nvPr/>
          </p:nvSpPr>
          <p:spPr>
            <a:xfrm>
              <a:off x="2286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27"/>
            <p:cNvSpPr/>
            <p:nvPr/>
          </p:nvSpPr>
          <p:spPr>
            <a:xfrm>
              <a:off x="3048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27"/>
            <p:cNvSpPr/>
            <p:nvPr/>
          </p:nvSpPr>
          <p:spPr>
            <a:xfrm>
              <a:off x="3810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27"/>
            <p:cNvSpPr/>
            <p:nvPr/>
          </p:nvSpPr>
          <p:spPr>
            <a:xfrm>
              <a:off x="4572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27"/>
            <p:cNvSpPr/>
            <p:nvPr/>
          </p:nvSpPr>
          <p:spPr>
            <a:xfrm>
              <a:off x="5334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27"/>
            <p:cNvSpPr/>
            <p:nvPr/>
          </p:nvSpPr>
          <p:spPr>
            <a:xfrm>
              <a:off x="6096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27"/>
            <p:cNvSpPr/>
            <p:nvPr/>
          </p:nvSpPr>
          <p:spPr>
            <a:xfrm>
              <a:off x="6858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27"/>
            <p:cNvSpPr/>
            <p:nvPr/>
          </p:nvSpPr>
          <p:spPr>
            <a:xfrm>
              <a:off x="7620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27"/>
            <p:cNvSpPr/>
            <p:nvPr/>
          </p:nvSpPr>
          <p:spPr>
            <a:xfrm>
              <a:off x="8382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2868" name="Google Shape;2868;p27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268050" y="3408700"/>
            <a:ext cx="1669550" cy="12521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CUSTOM_1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8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70" name="Google Shape;2870;p28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2871" name="Google Shape;2871;p28"/>
          <p:cNvSpPr txBox="1">
            <a:spLocks noGrp="1"/>
          </p:cNvSpPr>
          <p:nvPr>
            <p:ph type="subTitle" idx="1"/>
          </p:nvPr>
        </p:nvSpPr>
        <p:spPr>
          <a:xfrm>
            <a:off x="3950456" y="3625354"/>
            <a:ext cx="2105700" cy="64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872" name="Google Shape;2872;p28"/>
          <p:cNvSpPr txBox="1">
            <a:spLocks noGrp="1"/>
          </p:cNvSpPr>
          <p:nvPr>
            <p:ph type="subTitle" idx="2"/>
          </p:nvPr>
        </p:nvSpPr>
        <p:spPr>
          <a:xfrm>
            <a:off x="3087885" y="2256238"/>
            <a:ext cx="2105700" cy="64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873" name="Google Shape;2873;p28"/>
          <p:cNvSpPr txBox="1">
            <a:spLocks noGrp="1"/>
          </p:cNvSpPr>
          <p:nvPr>
            <p:ph type="subTitle" idx="3"/>
          </p:nvPr>
        </p:nvSpPr>
        <p:spPr>
          <a:xfrm>
            <a:off x="3087885" y="1759438"/>
            <a:ext cx="21057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874" name="Google Shape;2874;p28"/>
          <p:cNvSpPr txBox="1">
            <a:spLocks noGrp="1"/>
          </p:cNvSpPr>
          <p:nvPr>
            <p:ph type="subTitle" idx="4"/>
          </p:nvPr>
        </p:nvSpPr>
        <p:spPr>
          <a:xfrm>
            <a:off x="3950451" y="3128557"/>
            <a:ext cx="21057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875" name="Google Shape;2875;p28"/>
          <p:cNvSpPr txBox="1">
            <a:spLocks noGrp="1"/>
          </p:cNvSpPr>
          <p:nvPr>
            <p:ph type="title"/>
          </p:nvPr>
        </p:nvSpPr>
        <p:spPr>
          <a:xfrm>
            <a:off x="714150" y="466300"/>
            <a:ext cx="7715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876" name="Google Shape;2876;p28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2877" name="Google Shape;2877;p28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2878" name="Google Shape;2878;p28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879" name="Google Shape;2879;p28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880" name="Google Shape;2880;p28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2881" name="Google Shape;2881;p28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882" name="Google Shape;2882;p28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83" name="Google Shape;2883;p28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84" name="Google Shape;2884;p28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85" name="Google Shape;2885;p28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86" name="Google Shape;2886;p28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87" name="Google Shape;2887;p28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88" name="Google Shape;2888;p28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89" name="Google Shape;2889;p28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0" name="Google Shape;2890;p28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1" name="Google Shape;2891;p28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2" name="Google Shape;2892;p28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3" name="Google Shape;2893;p28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4" name="Google Shape;2894;p28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5" name="Google Shape;2895;p28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6" name="Google Shape;2896;p28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7" name="Google Shape;2897;p28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8" name="Google Shape;2898;p28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99" name="Google Shape;2899;p28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0" name="Google Shape;2900;p28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1" name="Google Shape;2901;p28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2" name="Google Shape;2902;p28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3" name="Google Shape;2903;p28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4" name="Google Shape;2904;p28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5" name="Google Shape;2905;p28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6" name="Google Shape;2906;p28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7" name="Google Shape;2907;p28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8" name="Google Shape;2908;p28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09" name="Google Shape;2909;p28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10" name="Google Shape;2910;p28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11" name="Google Shape;2911;p28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12" name="Google Shape;2912;p28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13" name="Google Shape;2913;p28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14" name="Google Shape;2914;p28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15" name="Google Shape;2915;p28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916" name="Google Shape;2916;p28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17" name="Google Shape;2917;p28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18" name="Google Shape;2918;p28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19" name="Google Shape;2919;p28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20" name="Google Shape;2920;p28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21" name="Google Shape;2921;p28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22" name="Google Shape;2922;p28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23" name="Google Shape;2923;p28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24" name="Google Shape;2924;p28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25" name="Google Shape;2925;p28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26" name="Google Shape;2926;p28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27" name="Google Shape;2927;p28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28" name="Google Shape;2928;p28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29" name="Google Shape;2929;p28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30" name="Google Shape;2930;p28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31" name="Google Shape;2931;p28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32" name="Google Shape;2932;p28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33" name="Google Shape;2933;p28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34" name="Google Shape;2934;p28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35" name="Google Shape;2935;p28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36" name="Google Shape;2936;p28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37" name="Google Shape;2937;p28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38" name="Google Shape;2938;p28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39" name="Google Shape;2939;p28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0" name="Google Shape;2940;p28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1" name="Google Shape;2941;p28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2" name="Google Shape;2942;p28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3" name="Google Shape;2943;p28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4" name="Google Shape;2944;p28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5" name="Google Shape;2945;p28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6" name="Google Shape;2946;p28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7" name="Google Shape;2947;p28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48" name="Google Shape;2948;p28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2949" name="Google Shape;2949;p28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2950" name="Google Shape;2950;p28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2951" name="Google Shape;2951;p28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52" name="Google Shape;2952;p28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953" name="Google Shape;2953;p28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2954" name="Google Shape;2954;p28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955" name="Google Shape;2955;p28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56" name="Google Shape;2956;p28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57" name="Google Shape;2957;p28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58" name="Google Shape;2958;p28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59" name="Google Shape;2959;p28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60" name="Google Shape;2960;p28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61" name="Google Shape;2961;p28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62" name="Google Shape;2962;p28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63" name="Google Shape;2963;p28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64" name="Google Shape;2964;p28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65" name="Google Shape;2965;p28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66" name="Google Shape;2966;p28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67" name="Google Shape;2967;p28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68" name="Google Shape;2968;p28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69" name="Google Shape;2969;p28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0" name="Google Shape;2970;p28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1" name="Google Shape;2971;p28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2" name="Google Shape;2972;p28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3" name="Google Shape;2973;p28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4" name="Google Shape;2974;p28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5" name="Google Shape;2975;p28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6" name="Google Shape;2976;p28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7" name="Google Shape;2977;p28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8" name="Google Shape;2978;p28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79" name="Google Shape;2979;p28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0" name="Google Shape;2980;p28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1" name="Google Shape;2981;p28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2" name="Google Shape;2982;p28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3" name="Google Shape;2983;p28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4" name="Google Shape;2984;p28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5" name="Google Shape;2985;p28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6" name="Google Shape;2986;p28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87" name="Google Shape;2987;p28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988" name="Google Shape;2988;p28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2989" name="Google Shape;2989;p28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0" name="Google Shape;2990;p28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1" name="Google Shape;2991;p28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2" name="Google Shape;2992;p28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3" name="Google Shape;2993;p28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4" name="Google Shape;2994;p28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5" name="Google Shape;2995;p28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6" name="Google Shape;2996;p28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7" name="Google Shape;2997;p28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8" name="Google Shape;2998;p28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999" name="Google Shape;2999;p28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0" name="Google Shape;3000;p28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1" name="Google Shape;3001;p28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2" name="Google Shape;3002;p28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3" name="Google Shape;3003;p28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4" name="Google Shape;3004;p28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5" name="Google Shape;3005;p28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6" name="Google Shape;3006;p28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7" name="Google Shape;3007;p28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8" name="Google Shape;3008;p28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09" name="Google Shape;3009;p28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0" name="Google Shape;3010;p28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1" name="Google Shape;3011;p28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2" name="Google Shape;3012;p28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3" name="Google Shape;3013;p28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4" name="Google Shape;3014;p28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5" name="Google Shape;3015;p28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6" name="Google Shape;3016;p28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7" name="Google Shape;3017;p28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8" name="Google Shape;3018;p28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19" name="Google Shape;3019;p28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20" name="Google Shape;3020;p28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21" name="Google Shape;3021;p28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CUSTOM_11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23" name="Google Shape;3023;p29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3024" name="Google Shape;3024;p29"/>
          <p:cNvSpPr txBox="1">
            <a:spLocks noGrp="1"/>
          </p:cNvSpPr>
          <p:nvPr>
            <p:ph type="subTitle" idx="1"/>
          </p:nvPr>
        </p:nvSpPr>
        <p:spPr>
          <a:xfrm>
            <a:off x="4531171" y="2214076"/>
            <a:ext cx="3468600" cy="64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025" name="Google Shape;3025;p29"/>
          <p:cNvSpPr txBox="1">
            <a:spLocks noGrp="1"/>
          </p:cNvSpPr>
          <p:nvPr>
            <p:ph type="subTitle" idx="2"/>
          </p:nvPr>
        </p:nvSpPr>
        <p:spPr>
          <a:xfrm>
            <a:off x="4531178" y="3734895"/>
            <a:ext cx="3468600" cy="64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026" name="Google Shape;3026;p29"/>
          <p:cNvSpPr txBox="1">
            <a:spLocks noGrp="1"/>
          </p:cNvSpPr>
          <p:nvPr>
            <p:ph type="subTitle" idx="3"/>
          </p:nvPr>
        </p:nvSpPr>
        <p:spPr>
          <a:xfrm>
            <a:off x="4531178" y="3238092"/>
            <a:ext cx="34686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027" name="Google Shape;3027;p29"/>
          <p:cNvSpPr txBox="1">
            <a:spLocks noGrp="1"/>
          </p:cNvSpPr>
          <p:nvPr>
            <p:ph type="subTitle" idx="4"/>
          </p:nvPr>
        </p:nvSpPr>
        <p:spPr>
          <a:xfrm>
            <a:off x="4531162" y="1717275"/>
            <a:ext cx="34686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028" name="Google Shape;3028;p29"/>
          <p:cNvSpPr txBox="1">
            <a:spLocks noGrp="1"/>
          </p:cNvSpPr>
          <p:nvPr>
            <p:ph type="title"/>
          </p:nvPr>
        </p:nvSpPr>
        <p:spPr>
          <a:xfrm>
            <a:off x="714150" y="466300"/>
            <a:ext cx="7715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029" name="Google Shape;3029;p29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3030" name="Google Shape;3030;p29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3031" name="Google Shape;3031;p29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32" name="Google Shape;3032;p29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033" name="Google Shape;3033;p29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3034" name="Google Shape;3034;p29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035" name="Google Shape;3035;p29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36" name="Google Shape;3036;p29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37" name="Google Shape;3037;p29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38" name="Google Shape;3038;p29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39" name="Google Shape;3039;p29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0" name="Google Shape;3040;p29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1" name="Google Shape;3041;p29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2" name="Google Shape;3042;p29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3" name="Google Shape;3043;p29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4" name="Google Shape;3044;p29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5" name="Google Shape;3045;p29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6" name="Google Shape;3046;p29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7" name="Google Shape;3047;p29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8" name="Google Shape;3048;p29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49" name="Google Shape;3049;p29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0" name="Google Shape;3050;p29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1" name="Google Shape;3051;p29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2" name="Google Shape;3052;p29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3" name="Google Shape;3053;p29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4" name="Google Shape;3054;p29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5" name="Google Shape;3055;p29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6" name="Google Shape;3056;p29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7" name="Google Shape;3057;p29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8" name="Google Shape;3058;p29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59" name="Google Shape;3059;p29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0" name="Google Shape;3060;p29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1" name="Google Shape;3061;p29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2" name="Google Shape;3062;p29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3" name="Google Shape;3063;p29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4" name="Google Shape;3064;p29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5" name="Google Shape;3065;p29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6" name="Google Shape;3066;p29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67" name="Google Shape;3067;p29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068" name="Google Shape;3068;p29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069" name="Google Shape;3069;p29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0" name="Google Shape;3070;p29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1" name="Google Shape;3071;p29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2" name="Google Shape;3072;p29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3" name="Google Shape;3073;p29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4" name="Google Shape;3074;p29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5" name="Google Shape;3075;p29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6" name="Google Shape;3076;p29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7" name="Google Shape;3077;p29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8" name="Google Shape;3078;p29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79" name="Google Shape;3079;p29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0" name="Google Shape;3080;p29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1" name="Google Shape;3081;p29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2" name="Google Shape;3082;p29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3" name="Google Shape;3083;p29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4" name="Google Shape;3084;p29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5" name="Google Shape;3085;p29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6" name="Google Shape;3086;p29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7" name="Google Shape;3087;p29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8" name="Google Shape;3088;p29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89" name="Google Shape;3089;p29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0" name="Google Shape;3090;p29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1" name="Google Shape;3091;p29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2" name="Google Shape;3092;p29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3" name="Google Shape;3093;p29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4" name="Google Shape;3094;p29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5" name="Google Shape;3095;p29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6" name="Google Shape;3096;p29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7" name="Google Shape;3097;p29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8" name="Google Shape;3098;p29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099" name="Google Shape;3099;p29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00" name="Google Shape;3100;p29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01" name="Google Shape;3101;p29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102" name="Google Shape;3102;p29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3103" name="Google Shape;3103;p29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3104" name="Google Shape;3104;p29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05" name="Google Shape;3105;p29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06" name="Google Shape;3106;p29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3107" name="Google Shape;3107;p29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108" name="Google Shape;3108;p29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09" name="Google Shape;3109;p29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0" name="Google Shape;3110;p29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1" name="Google Shape;3111;p29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2" name="Google Shape;3112;p29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3" name="Google Shape;3113;p29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4" name="Google Shape;3114;p29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5" name="Google Shape;3115;p29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6" name="Google Shape;3116;p29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7" name="Google Shape;3117;p29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8" name="Google Shape;3118;p29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19" name="Google Shape;3119;p29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0" name="Google Shape;3120;p29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1" name="Google Shape;3121;p29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2" name="Google Shape;3122;p29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3" name="Google Shape;3123;p29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4" name="Google Shape;3124;p29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5" name="Google Shape;3125;p29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6" name="Google Shape;3126;p29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7" name="Google Shape;3127;p29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8" name="Google Shape;3128;p29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29" name="Google Shape;3129;p29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30" name="Google Shape;3130;p29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31" name="Google Shape;3131;p29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32" name="Google Shape;3132;p29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33" name="Google Shape;3133;p29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34" name="Google Shape;3134;p29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35" name="Google Shape;3135;p29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36" name="Google Shape;3136;p29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37" name="Google Shape;3137;p29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38" name="Google Shape;3138;p29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39" name="Google Shape;3139;p29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0" name="Google Shape;3140;p29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141" name="Google Shape;3141;p29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142" name="Google Shape;3142;p29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3" name="Google Shape;3143;p29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4" name="Google Shape;3144;p29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5" name="Google Shape;3145;p29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6" name="Google Shape;3146;p29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7" name="Google Shape;3147;p29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8" name="Google Shape;3148;p29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49" name="Google Shape;3149;p29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0" name="Google Shape;3150;p29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1" name="Google Shape;3151;p29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2" name="Google Shape;3152;p29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3" name="Google Shape;3153;p29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4" name="Google Shape;3154;p29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5" name="Google Shape;3155;p29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6" name="Google Shape;3156;p29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7" name="Google Shape;3157;p29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8" name="Google Shape;3158;p29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59" name="Google Shape;3159;p29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0" name="Google Shape;3160;p29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1" name="Google Shape;3161;p29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2" name="Google Shape;3162;p29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3" name="Google Shape;3163;p29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4" name="Google Shape;3164;p29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5" name="Google Shape;3165;p29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6" name="Google Shape;3166;p29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7" name="Google Shape;3167;p29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8" name="Google Shape;3168;p29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69" name="Google Shape;3169;p29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70" name="Google Shape;3170;p29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71" name="Google Shape;3171;p29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72" name="Google Shape;3172;p29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73" name="Google Shape;3173;p29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74" name="Google Shape;3174;p29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pic>
        <p:nvPicPr>
          <p:cNvPr id="3175" name="Google Shape;3175;p29"/>
          <p:cNvPicPr preferRelativeResize="0"/>
          <p:nvPr/>
        </p:nvPicPr>
        <p:blipFill rotWithShape="1">
          <a:blip r:embed="rId4">
            <a:alphaModFix/>
          </a:blip>
          <a:srcRect l="21203" t="7587" r="29576" b="27232"/>
          <a:stretch/>
        </p:blipFill>
        <p:spPr>
          <a:xfrm>
            <a:off x="-253575" y="-536975"/>
            <a:ext cx="1586774" cy="157597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3">
    <p:spTree>
      <p:nvGrpSpPr>
        <p:cNvPr id="1" name="Shape 3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77" name="Google Shape;3177;p30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3178" name="Google Shape;3178;p30"/>
          <p:cNvSpPr txBox="1">
            <a:spLocks noGrp="1"/>
          </p:cNvSpPr>
          <p:nvPr>
            <p:ph type="subTitle" idx="1"/>
          </p:nvPr>
        </p:nvSpPr>
        <p:spPr>
          <a:xfrm>
            <a:off x="3406651" y="3360775"/>
            <a:ext cx="2330700" cy="74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179" name="Google Shape;3179;p30"/>
          <p:cNvSpPr txBox="1">
            <a:spLocks noGrp="1"/>
          </p:cNvSpPr>
          <p:nvPr>
            <p:ph type="subTitle" idx="2"/>
          </p:nvPr>
        </p:nvSpPr>
        <p:spPr>
          <a:xfrm>
            <a:off x="6099125" y="3360776"/>
            <a:ext cx="2330700" cy="74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180" name="Google Shape;3180;p30"/>
          <p:cNvSpPr txBox="1">
            <a:spLocks noGrp="1"/>
          </p:cNvSpPr>
          <p:nvPr>
            <p:ph type="subTitle" idx="3"/>
          </p:nvPr>
        </p:nvSpPr>
        <p:spPr>
          <a:xfrm>
            <a:off x="6099125" y="2823975"/>
            <a:ext cx="2330700" cy="45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181" name="Google Shape;3181;p30"/>
          <p:cNvSpPr txBox="1">
            <a:spLocks noGrp="1"/>
          </p:cNvSpPr>
          <p:nvPr>
            <p:ph type="subTitle" idx="4"/>
          </p:nvPr>
        </p:nvSpPr>
        <p:spPr>
          <a:xfrm>
            <a:off x="714175" y="3360775"/>
            <a:ext cx="2330700" cy="74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182" name="Google Shape;3182;p30"/>
          <p:cNvSpPr txBox="1">
            <a:spLocks noGrp="1"/>
          </p:cNvSpPr>
          <p:nvPr>
            <p:ph type="subTitle" idx="5"/>
          </p:nvPr>
        </p:nvSpPr>
        <p:spPr>
          <a:xfrm>
            <a:off x="714175" y="2823975"/>
            <a:ext cx="2330700" cy="45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183" name="Google Shape;3183;p30"/>
          <p:cNvSpPr txBox="1">
            <a:spLocks noGrp="1"/>
          </p:cNvSpPr>
          <p:nvPr>
            <p:ph type="subTitle" idx="6"/>
          </p:nvPr>
        </p:nvSpPr>
        <p:spPr>
          <a:xfrm>
            <a:off x="3406651" y="2823975"/>
            <a:ext cx="2330700" cy="45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184" name="Google Shape;3184;p30"/>
          <p:cNvSpPr txBox="1">
            <a:spLocks noGrp="1"/>
          </p:cNvSpPr>
          <p:nvPr>
            <p:ph type="title"/>
          </p:nvPr>
        </p:nvSpPr>
        <p:spPr>
          <a:xfrm>
            <a:off x="714150" y="466300"/>
            <a:ext cx="7715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185" name="Google Shape;3185;p30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3186" name="Google Shape;3186;p30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3187" name="Google Shape;3187;p30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88" name="Google Shape;3188;p30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189" name="Google Shape;3189;p30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3190" name="Google Shape;3190;p30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191" name="Google Shape;3191;p30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2" name="Google Shape;3192;p30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3" name="Google Shape;3193;p30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4" name="Google Shape;3194;p30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5" name="Google Shape;3195;p30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6" name="Google Shape;3196;p30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7" name="Google Shape;3197;p30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8" name="Google Shape;3198;p30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199" name="Google Shape;3199;p30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0" name="Google Shape;3200;p30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1" name="Google Shape;3201;p30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2" name="Google Shape;3202;p30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3" name="Google Shape;3203;p30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4" name="Google Shape;3204;p30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5" name="Google Shape;3205;p30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6" name="Google Shape;3206;p30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7" name="Google Shape;3207;p30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8" name="Google Shape;3208;p30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09" name="Google Shape;3209;p30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0" name="Google Shape;3210;p30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1" name="Google Shape;3211;p30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2" name="Google Shape;3212;p30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3" name="Google Shape;3213;p30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4" name="Google Shape;3214;p30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5" name="Google Shape;3215;p30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6" name="Google Shape;3216;p30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7" name="Google Shape;3217;p30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8" name="Google Shape;3218;p30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19" name="Google Shape;3219;p30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0" name="Google Shape;3220;p30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1" name="Google Shape;3221;p30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2" name="Google Shape;3222;p30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3" name="Google Shape;3223;p30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224" name="Google Shape;3224;p30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225" name="Google Shape;3225;p30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6" name="Google Shape;3226;p30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7" name="Google Shape;3227;p30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8" name="Google Shape;3228;p30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29" name="Google Shape;3229;p30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0" name="Google Shape;3230;p30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1" name="Google Shape;3231;p30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2" name="Google Shape;3232;p30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3" name="Google Shape;3233;p30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4" name="Google Shape;3234;p30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5" name="Google Shape;3235;p30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6" name="Google Shape;3236;p30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7" name="Google Shape;3237;p30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8" name="Google Shape;3238;p30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39" name="Google Shape;3239;p30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0" name="Google Shape;3240;p30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1" name="Google Shape;3241;p30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2" name="Google Shape;3242;p30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3" name="Google Shape;3243;p30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4" name="Google Shape;3244;p30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5" name="Google Shape;3245;p30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6" name="Google Shape;3246;p30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7" name="Google Shape;3247;p30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8" name="Google Shape;3248;p30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49" name="Google Shape;3249;p30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0" name="Google Shape;3250;p30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1" name="Google Shape;3251;p30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2" name="Google Shape;3252;p30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3" name="Google Shape;3253;p30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4" name="Google Shape;3254;p30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5" name="Google Shape;3255;p30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6" name="Google Shape;3256;p30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57" name="Google Shape;3257;p30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pic>
        <p:nvPicPr>
          <p:cNvPr id="3258" name="Google Shape;3258;p30"/>
          <p:cNvPicPr preferRelativeResize="0"/>
          <p:nvPr/>
        </p:nvPicPr>
        <p:blipFill rotWithShape="1">
          <a:blip r:embed="rId3">
            <a:alphaModFix/>
          </a:blip>
          <a:srcRect l="21203" t="7587" r="29576" b="27232"/>
          <a:stretch/>
        </p:blipFill>
        <p:spPr>
          <a:xfrm rot="6039637">
            <a:off x="464250" y="-674449"/>
            <a:ext cx="1586775" cy="15759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CUSTOM_3_2">
    <p:spTree>
      <p:nvGrpSpPr>
        <p:cNvPr id="1" name="Shape 3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60" name="Google Shape;3260;p31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3261" name="Google Shape;3261;p31"/>
          <p:cNvSpPr txBox="1">
            <a:spLocks noGrp="1"/>
          </p:cNvSpPr>
          <p:nvPr>
            <p:ph type="subTitle" idx="1"/>
          </p:nvPr>
        </p:nvSpPr>
        <p:spPr>
          <a:xfrm>
            <a:off x="5292450" y="1978775"/>
            <a:ext cx="3137400" cy="45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262" name="Google Shape;3262;p31"/>
          <p:cNvSpPr txBox="1">
            <a:spLocks noGrp="1"/>
          </p:cNvSpPr>
          <p:nvPr>
            <p:ph type="subTitle" idx="2"/>
          </p:nvPr>
        </p:nvSpPr>
        <p:spPr>
          <a:xfrm>
            <a:off x="5292450" y="1568075"/>
            <a:ext cx="3137400" cy="33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263" name="Google Shape;3263;p31"/>
          <p:cNvSpPr txBox="1">
            <a:spLocks noGrp="1"/>
          </p:cNvSpPr>
          <p:nvPr>
            <p:ph type="title"/>
          </p:nvPr>
        </p:nvSpPr>
        <p:spPr>
          <a:xfrm>
            <a:off x="714150" y="466300"/>
            <a:ext cx="7715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64" name="Google Shape;3264;p31"/>
          <p:cNvSpPr txBox="1">
            <a:spLocks noGrp="1"/>
          </p:cNvSpPr>
          <p:nvPr>
            <p:ph type="subTitle" idx="3"/>
          </p:nvPr>
        </p:nvSpPr>
        <p:spPr>
          <a:xfrm>
            <a:off x="5292450" y="3083262"/>
            <a:ext cx="3137400" cy="45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265" name="Google Shape;3265;p31"/>
          <p:cNvSpPr txBox="1">
            <a:spLocks noGrp="1"/>
          </p:cNvSpPr>
          <p:nvPr>
            <p:ph type="subTitle" idx="4"/>
          </p:nvPr>
        </p:nvSpPr>
        <p:spPr>
          <a:xfrm>
            <a:off x="5292450" y="2672563"/>
            <a:ext cx="3137400" cy="33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266" name="Google Shape;3266;p31"/>
          <p:cNvSpPr txBox="1">
            <a:spLocks noGrp="1"/>
          </p:cNvSpPr>
          <p:nvPr>
            <p:ph type="subTitle" idx="5"/>
          </p:nvPr>
        </p:nvSpPr>
        <p:spPr>
          <a:xfrm>
            <a:off x="5292450" y="4187775"/>
            <a:ext cx="3137400" cy="45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267" name="Google Shape;3267;p31"/>
          <p:cNvSpPr txBox="1">
            <a:spLocks noGrp="1"/>
          </p:cNvSpPr>
          <p:nvPr>
            <p:ph type="subTitle" idx="6"/>
          </p:nvPr>
        </p:nvSpPr>
        <p:spPr>
          <a:xfrm>
            <a:off x="5292450" y="3777075"/>
            <a:ext cx="3137400" cy="33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3268" name="Google Shape;3268;p31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3269" name="Google Shape;3269;p31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3270" name="Google Shape;3270;p31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71" name="Google Shape;3271;p31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272" name="Google Shape;3272;p31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3273" name="Google Shape;3273;p31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274" name="Google Shape;3274;p31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5" name="Google Shape;3275;p31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6" name="Google Shape;3276;p31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7" name="Google Shape;3277;p31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8" name="Google Shape;3278;p31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79" name="Google Shape;3279;p31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0" name="Google Shape;3280;p31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1" name="Google Shape;3281;p31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2" name="Google Shape;3282;p31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3" name="Google Shape;3283;p31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4" name="Google Shape;3284;p31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5" name="Google Shape;3285;p31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6" name="Google Shape;3286;p31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7" name="Google Shape;3287;p31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8" name="Google Shape;3288;p31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89" name="Google Shape;3289;p31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0" name="Google Shape;3290;p31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1" name="Google Shape;3291;p31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2" name="Google Shape;3292;p31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3" name="Google Shape;3293;p31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4" name="Google Shape;3294;p31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5" name="Google Shape;3295;p31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6" name="Google Shape;3296;p31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7" name="Google Shape;3297;p31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8" name="Google Shape;3298;p31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299" name="Google Shape;3299;p31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0" name="Google Shape;3300;p31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1" name="Google Shape;3301;p31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2" name="Google Shape;3302;p31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3" name="Google Shape;3303;p31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4" name="Google Shape;3304;p31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5" name="Google Shape;3305;p31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6" name="Google Shape;3306;p31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307" name="Google Shape;3307;p31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308" name="Google Shape;3308;p31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09" name="Google Shape;3309;p31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0" name="Google Shape;3310;p31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1" name="Google Shape;3311;p31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2" name="Google Shape;3312;p31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3" name="Google Shape;3313;p31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4" name="Google Shape;3314;p31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5" name="Google Shape;3315;p31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6" name="Google Shape;3316;p31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7" name="Google Shape;3317;p31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8" name="Google Shape;3318;p31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19" name="Google Shape;3319;p31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0" name="Google Shape;3320;p31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1" name="Google Shape;3321;p31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2" name="Google Shape;3322;p31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3" name="Google Shape;3323;p31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4" name="Google Shape;3324;p31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5" name="Google Shape;3325;p31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6" name="Google Shape;3326;p31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7" name="Google Shape;3327;p31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8" name="Google Shape;3328;p31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29" name="Google Shape;3329;p31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30" name="Google Shape;3330;p31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31" name="Google Shape;3331;p31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32" name="Google Shape;3332;p31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33" name="Google Shape;3333;p31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34" name="Google Shape;3334;p31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35" name="Google Shape;3335;p31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36" name="Google Shape;3336;p31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37" name="Google Shape;3337;p31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38" name="Google Shape;3338;p31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39" name="Google Shape;3339;p31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40" name="Google Shape;3340;p31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3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6" name="Google Shape;376;p4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377" name="Google Shape;377;p4"/>
          <p:cNvSpPr txBox="1">
            <a:spLocks noGrp="1"/>
          </p:cNvSpPr>
          <p:nvPr>
            <p:ph type="body" idx="1"/>
          </p:nvPr>
        </p:nvSpPr>
        <p:spPr>
          <a:xfrm>
            <a:off x="714175" y="1334000"/>
            <a:ext cx="7715700" cy="3267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120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78" name="Google Shape;378;p4"/>
          <p:cNvSpPr txBox="1">
            <a:spLocks noGrp="1"/>
          </p:cNvSpPr>
          <p:nvPr>
            <p:ph type="title"/>
          </p:nvPr>
        </p:nvSpPr>
        <p:spPr>
          <a:xfrm>
            <a:off x="714175" y="466300"/>
            <a:ext cx="7715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79" name="Google Shape;379;p4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380" name="Google Shape;380;p4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381" name="Google Shape;381;p4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" name="Google Shape;382;p4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3" name="Google Shape;383;p4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384" name="Google Shape;384;p4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85" name="Google Shape;385;p4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" name="Google Shape;386;p4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" name="Google Shape;387;p4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" name="Google Shape;388;p4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" name="Google Shape;389;p4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0" name="Google Shape;390;p4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1" name="Google Shape;391;p4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" name="Google Shape;392;p4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" name="Google Shape;393;p4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" name="Google Shape;394;p4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" name="Google Shape;395;p4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" name="Google Shape;396;p4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" name="Google Shape;397;p4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8" name="Google Shape;398;p4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9" name="Google Shape;399;p4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0" name="Google Shape;400;p4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" name="Google Shape;401;p4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" name="Google Shape;402;p4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" name="Google Shape;403;p4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" name="Google Shape;404;p4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" name="Google Shape;405;p4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6" name="Google Shape;406;p4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7" name="Google Shape;407;p4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" name="Google Shape;408;p4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9" name="Google Shape;409;p4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0" name="Google Shape;410;p4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1" name="Google Shape;411;p4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2" name="Google Shape;412;p4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" name="Google Shape;413;p4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" name="Google Shape;414;p4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5" name="Google Shape;415;p4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6" name="Google Shape;416;p4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7" name="Google Shape;417;p4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8" name="Google Shape;418;p4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419" name="Google Shape;419;p4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" name="Google Shape;420;p4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" name="Google Shape;421;p4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" name="Google Shape;422;p4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" name="Google Shape;423;p4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4" name="Google Shape;424;p4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" name="Google Shape;425;p4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" name="Google Shape;426;p4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" name="Google Shape;427;p4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" name="Google Shape;428;p4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" name="Google Shape;429;p4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" name="Google Shape;430;p4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" name="Google Shape;431;p4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2" name="Google Shape;432;p4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3" name="Google Shape;433;p4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4" name="Google Shape;434;p4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" name="Google Shape;435;p4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" name="Google Shape;436;p4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" name="Google Shape;437;p4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" name="Google Shape;438;p4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9" name="Google Shape;439;p4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0" name="Google Shape;440;p4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1" name="Google Shape;441;p4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2" name="Google Shape;442;p4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3" name="Google Shape;443;p4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4" name="Google Shape;444;p4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" name="Google Shape;445;p4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" name="Google Shape;446;p4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" name="Google Shape;447;p4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" name="Google Shape;448;p4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" name="Google Shape;449;p4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0" name="Google Shape;450;p4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1" name="Google Shape;451;p4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pic>
        <p:nvPicPr>
          <p:cNvPr id="452" name="Google Shape;452;p4"/>
          <p:cNvPicPr preferRelativeResize="0"/>
          <p:nvPr/>
        </p:nvPicPr>
        <p:blipFill rotWithShape="1">
          <a:blip r:embed="rId3">
            <a:alphaModFix/>
          </a:blip>
          <a:srcRect b="48833"/>
          <a:stretch/>
        </p:blipFill>
        <p:spPr>
          <a:xfrm>
            <a:off x="-53825" y="-134450"/>
            <a:ext cx="2158850" cy="8284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">
  <p:cSld name="CUSTOM_3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3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42" name="Google Shape;3342;p32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3343" name="Google Shape;3343;p32"/>
          <p:cNvSpPr txBox="1">
            <a:spLocks noGrp="1"/>
          </p:cNvSpPr>
          <p:nvPr>
            <p:ph type="subTitle" idx="1"/>
          </p:nvPr>
        </p:nvSpPr>
        <p:spPr>
          <a:xfrm>
            <a:off x="5919775" y="2134000"/>
            <a:ext cx="2244300" cy="72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344" name="Google Shape;3344;p32"/>
          <p:cNvSpPr txBox="1">
            <a:spLocks noGrp="1"/>
          </p:cNvSpPr>
          <p:nvPr>
            <p:ph type="subTitle" idx="2"/>
          </p:nvPr>
        </p:nvSpPr>
        <p:spPr>
          <a:xfrm>
            <a:off x="5919775" y="1743150"/>
            <a:ext cx="22443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345" name="Google Shape;3345;p32"/>
          <p:cNvSpPr txBox="1">
            <a:spLocks noGrp="1"/>
          </p:cNvSpPr>
          <p:nvPr>
            <p:ph type="subTitle" idx="3"/>
          </p:nvPr>
        </p:nvSpPr>
        <p:spPr>
          <a:xfrm>
            <a:off x="979974" y="2134000"/>
            <a:ext cx="2244300" cy="72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346" name="Google Shape;3346;p32"/>
          <p:cNvSpPr txBox="1">
            <a:spLocks noGrp="1"/>
          </p:cNvSpPr>
          <p:nvPr>
            <p:ph type="subTitle" idx="4"/>
          </p:nvPr>
        </p:nvSpPr>
        <p:spPr>
          <a:xfrm>
            <a:off x="979974" y="1743150"/>
            <a:ext cx="22443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347" name="Google Shape;3347;p32"/>
          <p:cNvSpPr txBox="1">
            <a:spLocks noGrp="1"/>
          </p:cNvSpPr>
          <p:nvPr>
            <p:ph type="subTitle" idx="5"/>
          </p:nvPr>
        </p:nvSpPr>
        <p:spPr>
          <a:xfrm>
            <a:off x="979974" y="3676050"/>
            <a:ext cx="2244300" cy="72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348" name="Google Shape;3348;p32"/>
          <p:cNvSpPr txBox="1">
            <a:spLocks noGrp="1"/>
          </p:cNvSpPr>
          <p:nvPr>
            <p:ph type="subTitle" idx="6"/>
          </p:nvPr>
        </p:nvSpPr>
        <p:spPr>
          <a:xfrm>
            <a:off x="979974" y="3285200"/>
            <a:ext cx="22443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349" name="Google Shape;3349;p32"/>
          <p:cNvSpPr txBox="1">
            <a:spLocks noGrp="1"/>
          </p:cNvSpPr>
          <p:nvPr>
            <p:ph type="subTitle" idx="7"/>
          </p:nvPr>
        </p:nvSpPr>
        <p:spPr>
          <a:xfrm>
            <a:off x="5919775" y="3676050"/>
            <a:ext cx="2244300" cy="72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350" name="Google Shape;3350;p32"/>
          <p:cNvSpPr txBox="1">
            <a:spLocks noGrp="1"/>
          </p:cNvSpPr>
          <p:nvPr>
            <p:ph type="subTitle" idx="8"/>
          </p:nvPr>
        </p:nvSpPr>
        <p:spPr>
          <a:xfrm>
            <a:off x="5919775" y="3285200"/>
            <a:ext cx="22443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351" name="Google Shape;3351;p32"/>
          <p:cNvSpPr txBox="1">
            <a:spLocks noGrp="1"/>
          </p:cNvSpPr>
          <p:nvPr>
            <p:ph type="title"/>
          </p:nvPr>
        </p:nvSpPr>
        <p:spPr>
          <a:xfrm>
            <a:off x="714175" y="466344"/>
            <a:ext cx="7715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352" name="Google Shape;3352;p32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3353" name="Google Shape;3353;p32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3354" name="Google Shape;3354;p32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55" name="Google Shape;3355;p32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356" name="Google Shape;3356;p32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3357" name="Google Shape;3357;p32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358" name="Google Shape;3358;p32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59" name="Google Shape;3359;p32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60" name="Google Shape;3360;p32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61" name="Google Shape;3361;p32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62" name="Google Shape;3362;p32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63" name="Google Shape;3363;p32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64" name="Google Shape;3364;p32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65" name="Google Shape;3365;p32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66" name="Google Shape;3366;p32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67" name="Google Shape;3367;p32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68" name="Google Shape;3368;p32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69" name="Google Shape;3369;p32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70" name="Google Shape;3370;p32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71" name="Google Shape;3371;p32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72" name="Google Shape;3372;p32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73" name="Google Shape;3373;p32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74" name="Google Shape;3374;p32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75" name="Google Shape;3375;p32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76" name="Google Shape;3376;p32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77" name="Google Shape;3377;p32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78" name="Google Shape;3378;p32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79" name="Google Shape;3379;p32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0" name="Google Shape;3380;p32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1" name="Google Shape;3381;p32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2" name="Google Shape;3382;p32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3" name="Google Shape;3383;p32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4" name="Google Shape;3384;p32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5" name="Google Shape;3385;p32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6" name="Google Shape;3386;p32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7" name="Google Shape;3387;p32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8" name="Google Shape;3388;p32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89" name="Google Shape;3389;p32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0" name="Google Shape;3390;p32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391" name="Google Shape;3391;p32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392" name="Google Shape;3392;p32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3" name="Google Shape;3393;p32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4" name="Google Shape;3394;p32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5" name="Google Shape;3395;p32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6" name="Google Shape;3396;p32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7" name="Google Shape;3397;p32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8" name="Google Shape;3398;p32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399" name="Google Shape;3399;p32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0" name="Google Shape;3400;p32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1" name="Google Shape;3401;p32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2" name="Google Shape;3402;p32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3" name="Google Shape;3403;p32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4" name="Google Shape;3404;p32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5" name="Google Shape;3405;p32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6" name="Google Shape;3406;p32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7" name="Google Shape;3407;p32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8" name="Google Shape;3408;p32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09" name="Google Shape;3409;p32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10" name="Google Shape;3410;p32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11" name="Google Shape;3411;p32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12" name="Google Shape;3412;p32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13" name="Google Shape;3413;p32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14" name="Google Shape;3414;p32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15" name="Google Shape;3415;p32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16" name="Google Shape;3416;p32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17" name="Google Shape;3417;p32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18" name="Google Shape;3418;p32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19" name="Google Shape;3419;p32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20" name="Google Shape;3420;p32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21" name="Google Shape;3421;p32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22" name="Google Shape;3422;p32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23" name="Google Shape;3423;p32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24" name="Google Shape;3424;p32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425" name="Google Shape;3425;p32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3426" name="Google Shape;3426;p32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3427" name="Google Shape;3427;p32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28" name="Google Shape;3428;p32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429" name="Google Shape;3429;p32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3430" name="Google Shape;3430;p32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431" name="Google Shape;3431;p32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2" name="Google Shape;3432;p32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3" name="Google Shape;3433;p32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4" name="Google Shape;3434;p32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5" name="Google Shape;3435;p32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6" name="Google Shape;3436;p32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7" name="Google Shape;3437;p32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8" name="Google Shape;3438;p32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39" name="Google Shape;3439;p32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0" name="Google Shape;3440;p32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1" name="Google Shape;3441;p32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2" name="Google Shape;3442;p32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3" name="Google Shape;3443;p32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4" name="Google Shape;3444;p32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5" name="Google Shape;3445;p32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6" name="Google Shape;3446;p32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7" name="Google Shape;3447;p32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8" name="Google Shape;3448;p32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49" name="Google Shape;3449;p32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0" name="Google Shape;3450;p32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1" name="Google Shape;3451;p32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2" name="Google Shape;3452;p32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3" name="Google Shape;3453;p32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4" name="Google Shape;3454;p32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5" name="Google Shape;3455;p32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6" name="Google Shape;3456;p32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7" name="Google Shape;3457;p32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8" name="Google Shape;3458;p32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59" name="Google Shape;3459;p32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0" name="Google Shape;3460;p32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1" name="Google Shape;3461;p32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2" name="Google Shape;3462;p32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3" name="Google Shape;3463;p32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464" name="Google Shape;3464;p32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465" name="Google Shape;3465;p32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6" name="Google Shape;3466;p32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7" name="Google Shape;3467;p32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8" name="Google Shape;3468;p32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69" name="Google Shape;3469;p32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0" name="Google Shape;3470;p32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1" name="Google Shape;3471;p32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2" name="Google Shape;3472;p32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3" name="Google Shape;3473;p32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4" name="Google Shape;3474;p32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5" name="Google Shape;3475;p32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6" name="Google Shape;3476;p32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7" name="Google Shape;3477;p32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8" name="Google Shape;3478;p32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79" name="Google Shape;3479;p32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0" name="Google Shape;3480;p32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1" name="Google Shape;3481;p32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2" name="Google Shape;3482;p32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3" name="Google Shape;3483;p32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4" name="Google Shape;3484;p32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5" name="Google Shape;3485;p32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6" name="Google Shape;3486;p32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7" name="Google Shape;3487;p32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8" name="Google Shape;3488;p32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89" name="Google Shape;3489;p32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0" name="Google Shape;3490;p32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1" name="Google Shape;3491;p32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2" name="Google Shape;3492;p32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3" name="Google Shape;3493;p32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4" name="Google Shape;3494;p32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5" name="Google Shape;3495;p32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6" name="Google Shape;3496;p32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497" name="Google Shape;3497;p32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pic>
        <p:nvPicPr>
          <p:cNvPr id="3498" name="Google Shape;3498;p32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-286300" y="-358525"/>
            <a:ext cx="1669550" cy="12521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 1">
  <p:cSld name="CUSTOM_3_1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00" name="Google Shape;3500;p33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3501" name="Google Shape;3501;p33"/>
          <p:cNvSpPr txBox="1">
            <a:spLocks noGrp="1"/>
          </p:cNvSpPr>
          <p:nvPr>
            <p:ph type="subTitle" idx="1"/>
          </p:nvPr>
        </p:nvSpPr>
        <p:spPr>
          <a:xfrm>
            <a:off x="6735324" y="3149526"/>
            <a:ext cx="1690800" cy="67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502" name="Google Shape;3502;p33"/>
          <p:cNvSpPr txBox="1">
            <a:spLocks noGrp="1"/>
          </p:cNvSpPr>
          <p:nvPr>
            <p:ph type="subTitle" idx="2"/>
          </p:nvPr>
        </p:nvSpPr>
        <p:spPr>
          <a:xfrm>
            <a:off x="6735324" y="2727800"/>
            <a:ext cx="1690800" cy="36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503" name="Google Shape;3503;p33"/>
          <p:cNvSpPr txBox="1">
            <a:spLocks noGrp="1"/>
          </p:cNvSpPr>
          <p:nvPr>
            <p:ph type="subTitle" idx="3"/>
          </p:nvPr>
        </p:nvSpPr>
        <p:spPr>
          <a:xfrm>
            <a:off x="717900" y="3149526"/>
            <a:ext cx="1690800" cy="67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504" name="Google Shape;3504;p33"/>
          <p:cNvSpPr txBox="1">
            <a:spLocks noGrp="1"/>
          </p:cNvSpPr>
          <p:nvPr>
            <p:ph type="subTitle" idx="4"/>
          </p:nvPr>
        </p:nvSpPr>
        <p:spPr>
          <a:xfrm>
            <a:off x="717900" y="2727800"/>
            <a:ext cx="1690800" cy="36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505" name="Google Shape;3505;p33"/>
          <p:cNvSpPr txBox="1">
            <a:spLocks noGrp="1"/>
          </p:cNvSpPr>
          <p:nvPr>
            <p:ph type="subTitle" idx="5"/>
          </p:nvPr>
        </p:nvSpPr>
        <p:spPr>
          <a:xfrm>
            <a:off x="2723708" y="3149527"/>
            <a:ext cx="1690800" cy="67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506" name="Google Shape;3506;p33"/>
          <p:cNvSpPr txBox="1">
            <a:spLocks noGrp="1"/>
          </p:cNvSpPr>
          <p:nvPr>
            <p:ph type="subTitle" idx="6"/>
          </p:nvPr>
        </p:nvSpPr>
        <p:spPr>
          <a:xfrm>
            <a:off x="2723708" y="2727800"/>
            <a:ext cx="1690800" cy="36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507" name="Google Shape;3507;p33"/>
          <p:cNvSpPr txBox="1">
            <a:spLocks noGrp="1"/>
          </p:cNvSpPr>
          <p:nvPr>
            <p:ph type="subTitle" idx="7"/>
          </p:nvPr>
        </p:nvSpPr>
        <p:spPr>
          <a:xfrm>
            <a:off x="4729516" y="3149526"/>
            <a:ext cx="1690800" cy="67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508" name="Google Shape;3508;p33"/>
          <p:cNvSpPr txBox="1">
            <a:spLocks noGrp="1"/>
          </p:cNvSpPr>
          <p:nvPr>
            <p:ph type="subTitle" idx="8"/>
          </p:nvPr>
        </p:nvSpPr>
        <p:spPr>
          <a:xfrm>
            <a:off x="4729516" y="2727800"/>
            <a:ext cx="1690800" cy="36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509" name="Google Shape;3509;p33"/>
          <p:cNvSpPr txBox="1">
            <a:spLocks noGrp="1"/>
          </p:cNvSpPr>
          <p:nvPr>
            <p:ph type="title"/>
          </p:nvPr>
        </p:nvSpPr>
        <p:spPr>
          <a:xfrm>
            <a:off x="714175" y="466344"/>
            <a:ext cx="7715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510" name="Google Shape;3510;p33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3511" name="Google Shape;3511;p33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3512" name="Google Shape;3512;p33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13" name="Google Shape;3513;p33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14" name="Google Shape;3514;p33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3515" name="Google Shape;3515;p33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516" name="Google Shape;3516;p3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17" name="Google Shape;3517;p3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18" name="Google Shape;3518;p3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19" name="Google Shape;3519;p3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20" name="Google Shape;3520;p3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21" name="Google Shape;3521;p3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22" name="Google Shape;3522;p3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23" name="Google Shape;3523;p3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24" name="Google Shape;3524;p3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25" name="Google Shape;3525;p3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26" name="Google Shape;3526;p3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27" name="Google Shape;3527;p3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28" name="Google Shape;3528;p3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29" name="Google Shape;3529;p3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30" name="Google Shape;3530;p3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31" name="Google Shape;3531;p3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32" name="Google Shape;3532;p3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33" name="Google Shape;3533;p3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34" name="Google Shape;3534;p3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35" name="Google Shape;3535;p3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36" name="Google Shape;3536;p3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37" name="Google Shape;3537;p3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38" name="Google Shape;3538;p3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39" name="Google Shape;3539;p3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40" name="Google Shape;3540;p3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41" name="Google Shape;3541;p3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42" name="Google Shape;3542;p3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43" name="Google Shape;3543;p3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44" name="Google Shape;3544;p3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45" name="Google Shape;3545;p3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46" name="Google Shape;3546;p3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47" name="Google Shape;3547;p3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48" name="Google Shape;3548;p3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549" name="Google Shape;3549;p33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550" name="Google Shape;3550;p3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51" name="Google Shape;3551;p3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52" name="Google Shape;3552;p3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53" name="Google Shape;3553;p3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54" name="Google Shape;3554;p3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55" name="Google Shape;3555;p3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56" name="Google Shape;3556;p3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57" name="Google Shape;3557;p3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58" name="Google Shape;3558;p3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59" name="Google Shape;3559;p3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0" name="Google Shape;3560;p3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1" name="Google Shape;3561;p3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2" name="Google Shape;3562;p3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3" name="Google Shape;3563;p3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4" name="Google Shape;3564;p3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5" name="Google Shape;3565;p3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6" name="Google Shape;3566;p3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7" name="Google Shape;3567;p3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8" name="Google Shape;3568;p3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69" name="Google Shape;3569;p3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0" name="Google Shape;3570;p3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1" name="Google Shape;3571;p3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2" name="Google Shape;3572;p3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3" name="Google Shape;3573;p3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4" name="Google Shape;3574;p3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5" name="Google Shape;3575;p3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6" name="Google Shape;3576;p3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7" name="Google Shape;3577;p3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8" name="Google Shape;3578;p3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79" name="Google Shape;3579;p3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0" name="Google Shape;3580;p3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1" name="Google Shape;3581;p3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82" name="Google Shape;3582;p3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583" name="Google Shape;3583;p33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3584" name="Google Shape;3584;p33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3585" name="Google Shape;3585;p33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86" name="Google Shape;3586;p33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587" name="Google Shape;3587;p33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3588" name="Google Shape;3588;p33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589" name="Google Shape;3589;p3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0" name="Google Shape;3590;p3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1" name="Google Shape;3591;p3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2" name="Google Shape;3592;p3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3" name="Google Shape;3593;p3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4" name="Google Shape;3594;p3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5" name="Google Shape;3595;p3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6" name="Google Shape;3596;p3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7" name="Google Shape;3597;p3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8" name="Google Shape;3598;p3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599" name="Google Shape;3599;p3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0" name="Google Shape;3600;p3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1" name="Google Shape;3601;p3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2" name="Google Shape;3602;p3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3" name="Google Shape;3603;p3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4" name="Google Shape;3604;p3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5" name="Google Shape;3605;p3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6" name="Google Shape;3606;p3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7" name="Google Shape;3607;p3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8" name="Google Shape;3608;p3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09" name="Google Shape;3609;p3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0" name="Google Shape;3610;p3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1" name="Google Shape;3611;p3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2" name="Google Shape;3612;p3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3" name="Google Shape;3613;p3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4" name="Google Shape;3614;p3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5" name="Google Shape;3615;p3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6" name="Google Shape;3616;p3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7" name="Google Shape;3617;p3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8" name="Google Shape;3618;p3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19" name="Google Shape;3619;p3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0" name="Google Shape;3620;p3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1" name="Google Shape;3621;p3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622" name="Google Shape;3622;p33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623" name="Google Shape;3623;p3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4" name="Google Shape;3624;p3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5" name="Google Shape;3625;p3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6" name="Google Shape;3626;p3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7" name="Google Shape;3627;p3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8" name="Google Shape;3628;p3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29" name="Google Shape;3629;p3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0" name="Google Shape;3630;p3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1" name="Google Shape;3631;p3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2" name="Google Shape;3632;p3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3" name="Google Shape;3633;p3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4" name="Google Shape;3634;p3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5" name="Google Shape;3635;p3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6" name="Google Shape;3636;p3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7" name="Google Shape;3637;p3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8" name="Google Shape;3638;p3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39" name="Google Shape;3639;p3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0" name="Google Shape;3640;p3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1" name="Google Shape;3641;p3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2" name="Google Shape;3642;p3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3" name="Google Shape;3643;p3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4" name="Google Shape;3644;p3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5" name="Google Shape;3645;p3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6" name="Google Shape;3646;p3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7" name="Google Shape;3647;p3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8" name="Google Shape;3648;p3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49" name="Google Shape;3649;p3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0" name="Google Shape;3650;p3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1" name="Google Shape;3651;p3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2" name="Google Shape;3652;p3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3" name="Google Shape;3653;p3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4" name="Google Shape;3654;p3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5" name="Google Shape;3655;p3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pic>
        <p:nvPicPr>
          <p:cNvPr id="3656" name="Google Shape;3656;p33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7912000" y="3937600"/>
            <a:ext cx="1669550" cy="12521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">
  <p:cSld name="CUSTOM_4">
    <p:spTree>
      <p:nvGrpSpPr>
        <p:cNvPr id="1" name="Shape 3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58" name="Google Shape;3658;p34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3659" name="Google Shape;3659;p34"/>
          <p:cNvSpPr txBox="1">
            <a:spLocks noGrp="1"/>
          </p:cNvSpPr>
          <p:nvPr>
            <p:ph type="subTitle" idx="1"/>
          </p:nvPr>
        </p:nvSpPr>
        <p:spPr>
          <a:xfrm>
            <a:off x="6220600" y="2078925"/>
            <a:ext cx="2096100" cy="75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660" name="Google Shape;3660;p34"/>
          <p:cNvSpPr txBox="1">
            <a:spLocks noGrp="1"/>
          </p:cNvSpPr>
          <p:nvPr>
            <p:ph type="subTitle" idx="2"/>
          </p:nvPr>
        </p:nvSpPr>
        <p:spPr>
          <a:xfrm>
            <a:off x="6220600" y="1632320"/>
            <a:ext cx="20961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661" name="Google Shape;3661;p34"/>
          <p:cNvSpPr txBox="1">
            <a:spLocks noGrp="1"/>
          </p:cNvSpPr>
          <p:nvPr>
            <p:ph type="subTitle" idx="3"/>
          </p:nvPr>
        </p:nvSpPr>
        <p:spPr>
          <a:xfrm>
            <a:off x="3523975" y="2078925"/>
            <a:ext cx="2096100" cy="75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662" name="Google Shape;3662;p34"/>
          <p:cNvSpPr txBox="1">
            <a:spLocks noGrp="1"/>
          </p:cNvSpPr>
          <p:nvPr>
            <p:ph type="subTitle" idx="4"/>
          </p:nvPr>
        </p:nvSpPr>
        <p:spPr>
          <a:xfrm>
            <a:off x="3523975" y="1632320"/>
            <a:ext cx="20961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663" name="Google Shape;3663;p34"/>
          <p:cNvSpPr txBox="1">
            <a:spLocks noGrp="1"/>
          </p:cNvSpPr>
          <p:nvPr>
            <p:ph type="subTitle" idx="5"/>
          </p:nvPr>
        </p:nvSpPr>
        <p:spPr>
          <a:xfrm>
            <a:off x="2175775" y="3740098"/>
            <a:ext cx="2096100" cy="75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664" name="Google Shape;3664;p34"/>
          <p:cNvSpPr txBox="1">
            <a:spLocks noGrp="1"/>
          </p:cNvSpPr>
          <p:nvPr>
            <p:ph type="subTitle" idx="6"/>
          </p:nvPr>
        </p:nvSpPr>
        <p:spPr>
          <a:xfrm>
            <a:off x="2175775" y="3293500"/>
            <a:ext cx="20961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665" name="Google Shape;3665;p34"/>
          <p:cNvSpPr txBox="1">
            <a:spLocks noGrp="1"/>
          </p:cNvSpPr>
          <p:nvPr>
            <p:ph type="subTitle" idx="7"/>
          </p:nvPr>
        </p:nvSpPr>
        <p:spPr>
          <a:xfrm>
            <a:off x="4872175" y="3740098"/>
            <a:ext cx="2096100" cy="75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666" name="Google Shape;3666;p34"/>
          <p:cNvSpPr txBox="1">
            <a:spLocks noGrp="1"/>
          </p:cNvSpPr>
          <p:nvPr>
            <p:ph type="subTitle" idx="8"/>
          </p:nvPr>
        </p:nvSpPr>
        <p:spPr>
          <a:xfrm>
            <a:off x="4872175" y="3293500"/>
            <a:ext cx="20961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667" name="Google Shape;3667;p34"/>
          <p:cNvSpPr txBox="1">
            <a:spLocks noGrp="1"/>
          </p:cNvSpPr>
          <p:nvPr>
            <p:ph type="subTitle" idx="9"/>
          </p:nvPr>
        </p:nvSpPr>
        <p:spPr>
          <a:xfrm>
            <a:off x="827425" y="2078925"/>
            <a:ext cx="2096100" cy="75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668" name="Google Shape;3668;p34"/>
          <p:cNvSpPr txBox="1">
            <a:spLocks noGrp="1"/>
          </p:cNvSpPr>
          <p:nvPr>
            <p:ph type="subTitle" idx="13"/>
          </p:nvPr>
        </p:nvSpPr>
        <p:spPr>
          <a:xfrm>
            <a:off x="827425" y="1632320"/>
            <a:ext cx="20961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669" name="Google Shape;3669;p34"/>
          <p:cNvSpPr txBox="1">
            <a:spLocks noGrp="1"/>
          </p:cNvSpPr>
          <p:nvPr>
            <p:ph type="title"/>
          </p:nvPr>
        </p:nvSpPr>
        <p:spPr>
          <a:xfrm>
            <a:off x="714175" y="466344"/>
            <a:ext cx="7715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670" name="Google Shape;3670;p34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3671" name="Google Shape;3671;p34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3672" name="Google Shape;3672;p34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3" name="Google Shape;3673;p34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74" name="Google Shape;3674;p34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3675" name="Google Shape;3675;p34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676" name="Google Shape;3676;p34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7" name="Google Shape;3677;p34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8" name="Google Shape;3678;p34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79" name="Google Shape;3679;p34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0" name="Google Shape;3680;p34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1" name="Google Shape;3681;p34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2" name="Google Shape;3682;p34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3" name="Google Shape;3683;p34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4" name="Google Shape;3684;p34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5" name="Google Shape;3685;p34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6" name="Google Shape;3686;p34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7" name="Google Shape;3687;p34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8" name="Google Shape;3688;p34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9" name="Google Shape;3689;p34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0" name="Google Shape;3690;p34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1" name="Google Shape;3691;p34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2" name="Google Shape;3692;p34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3" name="Google Shape;3693;p34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4" name="Google Shape;3694;p34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5" name="Google Shape;3695;p34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6" name="Google Shape;3696;p34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7" name="Google Shape;3697;p34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8" name="Google Shape;3698;p34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99" name="Google Shape;3699;p34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0" name="Google Shape;3700;p34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1" name="Google Shape;3701;p34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2" name="Google Shape;3702;p34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3" name="Google Shape;3703;p34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4" name="Google Shape;3704;p34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5" name="Google Shape;3705;p34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6" name="Google Shape;3706;p34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7" name="Google Shape;3707;p34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08" name="Google Shape;3708;p34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09" name="Google Shape;3709;p34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710" name="Google Shape;3710;p34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1" name="Google Shape;3711;p34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2" name="Google Shape;3712;p34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3" name="Google Shape;3713;p34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4" name="Google Shape;3714;p34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5" name="Google Shape;3715;p34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6" name="Google Shape;3716;p34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7" name="Google Shape;3717;p34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8" name="Google Shape;3718;p34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19" name="Google Shape;3719;p34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0" name="Google Shape;3720;p34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1" name="Google Shape;3721;p34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2" name="Google Shape;3722;p34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3" name="Google Shape;3723;p34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4" name="Google Shape;3724;p34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5" name="Google Shape;3725;p34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6" name="Google Shape;3726;p34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7" name="Google Shape;3727;p34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8" name="Google Shape;3728;p34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29" name="Google Shape;3729;p34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0" name="Google Shape;3730;p34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1" name="Google Shape;3731;p34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2" name="Google Shape;3732;p34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3" name="Google Shape;3733;p34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4" name="Google Shape;3734;p34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5" name="Google Shape;3735;p34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6" name="Google Shape;3736;p34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7" name="Google Shape;3737;p34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8" name="Google Shape;3738;p34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39" name="Google Shape;3739;p34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0" name="Google Shape;3740;p34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1" name="Google Shape;3741;p34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42" name="Google Shape;3742;p34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743" name="Google Shape;3743;p34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3744" name="Google Shape;3744;p34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3745" name="Google Shape;3745;p34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6" name="Google Shape;3746;p34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47" name="Google Shape;3747;p34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3748" name="Google Shape;3748;p34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749" name="Google Shape;3749;p34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0" name="Google Shape;3750;p34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1" name="Google Shape;3751;p34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2" name="Google Shape;3752;p34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3" name="Google Shape;3753;p34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4" name="Google Shape;3754;p34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5" name="Google Shape;3755;p34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6" name="Google Shape;3756;p34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7" name="Google Shape;3757;p34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8" name="Google Shape;3758;p34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59" name="Google Shape;3759;p34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0" name="Google Shape;3760;p34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1" name="Google Shape;3761;p34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2" name="Google Shape;3762;p34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3" name="Google Shape;3763;p34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4" name="Google Shape;3764;p34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5" name="Google Shape;3765;p34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6" name="Google Shape;3766;p34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7" name="Google Shape;3767;p34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8" name="Google Shape;3768;p34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69" name="Google Shape;3769;p34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0" name="Google Shape;3770;p34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1" name="Google Shape;3771;p34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2" name="Google Shape;3772;p34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3" name="Google Shape;3773;p34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4" name="Google Shape;3774;p34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5" name="Google Shape;3775;p34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6" name="Google Shape;3776;p34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7" name="Google Shape;3777;p34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8" name="Google Shape;3778;p34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79" name="Google Shape;3779;p34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0" name="Google Shape;3780;p34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1" name="Google Shape;3781;p34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782" name="Google Shape;3782;p34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783" name="Google Shape;3783;p34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4" name="Google Shape;3784;p34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5" name="Google Shape;3785;p34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6" name="Google Shape;3786;p34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7" name="Google Shape;3787;p34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8" name="Google Shape;3788;p34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89" name="Google Shape;3789;p34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0" name="Google Shape;3790;p34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1" name="Google Shape;3791;p34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2" name="Google Shape;3792;p34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3" name="Google Shape;3793;p34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4" name="Google Shape;3794;p34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5" name="Google Shape;3795;p34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6" name="Google Shape;3796;p34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7" name="Google Shape;3797;p34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8" name="Google Shape;3798;p34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799" name="Google Shape;3799;p34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0" name="Google Shape;3800;p34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1" name="Google Shape;3801;p34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2" name="Google Shape;3802;p34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3" name="Google Shape;3803;p34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4" name="Google Shape;3804;p34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5" name="Google Shape;3805;p34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6" name="Google Shape;3806;p34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7" name="Google Shape;3807;p34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8" name="Google Shape;3808;p34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09" name="Google Shape;3809;p34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0" name="Google Shape;3810;p34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1" name="Google Shape;3811;p34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2" name="Google Shape;3812;p34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3" name="Google Shape;3813;p34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4" name="Google Shape;3814;p34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15" name="Google Shape;3815;p34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pic>
        <p:nvPicPr>
          <p:cNvPr id="3816" name="Google Shape;3816;p34"/>
          <p:cNvPicPr preferRelativeResize="0"/>
          <p:nvPr/>
        </p:nvPicPr>
        <p:blipFill rotWithShape="1">
          <a:blip r:embed="rId3">
            <a:alphaModFix/>
          </a:blip>
          <a:srcRect l="21203" t="7587" r="29576" b="27232"/>
          <a:stretch/>
        </p:blipFill>
        <p:spPr>
          <a:xfrm>
            <a:off x="-549912" y="-350800"/>
            <a:ext cx="1586774" cy="157597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ive columns 1">
  <p:cSld name="CUSTOM_3_2_1">
    <p:spTree>
      <p:nvGrpSpPr>
        <p:cNvPr id="1" name="Shape 38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18" name="Google Shape;3818;p35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3819" name="Google Shape;3819;p35"/>
          <p:cNvSpPr txBox="1">
            <a:spLocks noGrp="1"/>
          </p:cNvSpPr>
          <p:nvPr>
            <p:ph type="subTitle" idx="1"/>
          </p:nvPr>
        </p:nvSpPr>
        <p:spPr>
          <a:xfrm>
            <a:off x="4818025" y="1947724"/>
            <a:ext cx="3095700" cy="45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820" name="Google Shape;3820;p35"/>
          <p:cNvSpPr txBox="1">
            <a:spLocks noGrp="1"/>
          </p:cNvSpPr>
          <p:nvPr>
            <p:ph type="subTitle" idx="2"/>
          </p:nvPr>
        </p:nvSpPr>
        <p:spPr>
          <a:xfrm>
            <a:off x="4818025" y="1530650"/>
            <a:ext cx="3095700" cy="33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821" name="Google Shape;3821;p35"/>
          <p:cNvSpPr txBox="1">
            <a:spLocks noGrp="1"/>
          </p:cNvSpPr>
          <p:nvPr>
            <p:ph type="title"/>
          </p:nvPr>
        </p:nvSpPr>
        <p:spPr>
          <a:xfrm>
            <a:off x="714150" y="466300"/>
            <a:ext cx="7715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822" name="Google Shape;3822;p35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3823" name="Google Shape;3823;p35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3824" name="Google Shape;3824;p35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25" name="Google Shape;3825;p35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826" name="Google Shape;3826;p35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3827" name="Google Shape;3827;p35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828" name="Google Shape;3828;p35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29" name="Google Shape;3829;p35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0" name="Google Shape;3830;p35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1" name="Google Shape;3831;p35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2" name="Google Shape;3832;p35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3" name="Google Shape;3833;p35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4" name="Google Shape;3834;p35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5" name="Google Shape;3835;p35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6" name="Google Shape;3836;p35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7" name="Google Shape;3837;p35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8" name="Google Shape;3838;p35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39" name="Google Shape;3839;p35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0" name="Google Shape;3840;p35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1" name="Google Shape;3841;p35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2" name="Google Shape;3842;p35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3" name="Google Shape;3843;p35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4" name="Google Shape;3844;p35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5" name="Google Shape;3845;p35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6" name="Google Shape;3846;p35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7" name="Google Shape;3847;p35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8" name="Google Shape;3848;p35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49" name="Google Shape;3849;p35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0" name="Google Shape;3850;p35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1" name="Google Shape;3851;p35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2" name="Google Shape;3852;p35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3" name="Google Shape;3853;p35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4" name="Google Shape;3854;p35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5" name="Google Shape;3855;p35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6" name="Google Shape;3856;p35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7" name="Google Shape;3857;p35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8" name="Google Shape;3858;p35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59" name="Google Shape;3859;p35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0" name="Google Shape;3860;p35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861" name="Google Shape;3861;p35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862" name="Google Shape;3862;p35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3" name="Google Shape;3863;p35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4" name="Google Shape;3864;p35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5" name="Google Shape;3865;p35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6" name="Google Shape;3866;p35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7" name="Google Shape;3867;p35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8" name="Google Shape;3868;p35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69" name="Google Shape;3869;p35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0" name="Google Shape;3870;p35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1" name="Google Shape;3871;p35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2" name="Google Shape;3872;p35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3" name="Google Shape;3873;p35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4" name="Google Shape;3874;p35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5" name="Google Shape;3875;p35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6" name="Google Shape;3876;p35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7" name="Google Shape;3877;p35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8" name="Google Shape;3878;p35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79" name="Google Shape;3879;p35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0" name="Google Shape;3880;p35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1" name="Google Shape;3881;p35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2" name="Google Shape;3882;p35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3" name="Google Shape;3883;p35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4" name="Google Shape;3884;p35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5" name="Google Shape;3885;p35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6" name="Google Shape;3886;p35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7" name="Google Shape;3887;p35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8" name="Google Shape;3888;p35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89" name="Google Shape;3889;p35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0" name="Google Shape;3890;p35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1" name="Google Shape;3891;p35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2" name="Google Shape;3892;p35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3" name="Google Shape;3893;p35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894" name="Google Shape;3894;p35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3895" name="Google Shape;3895;p35"/>
          <p:cNvSpPr txBox="1">
            <a:spLocks noGrp="1"/>
          </p:cNvSpPr>
          <p:nvPr>
            <p:ph type="subTitle" idx="3"/>
          </p:nvPr>
        </p:nvSpPr>
        <p:spPr>
          <a:xfrm>
            <a:off x="4818025" y="3042199"/>
            <a:ext cx="3095700" cy="45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896" name="Google Shape;3896;p35"/>
          <p:cNvSpPr txBox="1">
            <a:spLocks noGrp="1"/>
          </p:cNvSpPr>
          <p:nvPr>
            <p:ph type="subTitle" idx="4"/>
          </p:nvPr>
        </p:nvSpPr>
        <p:spPr>
          <a:xfrm>
            <a:off x="4818025" y="2625125"/>
            <a:ext cx="3095700" cy="33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897" name="Google Shape;3897;p35"/>
          <p:cNvSpPr txBox="1">
            <a:spLocks noGrp="1"/>
          </p:cNvSpPr>
          <p:nvPr>
            <p:ph type="subTitle" idx="5"/>
          </p:nvPr>
        </p:nvSpPr>
        <p:spPr>
          <a:xfrm>
            <a:off x="4818025" y="4136674"/>
            <a:ext cx="3095700" cy="45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898" name="Google Shape;3898;p35"/>
          <p:cNvSpPr txBox="1">
            <a:spLocks noGrp="1"/>
          </p:cNvSpPr>
          <p:nvPr>
            <p:ph type="subTitle" idx="6"/>
          </p:nvPr>
        </p:nvSpPr>
        <p:spPr>
          <a:xfrm>
            <a:off x="4818025" y="3719600"/>
            <a:ext cx="3095700" cy="33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899" name="Google Shape;3899;p35"/>
          <p:cNvSpPr txBox="1">
            <a:spLocks noGrp="1"/>
          </p:cNvSpPr>
          <p:nvPr>
            <p:ph type="subTitle" idx="7"/>
          </p:nvPr>
        </p:nvSpPr>
        <p:spPr>
          <a:xfrm>
            <a:off x="1230275" y="1947724"/>
            <a:ext cx="3095700" cy="45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900" name="Google Shape;3900;p35"/>
          <p:cNvSpPr txBox="1">
            <a:spLocks noGrp="1"/>
          </p:cNvSpPr>
          <p:nvPr>
            <p:ph type="subTitle" idx="8"/>
          </p:nvPr>
        </p:nvSpPr>
        <p:spPr>
          <a:xfrm>
            <a:off x="1230275" y="1530650"/>
            <a:ext cx="3095700" cy="33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901" name="Google Shape;3901;p35"/>
          <p:cNvSpPr txBox="1">
            <a:spLocks noGrp="1"/>
          </p:cNvSpPr>
          <p:nvPr>
            <p:ph type="subTitle" idx="9"/>
          </p:nvPr>
        </p:nvSpPr>
        <p:spPr>
          <a:xfrm>
            <a:off x="1230275" y="3042199"/>
            <a:ext cx="3095700" cy="45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902" name="Google Shape;3902;p35"/>
          <p:cNvSpPr txBox="1">
            <a:spLocks noGrp="1"/>
          </p:cNvSpPr>
          <p:nvPr>
            <p:ph type="subTitle" idx="13"/>
          </p:nvPr>
        </p:nvSpPr>
        <p:spPr>
          <a:xfrm>
            <a:off x="1230275" y="2625125"/>
            <a:ext cx="3095700" cy="33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pic>
        <p:nvPicPr>
          <p:cNvPr id="3903" name="Google Shape;3903;p3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-490725" y="3496700"/>
            <a:ext cx="3939401" cy="295455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">
  <p:cSld name="CUSTOM_4_1">
    <p:spTree>
      <p:nvGrpSpPr>
        <p:cNvPr id="1" name="Shape 39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05" name="Google Shape;3905;p36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3906" name="Google Shape;3906;p36"/>
          <p:cNvSpPr txBox="1">
            <a:spLocks noGrp="1"/>
          </p:cNvSpPr>
          <p:nvPr>
            <p:ph type="subTitle" idx="1"/>
          </p:nvPr>
        </p:nvSpPr>
        <p:spPr>
          <a:xfrm>
            <a:off x="5988325" y="3176744"/>
            <a:ext cx="2096100" cy="36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907" name="Google Shape;3907;p36"/>
          <p:cNvSpPr txBox="1">
            <a:spLocks noGrp="1"/>
          </p:cNvSpPr>
          <p:nvPr>
            <p:ph type="subTitle" idx="2"/>
          </p:nvPr>
        </p:nvSpPr>
        <p:spPr>
          <a:xfrm>
            <a:off x="5988350" y="2746213"/>
            <a:ext cx="2096100" cy="32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908" name="Google Shape;3908;p36"/>
          <p:cNvSpPr txBox="1">
            <a:spLocks noGrp="1"/>
          </p:cNvSpPr>
          <p:nvPr>
            <p:ph type="subTitle" idx="3"/>
          </p:nvPr>
        </p:nvSpPr>
        <p:spPr>
          <a:xfrm>
            <a:off x="5988350" y="2112745"/>
            <a:ext cx="2096100" cy="36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909" name="Google Shape;3909;p36"/>
          <p:cNvSpPr txBox="1">
            <a:spLocks noGrp="1"/>
          </p:cNvSpPr>
          <p:nvPr>
            <p:ph type="subTitle" idx="4"/>
          </p:nvPr>
        </p:nvSpPr>
        <p:spPr>
          <a:xfrm>
            <a:off x="5988350" y="1682206"/>
            <a:ext cx="2096100" cy="32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910" name="Google Shape;3910;p36"/>
          <p:cNvSpPr txBox="1">
            <a:spLocks noGrp="1"/>
          </p:cNvSpPr>
          <p:nvPr>
            <p:ph type="subTitle" idx="5"/>
          </p:nvPr>
        </p:nvSpPr>
        <p:spPr>
          <a:xfrm>
            <a:off x="2086550" y="4243559"/>
            <a:ext cx="2096100" cy="36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911" name="Google Shape;3911;p36"/>
          <p:cNvSpPr txBox="1">
            <a:spLocks noGrp="1"/>
          </p:cNvSpPr>
          <p:nvPr>
            <p:ph type="subTitle" idx="6"/>
          </p:nvPr>
        </p:nvSpPr>
        <p:spPr>
          <a:xfrm>
            <a:off x="2086550" y="3813050"/>
            <a:ext cx="2096100" cy="32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912" name="Google Shape;3912;p36"/>
          <p:cNvSpPr txBox="1">
            <a:spLocks noGrp="1"/>
          </p:cNvSpPr>
          <p:nvPr>
            <p:ph type="subTitle" idx="7"/>
          </p:nvPr>
        </p:nvSpPr>
        <p:spPr>
          <a:xfrm>
            <a:off x="5988350" y="4243500"/>
            <a:ext cx="2096100" cy="36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913" name="Google Shape;3913;p36"/>
          <p:cNvSpPr txBox="1">
            <a:spLocks noGrp="1"/>
          </p:cNvSpPr>
          <p:nvPr>
            <p:ph type="subTitle" idx="8"/>
          </p:nvPr>
        </p:nvSpPr>
        <p:spPr>
          <a:xfrm>
            <a:off x="5988350" y="3812988"/>
            <a:ext cx="2096100" cy="32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914" name="Google Shape;3914;p36"/>
          <p:cNvSpPr txBox="1">
            <a:spLocks noGrp="1"/>
          </p:cNvSpPr>
          <p:nvPr>
            <p:ph type="subTitle" idx="9"/>
          </p:nvPr>
        </p:nvSpPr>
        <p:spPr>
          <a:xfrm>
            <a:off x="2086550" y="3176784"/>
            <a:ext cx="2096100" cy="36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915" name="Google Shape;3915;p36"/>
          <p:cNvSpPr txBox="1">
            <a:spLocks noGrp="1"/>
          </p:cNvSpPr>
          <p:nvPr>
            <p:ph type="subTitle" idx="13"/>
          </p:nvPr>
        </p:nvSpPr>
        <p:spPr>
          <a:xfrm>
            <a:off x="2086550" y="2746194"/>
            <a:ext cx="2096100" cy="32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916" name="Google Shape;3916;p36"/>
          <p:cNvSpPr txBox="1">
            <a:spLocks noGrp="1"/>
          </p:cNvSpPr>
          <p:nvPr>
            <p:ph type="title"/>
          </p:nvPr>
        </p:nvSpPr>
        <p:spPr>
          <a:xfrm>
            <a:off x="714175" y="466344"/>
            <a:ext cx="7715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917" name="Google Shape;3917;p36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3918" name="Google Shape;3918;p36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3919" name="Google Shape;3919;p36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20" name="Google Shape;3920;p36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21" name="Google Shape;3921;p36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3922" name="Google Shape;3922;p36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923" name="Google Shape;3923;p36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4" name="Google Shape;3924;p36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5" name="Google Shape;3925;p36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6" name="Google Shape;3926;p36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7" name="Google Shape;3927;p36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8" name="Google Shape;3928;p36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29" name="Google Shape;3929;p36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0" name="Google Shape;3930;p36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1" name="Google Shape;3931;p36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2" name="Google Shape;3932;p36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3" name="Google Shape;3933;p36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4" name="Google Shape;3934;p36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5" name="Google Shape;3935;p36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6" name="Google Shape;3936;p36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7" name="Google Shape;3937;p36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8" name="Google Shape;3938;p36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39" name="Google Shape;3939;p36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0" name="Google Shape;3940;p36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1" name="Google Shape;3941;p36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2" name="Google Shape;3942;p36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3" name="Google Shape;3943;p36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4" name="Google Shape;3944;p36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5" name="Google Shape;3945;p36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6" name="Google Shape;3946;p36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7" name="Google Shape;3947;p36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8" name="Google Shape;3948;p36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49" name="Google Shape;3949;p36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0" name="Google Shape;3950;p36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1" name="Google Shape;3951;p36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2" name="Google Shape;3952;p36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3" name="Google Shape;3953;p36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4" name="Google Shape;3954;p36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5" name="Google Shape;3955;p36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3956" name="Google Shape;3956;p36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957" name="Google Shape;3957;p36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8" name="Google Shape;3958;p36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59" name="Google Shape;3959;p36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0" name="Google Shape;3960;p36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1" name="Google Shape;3961;p36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2" name="Google Shape;3962;p36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3" name="Google Shape;3963;p36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4" name="Google Shape;3964;p36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5" name="Google Shape;3965;p36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6" name="Google Shape;3966;p36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7" name="Google Shape;3967;p36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8" name="Google Shape;3968;p36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69" name="Google Shape;3969;p36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0" name="Google Shape;3970;p36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1" name="Google Shape;3971;p36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2" name="Google Shape;3972;p36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3" name="Google Shape;3973;p36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4" name="Google Shape;3974;p36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5" name="Google Shape;3975;p36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6" name="Google Shape;3976;p36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7" name="Google Shape;3977;p36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8" name="Google Shape;3978;p36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79" name="Google Shape;3979;p36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80" name="Google Shape;3980;p36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81" name="Google Shape;3981;p36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82" name="Google Shape;3982;p36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83" name="Google Shape;3983;p36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84" name="Google Shape;3984;p36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85" name="Google Shape;3985;p36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86" name="Google Shape;3986;p36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87" name="Google Shape;3987;p36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88" name="Google Shape;3988;p36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89" name="Google Shape;3989;p36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3990" name="Google Shape;3990;p36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3991" name="Google Shape;3991;p36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3992" name="Google Shape;3992;p36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993" name="Google Shape;3993;p36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994" name="Google Shape;3994;p36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3995" name="Google Shape;3995;p36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3996" name="Google Shape;3996;p36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97" name="Google Shape;3997;p36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98" name="Google Shape;3998;p36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999" name="Google Shape;3999;p36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00" name="Google Shape;4000;p36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01" name="Google Shape;4001;p36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02" name="Google Shape;4002;p36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03" name="Google Shape;4003;p36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04" name="Google Shape;4004;p36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05" name="Google Shape;4005;p36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06" name="Google Shape;4006;p36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07" name="Google Shape;4007;p36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08" name="Google Shape;4008;p36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09" name="Google Shape;4009;p36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0" name="Google Shape;4010;p36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1" name="Google Shape;4011;p36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2" name="Google Shape;4012;p36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3" name="Google Shape;4013;p36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4" name="Google Shape;4014;p36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5" name="Google Shape;4015;p36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6" name="Google Shape;4016;p36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7" name="Google Shape;4017;p36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8" name="Google Shape;4018;p36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19" name="Google Shape;4019;p36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0" name="Google Shape;4020;p36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1" name="Google Shape;4021;p36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2" name="Google Shape;4022;p36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3" name="Google Shape;4023;p36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4" name="Google Shape;4024;p36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5" name="Google Shape;4025;p36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6" name="Google Shape;4026;p36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7" name="Google Shape;4027;p36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28" name="Google Shape;4028;p36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029" name="Google Shape;4029;p36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4030" name="Google Shape;4030;p36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1" name="Google Shape;4031;p36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2" name="Google Shape;4032;p36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3" name="Google Shape;4033;p36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4" name="Google Shape;4034;p36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5" name="Google Shape;4035;p36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6" name="Google Shape;4036;p36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7" name="Google Shape;4037;p36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8" name="Google Shape;4038;p36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39" name="Google Shape;4039;p36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0" name="Google Shape;4040;p36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1" name="Google Shape;4041;p36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2" name="Google Shape;4042;p36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3" name="Google Shape;4043;p36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4" name="Google Shape;4044;p36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5" name="Google Shape;4045;p36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6" name="Google Shape;4046;p36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7" name="Google Shape;4047;p36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8" name="Google Shape;4048;p36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49" name="Google Shape;4049;p36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0" name="Google Shape;4050;p36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1" name="Google Shape;4051;p36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2" name="Google Shape;4052;p36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3" name="Google Shape;4053;p36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4" name="Google Shape;4054;p36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5" name="Google Shape;4055;p36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6" name="Google Shape;4056;p36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7" name="Google Shape;4057;p36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8" name="Google Shape;4058;p36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59" name="Google Shape;4059;p36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60" name="Google Shape;4060;p36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61" name="Google Shape;4061;p36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62" name="Google Shape;4062;p36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4063" name="Google Shape;4063;p36"/>
          <p:cNvSpPr txBox="1">
            <a:spLocks noGrp="1"/>
          </p:cNvSpPr>
          <p:nvPr>
            <p:ph type="subTitle" idx="14"/>
          </p:nvPr>
        </p:nvSpPr>
        <p:spPr>
          <a:xfrm>
            <a:off x="1059612" y="1597280"/>
            <a:ext cx="3049800" cy="95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pic>
        <p:nvPicPr>
          <p:cNvPr id="4064" name="Google Shape;4064;p36"/>
          <p:cNvPicPr preferRelativeResize="0"/>
          <p:nvPr/>
        </p:nvPicPr>
        <p:blipFill rotWithShape="1">
          <a:blip r:embed="rId3">
            <a:alphaModFix/>
          </a:blip>
          <a:srcRect l="21203" t="7587" r="29576" b="27232"/>
          <a:stretch/>
        </p:blipFill>
        <p:spPr>
          <a:xfrm>
            <a:off x="7599813" y="-383175"/>
            <a:ext cx="1586774" cy="157597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1">
  <p:cSld name="CUSTOM_5">
    <p:spTree>
      <p:nvGrpSpPr>
        <p:cNvPr id="1" name="Shape 40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66" name="Google Shape;4066;p37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4067" name="Google Shape;4067;p37"/>
          <p:cNvSpPr txBox="1">
            <a:spLocks noGrp="1"/>
          </p:cNvSpPr>
          <p:nvPr>
            <p:ph type="subTitle" idx="1"/>
          </p:nvPr>
        </p:nvSpPr>
        <p:spPr>
          <a:xfrm>
            <a:off x="5812052" y="4029776"/>
            <a:ext cx="21900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068" name="Google Shape;4068;p37"/>
          <p:cNvSpPr txBox="1">
            <a:spLocks noGrp="1"/>
          </p:cNvSpPr>
          <p:nvPr>
            <p:ph type="subTitle" idx="2"/>
          </p:nvPr>
        </p:nvSpPr>
        <p:spPr>
          <a:xfrm>
            <a:off x="2032652" y="4029776"/>
            <a:ext cx="21900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069" name="Google Shape;4069;p37"/>
          <p:cNvSpPr txBox="1">
            <a:spLocks noGrp="1"/>
          </p:cNvSpPr>
          <p:nvPr>
            <p:ph type="subTitle" idx="3"/>
          </p:nvPr>
        </p:nvSpPr>
        <p:spPr>
          <a:xfrm>
            <a:off x="5812052" y="1854035"/>
            <a:ext cx="21900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070" name="Google Shape;4070;p37"/>
          <p:cNvSpPr txBox="1">
            <a:spLocks noGrp="1"/>
          </p:cNvSpPr>
          <p:nvPr>
            <p:ph type="subTitle" idx="4"/>
          </p:nvPr>
        </p:nvSpPr>
        <p:spPr>
          <a:xfrm>
            <a:off x="5812052" y="1478675"/>
            <a:ext cx="2190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071" name="Google Shape;4071;p37"/>
          <p:cNvSpPr txBox="1">
            <a:spLocks noGrp="1"/>
          </p:cNvSpPr>
          <p:nvPr>
            <p:ph type="subTitle" idx="5"/>
          </p:nvPr>
        </p:nvSpPr>
        <p:spPr>
          <a:xfrm>
            <a:off x="2032652" y="1854035"/>
            <a:ext cx="21900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072" name="Google Shape;4072;p37"/>
          <p:cNvSpPr txBox="1">
            <a:spLocks noGrp="1"/>
          </p:cNvSpPr>
          <p:nvPr>
            <p:ph type="subTitle" idx="6"/>
          </p:nvPr>
        </p:nvSpPr>
        <p:spPr>
          <a:xfrm>
            <a:off x="2032652" y="1478675"/>
            <a:ext cx="2190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073" name="Google Shape;4073;p37"/>
          <p:cNvSpPr txBox="1">
            <a:spLocks noGrp="1"/>
          </p:cNvSpPr>
          <p:nvPr>
            <p:ph type="subTitle" idx="7"/>
          </p:nvPr>
        </p:nvSpPr>
        <p:spPr>
          <a:xfrm>
            <a:off x="5812052" y="2941906"/>
            <a:ext cx="21900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074" name="Google Shape;4074;p37"/>
          <p:cNvSpPr txBox="1">
            <a:spLocks noGrp="1"/>
          </p:cNvSpPr>
          <p:nvPr>
            <p:ph type="subTitle" idx="8"/>
          </p:nvPr>
        </p:nvSpPr>
        <p:spPr>
          <a:xfrm>
            <a:off x="5812052" y="2566546"/>
            <a:ext cx="2190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075" name="Google Shape;4075;p37"/>
          <p:cNvSpPr txBox="1">
            <a:spLocks noGrp="1"/>
          </p:cNvSpPr>
          <p:nvPr>
            <p:ph type="subTitle" idx="9"/>
          </p:nvPr>
        </p:nvSpPr>
        <p:spPr>
          <a:xfrm>
            <a:off x="2032652" y="2941906"/>
            <a:ext cx="21900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076" name="Google Shape;4076;p37"/>
          <p:cNvSpPr txBox="1">
            <a:spLocks noGrp="1"/>
          </p:cNvSpPr>
          <p:nvPr>
            <p:ph type="subTitle" idx="13"/>
          </p:nvPr>
        </p:nvSpPr>
        <p:spPr>
          <a:xfrm>
            <a:off x="2032652" y="2566546"/>
            <a:ext cx="2190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077" name="Google Shape;4077;p37"/>
          <p:cNvSpPr txBox="1">
            <a:spLocks noGrp="1"/>
          </p:cNvSpPr>
          <p:nvPr>
            <p:ph type="subTitle" idx="14"/>
          </p:nvPr>
        </p:nvSpPr>
        <p:spPr>
          <a:xfrm>
            <a:off x="5812052" y="3654416"/>
            <a:ext cx="2190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078" name="Google Shape;4078;p37"/>
          <p:cNvSpPr txBox="1">
            <a:spLocks noGrp="1"/>
          </p:cNvSpPr>
          <p:nvPr>
            <p:ph type="subTitle" idx="15"/>
          </p:nvPr>
        </p:nvSpPr>
        <p:spPr>
          <a:xfrm>
            <a:off x="2032652" y="3654416"/>
            <a:ext cx="2190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079" name="Google Shape;4079;p37"/>
          <p:cNvSpPr txBox="1">
            <a:spLocks noGrp="1"/>
          </p:cNvSpPr>
          <p:nvPr>
            <p:ph type="title"/>
          </p:nvPr>
        </p:nvSpPr>
        <p:spPr>
          <a:xfrm>
            <a:off x="714175" y="466344"/>
            <a:ext cx="7715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4080" name="Google Shape;4080;p37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4081" name="Google Shape;4081;p37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4082" name="Google Shape;4082;p37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3" name="Google Shape;4083;p37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084" name="Google Shape;4084;p37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4085" name="Google Shape;4085;p37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4086" name="Google Shape;4086;p37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7" name="Google Shape;4087;p37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8" name="Google Shape;4088;p37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89" name="Google Shape;4089;p37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90" name="Google Shape;4090;p37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91" name="Google Shape;4091;p37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92" name="Google Shape;4092;p37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93" name="Google Shape;4093;p37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94" name="Google Shape;4094;p37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95" name="Google Shape;4095;p37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96" name="Google Shape;4096;p37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97" name="Google Shape;4097;p37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98" name="Google Shape;4098;p37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099" name="Google Shape;4099;p37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00" name="Google Shape;4100;p37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01" name="Google Shape;4101;p37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02" name="Google Shape;4102;p37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03" name="Google Shape;4103;p37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04" name="Google Shape;4104;p37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05" name="Google Shape;4105;p37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06" name="Google Shape;4106;p37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07" name="Google Shape;4107;p37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08" name="Google Shape;4108;p37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09" name="Google Shape;4109;p37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10" name="Google Shape;4110;p37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11" name="Google Shape;4111;p37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12" name="Google Shape;4112;p37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13" name="Google Shape;4113;p37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14" name="Google Shape;4114;p37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15" name="Google Shape;4115;p37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16" name="Google Shape;4116;p37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17" name="Google Shape;4117;p37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18" name="Google Shape;4118;p37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119" name="Google Shape;4119;p37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4120" name="Google Shape;4120;p37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21" name="Google Shape;4121;p37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22" name="Google Shape;4122;p37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23" name="Google Shape;4123;p37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24" name="Google Shape;4124;p37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25" name="Google Shape;4125;p37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26" name="Google Shape;4126;p37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27" name="Google Shape;4127;p37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28" name="Google Shape;4128;p37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29" name="Google Shape;4129;p37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0" name="Google Shape;4130;p37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1" name="Google Shape;4131;p37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2" name="Google Shape;4132;p37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3" name="Google Shape;4133;p37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4" name="Google Shape;4134;p37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5" name="Google Shape;4135;p37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6" name="Google Shape;4136;p37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7" name="Google Shape;4137;p37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8" name="Google Shape;4138;p37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39" name="Google Shape;4139;p37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0" name="Google Shape;4140;p37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1" name="Google Shape;4141;p37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2" name="Google Shape;4142;p37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3" name="Google Shape;4143;p37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4" name="Google Shape;4144;p37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5" name="Google Shape;4145;p37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6" name="Google Shape;4146;p37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7" name="Google Shape;4147;p37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8" name="Google Shape;4148;p37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49" name="Google Shape;4149;p37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50" name="Google Shape;4150;p37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51" name="Google Shape;4151;p37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52" name="Google Shape;4152;p37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pic>
        <p:nvPicPr>
          <p:cNvPr id="4153" name="Google Shape;4153;p3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-1160225" y="-180305"/>
            <a:ext cx="2417899" cy="181342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2">
  <p:cSld name="CUSTOM_5_2">
    <p:spTree>
      <p:nvGrpSpPr>
        <p:cNvPr id="1" name="Shape 4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55" name="Google Shape;4155;p38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4156" name="Google Shape;4156;p38"/>
          <p:cNvSpPr txBox="1">
            <a:spLocks noGrp="1"/>
          </p:cNvSpPr>
          <p:nvPr>
            <p:ph type="subTitle" idx="1"/>
          </p:nvPr>
        </p:nvSpPr>
        <p:spPr>
          <a:xfrm>
            <a:off x="6236152" y="4029776"/>
            <a:ext cx="21900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157" name="Google Shape;4157;p38"/>
          <p:cNvSpPr txBox="1">
            <a:spLocks noGrp="1"/>
          </p:cNvSpPr>
          <p:nvPr>
            <p:ph type="subTitle" idx="2"/>
          </p:nvPr>
        </p:nvSpPr>
        <p:spPr>
          <a:xfrm>
            <a:off x="718302" y="4029776"/>
            <a:ext cx="21900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158" name="Google Shape;4158;p38"/>
          <p:cNvSpPr txBox="1">
            <a:spLocks noGrp="1"/>
          </p:cNvSpPr>
          <p:nvPr>
            <p:ph type="subTitle" idx="3"/>
          </p:nvPr>
        </p:nvSpPr>
        <p:spPr>
          <a:xfrm>
            <a:off x="6236152" y="1854035"/>
            <a:ext cx="21900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159" name="Google Shape;4159;p38"/>
          <p:cNvSpPr txBox="1">
            <a:spLocks noGrp="1"/>
          </p:cNvSpPr>
          <p:nvPr>
            <p:ph type="subTitle" idx="4"/>
          </p:nvPr>
        </p:nvSpPr>
        <p:spPr>
          <a:xfrm>
            <a:off x="6236152" y="1478675"/>
            <a:ext cx="2190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160" name="Google Shape;4160;p38"/>
          <p:cNvSpPr txBox="1">
            <a:spLocks noGrp="1"/>
          </p:cNvSpPr>
          <p:nvPr>
            <p:ph type="subTitle" idx="5"/>
          </p:nvPr>
        </p:nvSpPr>
        <p:spPr>
          <a:xfrm>
            <a:off x="718302" y="1854035"/>
            <a:ext cx="21900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161" name="Google Shape;4161;p38"/>
          <p:cNvSpPr txBox="1">
            <a:spLocks noGrp="1"/>
          </p:cNvSpPr>
          <p:nvPr>
            <p:ph type="subTitle" idx="6"/>
          </p:nvPr>
        </p:nvSpPr>
        <p:spPr>
          <a:xfrm>
            <a:off x="718302" y="1478675"/>
            <a:ext cx="2190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162" name="Google Shape;4162;p38"/>
          <p:cNvSpPr txBox="1">
            <a:spLocks noGrp="1"/>
          </p:cNvSpPr>
          <p:nvPr>
            <p:ph type="subTitle" idx="7"/>
          </p:nvPr>
        </p:nvSpPr>
        <p:spPr>
          <a:xfrm>
            <a:off x="6236152" y="2941906"/>
            <a:ext cx="21900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163" name="Google Shape;4163;p38"/>
          <p:cNvSpPr txBox="1">
            <a:spLocks noGrp="1"/>
          </p:cNvSpPr>
          <p:nvPr>
            <p:ph type="subTitle" idx="8"/>
          </p:nvPr>
        </p:nvSpPr>
        <p:spPr>
          <a:xfrm>
            <a:off x="6236152" y="2566546"/>
            <a:ext cx="2190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164" name="Google Shape;4164;p38"/>
          <p:cNvSpPr txBox="1">
            <a:spLocks noGrp="1"/>
          </p:cNvSpPr>
          <p:nvPr>
            <p:ph type="subTitle" idx="9"/>
          </p:nvPr>
        </p:nvSpPr>
        <p:spPr>
          <a:xfrm>
            <a:off x="718302" y="2941906"/>
            <a:ext cx="21900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165" name="Google Shape;4165;p38"/>
          <p:cNvSpPr txBox="1">
            <a:spLocks noGrp="1"/>
          </p:cNvSpPr>
          <p:nvPr>
            <p:ph type="subTitle" idx="13"/>
          </p:nvPr>
        </p:nvSpPr>
        <p:spPr>
          <a:xfrm>
            <a:off x="718302" y="2566546"/>
            <a:ext cx="2190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166" name="Google Shape;4166;p38"/>
          <p:cNvSpPr txBox="1">
            <a:spLocks noGrp="1"/>
          </p:cNvSpPr>
          <p:nvPr>
            <p:ph type="subTitle" idx="14"/>
          </p:nvPr>
        </p:nvSpPr>
        <p:spPr>
          <a:xfrm>
            <a:off x="6236152" y="3654416"/>
            <a:ext cx="2190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167" name="Google Shape;4167;p38"/>
          <p:cNvSpPr txBox="1">
            <a:spLocks noGrp="1"/>
          </p:cNvSpPr>
          <p:nvPr>
            <p:ph type="subTitle" idx="15"/>
          </p:nvPr>
        </p:nvSpPr>
        <p:spPr>
          <a:xfrm>
            <a:off x="718302" y="3654416"/>
            <a:ext cx="2190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168" name="Google Shape;4168;p38"/>
          <p:cNvSpPr txBox="1">
            <a:spLocks noGrp="1"/>
          </p:cNvSpPr>
          <p:nvPr>
            <p:ph type="title"/>
          </p:nvPr>
        </p:nvSpPr>
        <p:spPr>
          <a:xfrm>
            <a:off x="714175" y="466344"/>
            <a:ext cx="7715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4169" name="Google Shape;4169;p38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4170" name="Google Shape;4170;p38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4171" name="Google Shape;4171;p38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72" name="Google Shape;4172;p38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173" name="Google Shape;4173;p38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4174" name="Google Shape;4174;p38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4175" name="Google Shape;4175;p38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76" name="Google Shape;4176;p38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77" name="Google Shape;4177;p38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78" name="Google Shape;4178;p38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79" name="Google Shape;4179;p38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0" name="Google Shape;4180;p38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1" name="Google Shape;4181;p38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2" name="Google Shape;4182;p38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3" name="Google Shape;4183;p38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4" name="Google Shape;4184;p38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5" name="Google Shape;4185;p38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6" name="Google Shape;4186;p38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7" name="Google Shape;4187;p38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8" name="Google Shape;4188;p38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89" name="Google Shape;4189;p38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0" name="Google Shape;4190;p38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1" name="Google Shape;4191;p38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2" name="Google Shape;4192;p38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3" name="Google Shape;4193;p38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4" name="Google Shape;4194;p38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5" name="Google Shape;4195;p38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6" name="Google Shape;4196;p38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7" name="Google Shape;4197;p38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8" name="Google Shape;4198;p38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199" name="Google Shape;4199;p38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0" name="Google Shape;4200;p38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1" name="Google Shape;4201;p38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2" name="Google Shape;4202;p38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3" name="Google Shape;4203;p38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4" name="Google Shape;4204;p38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5" name="Google Shape;4205;p38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6" name="Google Shape;4206;p38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07" name="Google Shape;4207;p38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08" name="Google Shape;4208;p38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4209" name="Google Shape;4209;p38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0" name="Google Shape;4210;p38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1" name="Google Shape;4211;p38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2" name="Google Shape;4212;p38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3" name="Google Shape;4213;p38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4" name="Google Shape;4214;p38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5" name="Google Shape;4215;p38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6" name="Google Shape;4216;p38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7" name="Google Shape;4217;p38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8" name="Google Shape;4218;p38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19" name="Google Shape;4219;p38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0" name="Google Shape;4220;p38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1" name="Google Shape;4221;p38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2" name="Google Shape;4222;p38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3" name="Google Shape;4223;p38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4" name="Google Shape;4224;p38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5" name="Google Shape;4225;p38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6" name="Google Shape;4226;p38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7" name="Google Shape;4227;p38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8" name="Google Shape;4228;p38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29" name="Google Shape;4229;p38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0" name="Google Shape;4230;p38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1" name="Google Shape;4231;p38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2" name="Google Shape;4232;p38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3" name="Google Shape;4233;p38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4" name="Google Shape;4234;p38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5" name="Google Shape;4235;p38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6" name="Google Shape;4236;p38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7" name="Google Shape;4237;p38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8" name="Google Shape;4238;p38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39" name="Google Shape;4239;p38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40" name="Google Shape;4240;p38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41" name="Google Shape;4241;p38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pic>
        <p:nvPicPr>
          <p:cNvPr id="4242" name="Google Shape;4242;p3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218825" y="1449575"/>
            <a:ext cx="4706350" cy="35297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eight columns">
  <p:cSld name="CUSTOM_5_1">
    <p:spTree>
      <p:nvGrpSpPr>
        <p:cNvPr id="1" name="Shape 4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44" name="Google Shape;4244;p39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4245" name="Google Shape;4245;p39"/>
          <p:cNvSpPr txBox="1">
            <a:spLocks noGrp="1"/>
          </p:cNvSpPr>
          <p:nvPr>
            <p:ph type="subTitle" idx="1"/>
          </p:nvPr>
        </p:nvSpPr>
        <p:spPr>
          <a:xfrm>
            <a:off x="976993" y="1831575"/>
            <a:ext cx="3057900" cy="27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246" name="Google Shape;4246;p39"/>
          <p:cNvSpPr txBox="1">
            <a:spLocks noGrp="1"/>
          </p:cNvSpPr>
          <p:nvPr>
            <p:ph type="subTitle" idx="2"/>
          </p:nvPr>
        </p:nvSpPr>
        <p:spPr>
          <a:xfrm>
            <a:off x="1039125" y="1449678"/>
            <a:ext cx="29337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247" name="Google Shape;4247;p39"/>
          <p:cNvSpPr txBox="1">
            <a:spLocks noGrp="1"/>
          </p:cNvSpPr>
          <p:nvPr>
            <p:ph type="title"/>
          </p:nvPr>
        </p:nvSpPr>
        <p:spPr>
          <a:xfrm>
            <a:off x="714175" y="466344"/>
            <a:ext cx="7715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4248" name="Google Shape;4248;p39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4249" name="Google Shape;4249;p39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4250" name="Google Shape;4250;p39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1" name="Google Shape;4251;p39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52" name="Google Shape;4252;p39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4253" name="Google Shape;4253;p39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4254" name="Google Shape;4254;p39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5" name="Google Shape;4255;p39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6" name="Google Shape;4256;p39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7" name="Google Shape;4257;p39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8" name="Google Shape;4258;p39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59" name="Google Shape;4259;p39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0" name="Google Shape;4260;p39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1" name="Google Shape;4261;p39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2" name="Google Shape;4262;p39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3" name="Google Shape;4263;p39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4" name="Google Shape;4264;p39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5" name="Google Shape;4265;p39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6" name="Google Shape;4266;p39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7" name="Google Shape;4267;p39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8" name="Google Shape;4268;p39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69" name="Google Shape;4269;p39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0" name="Google Shape;4270;p39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1" name="Google Shape;4271;p39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2" name="Google Shape;4272;p39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3" name="Google Shape;4273;p39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4" name="Google Shape;4274;p39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5" name="Google Shape;4275;p39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6" name="Google Shape;4276;p39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7" name="Google Shape;4277;p39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8" name="Google Shape;4278;p39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79" name="Google Shape;4279;p39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0" name="Google Shape;4280;p39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1" name="Google Shape;4281;p39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2" name="Google Shape;4282;p39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3" name="Google Shape;4283;p39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4" name="Google Shape;4284;p39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5" name="Google Shape;4285;p39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6" name="Google Shape;4286;p39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287" name="Google Shape;4287;p39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4288" name="Google Shape;4288;p39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89" name="Google Shape;4289;p39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0" name="Google Shape;4290;p39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1" name="Google Shape;4291;p39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2" name="Google Shape;4292;p39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3" name="Google Shape;4293;p39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4" name="Google Shape;4294;p39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5" name="Google Shape;4295;p39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6" name="Google Shape;4296;p39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7" name="Google Shape;4297;p39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8" name="Google Shape;4298;p39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299" name="Google Shape;4299;p39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0" name="Google Shape;4300;p39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1" name="Google Shape;4301;p39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2" name="Google Shape;4302;p39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3" name="Google Shape;4303;p39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4" name="Google Shape;4304;p39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5" name="Google Shape;4305;p39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6" name="Google Shape;4306;p39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7" name="Google Shape;4307;p39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8" name="Google Shape;4308;p39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09" name="Google Shape;4309;p39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0" name="Google Shape;4310;p39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1" name="Google Shape;4311;p39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2" name="Google Shape;4312;p39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3" name="Google Shape;4313;p39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4" name="Google Shape;4314;p39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5" name="Google Shape;4315;p39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6" name="Google Shape;4316;p39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7" name="Google Shape;4317;p39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8" name="Google Shape;4318;p39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19" name="Google Shape;4319;p39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20" name="Google Shape;4320;p39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4321" name="Google Shape;4321;p39"/>
          <p:cNvSpPr txBox="1">
            <a:spLocks noGrp="1"/>
          </p:cNvSpPr>
          <p:nvPr>
            <p:ph type="subTitle" idx="3"/>
          </p:nvPr>
        </p:nvSpPr>
        <p:spPr>
          <a:xfrm>
            <a:off x="976993" y="2662825"/>
            <a:ext cx="3057900" cy="27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322" name="Google Shape;4322;p39"/>
          <p:cNvSpPr txBox="1">
            <a:spLocks noGrp="1"/>
          </p:cNvSpPr>
          <p:nvPr>
            <p:ph type="subTitle" idx="4"/>
          </p:nvPr>
        </p:nvSpPr>
        <p:spPr>
          <a:xfrm>
            <a:off x="1039125" y="2287626"/>
            <a:ext cx="29337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323" name="Google Shape;4323;p39"/>
          <p:cNvSpPr txBox="1">
            <a:spLocks noGrp="1"/>
          </p:cNvSpPr>
          <p:nvPr>
            <p:ph type="subTitle" idx="5"/>
          </p:nvPr>
        </p:nvSpPr>
        <p:spPr>
          <a:xfrm>
            <a:off x="976993" y="3494075"/>
            <a:ext cx="3057900" cy="27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324" name="Google Shape;4324;p39"/>
          <p:cNvSpPr txBox="1">
            <a:spLocks noGrp="1"/>
          </p:cNvSpPr>
          <p:nvPr>
            <p:ph type="subTitle" idx="6"/>
          </p:nvPr>
        </p:nvSpPr>
        <p:spPr>
          <a:xfrm>
            <a:off x="1039125" y="3108926"/>
            <a:ext cx="29337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325" name="Google Shape;4325;p39"/>
          <p:cNvSpPr txBox="1">
            <a:spLocks noGrp="1"/>
          </p:cNvSpPr>
          <p:nvPr>
            <p:ph type="subTitle" idx="7"/>
          </p:nvPr>
        </p:nvSpPr>
        <p:spPr>
          <a:xfrm>
            <a:off x="976993" y="4325325"/>
            <a:ext cx="3057900" cy="27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326" name="Google Shape;4326;p39"/>
          <p:cNvSpPr txBox="1">
            <a:spLocks noGrp="1"/>
          </p:cNvSpPr>
          <p:nvPr>
            <p:ph type="subTitle" idx="8"/>
          </p:nvPr>
        </p:nvSpPr>
        <p:spPr>
          <a:xfrm>
            <a:off x="1039125" y="3950973"/>
            <a:ext cx="29337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327" name="Google Shape;4327;p39"/>
          <p:cNvSpPr txBox="1">
            <a:spLocks noGrp="1"/>
          </p:cNvSpPr>
          <p:nvPr>
            <p:ph type="subTitle" idx="9"/>
          </p:nvPr>
        </p:nvSpPr>
        <p:spPr>
          <a:xfrm>
            <a:off x="5109123" y="1831575"/>
            <a:ext cx="3057900" cy="27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328" name="Google Shape;4328;p39"/>
          <p:cNvSpPr txBox="1">
            <a:spLocks noGrp="1"/>
          </p:cNvSpPr>
          <p:nvPr>
            <p:ph type="subTitle" idx="13"/>
          </p:nvPr>
        </p:nvSpPr>
        <p:spPr>
          <a:xfrm>
            <a:off x="5171300" y="1449678"/>
            <a:ext cx="29337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329" name="Google Shape;4329;p39"/>
          <p:cNvSpPr txBox="1">
            <a:spLocks noGrp="1"/>
          </p:cNvSpPr>
          <p:nvPr>
            <p:ph type="subTitle" idx="14"/>
          </p:nvPr>
        </p:nvSpPr>
        <p:spPr>
          <a:xfrm>
            <a:off x="5109123" y="2662825"/>
            <a:ext cx="3057900" cy="27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330" name="Google Shape;4330;p39"/>
          <p:cNvSpPr txBox="1">
            <a:spLocks noGrp="1"/>
          </p:cNvSpPr>
          <p:nvPr>
            <p:ph type="subTitle" idx="15"/>
          </p:nvPr>
        </p:nvSpPr>
        <p:spPr>
          <a:xfrm>
            <a:off x="5171300" y="2287626"/>
            <a:ext cx="29337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331" name="Google Shape;4331;p39"/>
          <p:cNvSpPr txBox="1">
            <a:spLocks noGrp="1"/>
          </p:cNvSpPr>
          <p:nvPr>
            <p:ph type="subTitle" idx="16"/>
          </p:nvPr>
        </p:nvSpPr>
        <p:spPr>
          <a:xfrm>
            <a:off x="5109123" y="3494075"/>
            <a:ext cx="3057900" cy="27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332" name="Google Shape;4332;p39"/>
          <p:cNvSpPr txBox="1">
            <a:spLocks noGrp="1"/>
          </p:cNvSpPr>
          <p:nvPr>
            <p:ph type="subTitle" idx="17"/>
          </p:nvPr>
        </p:nvSpPr>
        <p:spPr>
          <a:xfrm>
            <a:off x="5171300" y="3108926"/>
            <a:ext cx="29337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333" name="Google Shape;4333;p39"/>
          <p:cNvSpPr txBox="1">
            <a:spLocks noGrp="1"/>
          </p:cNvSpPr>
          <p:nvPr>
            <p:ph type="subTitle" idx="18"/>
          </p:nvPr>
        </p:nvSpPr>
        <p:spPr>
          <a:xfrm>
            <a:off x="5109123" y="4325325"/>
            <a:ext cx="3057900" cy="27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334" name="Google Shape;4334;p39"/>
          <p:cNvSpPr txBox="1">
            <a:spLocks noGrp="1"/>
          </p:cNvSpPr>
          <p:nvPr>
            <p:ph type="subTitle" idx="19"/>
          </p:nvPr>
        </p:nvSpPr>
        <p:spPr>
          <a:xfrm>
            <a:off x="5171300" y="3950973"/>
            <a:ext cx="29337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">
  <p:cSld name="CUSTOM_6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36" name="Google Shape;4336;p40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4337" name="Google Shape;4337;p40"/>
          <p:cNvSpPr txBox="1">
            <a:spLocks noGrp="1"/>
          </p:cNvSpPr>
          <p:nvPr>
            <p:ph type="title" hasCustomPrompt="1"/>
          </p:nvPr>
        </p:nvSpPr>
        <p:spPr>
          <a:xfrm>
            <a:off x="756388" y="1110213"/>
            <a:ext cx="3664800" cy="832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5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338" name="Google Shape;4338;p40"/>
          <p:cNvSpPr txBox="1">
            <a:spLocks noGrp="1"/>
          </p:cNvSpPr>
          <p:nvPr>
            <p:ph type="subTitle" idx="1"/>
          </p:nvPr>
        </p:nvSpPr>
        <p:spPr>
          <a:xfrm>
            <a:off x="756388" y="1918175"/>
            <a:ext cx="36648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339" name="Google Shape;4339;p40"/>
          <p:cNvSpPr txBox="1">
            <a:spLocks noGrp="1"/>
          </p:cNvSpPr>
          <p:nvPr>
            <p:ph type="title" idx="2" hasCustomPrompt="1"/>
          </p:nvPr>
        </p:nvSpPr>
        <p:spPr>
          <a:xfrm>
            <a:off x="4722813" y="1110213"/>
            <a:ext cx="3664800" cy="832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5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340" name="Google Shape;4340;p40"/>
          <p:cNvSpPr txBox="1">
            <a:spLocks noGrp="1"/>
          </p:cNvSpPr>
          <p:nvPr>
            <p:ph type="subTitle" idx="3"/>
          </p:nvPr>
        </p:nvSpPr>
        <p:spPr>
          <a:xfrm>
            <a:off x="4722813" y="1918175"/>
            <a:ext cx="36648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341" name="Google Shape;4341;p40"/>
          <p:cNvSpPr txBox="1">
            <a:spLocks noGrp="1"/>
          </p:cNvSpPr>
          <p:nvPr>
            <p:ph type="title" idx="4" hasCustomPrompt="1"/>
          </p:nvPr>
        </p:nvSpPr>
        <p:spPr>
          <a:xfrm>
            <a:off x="2739438" y="2892937"/>
            <a:ext cx="3664800" cy="832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5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342" name="Google Shape;4342;p40"/>
          <p:cNvSpPr txBox="1">
            <a:spLocks noGrp="1"/>
          </p:cNvSpPr>
          <p:nvPr>
            <p:ph type="subTitle" idx="5"/>
          </p:nvPr>
        </p:nvSpPr>
        <p:spPr>
          <a:xfrm>
            <a:off x="2739438" y="3698523"/>
            <a:ext cx="3664800" cy="42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4343" name="Google Shape;4343;p40"/>
          <p:cNvGrpSpPr/>
          <p:nvPr/>
        </p:nvGrpSpPr>
        <p:grpSpPr>
          <a:xfrm>
            <a:off x="714208" y="355816"/>
            <a:ext cx="7715881" cy="314092"/>
            <a:chOff x="714181" y="414418"/>
            <a:chExt cx="7556440" cy="307601"/>
          </a:xfrm>
        </p:grpSpPr>
        <p:grpSp>
          <p:nvGrpSpPr>
            <p:cNvPr id="4344" name="Google Shape;4344;p40"/>
            <p:cNvGrpSpPr/>
            <p:nvPr/>
          </p:nvGrpSpPr>
          <p:grpSpPr>
            <a:xfrm>
              <a:off x="882905" y="536157"/>
              <a:ext cx="7163972" cy="64150"/>
              <a:chOff x="1299890" y="844622"/>
              <a:chExt cx="6544233" cy="64143"/>
            </a:xfrm>
          </p:grpSpPr>
          <p:grpSp>
            <p:nvGrpSpPr>
              <p:cNvPr id="4345" name="Google Shape;4345;p40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4346" name="Google Shape;4346;p40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47" name="Google Shape;4347;p40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48" name="Google Shape;4348;p40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49" name="Google Shape;4349;p40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0" name="Google Shape;4350;p40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1" name="Google Shape;4351;p40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2" name="Google Shape;4352;p40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3" name="Google Shape;4353;p40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4" name="Google Shape;4354;p40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5" name="Google Shape;4355;p40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6" name="Google Shape;4356;p40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7" name="Google Shape;4357;p40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8" name="Google Shape;4358;p40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59" name="Google Shape;4359;p40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0" name="Google Shape;4360;p40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1" name="Google Shape;4361;p40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2" name="Google Shape;4362;p40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3" name="Google Shape;4363;p40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4" name="Google Shape;4364;p40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5" name="Google Shape;4365;p40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6" name="Google Shape;4366;p40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7" name="Google Shape;4367;p40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8" name="Google Shape;4368;p40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69" name="Google Shape;4369;p40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0" name="Google Shape;4370;p40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1" name="Google Shape;4371;p40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2" name="Google Shape;4372;p40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3" name="Google Shape;4373;p40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4" name="Google Shape;4374;p40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5" name="Google Shape;4375;p40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6" name="Google Shape;4376;p40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7" name="Google Shape;4377;p40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78" name="Google Shape;4378;p40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379" name="Google Shape;4379;p40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4380" name="Google Shape;4380;p40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1" name="Google Shape;4381;p40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2" name="Google Shape;4382;p40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3" name="Google Shape;4383;p40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4" name="Google Shape;4384;p40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5" name="Google Shape;4385;p40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6" name="Google Shape;4386;p40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7" name="Google Shape;4387;p40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8" name="Google Shape;4388;p40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89" name="Google Shape;4389;p40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90" name="Google Shape;4390;p40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91" name="Google Shape;4391;p40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92" name="Google Shape;4392;p40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93" name="Google Shape;4393;p40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94" name="Google Shape;4394;p40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95" name="Google Shape;4395;p40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96" name="Google Shape;4396;p40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97" name="Google Shape;4397;p40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98" name="Google Shape;4398;p40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399" name="Google Shape;4399;p40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00" name="Google Shape;4400;p40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01" name="Google Shape;4401;p40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02" name="Google Shape;4402;p40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03" name="Google Shape;4403;p40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04" name="Google Shape;4404;p40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05" name="Google Shape;4405;p40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06" name="Google Shape;4406;p40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07" name="Google Shape;4407;p40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08" name="Google Shape;4408;p40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09" name="Google Shape;4409;p40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10" name="Google Shape;4410;p40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11" name="Google Shape;4411;p40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12" name="Google Shape;4412;p40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413" name="Google Shape;4413;p40"/>
            <p:cNvGrpSpPr/>
            <p:nvPr/>
          </p:nvGrpSpPr>
          <p:grpSpPr>
            <a:xfrm>
              <a:off x="714181" y="414418"/>
              <a:ext cx="310295" cy="307601"/>
              <a:chOff x="1969331" y="802493"/>
              <a:chExt cx="310295" cy="307601"/>
            </a:xfrm>
          </p:grpSpPr>
          <p:sp>
            <p:nvSpPr>
              <p:cNvPr id="4414" name="Google Shape;4414;p40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415" name="Google Shape;4415;p40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4416" name="Google Shape;4416;p40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17" name="Google Shape;4417;p40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18" name="Google Shape;4418;p40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19" name="Google Shape;4419;p40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20" name="Google Shape;4420;p40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21" name="Google Shape;4421;p40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422" name="Google Shape;4422;p40"/>
            <p:cNvGrpSpPr/>
            <p:nvPr/>
          </p:nvGrpSpPr>
          <p:grpSpPr>
            <a:xfrm flipH="1">
              <a:off x="7960325" y="414418"/>
              <a:ext cx="310295" cy="307601"/>
              <a:chOff x="1969331" y="802493"/>
              <a:chExt cx="310295" cy="307601"/>
            </a:xfrm>
          </p:grpSpPr>
          <p:sp>
            <p:nvSpPr>
              <p:cNvPr id="4423" name="Google Shape;4423;p40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424" name="Google Shape;4424;p40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4425" name="Google Shape;4425;p40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26" name="Google Shape;4426;p40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27" name="Google Shape;4427;p40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28" name="Google Shape;4428;p40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29" name="Google Shape;4429;p40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30" name="Google Shape;4430;p40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4431" name="Google Shape;4431;p40"/>
          <p:cNvGrpSpPr/>
          <p:nvPr/>
        </p:nvGrpSpPr>
        <p:grpSpPr>
          <a:xfrm>
            <a:off x="714214" y="4473580"/>
            <a:ext cx="7715881" cy="314092"/>
            <a:chOff x="946206" y="1234018"/>
            <a:chExt cx="7556440" cy="307601"/>
          </a:xfrm>
        </p:grpSpPr>
        <p:grpSp>
          <p:nvGrpSpPr>
            <p:cNvPr id="4432" name="Google Shape;4432;p40"/>
            <p:cNvGrpSpPr/>
            <p:nvPr/>
          </p:nvGrpSpPr>
          <p:grpSpPr>
            <a:xfrm>
              <a:off x="1114930" y="1355757"/>
              <a:ext cx="7163972" cy="64150"/>
              <a:chOff x="1299890" y="844622"/>
              <a:chExt cx="6544233" cy="64143"/>
            </a:xfrm>
          </p:grpSpPr>
          <p:grpSp>
            <p:nvGrpSpPr>
              <p:cNvPr id="4433" name="Google Shape;4433;p40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4434" name="Google Shape;4434;p40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35" name="Google Shape;4435;p40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36" name="Google Shape;4436;p40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37" name="Google Shape;4437;p40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38" name="Google Shape;4438;p40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39" name="Google Shape;4439;p40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40" name="Google Shape;4440;p40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41" name="Google Shape;4441;p40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42" name="Google Shape;4442;p40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43" name="Google Shape;4443;p40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44" name="Google Shape;4444;p40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45" name="Google Shape;4445;p40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46" name="Google Shape;4446;p40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47" name="Google Shape;4447;p40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48" name="Google Shape;4448;p40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49" name="Google Shape;4449;p40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0" name="Google Shape;4450;p40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1" name="Google Shape;4451;p40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2" name="Google Shape;4452;p40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3" name="Google Shape;4453;p40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4" name="Google Shape;4454;p40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5" name="Google Shape;4455;p40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6" name="Google Shape;4456;p40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7" name="Google Shape;4457;p40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8" name="Google Shape;4458;p40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59" name="Google Shape;4459;p40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0" name="Google Shape;4460;p40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1" name="Google Shape;4461;p40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2" name="Google Shape;4462;p40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3" name="Google Shape;4463;p40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4" name="Google Shape;4464;p40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5" name="Google Shape;4465;p40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6" name="Google Shape;4466;p40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67" name="Google Shape;4467;p40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4468" name="Google Shape;4468;p40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9" name="Google Shape;4469;p40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0" name="Google Shape;4470;p40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1" name="Google Shape;4471;p40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2" name="Google Shape;4472;p40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3" name="Google Shape;4473;p40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4" name="Google Shape;4474;p40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5" name="Google Shape;4475;p40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6" name="Google Shape;4476;p40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7" name="Google Shape;4477;p40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8" name="Google Shape;4478;p40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9" name="Google Shape;4479;p40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0" name="Google Shape;4480;p40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1" name="Google Shape;4481;p40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2" name="Google Shape;4482;p40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3" name="Google Shape;4483;p40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4" name="Google Shape;4484;p40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5" name="Google Shape;4485;p40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6" name="Google Shape;4486;p40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7" name="Google Shape;4487;p40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8" name="Google Shape;4488;p40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9" name="Google Shape;4489;p40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0" name="Google Shape;4490;p40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1" name="Google Shape;4491;p40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2" name="Google Shape;4492;p40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3" name="Google Shape;4493;p40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4" name="Google Shape;4494;p40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5" name="Google Shape;4495;p40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6" name="Google Shape;4496;p40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7" name="Google Shape;4497;p40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8" name="Google Shape;4498;p40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9" name="Google Shape;4499;p40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00" name="Google Shape;4500;p40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501" name="Google Shape;4501;p40"/>
            <p:cNvGrpSpPr/>
            <p:nvPr/>
          </p:nvGrpSpPr>
          <p:grpSpPr>
            <a:xfrm>
              <a:off x="946206" y="1234018"/>
              <a:ext cx="310295" cy="307601"/>
              <a:chOff x="1969331" y="802493"/>
              <a:chExt cx="310295" cy="307601"/>
            </a:xfrm>
          </p:grpSpPr>
          <p:sp>
            <p:nvSpPr>
              <p:cNvPr id="4502" name="Google Shape;4502;p40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503" name="Google Shape;4503;p40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4504" name="Google Shape;4504;p40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05" name="Google Shape;4505;p40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06" name="Google Shape;4506;p40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07" name="Google Shape;4507;p40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08" name="Google Shape;4508;p40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09" name="Google Shape;4509;p40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510" name="Google Shape;4510;p40"/>
            <p:cNvGrpSpPr/>
            <p:nvPr/>
          </p:nvGrpSpPr>
          <p:grpSpPr>
            <a:xfrm flipH="1">
              <a:off x="8192350" y="1234018"/>
              <a:ext cx="310295" cy="307601"/>
              <a:chOff x="1969331" y="802493"/>
              <a:chExt cx="310295" cy="307601"/>
            </a:xfrm>
          </p:grpSpPr>
          <p:sp>
            <p:nvSpPr>
              <p:cNvPr id="4511" name="Google Shape;4511;p40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512" name="Google Shape;4512;p40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4513" name="Google Shape;4513;p40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14" name="Google Shape;4514;p40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15" name="Google Shape;4515;p40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16" name="Google Shape;4516;p40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17" name="Google Shape;4517;p40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18" name="Google Shape;4518;p40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pic>
        <p:nvPicPr>
          <p:cNvPr id="4519" name="Google Shape;4519;p4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-1144025" y="-174905"/>
            <a:ext cx="2417899" cy="181342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 1">
  <p:cSld name="CUSTOM_6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5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21" name="Google Shape;4521;p41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4522" name="Google Shape;4522;p41"/>
          <p:cNvSpPr txBox="1">
            <a:spLocks noGrp="1"/>
          </p:cNvSpPr>
          <p:nvPr>
            <p:ph type="title" hasCustomPrompt="1"/>
          </p:nvPr>
        </p:nvSpPr>
        <p:spPr>
          <a:xfrm>
            <a:off x="1391550" y="1858513"/>
            <a:ext cx="6360900" cy="138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4523" name="Google Shape;4523;p41"/>
          <p:cNvGrpSpPr/>
          <p:nvPr/>
        </p:nvGrpSpPr>
        <p:grpSpPr>
          <a:xfrm flipH="1">
            <a:off x="-100" y="38"/>
            <a:ext cx="9144200" cy="5143414"/>
            <a:chOff x="-200" y="0"/>
            <a:chExt cx="9144200" cy="5143414"/>
          </a:xfrm>
        </p:grpSpPr>
        <p:sp>
          <p:nvSpPr>
            <p:cNvPr id="4524" name="Google Shape;4524;p41"/>
            <p:cNvSpPr/>
            <p:nvPr/>
          </p:nvSpPr>
          <p:spPr>
            <a:xfrm>
              <a:off x="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41"/>
            <p:cNvSpPr/>
            <p:nvPr/>
          </p:nvSpPr>
          <p:spPr>
            <a:xfrm>
              <a:off x="762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41"/>
            <p:cNvSpPr/>
            <p:nvPr/>
          </p:nvSpPr>
          <p:spPr>
            <a:xfrm>
              <a:off x="1524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41"/>
            <p:cNvSpPr/>
            <p:nvPr/>
          </p:nvSpPr>
          <p:spPr>
            <a:xfrm>
              <a:off x="2286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41"/>
            <p:cNvSpPr/>
            <p:nvPr/>
          </p:nvSpPr>
          <p:spPr>
            <a:xfrm>
              <a:off x="3048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41"/>
            <p:cNvSpPr/>
            <p:nvPr/>
          </p:nvSpPr>
          <p:spPr>
            <a:xfrm>
              <a:off x="3810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41"/>
            <p:cNvSpPr/>
            <p:nvPr/>
          </p:nvSpPr>
          <p:spPr>
            <a:xfrm>
              <a:off x="4572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41"/>
            <p:cNvSpPr/>
            <p:nvPr/>
          </p:nvSpPr>
          <p:spPr>
            <a:xfrm>
              <a:off x="5334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41"/>
            <p:cNvSpPr/>
            <p:nvPr/>
          </p:nvSpPr>
          <p:spPr>
            <a:xfrm>
              <a:off x="6096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41"/>
            <p:cNvSpPr/>
            <p:nvPr/>
          </p:nvSpPr>
          <p:spPr>
            <a:xfrm>
              <a:off x="6858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41"/>
            <p:cNvSpPr/>
            <p:nvPr/>
          </p:nvSpPr>
          <p:spPr>
            <a:xfrm>
              <a:off x="7620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41"/>
            <p:cNvSpPr/>
            <p:nvPr/>
          </p:nvSpPr>
          <p:spPr>
            <a:xfrm>
              <a:off x="8382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41"/>
            <p:cNvSpPr/>
            <p:nvPr/>
          </p:nvSpPr>
          <p:spPr>
            <a:xfrm rot="-5400000" flipH="1">
              <a:off x="8712900" y="303600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41"/>
            <p:cNvSpPr/>
            <p:nvPr/>
          </p:nvSpPr>
          <p:spPr>
            <a:xfrm rot="-5400000" flipH="1">
              <a:off x="8712900" y="1038386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41"/>
            <p:cNvSpPr/>
            <p:nvPr/>
          </p:nvSpPr>
          <p:spPr>
            <a:xfrm rot="-5400000" flipH="1">
              <a:off x="8712900" y="1773171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41"/>
            <p:cNvSpPr/>
            <p:nvPr/>
          </p:nvSpPr>
          <p:spPr>
            <a:xfrm rot="-5400000" flipH="1">
              <a:off x="8712900" y="2507957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41"/>
            <p:cNvSpPr/>
            <p:nvPr/>
          </p:nvSpPr>
          <p:spPr>
            <a:xfrm rot="-5400000" flipH="1">
              <a:off x="8712900" y="3242743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41"/>
            <p:cNvSpPr/>
            <p:nvPr/>
          </p:nvSpPr>
          <p:spPr>
            <a:xfrm rot="-5400000" flipH="1">
              <a:off x="8712900" y="3977529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41"/>
            <p:cNvSpPr/>
            <p:nvPr/>
          </p:nvSpPr>
          <p:spPr>
            <a:xfrm rot="-5400000" flipH="1">
              <a:off x="8712900" y="4712314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41"/>
            <p:cNvSpPr/>
            <p:nvPr/>
          </p:nvSpPr>
          <p:spPr>
            <a:xfrm rot="-5400000" flipH="1">
              <a:off x="-303800" y="303600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41"/>
            <p:cNvSpPr/>
            <p:nvPr/>
          </p:nvSpPr>
          <p:spPr>
            <a:xfrm rot="-5400000" flipH="1">
              <a:off x="-303800" y="1038386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41"/>
            <p:cNvSpPr/>
            <p:nvPr/>
          </p:nvSpPr>
          <p:spPr>
            <a:xfrm rot="-5400000" flipH="1">
              <a:off x="-303800" y="1773171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41"/>
            <p:cNvSpPr/>
            <p:nvPr/>
          </p:nvSpPr>
          <p:spPr>
            <a:xfrm rot="-5400000" flipH="1">
              <a:off x="-303800" y="2507957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41"/>
            <p:cNvSpPr/>
            <p:nvPr/>
          </p:nvSpPr>
          <p:spPr>
            <a:xfrm rot="-5400000" flipH="1">
              <a:off x="-303800" y="3242743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41"/>
            <p:cNvSpPr/>
            <p:nvPr/>
          </p:nvSpPr>
          <p:spPr>
            <a:xfrm rot="-5400000" flipH="1">
              <a:off x="-303800" y="3977529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41"/>
            <p:cNvSpPr/>
            <p:nvPr/>
          </p:nvSpPr>
          <p:spPr>
            <a:xfrm rot="-5400000" flipH="1">
              <a:off x="-303800" y="4712314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41"/>
            <p:cNvSpPr/>
            <p:nvPr/>
          </p:nvSpPr>
          <p:spPr>
            <a:xfrm>
              <a:off x="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41"/>
            <p:cNvSpPr/>
            <p:nvPr/>
          </p:nvSpPr>
          <p:spPr>
            <a:xfrm>
              <a:off x="762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41"/>
            <p:cNvSpPr/>
            <p:nvPr/>
          </p:nvSpPr>
          <p:spPr>
            <a:xfrm>
              <a:off x="1524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41"/>
            <p:cNvSpPr/>
            <p:nvPr/>
          </p:nvSpPr>
          <p:spPr>
            <a:xfrm>
              <a:off x="2286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41"/>
            <p:cNvSpPr/>
            <p:nvPr/>
          </p:nvSpPr>
          <p:spPr>
            <a:xfrm>
              <a:off x="3048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41"/>
            <p:cNvSpPr/>
            <p:nvPr/>
          </p:nvSpPr>
          <p:spPr>
            <a:xfrm>
              <a:off x="3810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41"/>
            <p:cNvSpPr/>
            <p:nvPr/>
          </p:nvSpPr>
          <p:spPr>
            <a:xfrm>
              <a:off x="4572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41"/>
            <p:cNvSpPr/>
            <p:nvPr/>
          </p:nvSpPr>
          <p:spPr>
            <a:xfrm>
              <a:off x="5334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41"/>
            <p:cNvSpPr/>
            <p:nvPr/>
          </p:nvSpPr>
          <p:spPr>
            <a:xfrm>
              <a:off x="6096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41"/>
            <p:cNvSpPr/>
            <p:nvPr/>
          </p:nvSpPr>
          <p:spPr>
            <a:xfrm>
              <a:off x="6858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41"/>
            <p:cNvSpPr/>
            <p:nvPr/>
          </p:nvSpPr>
          <p:spPr>
            <a:xfrm>
              <a:off x="7620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41"/>
            <p:cNvSpPr/>
            <p:nvPr/>
          </p:nvSpPr>
          <p:spPr>
            <a:xfrm>
              <a:off x="8382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62" name="Google Shape;4562;p41"/>
          <p:cNvSpPr txBox="1">
            <a:spLocks noGrp="1"/>
          </p:cNvSpPr>
          <p:nvPr>
            <p:ph type="subTitle" idx="1"/>
          </p:nvPr>
        </p:nvSpPr>
        <p:spPr>
          <a:xfrm>
            <a:off x="1954500" y="764388"/>
            <a:ext cx="5235000" cy="430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800" b="1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563" name="Google Shape;4563;p41"/>
          <p:cNvSpPr txBox="1">
            <a:spLocks noGrp="1"/>
          </p:cNvSpPr>
          <p:nvPr>
            <p:ph type="subTitle" idx="2"/>
          </p:nvPr>
        </p:nvSpPr>
        <p:spPr>
          <a:xfrm>
            <a:off x="1954500" y="3563300"/>
            <a:ext cx="5235000" cy="430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6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pic>
        <p:nvPicPr>
          <p:cNvPr id="4564" name="Google Shape;4564;p41"/>
          <p:cNvPicPr preferRelativeResize="0"/>
          <p:nvPr/>
        </p:nvPicPr>
        <p:blipFill rotWithShape="1">
          <a:blip r:embed="rId4">
            <a:alphaModFix/>
          </a:blip>
          <a:srcRect t="13590" b="38353"/>
          <a:stretch/>
        </p:blipFill>
        <p:spPr>
          <a:xfrm>
            <a:off x="1143000" y="1488200"/>
            <a:ext cx="6858000" cy="24719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4" name="Google Shape;454;p5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455" name="Google Shape;455;p5"/>
          <p:cNvSpPr txBox="1">
            <a:spLocks noGrp="1"/>
          </p:cNvSpPr>
          <p:nvPr>
            <p:ph type="title"/>
          </p:nvPr>
        </p:nvSpPr>
        <p:spPr>
          <a:xfrm>
            <a:off x="714175" y="466300"/>
            <a:ext cx="7715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6" name="Google Shape;456;p5"/>
          <p:cNvSpPr txBox="1">
            <a:spLocks noGrp="1"/>
          </p:cNvSpPr>
          <p:nvPr>
            <p:ph type="subTitle" idx="1"/>
          </p:nvPr>
        </p:nvSpPr>
        <p:spPr>
          <a:xfrm>
            <a:off x="1542019" y="3243480"/>
            <a:ext cx="2682600" cy="999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57" name="Google Shape;457;p5"/>
          <p:cNvSpPr txBox="1">
            <a:spLocks noGrp="1"/>
          </p:cNvSpPr>
          <p:nvPr>
            <p:ph type="subTitle" idx="2"/>
          </p:nvPr>
        </p:nvSpPr>
        <p:spPr>
          <a:xfrm>
            <a:off x="1542019" y="2837413"/>
            <a:ext cx="2682600" cy="45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58" name="Google Shape;458;p5"/>
          <p:cNvSpPr txBox="1">
            <a:spLocks noGrp="1"/>
          </p:cNvSpPr>
          <p:nvPr>
            <p:ph type="subTitle" idx="3"/>
          </p:nvPr>
        </p:nvSpPr>
        <p:spPr>
          <a:xfrm>
            <a:off x="4919475" y="3243480"/>
            <a:ext cx="2682600" cy="999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59" name="Google Shape;459;p5"/>
          <p:cNvSpPr txBox="1">
            <a:spLocks noGrp="1"/>
          </p:cNvSpPr>
          <p:nvPr>
            <p:ph type="subTitle" idx="4"/>
          </p:nvPr>
        </p:nvSpPr>
        <p:spPr>
          <a:xfrm>
            <a:off x="4919475" y="2837413"/>
            <a:ext cx="2682600" cy="45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460" name="Google Shape;460;p5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461" name="Google Shape;461;p5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462" name="Google Shape;462;p5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" name="Google Shape;463;p5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64" name="Google Shape;464;p5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465" name="Google Shape;465;p5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466" name="Google Shape;466;p5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7" name="Google Shape;467;p5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8" name="Google Shape;468;p5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9" name="Google Shape;469;p5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" name="Google Shape;470;p5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1" name="Google Shape;471;p5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2" name="Google Shape;472;p5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3" name="Google Shape;473;p5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" name="Google Shape;474;p5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" name="Google Shape;475;p5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6" name="Google Shape;476;p5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" name="Google Shape;477;p5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" name="Google Shape;478;p5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9" name="Google Shape;479;p5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0" name="Google Shape;480;p5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1" name="Google Shape;481;p5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2" name="Google Shape;482;p5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3" name="Google Shape;483;p5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" name="Google Shape;484;p5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" name="Google Shape;485;p5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6" name="Google Shape;486;p5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7" name="Google Shape;487;p5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8" name="Google Shape;488;p5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" name="Google Shape;489;p5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0" name="Google Shape;490;p5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" name="Google Shape;491;p5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" name="Google Shape;492;p5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" name="Google Shape;493;p5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" name="Google Shape;494;p5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" name="Google Shape;495;p5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" name="Google Shape;496;p5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" name="Google Shape;497;p5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" name="Google Shape;498;p5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9" name="Google Shape;499;p5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500" name="Google Shape;500;p5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" name="Google Shape;501;p5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" name="Google Shape;502;p5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" name="Google Shape;503;p5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" name="Google Shape;504;p5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" name="Google Shape;505;p5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" name="Google Shape;506;p5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" name="Google Shape;507;p5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" name="Google Shape;508;p5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" name="Google Shape;509;p5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" name="Google Shape;510;p5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" name="Google Shape;511;p5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" name="Google Shape;512;p5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" name="Google Shape;513;p5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" name="Google Shape;514;p5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" name="Google Shape;515;p5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" name="Google Shape;516;p5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" name="Google Shape;517;p5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" name="Google Shape;518;p5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" name="Google Shape;519;p5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" name="Google Shape;520;p5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" name="Google Shape;521;p5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" name="Google Shape;522;p5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" name="Google Shape;523;p5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" name="Google Shape;524;p5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5" name="Google Shape;525;p5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6" name="Google Shape;526;p5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7" name="Google Shape;527;p5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8" name="Google Shape;528;p5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9" name="Google Shape;529;p5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0" name="Google Shape;530;p5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1" name="Google Shape;531;p5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2" name="Google Shape;532;p5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533" name="Google Shape;533;p5"/>
          <p:cNvGrpSpPr/>
          <p:nvPr/>
        </p:nvGrpSpPr>
        <p:grpSpPr>
          <a:xfrm rot="10800000" flipH="1">
            <a:off x="7422105" y="4653373"/>
            <a:ext cx="1794170" cy="542511"/>
            <a:chOff x="507324" y="-78249"/>
            <a:chExt cx="2517074" cy="761099"/>
          </a:xfrm>
        </p:grpSpPr>
        <p:sp>
          <p:nvSpPr>
            <p:cNvPr id="534" name="Google Shape;534;p5"/>
            <p:cNvSpPr/>
            <p:nvPr/>
          </p:nvSpPr>
          <p:spPr>
            <a:xfrm rot="10800000">
              <a:off x="1996082" y="-71893"/>
              <a:ext cx="9835" cy="1664"/>
            </a:xfrm>
            <a:custGeom>
              <a:avLst/>
              <a:gdLst/>
              <a:ahLst/>
              <a:cxnLst/>
              <a:rect l="l" t="t" r="r" b="b"/>
              <a:pathLst>
                <a:path w="65" h="11" extrusionOk="0">
                  <a:moveTo>
                    <a:pt x="0" y="1"/>
                  </a:moveTo>
                  <a:cubicBezTo>
                    <a:pt x="7" y="7"/>
                    <a:pt x="17" y="10"/>
                    <a:pt x="28" y="10"/>
                  </a:cubicBezTo>
                  <a:cubicBezTo>
                    <a:pt x="39" y="10"/>
                    <a:pt x="52" y="7"/>
                    <a:pt x="65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5"/>
            <p:cNvSpPr/>
            <p:nvPr/>
          </p:nvSpPr>
          <p:spPr>
            <a:xfrm rot="10800000">
              <a:off x="842933" y="-68867"/>
              <a:ext cx="378584" cy="168562"/>
            </a:xfrm>
            <a:custGeom>
              <a:avLst/>
              <a:gdLst/>
              <a:ahLst/>
              <a:cxnLst/>
              <a:rect l="l" t="t" r="r" b="b"/>
              <a:pathLst>
                <a:path w="2502" h="1114" extrusionOk="0">
                  <a:moveTo>
                    <a:pt x="1884" y="0"/>
                  </a:moveTo>
                  <a:cubicBezTo>
                    <a:pt x="1822" y="0"/>
                    <a:pt x="1756" y="33"/>
                    <a:pt x="1676" y="92"/>
                  </a:cubicBezTo>
                  <a:cubicBezTo>
                    <a:pt x="1616" y="142"/>
                    <a:pt x="1541" y="216"/>
                    <a:pt x="1443" y="216"/>
                  </a:cubicBezTo>
                  <a:cubicBezTo>
                    <a:pt x="1415" y="216"/>
                    <a:pt x="1386" y="210"/>
                    <a:pt x="1354" y="195"/>
                  </a:cubicBezTo>
                  <a:lnTo>
                    <a:pt x="1328" y="157"/>
                  </a:lnTo>
                  <a:cubicBezTo>
                    <a:pt x="1328" y="131"/>
                    <a:pt x="1315" y="105"/>
                    <a:pt x="1315" y="66"/>
                  </a:cubicBezTo>
                  <a:cubicBezTo>
                    <a:pt x="1315" y="48"/>
                    <a:pt x="1302" y="36"/>
                    <a:pt x="1279" y="36"/>
                  </a:cubicBezTo>
                  <a:cubicBezTo>
                    <a:pt x="1271" y="36"/>
                    <a:pt x="1261" y="37"/>
                    <a:pt x="1251" y="41"/>
                  </a:cubicBezTo>
                  <a:lnTo>
                    <a:pt x="1225" y="208"/>
                  </a:lnTo>
                  <a:cubicBezTo>
                    <a:pt x="1212" y="208"/>
                    <a:pt x="1212" y="208"/>
                    <a:pt x="1199" y="221"/>
                  </a:cubicBezTo>
                  <a:cubicBezTo>
                    <a:pt x="1109" y="208"/>
                    <a:pt x="1032" y="144"/>
                    <a:pt x="1006" y="53"/>
                  </a:cubicBezTo>
                  <a:cubicBezTo>
                    <a:pt x="980" y="53"/>
                    <a:pt x="954" y="79"/>
                    <a:pt x="967" y="105"/>
                  </a:cubicBezTo>
                  <a:lnTo>
                    <a:pt x="1045" y="273"/>
                  </a:lnTo>
                  <a:lnTo>
                    <a:pt x="1019" y="324"/>
                  </a:lnTo>
                  <a:cubicBezTo>
                    <a:pt x="993" y="337"/>
                    <a:pt x="980" y="363"/>
                    <a:pt x="941" y="363"/>
                  </a:cubicBezTo>
                  <a:cubicBezTo>
                    <a:pt x="921" y="356"/>
                    <a:pt x="900" y="342"/>
                    <a:pt x="885" y="342"/>
                  </a:cubicBezTo>
                  <a:cubicBezTo>
                    <a:pt x="872" y="342"/>
                    <a:pt x="864" y="353"/>
                    <a:pt x="864" y="389"/>
                  </a:cubicBezTo>
                  <a:cubicBezTo>
                    <a:pt x="856" y="435"/>
                    <a:pt x="872" y="444"/>
                    <a:pt x="894" y="444"/>
                  </a:cubicBezTo>
                  <a:cubicBezTo>
                    <a:pt x="908" y="444"/>
                    <a:pt x="926" y="440"/>
                    <a:pt x="941" y="440"/>
                  </a:cubicBezTo>
                  <a:lnTo>
                    <a:pt x="1006" y="440"/>
                  </a:lnTo>
                  <a:cubicBezTo>
                    <a:pt x="1032" y="505"/>
                    <a:pt x="1006" y="531"/>
                    <a:pt x="941" y="556"/>
                  </a:cubicBezTo>
                  <a:cubicBezTo>
                    <a:pt x="894" y="539"/>
                    <a:pt x="844" y="531"/>
                    <a:pt x="793" y="531"/>
                  </a:cubicBezTo>
                  <a:cubicBezTo>
                    <a:pt x="692" y="531"/>
                    <a:pt x="589" y="565"/>
                    <a:pt x="503" y="634"/>
                  </a:cubicBezTo>
                  <a:lnTo>
                    <a:pt x="426" y="647"/>
                  </a:lnTo>
                  <a:cubicBezTo>
                    <a:pt x="284" y="582"/>
                    <a:pt x="155" y="531"/>
                    <a:pt x="0" y="505"/>
                  </a:cubicBezTo>
                  <a:lnTo>
                    <a:pt x="0" y="505"/>
                  </a:lnTo>
                  <a:cubicBezTo>
                    <a:pt x="129" y="569"/>
                    <a:pt x="258" y="634"/>
                    <a:pt x="400" y="672"/>
                  </a:cubicBezTo>
                  <a:cubicBezTo>
                    <a:pt x="400" y="698"/>
                    <a:pt x="400" y="724"/>
                    <a:pt x="374" y="750"/>
                  </a:cubicBezTo>
                  <a:cubicBezTo>
                    <a:pt x="284" y="892"/>
                    <a:pt x="284" y="1021"/>
                    <a:pt x="426" y="1111"/>
                  </a:cubicBezTo>
                  <a:cubicBezTo>
                    <a:pt x="430" y="1113"/>
                    <a:pt x="433" y="1114"/>
                    <a:pt x="436" y="1114"/>
                  </a:cubicBezTo>
                  <a:cubicBezTo>
                    <a:pt x="450" y="1114"/>
                    <a:pt x="460" y="1102"/>
                    <a:pt x="472" y="1102"/>
                  </a:cubicBezTo>
                  <a:cubicBezTo>
                    <a:pt x="477" y="1102"/>
                    <a:pt x="483" y="1104"/>
                    <a:pt x="490" y="1111"/>
                  </a:cubicBezTo>
                  <a:cubicBezTo>
                    <a:pt x="601" y="1104"/>
                    <a:pt x="714" y="1102"/>
                    <a:pt x="826" y="1102"/>
                  </a:cubicBezTo>
                  <a:cubicBezTo>
                    <a:pt x="1080" y="1102"/>
                    <a:pt x="1337" y="1114"/>
                    <a:pt x="1595" y="1114"/>
                  </a:cubicBezTo>
                  <a:cubicBezTo>
                    <a:pt x="1661" y="1114"/>
                    <a:pt x="1726" y="1113"/>
                    <a:pt x="1792" y="1111"/>
                  </a:cubicBezTo>
                  <a:lnTo>
                    <a:pt x="1921" y="1111"/>
                  </a:lnTo>
                  <a:cubicBezTo>
                    <a:pt x="1933" y="968"/>
                    <a:pt x="1923" y="824"/>
                    <a:pt x="2044" y="824"/>
                  </a:cubicBezTo>
                  <a:cubicBezTo>
                    <a:pt x="2054" y="824"/>
                    <a:pt x="2065" y="825"/>
                    <a:pt x="2076" y="827"/>
                  </a:cubicBezTo>
                  <a:lnTo>
                    <a:pt x="2153" y="827"/>
                  </a:lnTo>
                  <a:cubicBezTo>
                    <a:pt x="2218" y="776"/>
                    <a:pt x="2347" y="801"/>
                    <a:pt x="2373" y="685"/>
                  </a:cubicBezTo>
                  <a:cubicBezTo>
                    <a:pt x="2502" y="621"/>
                    <a:pt x="2502" y="621"/>
                    <a:pt x="2424" y="479"/>
                  </a:cubicBezTo>
                  <a:cubicBezTo>
                    <a:pt x="2463" y="376"/>
                    <a:pt x="2373" y="337"/>
                    <a:pt x="2347" y="286"/>
                  </a:cubicBezTo>
                  <a:lnTo>
                    <a:pt x="2295" y="286"/>
                  </a:lnTo>
                  <a:cubicBezTo>
                    <a:pt x="2205" y="286"/>
                    <a:pt x="2205" y="247"/>
                    <a:pt x="2257" y="182"/>
                  </a:cubicBezTo>
                  <a:lnTo>
                    <a:pt x="2257" y="157"/>
                  </a:lnTo>
                  <a:lnTo>
                    <a:pt x="2231" y="118"/>
                  </a:lnTo>
                  <a:lnTo>
                    <a:pt x="2179" y="118"/>
                  </a:lnTo>
                  <a:cubicBezTo>
                    <a:pt x="2165" y="123"/>
                    <a:pt x="2149" y="126"/>
                    <a:pt x="2134" y="126"/>
                  </a:cubicBezTo>
                  <a:cubicBezTo>
                    <a:pt x="2106" y="126"/>
                    <a:pt x="2080" y="117"/>
                    <a:pt x="2063" y="92"/>
                  </a:cubicBezTo>
                  <a:cubicBezTo>
                    <a:pt x="2000" y="29"/>
                    <a:pt x="1944" y="0"/>
                    <a:pt x="1884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5"/>
            <p:cNvSpPr/>
            <p:nvPr/>
          </p:nvSpPr>
          <p:spPr>
            <a:xfrm rot="10800000">
              <a:off x="2394032" y="-70531"/>
              <a:ext cx="9835" cy="4237"/>
            </a:xfrm>
            <a:custGeom>
              <a:avLst/>
              <a:gdLst/>
              <a:ahLst/>
              <a:cxnLst/>
              <a:rect l="l" t="t" r="r" b="b"/>
              <a:pathLst>
                <a:path w="65" h="28" extrusionOk="0">
                  <a:moveTo>
                    <a:pt x="0" y="1"/>
                  </a:moveTo>
                  <a:cubicBezTo>
                    <a:pt x="0" y="20"/>
                    <a:pt x="4" y="27"/>
                    <a:pt x="10" y="27"/>
                  </a:cubicBezTo>
                  <a:cubicBezTo>
                    <a:pt x="21" y="27"/>
                    <a:pt x="40" y="9"/>
                    <a:pt x="64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5"/>
            <p:cNvSpPr/>
            <p:nvPr/>
          </p:nvSpPr>
          <p:spPr>
            <a:xfrm rot="10800000">
              <a:off x="2308239" y="-67353"/>
              <a:ext cx="2118" cy="1059"/>
            </a:xfrm>
            <a:custGeom>
              <a:avLst/>
              <a:gdLst/>
              <a:ahLst/>
              <a:cxnLst/>
              <a:rect l="l" t="t" r="r" b="b"/>
              <a:pathLst>
                <a:path w="14" h="7" extrusionOk="0">
                  <a:moveTo>
                    <a:pt x="1" y="1"/>
                  </a:moveTo>
                  <a:cubicBezTo>
                    <a:pt x="1" y="1"/>
                    <a:pt x="7" y="7"/>
                    <a:pt x="10" y="7"/>
                  </a:cubicBezTo>
                  <a:cubicBezTo>
                    <a:pt x="12" y="7"/>
                    <a:pt x="14" y="5"/>
                    <a:pt x="14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5"/>
            <p:cNvSpPr/>
            <p:nvPr/>
          </p:nvSpPr>
          <p:spPr>
            <a:xfrm rot="10800000">
              <a:off x="2390098" y="-66445"/>
              <a:ext cx="151" cy="15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5"/>
            <p:cNvSpPr/>
            <p:nvPr/>
          </p:nvSpPr>
          <p:spPr>
            <a:xfrm rot="10800000">
              <a:off x="2310206" y="-66445"/>
              <a:ext cx="1967" cy="151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1"/>
                  </a:moveTo>
                  <a:lnTo>
                    <a:pt x="13" y="1"/>
                  </a:ln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5"/>
            <p:cNvSpPr/>
            <p:nvPr/>
          </p:nvSpPr>
          <p:spPr>
            <a:xfrm rot="10800000">
              <a:off x="2394033" y="-66445"/>
              <a:ext cx="151" cy="15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5"/>
            <p:cNvSpPr/>
            <p:nvPr/>
          </p:nvSpPr>
          <p:spPr>
            <a:xfrm rot="10800000">
              <a:off x="1556974" y="426073"/>
              <a:ext cx="283106" cy="194285"/>
            </a:xfrm>
            <a:custGeom>
              <a:avLst/>
              <a:gdLst/>
              <a:ahLst/>
              <a:cxnLst/>
              <a:rect l="l" t="t" r="r" b="b"/>
              <a:pathLst>
                <a:path w="1871" h="1284" extrusionOk="0">
                  <a:moveTo>
                    <a:pt x="942" y="0"/>
                  </a:moveTo>
                  <a:cubicBezTo>
                    <a:pt x="896" y="37"/>
                    <a:pt x="857" y="106"/>
                    <a:pt x="796" y="106"/>
                  </a:cubicBezTo>
                  <a:cubicBezTo>
                    <a:pt x="772" y="106"/>
                    <a:pt x="743" y="94"/>
                    <a:pt x="710" y="65"/>
                  </a:cubicBezTo>
                  <a:cubicBezTo>
                    <a:pt x="687" y="77"/>
                    <a:pt x="661" y="81"/>
                    <a:pt x="635" y="81"/>
                  </a:cubicBezTo>
                  <a:cubicBezTo>
                    <a:pt x="608" y="81"/>
                    <a:pt x="580" y="77"/>
                    <a:pt x="553" y="77"/>
                  </a:cubicBezTo>
                  <a:cubicBezTo>
                    <a:pt x="500" y="77"/>
                    <a:pt x="452" y="90"/>
                    <a:pt x="426" y="168"/>
                  </a:cubicBezTo>
                  <a:cubicBezTo>
                    <a:pt x="416" y="189"/>
                    <a:pt x="405" y="210"/>
                    <a:pt x="387" y="210"/>
                  </a:cubicBezTo>
                  <a:cubicBezTo>
                    <a:pt x="384" y="210"/>
                    <a:pt x="379" y="209"/>
                    <a:pt x="374" y="206"/>
                  </a:cubicBezTo>
                  <a:cubicBezTo>
                    <a:pt x="343" y="184"/>
                    <a:pt x="318" y="175"/>
                    <a:pt x="299" y="175"/>
                  </a:cubicBezTo>
                  <a:cubicBezTo>
                    <a:pt x="238" y="175"/>
                    <a:pt x="226" y="261"/>
                    <a:pt x="207" y="310"/>
                  </a:cubicBezTo>
                  <a:cubicBezTo>
                    <a:pt x="194" y="387"/>
                    <a:pt x="142" y="400"/>
                    <a:pt x="78" y="400"/>
                  </a:cubicBezTo>
                  <a:cubicBezTo>
                    <a:pt x="78" y="413"/>
                    <a:pt x="78" y="413"/>
                    <a:pt x="78" y="426"/>
                  </a:cubicBezTo>
                  <a:cubicBezTo>
                    <a:pt x="142" y="477"/>
                    <a:pt x="91" y="490"/>
                    <a:pt x="52" y="516"/>
                  </a:cubicBezTo>
                  <a:lnTo>
                    <a:pt x="52" y="529"/>
                  </a:lnTo>
                  <a:cubicBezTo>
                    <a:pt x="168" y="542"/>
                    <a:pt x="142" y="645"/>
                    <a:pt x="142" y="722"/>
                  </a:cubicBezTo>
                  <a:cubicBezTo>
                    <a:pt x="155" y="735"/>
                    <a:pt x="155" y="774"/>
                    <a:pt x="142" y="787"/>
                  </a:cubicBezTo>
                  <a:cubicBezTo>
                    <a:pt x="104" y="838"/>
                    <a:pt x="13" y="787"/>
                    <a:pt x="1" y="864"/>
                  </a:cubicBezTo>
                  <a:cubicBezTo>
                    <a:pt x="13" y="873"/>
                    <a:pt x="28" y="875"/>
                    <a:pt x="43" y="875"/>
                  </a:cubicBezTo>
                  <a:cubicBezTo>
                    <a:pt x="74" y="875"/>
                    <a:pt x="108" y="864"/>
                    <a:pt x="142" y="864"/>
                  </a:cubicBezTo>
                  <a:cubicBezTo>
                    <a:pt x="142" y="877"/>
                    <a:pt x="155" y="903"/>
                    <a:pt x="155" y="916"/>
                  </a:cubicBezTo>
                  <a:cubicBezTo>
                    <a:pt x="220" y="941"/>
                    <a:pt x="310" y="954"/>
                    <a:pt x="271" y="1070"/>
                  </a:cubicBezTo>
                  <a:cubicBezTo>
                    <a:pt x="284" y="1083"/>
                    <a:pt x="284" y="1096"/>
                    <a:pt x="271" y="1096"/>
                  </a:cubicBezTo>
                  <a:cubicBezTo>
                    <a:pt x="306" y="1131"/>
                    <a:pt x="330" y="1175"/>
                    <a:pt x="372" y="1175"/>
                  </a:cubicBezTo>
                  <a:cubicBezTo>
                    <a:pt x="377" y="1175"/>
                    <a:pt x="382" y="1175"/>
                    <a:pt x="387" y="1173"/>
                  </a:cubicBezTo>
                  <a:cubicBezTo>
                    <a:pt x="396" y="1172"/>
                    <a:pt x="404" y="1171"/>
                    <a:pt x="410" y="1171"/>
                  </a:cubicBezTo>
                  <a:cubicBezTo>
                    <a:pt x="452" y="1171"/>
                    <a:pt x="455" y="1203"/>
                    <a:pt x="478" y="1225"/>
                  </a:cubicBezTo>
                  <a:cubicBezTo>
                    <a:pt x="493" y="1248"/>
                    <a:pt x="521" y="1284"/>
                    <a:pt x="545" y="1284"/>
                  </a:cubicBezTo>
                  <a:cubicBezTo>
                    <a:pt x="561" y="1284"/>
                    <a:pt x="575" y="1266"/>
                    <a:pt x="581" y="1212"/>
                  </a:cubicBezTo>
                  <a:cubicBezTo>
                    <a:pt x="581" y="1199"/>
                    <a:pt x="607" y="1186"/>
                    <a:pt x="619" y="1186"/>
                  </a:cubicBezTo>
                  <a:cubicBezTo>
                    <a:pt x="644" y="1194"/>
                    <a:pt x="665" y="1198"/>
                    <a:pt x="685" y="1198"/>
                  </a:cubicBezTo>
                  <a:cubicBezTo>
                    <a:pt x="758" y="1198"/>
                    <a:pt x="803" y="1147"/>
                    <a:pt x="864" y="1096"/>
                  </a:cubicBezTo>
                  <a:cubicBezTo>
                    <a:pt x="901" y="1060"/>
                    <a:pt x="933" y="1035"/>
                    <a:pt x="966" y="1035"/>
                  </a:cubicBezTo>
                  <a:cubicBezTo>
                    <a:pt x="991" y="1035"/>
                    <a:pt x="1017" y="1050"/>
                    <a:pt x="1045" y="1083"/>
                  </a:cubicBezTo>
                  <a:cubicBezTo>
                    <a:pt x="1077" y="1104"/>
                    <a:pt x="1125" y="1125"/>
                    <a:pt x="1170" y="1125"/>
                  </a:cubicBezTo>
                  <a:cubicBezTo>
                    <a:pt x="1180" y="1125"/>
                    <a:pt x="1190" y="1124"/>
                    <a:pt x="1200" y="1122"/>
                  </a:cubicBezTo>
                  <a:cubicBezTo>
                    <a:pt x="1213" y="1120"/>
                    <a:pt x="1227" y="1119"/>
                    <a:pt x="1241" y="1119"/>
                  </a:cubicBezTo>
                  <a:cubicBezTo>
                    <a:pt x="1304" y="1119"/>
                    <a:pt x="1366" y="1142"/>
                    <a:pt x="1419" y="1173"/>
                  </a:cubicBezTo>
                  <a:cubicBezTo>
                    <a:pt x="1448" y="1144"/>
                    <a:pt x="1484" y="1130"/>
                    <a:pt x="1522" y="1130"/>
                  </a:cubicBezTo>
                  <a:cubicBezTo>
                    <a:pt x="1535" y="1130"/>
                    <a:pt x="1548" y="1132"/>
                    <a:pt x="1561" y="1135"/>
                  </a:cubicBezTo>
                  <a:lnTo>
                    <a:pt x="1638" y="1109"/>
                  </a:lnTo>
                  <a:cubicBezTo>
                    <a:pt x="1659" y="1015"/>
                    <a:pt x="1730" y="989"/>
                    <a:pt x="1811" y="989"/>
                  </a:cubicBezTo>
                  <a:cubicBezTo>
                    <a:pt x="1830" y="989"/>
                    <a:pt x="1850" y="990"/>
                    <a:pt x="1870" y="993"/>
                  </a:cubicBezTo>
                  <a:cubicBezTo>
                    <a:pt x="1844" y="941"/>
                    <a:pt x="1806" y="903"/>
                    <a:pt x="1819" y="864"/>
                  </a:cubicBezTo>
                  <a:cubicBezTo>
                    <a:pt x="1844" y="761"/>
                    <a:pt x="1832" y="658"/>
                    <a:pt x="1780" y="567"/>
                  </a:cubicBezTo>
                  <a:cubicBezTo>
                    <a:pt x="1720" y="435"/>
                    <a:pt x="1591" y="347"/>
                    <a:pt x="1438" y="347"/>
                  </a:cubicBezTo>
                  <a:cubicBezTo>
                    <a:pt x="1427" y="347"/>
                    <a:pt x="1417" y="347"/>
                    <a:pt x="1406" y="348"/>
                  </a:cubicBezTo>
                  <a:cubicBezTo>
                    <a:pt x="1399" y="352"/>
                    <a:pt x="1392" y="353"/>
                    <a:pt x="1385" y="353"/>
                  </a:cubicBezTo>
                  <a:cubicBezTo>
                    <a:pt x="1366" y="353"/>
                    <a:pt x="1348" y="341"/>
                    <a:pt x="1329" y="322"/>
                  </a:cubicBezTo>
                  <a:cubicBezTo>
                    <a:pt x="1301" y="288"/>
                    <a:pt x="1289" y="272"/>
                    <a:pt x="1271" y="272"/>
                  </a:cubicBezTo>
                  <a:cubicBezTo>
                    <a:pt x="1256" y="272"/>
                    <a:pt x="1236" y="285"/>
                    <a:pt x="1200" y="310"/>
                  </a:cubicBezTo>
                  <a:cubicBezTo>
                    <a:pt x="1200" y="258"/>
                    <a:pt x="1187" y="193"/>
                    <a:pt x="1238" y="155"/>
                  </a:cubicBezTo>
                  <a:cubicBezTo>
                    <a:pt x="1290" y="129"/>
                    <a:pt x="1290" y="103"/>
                    <a:pt x="1264" y="77"/>
                  </a:cubicBezTo>
                  <a:cubicBezTo>
                    <a:pt x="1251" y="58"/>
                    <a:pt x="1235" y="52"/>
                    <a:pt x="1219" y="52"/>
                  </a:cubicBezTo>
                  <a:cubicBezTo>
                    <a:pt x="1203" y="52"/>
                    <a:pt x="1187" y="58"/>
                    <a:pt x="1174" y="65"/>
                  </a:cubicBezTo>
                  <a:lnTo>
                    <a:pt x="1148" y="103"/>
                  </a:lnTo>
                  <a:cubicBezTo>
                    <a:pt x="1148" y="181"/>
                    <a:pt x="1109" y="245"/>
                    <a:pt x="1032" y="271"/>
                  </a:cubicBezTo>
                  <a:lnTo>
                    <a:pt x="981" y="232"/>
                  </a:lnTo>
                  <a:cubicBezTo>
                    <a:pt x="968" y="168"/>
                    <a:pt x="968" y="116"/>
                    <a:pt x="955" y="65"/>
                  </a:cubicBezTo>
                  <a:cubicBezTo>
                    <a:pt x="955" y="39"/>
                    <a:pt x="955" y="26"/>
                    <a:pt x="942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5"/>
            <p:cNvSpPr/>
            <p:nvPr/>
          </p:nvSpPr>
          <p:spPr>
            <a:xfrm rot="10800000">
              <a:off x="1184292" y="370541"/>
              <a:ext cx="386603" cy="189897"/>
            </a:xfrm>
            <a:custGeom>
              <a:avLst/>
              <a:gdLst/>
              <a:ahLst/>
              <a:cxnLst/>
              <a:rect l="l" t="t" r="r" b="b"/>
              <a:pathLst>
                <a:path w="2555" h="1255" extrusionOk="0">
                  <a:moveTo>
                    <a:pt x="1595" y="1"/>
                  </a:moveTo>
                  <a:cubicBezTo>
                    <a:pt x="1580" y="1"/>
                    <a:pt x="1563" y="5"/>
                    <a:pt x="1548" y="17"/>
                  </a:cubicBezTo>
                  <a:cubicBezTo>
                    <a:pt x="1506" y="42"/>
                    <a:pt x="1475" y="73"/>
                    <a:pt x="1440" y="73"/>
                  </a:cubicBezTo>
                  <a:cubicBezTo>
                    <a:pt x="1422" y="73"/>
                    <a:pt x="1403" y="65"/>
                    <a:pt x="1381" y="42"/>
                  </a:cubicBezTo>
                  <a:lnTo>
                    <a:pt x="1303" y="17"/>
                  </a:lnTo>
                  <a:lnTo>
                    <a:pt x="1278" y="30"/>
                  </a:lnTo>
                  <a:cubicBezTo>
                    <a:pt x="1045" y="55"/>
                    <a:pt x="788" y="30"/>
                    <a:pt x="684" y="313"/>
                  </a:cubicBezTo>
                  <a:cubicBezTo>
                    <a:pt x="684" y="339"/>
                    <a:pt x="646" y="352"/>
                    <a:pt x="633" y="365"/>
                  </a:cubicBezTo>
                  <a:cubicBezTo>
                    <a:pt x="620" y="365"/>
                    <a:pt x="607" y="365"/>
                    <a:pt x="594" y="378"/>
                  </a:cubicBezTo>
                  <a:cubicBezTo>
                    <a:pt x="478" y="455"/>
                    <a:pt x="517" y="571"/>
                    <a:pt x="517" y="674"/>
                  </a:cubicBezTo>
                  <a:cubicBezTo>
                    <a:pt x="388" y="765"/>
                    <a:pt x="233" y="816"/>
                    <a:pt x="78" y="829"/>
                  </a:cubicBezTo>
                  <a:cubicBezTo>
                    <a:pt x="65" y="816"/>
                    <a:pt x="65" y="790"/>
                    <a:pt x="53" y="790"/>
                  </a:cubicBezTo>
                  <a:cubicBezTo>
                    <a:pt x="1" y="790"/>
                    <a:pt x="27" y="816"/>
                    <a:pt x="40" y="842"/>
                  </a:cubicBezTo>
                  <a:cubicBezTo>
                    <a:pt x="53" y="855"/>
                    <a:pt x="40" y="881"/>
                    <a:pt x="14" y="906"/>
                  </a:cubicBezTo>
                  <a:lnTo>
                    <a:pt x="40" y="958"/>
                  </a:lnTo>
                  <a:lnTo>
                    <a:pt x="130" y="932"/>
                  </a:lnTo>
                  <a:cubicBezTo>
                    <a:pt x="246" y="868"/>
                    <a:pt x="388" y="816"/>
                    <a:pt x="517" y="777"/>
                  </a:cubicBezTo>
                  <a:cubicBezTo>
                    <a:pt x="555" y="829"/>
                    <a:pt x="517" y="894"/>
                    <a:pt x="568" y="945"/>
                  </a:cubicBezTo>
                  <a:cubicBezTo>
                    <a:pt x="620" y="984"/>
                    <a:pt x="555" y="1022"/>
                    <a:pt x="555" y="1087"/>
                  </a:cubicBezTo>
                  <a:cubicBezTo>
                    <a:pt x="569" y="1086"/>
                    <a:pt x="582" y="1085"/>
                    <a:pt x="595" y="1085"/>
                  </a:cubicBezTo>
                  <a:cubicBezTo>
                    <a:pt x="736" y="1085"/>
                    <a:pt x="874" y="1148"/>
                    <a:pt x="968" y="1255"/>
                  </a:cubicBezTo>
                  <a:lnTo>
                    <a:pt x="1045" y="1255"/>
                  </a:lnTo>
                  <a:cubicBezTo>
                    <a:pt x="1055" y="1226"/>
                    <a:pt x="1079" y="1211"/>
                    <a:pt x="1102" y="1211"/>
                  </a:cubicBezTo>
                  <a:cubicBezTo>
                    <a:pt x="1109" y="1211"/>
                    <a:pt x="1116" y="1213"/>
                    <a:pt x="1123" y="1216"/>
                  </a:cubicBezTo>
                  <a:cubicBezTo>
                    <a:pt x="1142" y="1217"/>
                    <a:pt x="1161" y="1218"/>
                    <a:pt x="1181" y="1218"/>
                  </a:cubicBezTo>
                  <a:cubicBezTo>
                    <a:pt x="1354" y="1218"/>
                    <a:pt x="1524" y="1166"/>
                    <a:pt x="1651" y="1061"/>
                  </a:cubicBezTo>
                  <a:cubicBezTo>
                    <a:pt x="1763" y="987"/>
                    <a:pt x="1815" y="828"/>
                    <a:pt x="1980" y="828"/>
                  </a:cubicBezTo>
                  <a:cubicBezTo>
                    <a:pt x="1987" y="828"/>
                    <a:pt x="1993" y="829"/>
                    <a:pt x="2000" y="829"/>
                  </a:cubicBezTo>
                  <a:cubicBezTo>
                    <a:pt x="1896" y="816"/>
                    <a:pt x="1871" y="752"/>
                    <a:pt x="1884" y="674"/>
                  </a:cubicBezTo>
                  <a:lnTo>
                    <a:pt x="1884" y="674"/>
                  </a:lnTo>
                  <a:cubicBezTo>
                    <a:pt x="1922" y="700"/>
                    <a:pt x="1964" y="713"/>
                    <a:pt x="2004" y="713"/>
                  </a:cubicBezTo>
                  <a:cubicBezTo>
                    <a:pt x="2045" y="713"/>
                    <a:pt x="2083" y="700"/>
                    <a:pt x="2116" y="674"/>
                  </a:cubicBezTo>
                  <a:cubicBezTo>
                    <a:pt x="2193" y="636"/>
                    <a:pt x="2270" y="610"/>
                    <a:pt x="2335" y="610"/>
                  </a:cubicBezTo>
                  <a:cubicBezTo>
                    <a:pt x="2351" y="607"/>
                    <a:pt x="2366" y="606"/>
                    <a:pt x="2380" y="606"/>
                  </a:cubicBezTo>
                  <a:cubicBezTo>
                    <a:pt x="2432" y="606"/>
                    <a:pt x="2467" y="629"/>
                    <a:pt x="2477" y="700"/>
                  </a:cubicBezTo>
                  <a:cubicBezTo>
                    <a:pt x="2477" y="717"/>
                    <a:pt x="2481" y="723"/>
                    <a:pt x="2488" y="723"/>
                  </a:cubicBezTo>
                  <a:cubicBezTo>
                    <a:pt x="2501" y="723"/>
                    <a:pt x="2524" y="700"/>
                    <a:pt x="2541" y="700"/>
                  </a:cubicBezTo>
                  <a:cubicBezTo>
                    <a:pt x="2554" y="687"/>
                    <a:pt x="2541" y="687"/>
                    <a:pt x="2541" y="674"/>
                  </a:cubicBezTo>
                  <a:cubicBezTo>
                    <a:pt x="2503" y="661"/>
                    <a:pt x="2503" y="636"/>
                    <a:pt x="2541" y="610"/>
                  </a:cubicBezTo>
                  <a:cubicBezTo>
                    <a:pt x="2541" y="584"/>
                    <a:pt x="2541" y="558"/>
                    <a:pt x="2528" y="520"/>
                  </a:cubicBezTo>
                  <a:cubicBezTo>
                    <a:pt x="2509" y="516"/>
                    <a:pt x="2490" y="515"/>
                    <a:pt x="2470" y="515"/>
                  </a:cubicBezTo>
                  <a:cubicBezTo>
                    <a:pt x="2413" y="515"/>
                    <a:pt x="2357" y="529"/>
                    <a:pt x="2309" y="558"/>
                  </a:cubicBezTo>
                  <a:cubicBezTo>
                    <a:pt x="2180" y="623"/>
                    <a:pt x="2038" y="661"/>
                    <a:pt x="1884" y="674"/>
                  </a:cubicBezTo>
                  <a:cubicBezTo>
                    <a:pt x="1909" y="507"/>
                    <a:pt x="1909" y="507"/>
                    <a:pt x="2013" y="442"/>
                  </a:cubicBezTo>
                  <a:cubicBezTo>
                    <a:pt x="1909" y="416"/>
                    <a:pt x="1819" y="391"/>
                    <a:pt x="1832" y="262"/>
                  </a:cubicBezTo>
                  <a:cubicBezTo>
                    <a:pt x="1832" y="249"/>
                    <a:pt x="1806" y="236"/>
                    <a:pt x="1793" y="223"/>
                  </a:cubicBezTo>
                  <a:cubicBezTo>
                    <a:pt x="1703" y="210"/>
                    <a:pt x="1639" y="171"/>
                    <a:pt x="1664" y="55"/>
                  </a:cubicBezTo>
                  <a:cubicBezTo>
                    <a:pt x="1664" y="28"/>
                    <a:pt x="1632" y="1"/>
                    <a:pt x="1595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5"/>
            <p:cNvSpPr/>
            <p:nvPr/>
          </p:nvSpPr>
          <p:spPr>
            <a:xfrm rot="10800000">
              <a:off x="1098500" y="323636"/>
              <a:ext cx="151" cy="15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5"/>
            <p:cNvSpPr/>
            <p:nvPr/>
          </p:nvSpPr>
          <p:spPr>
            <a:xfrm rot="10800000">
              <a:off x="932662" y="216204"/>
              <a:ext cx="177641" cy="129070"/>
            </a:xfrm>
            <a:custGeom>
              <a:avLst/>
              <a:gdLst/>
              <a:ahLst/>
              <a:cxnLst/>
              <a:rect l="l" t="t" r="r" b="b"/>
              <a:pathLst>
                <a:path w="1174" h="853" extrusionOk="0">
                  <a:moveTo>
                    <a:pt x="632" y="0"/>
                  </a:moveTo>
                  <a:cubicBezTo>
                    <a:pt x="593" y="65"/>
                    <a:pt x="516" y="39"/>
                    <a:pt x="464" y="90"/>
                  </a:cubicBezTo>
                  <a:cubicBezTo>
                    <a:pt x="439" y="78"/>
                    <a:pt x="400" y="52"/>
                    <a:pt x="387" y="13"/>
                  </a:cubicBezTo>
                  <a:lnTo>
                    <a:pt x="284" y="26"/>
                  </a:lnTo>
                  <a:cubicBezTo>
                    <a:pt x="232" y="90"/>
                    <a:pt x="155" y="103"/>
                    <a:pt x="77" y="142"/>
                  </a:cubicBezTo>
                  <a:cubicBezTo>
                    <a:pt x="77" y="181"/>
                    <a:pt x="77" y="207"/>
                    <a:pt x="65" y="245"/>
                  </a:cubicBezTo>
                  <a:cubicBezTo>
                    <a:pt x="65" y="284"/>
                    <a:pt x="0" y="361"/>
                    <a:pt x="65" y="413"/>
                  </a:cubicBezTo>
                  <a:cubicBezTo>
                    <a:pt x="125" y="453"/>
                    <a:pt x="170" y="502"/>
                    <a:pt x="237" y="502"/>
                  </a:cubicBezTo>
                  <a:cubicBezTo>
                    <a:pt x="255" y="502"/>
                    <a:pt x="275" y="498"/>
                    <a:pt x="297" y="490"/>
                  </a:cubicBezTo>
                  <a:lnTo>
                    <a:pt x="297" y="490"/>
                  </a:lnTo>
                  <a:cubicBezTo>
                    <a:pt x="297" y="555"/>
                    <a:pt x="271" y="619"/>
                    <a:pt x="361" y="658"/>
                  </a:cubicBezTo>
                  <a:cubicBezTo>
                    <a:pt x="387" y="658"/>
                    <a:pt x="387" y="697"/>
                    <a:pt x="400" y="709"/>
                  </a:cubicBezTo>
                  <a:cubicBezTo>
                    <a:pt x="400" y="709"/>
                    <a:pt x="413" y="722"/>
                    <a:pt x="413" y="735"/>
                  </a:cubicBezTo>
                  <a:cubicBezTo>
                    <a:pt x="451" y="748"/>
                    <a:pt x="490" y="800"/>
                    <a:pt x="503" y="851"/>
                  </a:cubicBezTo>
                  <a:cubicBezTo>
                    <a:pt x="503" y="845"/>
                    <a:pt x="506" y="842"/>
                    <a:pt x="509" y="842"/>
                  </a:cubicBezTo>
                  <a:cubicBezTo>
                    <a:pt x="513" y="842"/>
                    <a:pt x="516" y="845"/>
                    <a:pt x="516" y="851"/>
                  </a:cubicBezTo>
                  <a:cubicBezTo>
                    <a:pt x="525" y="852"/>
                    <a:pt x="533" y="853"/>
                    <a:pt x="542" y="853"/>
                  </a:cubicBezTo>
                  <a:cubicBezTo>
                    <a:pt x="638" y="853"/>
                    <a:pt x="727" y="803"/>
                    <a:pt x="815" y="803"/>
                  </a:cubicBezTo>
                  <a:cubicBezTo>
                    <a:pt x="835" y="803"/>
                    <a:pt x="856" y="806"/>
                    <a:pt x="877" y="813"/>
                  </a:cubicBezTo>
                  <a:cubicBezTo>
                    <a:pt x="883" y="819"/>
                    <a:pt x="890" y="822"/>
                    <a:pt x="896" y="822"/>
                  </a:cubicBezTo>
                  <a:cubicBezTo>
                    <a:pt x="903" y="822"/>
                    <a:pt x="909" y="819"/>
                    <a:pt x="916" y="813"/>
                  </a:cubicBezTo>
                  <a:cubicBezTo>
                    <a:pt x="954" y="671"/>
                    <a:pt x="1148" y="606"/>
                    <a:pt x="1122" y="426"/>
                  </a:cubicBezTo>
                  <a:cubicBezTo>
                    <a:pt x="1109" y="361"/>
                    <a:pt x="1135" y="297"/>
                    <a:pt x="1122" y="232"/>
                  </a:cubicBezTo>
                  <a:lnTo>
                    <a:pt x="1109" y="232"/>
                  </a:lnTo>
                  <a:cubicBezTo>
                    <a:pt x="1019" y="142"/>
                    <a:pt x="1019" y="116"/>
                    <a:pt x="1109" y="78"/>
                  </a:cubicBezTo>
                  <a:cubicBezTo>
                    <a:pt x="1122" y="65"/>
                    <a:pt x="1148" y="52"/>
                    <a:pt x="1173" y="39"/>
                  </a:cubicBezTo>
                  <a:cubicBezTo>
                    <a:pt x="1161" y="26"/>
                    <a:pt x="1161" y="13"/>
                    <a:pt x="1148" y="0"/>
                  </a:cubicBezTo>
                  <a:cubicBezTo>
                    <a:pt x="1128" y="7"/>
                    <a:pt x="1106" y="10"/>
                    <a:pt x="1082" y="10"/>
                  </a:cubicBezTo>
                  <a:cubicBezTo>
                    <a:pt x="1057" y="10"/>
                    <a:pt x="1032" y="7"/>
                    <a:pt x="1006" y="0"/>
                  </a:cubicBezTo>
                  <a:cubicBezTo>
                    <a:pt x="954" y="0"/>
                    <a:pt x="890" y="13"/>
                    <a:pt x="838" y="39"/>
                  </a:cubicBezTo>
                  <a:cubicBezTo>
                    <a:pt x="838" y="39"/>
                    <a:pt x="838" y="52"/>
                    <a:pt x="838" y="52"/>
                  </a:cubicBezTo>
                  <a:lnTo>
                    <a:pt x="800" y="52"/>
                  </a:lnTo>
                  <a:cubicBezTo>
                    <a:pt x="761" y="52"/>
                    <a:pt x="735" y="26"/>
                    <a:pt x="709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5"/>
            <p:cNvSpPr/>
            <p:nvPr/>
          </p:nvSpPr>
          <p:spPr>
            <a:xfrm rot="10800000">
              <a:off x="507324" y="-35276"/>
              <a:ext cx="189443" cy="169924"/>
            </a:xfrm>
            <a:custGeom>
              <a:avLst/>
              <a:gdLst/>
              <a:ahLst/>
              <a:cxnLst/>
              <a:rect l="l" t="t" r="r" b="b"/>
              <a:pathLst>
                <a:path w="1252" h="1123" extrusionOk="0">
                  <a:moveTo>
                    <a:pt x="1161" y="1"/>
                  </a:moveTo>
                  <a:cubicBezTo>
                    <a:pt x="1045" y="14"/>
                    <a:pt x="929" y="65"/>
                    <a:pt x="852" y="156"/>
                  </a:cubicBezTo>
                  <a:cubicBezTo>
                    <a:pt x="831" y="166"/>
                    <a:pt x="810" y="185"/>
                    <a:pt x="782" y="185"/>
                  </a:cubicBezTo>
                  <a:cubicBezTo>
                    <a:pt x="776" y="185"/>
                    <a:pt x="769" y="184"/>
                    <a:pt x="762" y="181"/>
                  </a:cubicBezTo>
                  <a:cubicBezTo>
                    <a:pt x="658" y="168"/>
                    <a:pt x="555" y="168"/>
                    <a:pt x="439" y="168"/>
                  </a:cubicBezTo>
                  <a:cubicBezTo>
                    <a:pt x="398" y="168"/>
                    <a:pt x="365" y="119"/>
                    <a:pt x="320" y="119"/>
                  </a:cubicBezTo>
                  <a:cubicBezTo>
                    <a:pt x="309" y="119"/>
                    <a:pt x="297" y="122"/>
                    <a:pt x="284" y="130"/>
                  </a:cubicBezTo>
                  <a:cubicBezTo>
                    <a:pt x="310" y="181"/>
                    <a:pt x="323" y="220"/>
                    <a:pt x="349" y="246"/>
                  </a:cubicBezTo>
                  <a:cubicBezTo>
                    <a:pt x="297" y="272"/>
                    <a:pt x="259" y="323"/>
                    <a:pt x="259" y="375"/>
                  </a:cubicBezTo>
                  <a:cubicBezTo>
                    <a:pt x="252" y="376"/>
                    <a:pt x="245" y="377"/>
                    <a:pt x="238" y="377"/>
                  </a:cubicBezTo>
                  <a:cubicBezTo>
                    <a:pt x="191" y="377"/>
                    <a:pt x="143" y="341"/>
                    <a:pt x="143" y="284"/>
                  </a:cubicBezTo>
                  <a:cubicBezTo>
                    <a:pt x="104" y="323"/>
                    <a:pt x="27" y="297"/>
                    <a:pt x="1" y="362"/>
                  </a:cubicBezTo>
                  <a:lnTo>
                    <a:pt x="78" y="426"/>
                  </a:lnTo>
                  <a:cubicBezTo>
                    <a:pt x="117" y="426"/>
                    <a:pt x="143" y="439"/>
                    <a:pt x="130" y="491"/>
                  </a:cubicBezTo>
                  <a:lnTo>
                    <a:pt x="155" y="491"/>
                  </a:lnTo>
                  <a:cubicBezTo>
                    <a:pt x="143" y="581"/>
                    <a:pt x="143" y="684"/>
                    <a:pt x="155" y="787"/>
                  </a:cubicBezTo>
                  <a:cubicBezTo>
                    <a:pt x="181" y="813"/>
                    <a:pt x="207" y="826"/>
                    <a:pt x="233" y="852"/>
                  </a:cubicBezTo>
                  <a:cubicBezTo>
                    <a:pt x="297" y="916"/>
                    <a:pt x="297" y="942"/>
                    <a:pt x="207" y="1019"/>
                  </a:cubicBezTo>
                  <a:cubicBezTo>
                    <a:pt x="207" y="1032"/>
                    <a:pt x="207" y="1058"/>
                    <a:pt x="220" y="1071"/>
                  </a:cubicBezTo>
                  <a:cubicBezTo>
                    <a:pt x="251" y="1081"/>
                    <a:pt x="283" y="1100"/>
                    <a:pt x="314" y="1100"/>
                  </a:cubicBezTo>
                  <a:cubicBezTo>
                    <a:pt x="321" y="1100"/>
                    <a:pt x="329" y="1099"/>
                    <a:pt x="336" y="1097"/>
                  </a:cubicBezTo>
                  <a:cubicBezTo>
                    <a:pt x="336" y="1045"/>
                    <a:pt x="349" y="994"/>
                    <a:pt x="400" y="994"/>
                  </a:cubicBezTo>
                  <a:cubicBezTo>
                    <a:pt x="452" y="994"/>
                    <a:pt x="478" y="1045"/>
                    <a:pt x="504" y="1084"/>
                  </a:cubicBezTo>
                  <a:cubicBezTo>
                    <a:pt x="529" y="1084"/>
                    <a:pt x="542" y="1097"/>
                    <a:pt x="542" y="1123"/>
                  </a:cubicBezTo>
                  <a:cubicBezTo>
                    <a:pt x="581" y="1091"/>
                    <a:pt x="630" y="1074"/>
                    <a:pt x="676" y="1074"/>
                  </a:cubicBezTo>
                  <a:cubicBezTo>
                    <a:pt x="707" y="1074"/>
                    <a:pt x="736" y="1082"/>
                    <a:pt x="762" y="1097"/>
                  </a:cubicBezTo>
                  <a:lnTo>
                    <a:pt x="852" y="1110"/>
                  </a:lnTo>
                  <a:lnTo>
                    <a:pt x="878" y="1110"/>
                  </a:lnTo>
                  <a:cubicBezTo>
                    <a:pt x="878" y="1097"/>
                    <a:pt x="878" y="1084"/>
                    <a:pt x="903" y="1071"/>
                  </a:cubicBezTo>
                  <a:lnTo>
                    <a:pt x="1045" y="994"/>
                  </a:lnTo>
                  <a:cubicBezTo>
                    <a:pt x="1097" y="968"/>
                    <a:pt x="1097" y="878"/>
                    <a:pt x="1174" y="878"/>
                  </a:cubicBezTo>
                  <a:lnTo>
                    <a:pt x="1174" y="865"/>
                  </a:lnTo>
                  <a:lnTo>
                    <a:pt x="1174" y="852"/>
                  </a:lnTo>
                  <a:cubicBezTo>
                    <a:pt x="1161" y="813"/>
                    <a:pt x="1174" y="774"/>
                    <a:pt x="1200" y="749"/>
                  </a:cubicBezTo>
                  <a:lnTo>
                    <a:pt x="1200" y="736"/>
                  </a:lnTo>
                  <a:cubicBezTo>
                    <a:pt x="1200" y="633"/>
                    <a:pt x="1213" y="542"/>
                    <a:pt x="1226" y="439"/>
                  </a:cubicBezTo>
                  <a:cubicBezTo>
                    <a:pt x="1252" y="297"/>
                    <a:pt x="1226" y="143"/>
                    <a:pt x="1161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5"/>
            <p:cNvSpPr/>
            <p:nvPr/>
          </p:nvSpPr>
          <p:spPr>
            <a:xfrm rot="10800000">
              <a:off x="2278884" y="497342"/>
              <a:ext cx="6053" cy="6052"/>
            </a:xfrm>
            <a:custGeom>
              <a:avLst/>
              <a:gdLst/>
              <a:ahLst/>
              <a:cxnLst/>
              <a:rect l="l" t="t" r="r" b="b"/>
              <a:pathLst>
                <a:path w="40" h="40" extrusionOk="0">
                  <a:moveTo>
                    <a:pt x="13" y="1"/>
                  </a:moveTo>
                  <a:cubicBezTo>
                    <a:pt x="13" y="1"/>
                    <a:pt x="1" y="27"/>
                    <a:pt x="13" y="39"/>
                  </a:cubicBezTo>
                  <a:lnTo>
                    <a:pt x="39" y="39"/>
                  </a:lnTo>
                  <a:cubicBezTo>
                    <a:pt x="39" y="39"/>
                    <a:pt x="39" y="1"/>
                    <a:pt x="26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5"/>
            <p:cNvSpPr/>
            <p:nvPr/>
          </p:nvSpPr>
          <p:spPr>
            <a:xfrm rot="10800000">
              <a:off x="2245746" y="497341"/>
              <a:ext cx="115300" cy="123017"/>
            </a:xfrm>
            <a:custGeom>
              <a:avLst/>
              <a:gdLst/>
              <a:ahLst/>
              <a:cxnLst/>
              <a:rect l="l" t="t" r="r" b="b"/>
              <a:pathLst>
                <a:path w="762" h="813" extrusionOk="0">
                  <a:moveTo>
                    <a:pt x="568" y="0"/>
                  </a:moveTo>
                  <a:cubicBezTo>
                    <a:pt x="550" y="0"/>
                    <a:pt x="520" y="56"/>
                    <a:pt x="482" y="56"/>
                  </a:cubicBezTo>
                  <a:cubicBezTo>
                    <a:pt x="465" y="56"/>
                    <a:pt x="446" y="45"/>
                    <a:pt x="426" y="13"/>
                  </a:cubicBezTo>
                  <a:cubicBezTo>
                    <a:pt x="426" y="19"/>
                    <a:pt x="423" y="23"/>
                    <a:pt x="418" y="23"/>
                  </a:cubicBezTo>
                  <a:cubicBezTo>
                    <a:pt x="413" y="23"/>
                    <a:pt x="407" y="19"/>
                    <a:pt x="400" y="13"/>
                  </a:cubicBezTo>
                  <a:lnTo>
                    <a:pt x="362" y="13"/>
                  </a:lnTo>
                  <a:cubicBezTo>
                    <a:pt x="362" y="19"/>
                    <a:pt x="359" y="23"/>
                    <a:pt x="354" y="23"/>
                  </a:cubicBezTo>
                  <a:cubicBezTo>
                    <a:pt x="349" y="23"/>
                    <a:pt x="342" y="19"/>
                    <a:pt x="336" y="13"/>
                  </a:cubicBezTo>
                  <a:cubicBezTo>
                    <a:pt x="233" y="90"/>
                    <a:pt x="117" y="129"/>
                    <a:pt x="52" y="245"/>
                  </a:cubicBezTo>
                  <a:cubicBezTo>
                    <a:pt x="52" y="254"/>
                    <a:pt x="46" y="263"/>
                    <a:pt x="42" y="263"/>
                  </a:cubicBezTo>
                  <a:cubicBezTo>
                    <a:pt x="40" y="263"/>
                    <a:pt x="39" y="262"/>
                    <a:pt x="39" y="258"/>
                  </a:cubicBezTo>
                  <a:lnTo>
                    <a:pt x="1" y="310"/>
                  </a:lnTo>
                  <a:lnTo>
                    <a:pt x="1" y="322"/>
                  </a:lnTo>
                  <a:cubicBezTo>
                    <a:pt x="14" y="451"/>
                    <a:pt x="91" y="555"/>
                    <a:pt x="52" y="683"/>
                  </a:cubicBezTo>
                  <a:cubicBezTo>
                    <a:pt x="65" y="696"/>
                    <a:pt x="65" y="709"/>
                    <a:pt x="52" y="709"/>
                  </a:cubicBezTo>
                  <a:cubicBezTo>
                    <a:pt x="78" y="722"/>
                    <a:pt x="117" y="761"/>
                    <a:pt x="117" y="761"/>
                  </a:cubicBezTo>
                  <a:cubicBezTo>
                    <a:pt x="144" y="738"/>
                    <a:pt x="168" y="728"/>
                    <a:pt x="189" y="728"/>
                  </a:cubicBezTo>
                  <a:cubicBezTo>
                    <a:pt x="229" y="728"/>
                    <a:pt x="259" y="762"/>
                    <a:pt x="284" y="812"/>
                  </a:cubicBezTo>
                  <a:lnTo>
                    <a:pt x="336" y="812"/>
                  </a:lnTo>
                  <a:cubicBezTo>
                    <a:pt x="352" y="772"/>
                    <a:pt x="394" y="746"/>
                    <a:pt x="440" y="746"/>
                  </a:cubicBezTo>
                  <a:cubicBezTo>
                    <a:pt x="466" y="746"/>
                    <a:pt x="493" y="755"/>
                    <a:pt x="516" y="774"/>
                  </a:cubicBezTo>
                  <a:cubicBezTo>
                    <a:pt x="607" y="709"/>
                    <a:pt x="633" y="593"/>
                    <a:pt x="736" y="542"/>
                  </a:cubicBezTo>
                  <a:lnTo>
                    <a:pt x="736" y="542"/>
                  </a:lnTo>
                  <a:cubicBezTo>
                    <a:pt x="731" y="544"/>
                    <a:pt x="726" y="545"/>
                    <a:pt x="720" y="545"/>
                  </a:cubicBezTo>
                  <a:cubicBezTo>
                    <a:pt x="697" y="545"/>
                    <a:pt x="669" y="524"/>
                    <a:pt x="658" y="503"/>
                  </a:cubicBezTo>
                  <a:cubicBezTo>
                    <a:pt x="671" y="490"/>
                    <a:pt x="671" y="477"/>
                    <a:pt x="658" y="477"/>
                  </a:cubicBezTo>
                  <a:cubicBezTo>
                    <a:pt x="761" y="426"/>
                    <a:pt x="761" y="426"/>
                    <a:pt x="710" y="310"/>
                  </a:cubicBezTo>
                  <a:cubicBezTo>
                    <a:pt x="721" y="276"/>
                    <a:pt x="761" y="243"/>
                    <a:pt x="713" y="243"/>
                  </a:cubicBezTo>
                  <a:cubicBezTo>
                    <a:pt x="706" y="243"/>
                    <a:pt x="696" y="243"/>
                    <a:pt x="684" y="245"/>
                  </a:cubicBezTo>
                  <a:lnTo>
                    <a:pt x="633" y="206"/>
                  </a:lnTo>
                  <a:cubicBezTo>
                    <a:pt x="633" y="168"/>
                    <a:pt x="658" y="116"/>
                    <a:pt x="594" y="90"/>
                  </a:cubicBezTo>
                  <a:cubicBezTo>
                    <a:pt x="594" y="77"/>
                    <a:pt x="594" y="52"/>
                    <a:pt x="568" y="26"/>
                  </a:cubicBezTo>
                  <a:lnTo>
                    <a:pt x="568" y="13"/>
                  </a:lnTo>
                  <a:cubicBezTo>
                    <a:pt x="594" y="13"/>
                    <a:pt x="581" y="0"/>
                    <a:pt x="568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5"/>
            <p:cNvSpPr/>
            <p:nvPr/>
          </p:nvSpPr>
          <p:spPr>
            <a:xfrm rot="10800000">
              <a:off x="1211680" y="-73406"/>
              <a:ext cx="285073" cy="102590"/>
            </a:xfrm>
            <a:custGeom>
              <a:avLst/>
              <a:gdLst/>
              <a:ahLst/>
              <a:cxnLst/>
              <a:rect l="l" t="t" r="r" b="b"/>
              <a:pathLst>
                <a:path w="1884" h="678" extrusionOk="0">
                  <a:moveTo>
                    <a:pt x="1445" y="26"/>
                  </a:moveTo>
                  <a:cubicBezTo>
                    <a:pt x="1355" y="26"/>
                    <a:pt x="1290" y="52"/>
                    <a:pt x="1303" y="155"/>
                  </a:cubicBezTo>
                  <a:cubicBezTo>
                    <a:pt x="1355" y="155"/>
                    <a:pt x="1394" y="116"/>
                    <a:pt x="1445" y="90"/>
                  </a:cubicBezTo>
                  <a:cubicBezTo>
                    <a:pt x="1497" y="77"/>
                    <a:pt x="1471" y="52"/>
                    <a:pt x="1445" y="26"/>
                  </a:cubicBezTo>
                  <a:close/>
                  <a:moveTo>
                    <a:pt x="878" y="0"/>
                  </a:moveTo>
                  <a:cubicBezTo>
                    <a:pt x="800" y="103"/>
                    <a:pt x="762" y="232"/>
                    <a:pt x="697" y="335"/>
                  </a:cubicBezTo>
                  <a:cubicBezTo>
                    <a:pt x="676" y="364"/>
                    <a:pt x="658" y="373"/>
                    <a:pt x="641" y="373"/>
                  </a:cubicBezTo>
                  <a:cubicBezTo>
                    <a:pt x="626" y="373"/>
                    <a:pt x="611" y="367"/>
                    <a:pt x="594" y="361"/>
                  </a:cubicBezTo>
                  <a:cubicBezTo>
                    <a:pt x="555" y="348"/>
                    <a:pt x="517" y="335"/>
                    <a:pt x="517" y="271"/>
                  </a:cubicBezTo>
                  <a:cubicBezTo>
                    <a:pt x="517" y="142"/>
                    <a:pt x="517" y="142"/>
                    <a:pt x="362" y="116"/>
                  </a:cubicBezTo>
                  <a:lnTo>
                    <a:pt x="362" y="116"/>
                  </a:lnTo>
                  <a:cubicBezTo>
                    <a:pt x="362" y="181"/>
                    <a:pt x="401" y="245"/>
                    <a:pt x="362" y="310"/>
                  </a:cubicBezTo>
                  <a:lnTo>
                    <a:pt x="323" y="322"/>
                  </a:lnTo>
                  <a:cubicBezTo>
                    <a:pt x="274" y="355"/>
                    <a:pt x="248" y="374"/>
                    <a:pt x="231" y="374"/>
                  </a:cubicBezTo>
                  <a:cubicBezTo>
                    <a:pt x="209" y="374"/>
                    <a:pt x="204" y="340"/>
                    <a:pt x="181" y="258"/>
                  </a:cubicBezTo>
                  <a:cubicBezTo>
                    <a:pt x="156" y="194"/>
                    <a:pt x="181" y="103"/>
                    <a:pt x="91" y="39"/>
                  </a:cubicBezTo>
                  <a:lnTo>
                    <a:pt x="91" y="39"/>
                  </a:lnTo>
                  <a:cubicBezTo>
                    <a:pt x="65" y="232"/>
                    <a:pt x="78" y="426"/>
                    <a:pt x="117" y="619"/>
                  </a:cubicBezTo>
                  <a:lnTo>
                    <a:pt x="207" y="619"/>
                  </a:lnTo>
                  <a:cubicBezTo>
                    <a:pt x="214" y="626"/>
                    <a:pt x="220" y="629"/>
                    <a:pt x="227" y="629"/>
                  </a:cubicBezTo>
                  <a:cubicBezTo>
                    <a:pt x="233" y="629"/>
                    <a:pt x="240" y="626"/>
                    <a:pt x="246" y="619"/>
                  </a:cubicBezTo>
                  <a:cubicBezTo>
                    <a:pt x="512" y="619"/>
                    <a:pt x="779" y="631"/>
                    <a:pt x="1045" y="631"/>
                  </a:cubicBezTo>
                  <a:cubicBezTo>
                    <a:pt x="1179" y="631"/>
                    <a:pt x="1312" y="628"/>
                    <a:pt x="1445" y="619"/>
                  </a:cubicBezTo>
                  <a:lnTo>
                    <a:pt x="1884" y="619"/>
                  </a:lnTo>
                  <a:cubicBezTo>
                    <a:pt x="1858" y="529"/>
                    <a:pt x="1806" y="439"/>
                    <a:pt x="1729" y="387"/>
                  </a:cubicBezTo>
                  <a:cubicBezTo>
                    <a:pt x="1690" y="361"/>
                    <a:pt x="1639" y="348"/>
                    <a:pt x="1613" y="310"/>
                  </a:cubicBezTo>
                  <a:cubicBezTo>
                    <a:pt x="1572" y="248"/>
                    <a:pt x="1507" y="211"/>
                    <a:pt x="1443" y="211"/>
                  </a:cubicBezTo>
                  <a:cubicBezTo>
                    <a:pt x="1426" y="211"/>
                    <a:pt x="1410" y="214"/>
                    <a:pt x="1394" y="219"/>
                  </a:cubicBezTo>
                  <a:cubicBezTo>
                    <a:pt x="1342" y="219"/>
                    <a:pt x="1303" y="219"/>
                    <a:pt x="1303" y="155"/>
                  </a:cubicBezTo>
                  <a:lnTo>
                    <a:pt x="1265" y="155"/>
                  </a:lnTo>
                  <a:cubicBezTo>
                    <a:pt x="1222" y="101"/>
                    <a:pt x="1152" y="74"/>
                    <a:pt x="1085" y="74"/>
                  </a:cubicBezTo>
                  <a:cubicBezTo>
                    <a:pt x="1072" y="74"/>
                    <a:pt x="1058" y="75"/>
                    <a:pt x="1045" y="77"/>
                  </a:cubicBezTo>
                  <a:cubicBezTo>
                    <a:pt x="981" y="65"/>
                    <a:pt x="942" y="0"/>
                    <a:pt x="878" y="0"/>
                  </a:cubicBezTo>
                  <a:close/>
                  <a:moveTo>
                    <a:pt x="1" y="619"/>
                  </a:moveTo>
                  <a:cubicBezTo>
                    <a:pt x="33" y="658"/>
                    <a:pt x="53" y="677"/>
                    <a:pt x="67" y="677"/>
                  </a:cubicBezTo>
                  <a:cubicBezTo>
                    <a:pt x="82" y="677"/>
                    <a:pt x="91" y="658"/>
                    <a:pt x="104" y="619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5"/>
            <p:cNvSpPr/>
            <p:nvPr/>
          </p:nvSpPr>
          <p:spPr>
            <a:xfrm rot="10800000">
              <a:off x="930695" y="337405"/>
              <a:ext cx="2118" cy="2118"/>
            </a:xfrm>
            <a:custGeom>
              <a:avLst/>
              <a:gdLst/>
              <a:ahLst/>
              <a:cxnLst/>
              <a:rect l="l" t="t" r="r" b="b"/>
              <a:pathLst>
                <a:path w="14" h="14" extrusionOk="0">
                  <a:moveTo>
                    <a:pt x="0" y="1"/>
                  </a:moveTo>
                  <a:cubicBezTo>
                    <a:pt x="0" y="1"/>
                    <a:pt x="0" y="14"/>
                    <a:pt x="13" y="14"/>
                  </a:cubicBezTo>
                  <a:lnTo>
                    <a:pt x="13" y="1"/>
                  </a:ln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5"/>
            <p:cNvSpPr/>
            <p:nvPr/>
          </p:nvSpPr>
          <p:spPr>
            <a:xfrm rot="10800000">
              <a:off x="936596" y="347089"/>
              <a:ext cx="151" cy="15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5"/>
            <p:cNvSpPr/>
            <p:nvPr/>
          </p:nvSpPr>
          <p:spPr>
            <a:xfrm rot="10800000">
              <a:off x="1916037" y="468137"/>
              <a:ext cx="312612" cy="214712"/>
            </a:xfrm>
            <a:custGeom>
              <a:avLst/>
              <a:gdLst/>
              <a:ahLst/>
              <a:cxnLst/>
              <a:rect l="l" t="t" r="r" b="b"/>
              <a:pathLst>
                <a:path w="2066" h="1419" extrusionOk="0">
                  <a:moveTo>
                    <a:pt x="1137" y="168"/>
                  </a:moveTo>
                  <a:cubicBezTo>
                    <a:pt x="1215" y="168"/>
                    <a:pt x="1227" y="220"/>
                    <a:pt x="1227" y="297"/>
                  </a:cubicBezTo>
                  <a:cubicBezTo>
                    <a:pt x="1137" y="297"/>
                    <a:pt x="1150" y="233"/>
                    <a:pt x="1137" y="168"/>
                  </a:cubicBezTo>
                  <a:close/>
                  <a:moveTo>
                    <a:pt x="1189" y="0"/>
                  </a:moveTo>
                  <a:lnTo>
                    <a:pt x="1099" y="91"/>
                  </a:lnTo>
                  <a:cubicBezTo>
                    <a:pt x="1073" y="181"/>
                    <a:pt x="1047" y="284"/>
                    <a:pt x="1047" y="387"/>
                  </a:cubicBezTo>
                  <a:lnTo>
                    <a:pt x="854" y="439"/>
                  </a:lnTo>
                  <a:cubicBezTo>
                    <a:pt x="801" y="456"/>
                    <a:pt x="748" y="498"/>
                    <a:pt x="695" y="498"/>
                  </a:cubicBezTo>
                  <a:cubicBezTo>
                    <a:pt x="671" y="498"/>
                    <a:pt x="646" y="489"/>
                    <a:pt x="621" y="465"/>
                  </a:cubicBezTo>
                  <a:cubicBezTo>
                    <a:pt x="552" y="534"/>
                    <a:pt x="462" y="583"/>
                    <a:pt x="370" y="583"/>
                  </a:cubicBezTo>
                  <a:cubicBezTo>
                    <a:pt x="359" y="583"/>
                    <a:pt x="348" y="582"/>
                    <a:pt x="338" y="581"/>
                  </a:cubicBezTo>
                  <a:cubicBezTo>
                    <a:pt x="273" y="581"/>
                    <a:pt x="183" y="619"/>
                    <a:pt x="209" y="723"/>
                  </a:cubicBezTo>
                  <a:cubicBezTo>
                    <a:pt x="196" y="735"/>
                    <a:pt x="170" y="761"/>
                    <a:pt x="183" y="787"/>
                  </a:cubicBezTo>
                  <a:cubicBezTo>
                    <a:pt x="144" y="826"/>
                    <a:pt x="106" y="839"/>
                    <a:pt x="54" y="839"/>
                  </a:cubicBezTo>
                  <a:cubicBezTo>
                    <a:pt x="38" y="829"/>
                    <a:pt x="27" y="825"/>
                    <a:pt x="21" y="825"/>
                  </a:cubicBezTo>
                  <a:cubicBezTo>
                    <a:pt x="1" y="825"/>
                    <a:pt x="15" y="861"/>
                    <a:pt x="15" y="890"/>
                  </a:cubicBezTo>
                  <a:cubicBezTo>
                    <a:pt x="29" y="886"/>
                    <a:pt x="42" y="884"/>
                    <a:pt x="55" y="884"/>
                  </a:cubicBezTo>
                  <a:cubicBezTo>
                    <a:pt x="127" y="884"/>
                    <a:pt x="181" y="942"/>
                    <a:pt x="170" y="1019"/>
                  </a:cubicBezTo>
                  <a:cubicBezTo>
                    <a:pt x="170" y="1077"/>
                    <a:pt x="186" y="1087"/>
                    <a:pt x="210" y="1087"/>
                  </a:cubicBezTo>
                  <a:cubicBezTo>
                    <a:pt x="225" y="1087"/>
                    <a:pt x="242" y="1084"/>
                    <a:pt x="260" y="1084"/>
                  </a:cubicBezTo>
                  <a:cubicBezTo>
                    <a:pt x="286" y="1084"/>
                    <a:pt x="312" y="1096"/>
                    <a:pt x="325" y="1135"/>
                  </a:cubicBezTo>
                  <a:lnTo>
                    <a:pt x="480" y="1135"/>
                  </a:lnTo>
                  <a:cubicBezTo>
                    <a:pt x="492" y="1129"/>
                    <a:pt x="502" y="1127"/>
                    <a:pt x="512" y="1127"/>
                  </a:cubicBezTo>
                  <a:cubicBezTo>
                    <a:pt x="543" y="1127"/>
                    <a:pt x="563" y="1154"/>
                    <a:pt x="583" y="1174"/>
                  </a:cubicBezTo>
                  <a:cubicBezTo>
                    <a:pt x="684" y="1241"/>
                    <a:pt x="805" y="1279"/>
                    <a:pt x="920" y="1279"/>
                  </a:cubicBezTo>
                  <a:cubicBezTo>
                    <a:pt x="937" y="1279"/>
                    <a:pt x="953" y="1279"/>
                    <a:pt x="970" y="1277"/>
                  </a:cubicBezTo>
                  <a:cubicBezTo>
                    <a:pt x="995" y="1277"/>
                    <a:pt x="1008" y="1303"/>
                    <a:pt x="1021" y="1316"/>
                  </a:cubicBezTo>
                  <a:cubicBezTo>
                    <a:pt x="1031" y="1335"/>
                    <a:pt x="1047" y="1347"/>
                    <a:pt x="1065" y="1347"/>
                  </a:cubicBezTo>
                  <a:cubicBezTo>
                    <a:pt x="1072" y="1347"/>
                    <a:pt x="1079" y="1345"/>
                    <a:pt x="1086" y="1341"/>
                  </a:cubicBezTo>
                  <a:cubicBezTo>
                    <a:pt x="1099" y="1341"/>
                    <a:pt x="1111" y="1316"/>
                    <a:pt x="1111" y="1303"/>
                  </a:cubicBezTo>
                  <a:cubicBezTo>
                    <a:pt x="1111" y="1274"/>
                    <a:pt x="1097" y="1259"/>
                    <a:pt x="1079" y="1259"/>
                  </a:cubicBezTo>
                  <a:cubicBezTo>
                    <a:pt x="1073" y="1259"/>
                    <a:pt x="1066" y="1261"/>
                    <a:pt x="1060" y="1264"/>
                  </a:cubicBezTo>
                  <a:cubicBezTo>
                    <a:pt x="1046" y="1269"/>
                    <a:pt x="1034" y="1271"/>
                    <a:pt x="1025" y="1271"/>
                  </a:cubicBezTo>
                  <a:cubicBezTo>
                    <a:pt x="982" y="1271"/>
                    <a:pt x="980" y="1229"/>
                    <a:pt x="970" y="1187"/>
                  </a:cubicBezTo>
                  <a:cubicBezTo>
                    <a:pt x="1013" y="1143"/>
                    <a:pt x="1059" y="1127"/>
                    <a:pt x="1105" y="1127"/>
                  </a:cubicBezTo>
                  <a:cubicBezTo>
                    <a:pt x="1169" y="1127"/>
                    <a:pt x="1232" y="1157"/>
                    <a:pt x="1292" y="1187"/>
                  </a:cubicBezTo>
                  <a:cubicBezTo>
                    <a:pt x="1279" y="1264"/>
                    <a:pt x="1227" y="1341"/>
                    <a:pt x="1331" y="1419"/>
                  </a:cubicBezTo>
                  <a:cubicBezTo>
                    <a:pt x="1331" y="1316"/>
                    <a:pt x="1331" y="1213"/>
                    <a:pt x="1395" y="1200"/>
                  </a:cubicBezTo>
                  <a:cubicBezTo>
                    <a:pt x="1524" y="1187"/>
                    <a:pt x="1614" y="1096"/>
                    <a:pt x="1717" y="1071"/>
                  </a:cubicBezTo>
                  <a:cubicBezTo>
                    <a:pt x="1729" y="1093"/>
                    <a:pt x="1730" y="1125"/>
                    <a:pt x="1755" y="1125"/>
                  </a:cubicBezTo>
                  <a:cubicBezTo>
                    <a:pt x="1759" y="1125"/>
                    <a:pt x="1764" y="1124"/>
                    <a:pt x="1769" y="1122"/>
                  </a:cubicBezTo>
                  <a:cubicBezTo>
                    <a:pt x="1808" y="1109"/>
                    <a:pt x="1808" y="1071"/>
                    <a:pt x="1795" y="1032"/>
                  </a:cubicBezTo>
                  <a:cubicBezTo>
                    <a:pt x="1782" y="993"/>
                    <a:pt x="1795" y="942"/>
                    <a:pt x="1821" y="916"/>
                  </a:cubicBezTo>
                  <a:lnTo>
                    <a:pt x="1846" y="916"/>
                  </a:lnTo>
                  <a:cubicBezTo>
                    <a:pt x="2040" y="864"/>
                    <a:pt x="2066" y="839"/>
                    <a:pt x="2066" y="658"/>
                  </a:cubicBezTo>
                  <a:cubicBezTo>
                    <a:pt x="2053" y="645"/>
                    <a:pt x="2053" y="619"/>
                    <a:pt x="2066" y="606"/>
                  </a:cubicBezTo>
                  <a:lnTo>
                    <a:pt x="2066" y="529"/>
                  </a:lnTo>
                  <a:cubicBezTo>
                    <a:pt x="2032" y="507"/>
                    <a:pt x="1999" y="475"/>
                    <a:pt x="1957" y="475"/>
                  </a:cubicBezTo>
                  <a:cubicBezTo>
                    <a:pt x="1951" y="475"/>
                    <a:pt x="1944" y="476"/>
                    <a:pt x="1937" y="478"/>
                  </a:cubicBezTo>
                  <a:cubicBezTo>
                    <a:pt x="1905" y="442"/>
                    <a:pt x="1876" y="429"/>
                    <a:pt x="1847" y="429"/>
                  </a:cubicBezTo>
                  <a:cubicBezTo>
                    <a:pt x="1793" y="429"/>
                    <a:pt x="1742" y="474"/>
                    <a:pt x="1692" y="490"/>
                  </a:cubicBezTo>
                  <a:cubicBezTo>
                    <a:pt x="1673" y="490"/>
                    <a:pt x="1654" y="518"/>
                    <a:pt x="1635" y="518"/>
                  </a:cubicBezTo>
                  <a:cubicBezTo>
                    <a:pt x="1628" y="518"/>
                    <a:pt x="1621" y="514"/>
                    <a:pt x="1614" y="503"/>
                  </a:cubicBezTo>
                  <a:cubicBezTo>
                    <a:pt x="1550" y="400"/>
                    <a:pt x="1408" y="413"/>
                    <a:pt x="1331" y="310"/>
                  </a:cubicBezTo>
                  <a:cubicBezTo>
                    <a:pt x="1292" y="271"/>
                    <a:pt x="1202" y="271"/>
                    <a:pt x="1240" y="207"/>
                  </a:cubicBezTo>
                  <a:cubicBezTo>
                    <a:pt x="1266" y="129"/>
                    <a:pt x="1202" y="65"/>
                    <a:pt x="1189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5"/>
            <p:cNvSpPr/>
            <p:nvPr/>
          </p:nvSpPr>
          <p:spPr>
            <a:xfrm rot="10800000">
              <a:off x="1767752" y="-71894"/>
              <a:ext cx="226515" cy="265100"/>
            </a:xfrm>
            <a:custGeom>
              <a:avLst/>
              <a:gdLst/>
              <a:ahLst/>
              <a:cxnLst/>
              <a:rect l="l" t="t" r="r" b="b"/>
              <a:pathLst>
                <a:path w="1497" h="1752" extrusionOk="0">
                  <a:moveTo>
                    <a:pt x="504" y="581"/>
                  </a:moveTo>
                  <a:cubicBezTo>
                    <a:pt x="452" y="581"/>
                    <a:pt x="426" y="594"/>
                    <a:pt x="426" y="646"/>
                  </a:cubicBezTo>
                  <a:cubicBezTo>
                    <a:pt x="413" y="697"/>
                    <a:pt x="426" y="775"/>
                    <a:pt x="426" y="839"/>
                  </a:cubicBezTo>
                  <a:cubicBezTo>
                    <a:pt x="555" y="788"/>
                    <a:pt x="530" y="684"/>
                    <a:pt x="504" y="581"/>
                  </a:cubicBezTo>
                  <a:close/>
                  <a:moveTo>
                    <a:pt x="78" y="1523"/>
                  </a:moveTo>
                  <a:cubicBezTo>
                    <a:pt x="78" y="1535"/>
                    <a:pt x="78" y="1561"/>
                    <a:pt x="65" y="1574"/>
                  </a:cubicBezTo>
                  <a:cubicBezTo>
                    <a:pt x="65" y="1561"/>
                    <a:pt x="78" y="1535"/>
                    <a:pt x="78" y="1523"/>
                  </a:cubicBezTo>
                  <a:close/>
                  <a:moveTo>
                    <a:pt x="981" y="1"/>
                  </a:moveTo>
                  <a:cubicBezTo>
                    <a:pt x="839" y="233"/>
                    <a:pt x="800" y="504"/>
                    <a:pt x="646" y="723"/>
                  </a:cubicBezTo>
                  <a:lnTo>
                    <a:pt x="633" y="723"/>
                  </a:lnTo>
                  <a:cubicBezTo>
                    <a:pt x="620" y="762"/>
                    <a:pt x="594" y="800"/>
                    <a:pt x="568" y="813"/>
                  </a:cubicBezTo>
                  <a:cubicBezTo>
                    <a:pt x="530" y="839"/>
                    <a:pt x="517" y="878"/>
                    <a:pt x="530" y="904"/>
                  </a:cubicBezTo>
                  <a:cubicBezTo>
                    <a:pt x="515" y="918"/>
                    <a:pt x="495" y="933"/>
                    <a:pt x="477" y="933"/>
                  </a:cubicBezTo>
                  <a:cubicBezTo>
                    <a:pt x="463" y="933"/>
                    <a:pt x="450" y="925"/>
                    <a:pt x="439" y="904"/>
                  </a:cubicBezTo>
                  <a:lnTo>
                    <a:pt x="439" y="852"/>
                  </a:lnTo>
                  <a:lnTo>
                    <a:pt x="439" y="839"/>
                  </a:lnTo>
                  <a:lnTo>
                    <a:pt x="426" y="839"/>
                  </a:lnTo>
                  <a:cubicBezTo>
                    <a:pt x="401" y="839"/>
                    <a:pt x="388" y="839"/>
                    <a:pt x="388" y="878"/>
                  </a:cubicBezTo>
                  <a:cubicBezTo>
                    <a:pt x="375" y="904"/>
                    <a:pt x="336" y="891"/>
                    <a:pt x="323" y="929"/>
                  </a:cubicBezTo>
                  <a:cubicBezTo>
                    <a:pt x="285" y="981"/>
                    <a:pt x="181" y="994"/>
                    <a:pt x="207" y="1097"/>
                  </a:cubicBezTo>
                  <a:cubicBezTo>
                    <a:pt x="207" y="1110"/>
                    <a:pt x="181" y="1136"/>
                    <a:pt x="181" y="1136"/>
                  </a:cubicBezTo>
                  <a:cubicBezTo>
                    <a:pt x="173" y="1135"/>
                    <a:pt x="166" y="1135"/>
                    <a:pt x="159" y="1135"/>
                  </a:cubicBezTo>
                  <a:cubicBezTo>
                    <a:pt x="32" y="1135"/>
                    <a:pt x="77" y="1242"/>
                    <a:pt x="52" y="1303"/>
                  </a:cubicBezTo>
                  <a:cubicBezTo>
                    <a:pt x="14" y="1445"/>
                    <a:pt x="1" y="1574"/>
                    <a:pt x="14" y="1716"/>
                  </a:cubicBezTo>
                  <a:lnTo>
                    <a:pt x="1" y="1742"/>
                  </a:lnTo>
                  <a:cubicBezTo>
                    <a:pt x="413" y="1742"/>
                    <a:pt x="839" y="1729"/>
                    <a:pt x="1265" y="1716"/>
                  </a:cubicBezTo>
                  <a:cubicBezTo>
                    <a:pt x="1280" y="1742"/>
                    <a:pt x="1298" y="1751"/>
                    <a:pt x="1317" y="1751"/>
                  </a:cubicBezTo>
                  <a:cubicBezTo>
                    <a:pt x="1345" y="1751"/>
                    <a:pt x="1376" y="1731"/>
                    <a:pt x="1406" y="1716"/>
                  </a:cubicBezTo>
                  <a:cubicBezTo>
                    <a:pt x="1415" y="1712"/>
                    <a:pt x="1425" y="1710"/>
                    <a:pt x="1435" y="1710"/>
                  </a:cubicBezTo>
                  <a:cubicBezTo>
                    <a:pt x="1457" y="1710"/>
                    <a:pt x="1479" y="1716"/>
                    <a:pt x="1497" y="1716"/>
                  </a:cubicBezTo>
                  <a:cubicBezTo>
                    <a:pt x="1465" y="1708"/>
                    <a:pt x="1432" y="1690"/>
                    <a:pt x="1413" y="1690"/>
                  </a:cubicBezTo>
                  <a:cubicBezTo>
                    <a:pt x="1401" y="1690"/>
                    <a:pt x="1393" y="1697"/>
                    <a:pt x="1393" y="1716"/>
                  </a:cubicBezTo>
                  <a:lnTo>
                    <a:pt x="1342" y="1716"/>
                  </a:lnTo>
                  <a:cubicBezTo>
                    <a:pt x="1337" y="1701"/>
                    <a:pt x="1330" y="1696"/>
                    <a:pt x="1322" y="1696"/>
                  </a:cubicBezTo>
                  <a:cubicBezTo>
                    <a:pt x="1309" y="1696"/>
                    <a:pt x="1293" y="1708"/>
                    <a:pt x="1277" y="1716"/>
                  </a:cubicBezTo>
                  <a:cubicBezTo>
                    <a:pt x="1265" y="1677"/>
                    <a:pt x="1252" y="1639"/>
                    <a:pt x="1226" y="1613"/>
                  </a:cubicBezTo>
                  <a:cubicBezTo>
                    <a:pt x="1213" y="1548"/>
                    <a:pt x="1239" y="1484"/>
                    <a:pt x="1290" y="1445"/>
                  </a:cubicBezTo>
                  <a:lnTo>
                    <a:pt x="1329" y="1432"/>
                  </a:lnTo>
                  <a:cubicBezTo>
                    <a:pt x="1406" y="1329"/>
                    <a:pt x="1265" y="1316"/>
                    <a:pt x="1265" y="1252"/>
                  </a:cubicBezTo>
                  <a:cubicBezTo>
                    <a:pt x="1226" y="1300"/>
                    <a:pt x="1202" y="1348"/>
                    <a:pt x="1155" y="1348"/>
                  </a:cubicBezTo>
                  <a:cubicBezTo>
                    <a:pt x="1139" y="1348"/>
                    <a:pt x="1120" y="1342"/>
                    <a:pt x="1097" y="1329"/>
                  </a:cubicBezTo>
                  <a:cubicBezTo>
                    <a:pt x="1084" y="1316"/>
                    <a:pt x="1068" y="1310"/>
                    <a:pt x="1052" y="1310"/>
                  </a:cubicBezTo>
                  <a:cubicBezTo>
                    <a:pt x="1036" y="1310"/>
                    <a:pt x="1020" y="1316"/>
                    <a:pt x="1007" y="1329"/>
                  </a:cubicBezTo>
                  <a:cubicBezTo>
                    <a:pt x="1007" y="1316"/>
                    <a:pt x="994" y="1316"/>
                    <a:pt x="981" y="1316"/>
                  </a:cubicBezTo>
                  <a:cubicBezTo>
                    <a:pt x="968" y="1252"/>
                    <a:pt x="981" y="1187"/>
                    <a:pt x="929" y="1149"/>
                  </a:cubicBezTo>
                  <a:lnTo>
                    <a:pt x="865" y="1123"/>
                  </a:lnTo>
                  <a:cubicBezTo>
                    <a:pt x="865" y="1058"/>
                    <a:pt x="826" y="994"/>
                    <a:pt x="891" y="929"/>
                  </a:cubicBezTo>
                  <a:cubicBezTo>
                    <a:pt x="916" y="916"/>
                    <a:pt x="916" y="891"/>
                    <a:pt x="891" y="865"/>
                  </a:cubicBezTo>
                  <a:cubicBezTo>
                    <a:pt x="891" y="865"/>
                    <a:pt x="885" y="859"/>
                    <a:pt x="877" y="859"/>
                  </a:cubicBezTo>
                  <a:cubicBezTo>
                    <a:pt x="873" y="859"/>
                    <a:pt x="869" y="861"/>
                    <a:pt x="865" y="865"/>
                  </a:cubicBezTo>
                  <a:cubicBezTo>
                    <a:pt x="826" y="865"/>
                    <a:pt x="813" y="904"/>
                    <a:pt x="826" y="929"/>
                  </a:cubicBezTo>
                  <a:cubicBezTo>
                    <a:pt x="878" y="1045"/>
                    <a:pt x="787" y="1020"/>
                    <a:pt x="723" y="1033"/>
                  </a:cubicBezTo>
                  <a:cubicBezTo>
                    <a:pt x="684" y="1020"/>
                    <a:pt x="671" y="968"/>
                    <a:pt x="684" y="929"/>
                  </a:cubicBezTo>
                  <a:cubicBezTo>
                    <a:pt x="697" y="852"/>
                    <a:pt x="723" y="775"/>
                    <a:pt x="736" y="684"/>
                  </a:cubicBezTo>
                  <a:cubicBezTo>
                    <a:pt x="775" y="671"/>
                    <a:pt x="775" y="633"/>
                    <a:pt x="787" y="607"/>
                  </a:cubicBezTo>
                  <a:cubicBezTo>
                    <a:pt x="852" y="452"/>
                    <a:pt x="865" y="259"/>
                    <a:pt x="981" y="130"/>
                  </a:cubicBezTo>
                  <a:cubicBezTo>
                    <a:pt x="1007" y="91"/>
                    <a:pt x="1007" y="27"/>
                    <a:pt x="981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5"/>
            <p:cNvSpPr/>
            <p:nvPr/>
          </p:nvSpPr>
          <p:spPr>
            <a:xfrm rot="10800000">
              <a:off x="1759128" y="-67958"/>
              <a:ext cx="10743" cy="3329"/>
            </a:xfrm>
            <a:custGeom>
              <a:avLst/>
              <a:gdLst/>
              <a:ahLst/>
              <a:cxnLst/>
              <a:rect l="l" t="t" r="r" b="b"/>
              <a:pathLst>
                <a:path w="71" h="22" extrusionOk="0">
                  <a:moveTo>
                    <a:pt x="48" y="0"/>
                  </a:moveTo>
                  <a:cubicBezTo>
                    <a:pt x="35" y="0"/>
                    <a:pt x="18" y="12"/>
                    <a:pt x="1" y="12"/>
                  </a:cubicBezTo>
                  <a:lnTo>
                    <a:pt x="39" y="12"/>
                  </a:lnTo>
                  <a:cubicBezTo>
                    <a:pt x="43" y="10"/>
                    <a:pt x="47" y="9"/>
                    <a:pt x="50" y="9"/>
                  </a:cubicBezTo>
                  <a:cubicBezTo>
                    <a:pt x="60" y="9"/>
                    <a:pt x="67" y="17"/>
                    <a:pt x="69" y="20"/>
                  </a:cubicBezTo>
                  <a:lnTo>
                    <a:pt x="69" y="20"/>
                  </a:lnTo>
                  <a:cubicBezTo>
                    <a:pt x="69" y="18"/>
                    <a:pt x="67" y="16"/>
                    <a:pt x="65" y="12"/>
                  </a:cubicBezTo>
                  <a:cubicBezTo>
                    <a:pt x="61" y="3"/>
                    <a:pt x="55" y="0"/>
                    <a:pt x="48" y="0"/>
                  </a:cubicBezTo>
                  <a:close/>
                  <a:moveTo>
                    <a:pt x="69" y="20"/>
                  </a:move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69" y="2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5"/>
            <p:cNvSpPr/>
            <p:nvPr/>
          </p:nvSpPr>
          <p:spPr>
            <a:xfrm rot="10800000">
              <a:off x="2382381" y="524729"/>
              <a:ext cx="50841" cy="47512"/>
            </a:xfrm>
            <a:custGeom>
              <a:avLst/>
              <a:gdLst/>
              <a:ahLst/>
              <a:cxnLst/>
              <a:rect l="l" t="t" r="r" b="b"/>
              <a:pathLst>
                <a:path w="336" h="314" extrusionOk="0">
                  <a:moveTo>
                    <a:pt x="203" y="1"/>
                  </a:moveTo>
                  <a:cubicBezTo>
                    <a:pt x="186" y="1"/>
                    <a:pt x="166" y="6"/>
                    <a:pt x="142" y="17"/>
                  </a:cubicBezTo>
                  <a:lnTo>
                    <a:pt x="117" y="17"/>
                  </a:lnTo>
                  <a:cubicBezTo>
                    <a:pt x="94" y="28"/>
                    <a:pt x="72" y="59"/>
                    <a:pt x="34" y="59"/>
                  </a:cubicBezTo>
                  <a:cubicBezTo>
                    <a:pt x="27" y="59"/>
                    <a:pt x="21" y="58"/>
                    <a:pt x="13" y="56"/>
                  </a:cubicBezTo>
                  <a:cubicBezTo>
                    <a:pt x="1" y="108"/>
                    <a:pt x="1" y="146"/>
                    <a:pt x="13" y="198"/>
                  </a:cubicBezTo>
                  <a:cubicBezTo>
                    <a:pt x="39" y="211"/>
                    <a:pt x="52" y="237"/>
                    <a:pt x="52" y="262"/>
                  </a:cubicBezTo>
                  <a:cubicBezTo>
                    <a:pt x="78" y="262"/>
                    <a:pt x="78" y="288"/>
                    <a:pt x="91" y="314"/>
                  </a:cubicBezTo>
                  <a:cubicBezTo>
                    <a:pt x="130" y="314"/>
                    <a:pt x="181" y="301"/>
                    <a:pt x="220" y="275"/>
                  </a:cubicBezTo>
                  <a:cubicBezTo>
                    <a:pt x="284" y="237"/>
                    <a:pt x="336" y="198"/>
                    <a:pt x="310" y="120"/>
                  </a:cubicBezTo>
                  <a:cubicBezTo>
                    <a:pt x="290" y="61"/>
                    <a:pt x="262" y="1"/>
                    <a:pt x="203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5"/>
            <p:cNvSpPr/>
            <p:nvPr/>
          </p:nvSpPr>
          <p:spPr>
            <a:xfrm rot="10800000">
              <a:off x="1086848" y="311984"/>
              <a:ext cx="199127" cy="128918"/>
            </a:xfrm>
            <a:custGeom>
              <a:avLst/>
              <a:gdLst/>
              <a:ahLst/>
              <a:cxnLst/>
              <a:rect l="l" t="t" r="r" b="b"/>
              <a:pathLst>
                <a:path w="1316" h="852" extrusionOk="0">
                  <a:moveTo>
                    <a:pt x="852" y="0"/>
                  </a:moveTo>
                  <a:lnTo>
                    <a:pt x="748" y="13"/>
                  </a:lnTo>
                  <a:cubicBezTo>
                    <a:pt x="658" y="13"/>
                    <a:pt x="568" y="52"/>
                    <a:pt x="503" y="129"/>
                  </a:cubicBezTo>
                  <a:lnTo>
                    <a:pt x="478" y="129"/>
                  </a:lnTo>
                  <a:cubicBezTo>
                    <a:pt x="400" y="129"/>
                    <a:pt x="387" y="194"/>
                    <a:pt x="375" y="232"/>
                  </a:cubicBezTo>
                  <a:cubicBezTo>
                    <a:pt x="362" y="284"/>
                    <a:pt x="349" y="336"/>
                    <a:pt x="336" y="374"/>
                  </a:cubicBezTo>
                  <a:lnTo>
                    <a:pt x="258" y="374"/>
                  </a:lnTo>
                  <a:cubicBezTo>
                    <a:pt x="218" y="363"/>
                    <a:pt x="187" y="358"/>
                    <a:pt x="162" y="358"/>
                  </a:cubicBezTo>
                  <a:cubicBezTo>
                    <a:pt x="100" y="358"/>
                    <a:pt x="76" y="394"/>
                    <a:pt x="39" y="477"/>
                  </a:cubicBezTo>
                  <a:cubicBezTo>
                    <a:pt x="1" y="581"/>
                    <a:pt x="26" y="684"/>
                    <a:pt x="91" y="774"/>
                  </a:cubicBezTo>
                  <a:cubicBezTo>
                    <a:pt x="149" y="784"/>
                    <a:pt x="200" y="852"/>
                    <a:pt x="266" y="852"/>
                  </a:cubicBezTo>
                  <a:cubicBezTo>
                    <a:pt x="287" y="852"/>
                    <a:pt x="310" y="845"/>
                    <a:pt x="336" y="826"/>
                  </a:cubicBezTo>
                  <a:cubicBezTo>
                    <a:pt x="393" y="778"/>
                    <a:pt x="472" y="751"/>
                    <a:pt x="546" y="751"/>
                  </a:cubicBezTo>
                  <a:cubicBezTo>
                    <a:pt x="571" y="751"/>
                    <a:pt x="596" y="754"/>
                    <a:pt x="620" y="761"/>
                  </a:cubicBezTo>
                  <a:cubicBezTo>
                    <a:pt x="671" y="774"/>
                    <a:pt x="736" y="774"/>
                    <a:pt x="787" y="774"/>
                  </a:cubicBezTo>
                  <a:cubicBezTo>
                    <a:pt x="852" y="774"/>
                    <a:pt x="852" y="722"/>
                    <a:pt x="852" y="684"/>
                  </a:cubicBezTo>
                  <a:lnTo>
                    <a:pt x="916" y="671"/>
                  </a:lnTo>
                  <a:lnTo>
                    <a:pt x="993" y="697"/>
                  </a:lnTo>
                  <a:lnTo>
                    <a:pt x="1019" y="671"/>
                  </a:lnTo>
                  <a:cubicBezTo>
                    <a:pt x="1019" y="645"/>
                    <a:pt x="1019" y="619"/>
                    <a:pt x="1019" y="581"/>
                  </a:cubicBezTo>
                  <a:cubicBezTo>
                    <a:pt x="1084" y="477"/>
                    <a:pt x="1097" y="349"/>
                    <a:pt x="1058" y="232"/>
                  </a:cubicBezTo>
                  <a:cubicBezTo>
                    <a:pt x="1047" y="201"/>
                    <a:pt x="1072" y="178"/>
                    <a:pt x="1109" y="178"/>
                  </a:cubicBezTo>
                  <a:cubicBezTo>
                    <a:pt x="1117" y="178"/>
                    <a:pt x="1126" y="179"/>
                    <a:pt x="1135" y="181"/>
                  </a:cubicBezTo>
                  <a:cubicBezTo>
                    <a:pt x="1151" y="185"/>
                    <a:pt x="1165" y="187"/>
                    <a:pt x="1178" y="187"/>
                  </a:cubicBezTo>
                  <a:cubicBezTo>
                    <a:pt x="1250" y="187"/>
                    <a:pt x="1283" y="130"/>
                    <a:pt x="1316" y="65"/>
                  </a:cubicBezTo>
                  <a:cubicBezTo>
                    <a:pt x="1296" y="45"/>
                    <a:pt x="1274" y="36"/>
                    <a:pt x="1251" y="36"/>
                  </a:cubicBezTo>
                  <a:cubicBezTo>
                    <a:pt x="1229" y="36"/>
                    <a:pt x="1206" y="45"/>
                    <a:pt x="1187" y="65"/>
                  </a:cubicBezTo>
                  <a:cubicBezTo>
                    <a:pt x="1142" y="123"/>
                    <a:pt x="1093" y="145"/>
                    <a:pt x="1043" y="145"/>
                  </a:cubicBezTo>
                  <a:cubicBezTo>
                    <a:pt x="993" y="145"/>
                    <a:pt x="942" y="123"/>
                    <a:pt x="890" y="91"/>
                  </a:cubicBezTo>
                  <a:cubicBezTo>
                    <a:pt x="865" y="65"/>
                    <a:pt x="839" y="39"/>
                    <a:pt x="852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5"/>
            <p:cNvSpPr/>
            <p:nvPr/>
          </p:nvSpPr>
          <p:spPr>
            <a:xfrm rot="10800000">
              <a:off x="2007733" y="62321"/>
              <a:ext cx="50841" cy="29657"/>
            </a:xfrm>
            <a:custGeom>
              <a:avLst/>
              <a:gdLst/>
              <a:ahLst/>
              <a:cxnLst/>
              <a:rect l="l" t="t" r="r" b="b"/>
              <a:pathLst>
                <a:path w="336" h="196" extrusionOk="0">
                  <a:moveTo>
                    <a:pt x="285" y="0"/>
                  </a:moveTo>
                  <a:cubicBezTo>
                    <a:pt x="267" y="0"/>
                    <a:pt x="247" y="8"/>
                    <a:pt x="232" y="15"/>
                  </a:cubicBezTo>
                  <a:lnTo>
                    <a:pt x="0" y="170"/>
                  </a:lnTo>
                  <a:lnTo>
                    <a:pt x="13" y="196"/>
                  </a:lnTo>
                  <a:cubicBezTo>
                    <a:pt x="78" y="196"/>
                    <a:pt x="168" y="196"/>
                    <a:pt x="232" y="183"/>
                  </a:cubicBezTo>
                  <a:cubicBezTo>
                    <a:pt x="284" y="170"/>
                    <a:pt x="310" y="144"/>
                    <a:pt x="323" y="106"/>
                  </a:cubicBezTo>
                  <a:cubicBezTo>
                    <a:pt x="336" y="80"/>
                    <a:pt x="336" y="41"/>
                    <a:pt x="323" y="15"/>
                  </a:cubicBezTo>
                  <a:cubicBezTo>
                    <a:pt x="312" y="4"/>
                    <a:pt x="299" y="0"/>
                    <a:pt x="285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5"/>
            <p:cNvSpPr/>
            <p:nvPr/>
          </p:nvSpPr>
          <p:spPr>
            <a:xfrm rot="10800000">
              <a:off x="1492668" y="128595"/>
              <a:ext cx="23453" cy="45545"/>
            </a:xfrm>
            <a:custGeom>
              <a:avLst/>
              <a:gdLst/>
              <a:ahLst/>
              <a:cxnLst/>
              <a:rect l="l" t="t" r="r" b="b"/>
              <a:pathLst>
                <a:path w="155" h="301" extrusionOk="0">
                  <a:moveTo>
                    <a:pt x="53" y="0"/>
                  </a:moveTo>
                  <a:cubicBezTo>
                    <a:pt x="48" y="0"/>
                    <a:pt x="43" y="2"/>
                    <a:pt x="39" y="4"/>
                  </a:cubicBezTo>
                  <a:cubicBezTo>
                    <a:pt x="0" y="4"/>
                    <a:pt x="0" y="43"/>
                    <a:pt x="0" y="68"/>
                  </a:cubicBezTo>
                  <a:cubicBezTo>
                    <a:pt x="13" y="133"/>
                    <a:pt x="26" y="184"/>
                    <a:pt x="26" y="249"/>
                  </a:cubicBezTo>
                  <a:cubicBezTo>
                    <a:pt x="26" y="288"/>
                    <a:pt x="52" y="300"/>
                    <a:pt x="90" y="300"/>
                  </a:cubicBezTo>
                  <a:cubicBezTo>
                    <a:pt x="129" y="300"/>
                    <a:pt x="155" y="262"/>
                    <a:pt x="155" y="223"/>
                  </a:cubicBezTo>
                  <a:cubicBezTo>
                    <a:pt x="155" y="159"/>
                    <a:pt x="90" y="107"/>
                    <a:pt x="90" y="43"/>
                  </a:cubicBezTo>
                  <a:cubicBezTo>
                    <a:pt x="90" y="22"/>
                    <a:pt x="73" y="0"/>
                    <a:pt x="53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5"/>
            <p:cNvSpPr/>
            <p:nvPr/>
          </p:nvSpPr>
          <p:spPr>
            <a:xfrm rot="10800000">
              <a:off x="1463313" y="538044"/>
              <a:ext cx="43124" cy="49177"/>
            </a:xfrm>
            <a:custGeom>
              <a:avLst/>
              <a:gdLst/>
              <a:ahLst/>
              <a:cxnLst/>
              <a:rect l="l" t="t" r="r" b="b"/>
              <a:pathLst>
                <a:path w="285" h="325" extrusionOk="0">
                  <a:moveTo>
                    <a:pt x="117" y="0"/>
                  </a:moveTo>
                  <a:cubicBezTo>
                    <a:pt x="91" y="0"/>
                    <a:pt x="65" y="13"/>
                    <a:pt x="65" y="39"/>
                  </a:cubicBezTo>
                  <a:cubicBezTo>
                    <a:pt x="104" y="91"/>
                    <a:pt x="65" y="116"/>
                    <a:pt x="0" y="116"/>
                  </a:cubicBezTo>
                  <a:cubicBezTo>
                    <a:pt x="39" y="207"/>
                    <a:pt x="168" y="219"/>
                    <a:pt x="181" y="323"/>
                  </a:cubicBezTo>
                  <a:cubicBezTo>
                    <a:pt x="181" y="323"/>
                    <a:pt x="188" y="324"/>
                    <a:pt x="199" y="324"/>
                  </a:cubicBezTo>
                  <a:cubicBezTo>
                    <a:pt x="221" y="324"/>
                    <a:pt x="258" y="318"/>
                    <a:pt x="284" y="284"/>
                  </a:cubicBezTo>
                  <a:cubicBezTo>
                    <a:pt x="181" y="271"/>
                    <a:pt x="194" y="181"/>
                    <a:pt x="168" y="116"/>
                  </a:cubicBezTo>
                  <a:cubicBezTo>
                    <a:pt x="155" y="78"/>
                    <a:pt x="142" y="39"/>
                    <a:pt x="117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5"/>
            <p:cNvSpPr/>
            <p:nvPr/>
          </p:nvSpPr>
          <p:spPr>
            <a:xfrm rot="10800000">
              <a:off x="1045843" y="114977"/>
              <a:ext cx="35256" cy="31776"/>
            </a:xfrm>
            <a:custGeom>
              <a:avLst/>
              <a:gdLst/>
              <a:ahLst/>
              <a:cxnLst/>
              <a:rect l="l" t="t" r="r" b="b"/>
              <a:pathLst>
                <a:path w="233" h="210" extrusionOk="0">
                  <a:moveTo>
                    <a:pt x="117" y="0"/>
                  </a:moveTo>
                  <a:cubicBezTo>
                    <a:pt x="81" y="0"/>
                    <a:pt x="54" y="28"/>
                    <a:pt x="26" y="55"/>
                  </a:cubicBezTo>
                  <a:cubicBezTo>
                    <a:pt x="13" y="119"/>
                    <a:pt x="1" y="184"/>
                    <a:pt x="91" y="210"/>
                  </a:cubicBezTo>
                  <a:cubicBezTo>
                    <a:pt x="97" y="203"/>
                    <a:pt x="104" y="200"/>
                    <a:pt x="110" y="200"/>
                  </a:cubicBezTo>
                  <a:cubicBezTo>
                    <a:pt x="117" y="200"/>
                    <a:pt x="123" y="203"/>
                    <a:pt x="129" y="210"/>
                  </a:cubicBezTo>
                  <a:cubicBezTo>
                    <a:pt x="129" y="184"/>
                    <a:pt x="155" y="158"/>
                    <a:pt x="181" y="145"/>
                  </a:cubicBezTo>
                  <a:cubicBezTo>
                    <a:pt x="194" y="94"/>
                    <a:pt x="233" y="68"/>
                    <a:pt x="168" y="16"/>
                  </a:cubicBezTo>
                  <a:cubicBezTo>
                    <a:pt x="149" y="5"/>
                    <a:pt x="133" y="0"/>
                    <a:pt x="117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5"/>
            <p:cNvSpPr/>
            <p:nvPr/>
          </p:nvSpPr>
          <p:spPr>
            <a:xfrm rot="10800000">
              <a:off x="1951143" y="108168"/>
              <a:ext cx="26631" cy="26480"/>
            </a:xfrm>
            <a:custGeom>
              <a:avLst/>
              <a:gdLst/>
              <a:ahLst/>
              <a:cxnLst/>
              <a:rect l="l" t="t" r="r" b="b"/>
              <a:pathLst>
                <a:path w="176" h="175" extrusionOk="0">
                  <a:moveTo>
                    <a:pt x="124" y="1"/>
                  </a:moveTo>
                  <a:cubicBezTo>
                    <a:pt x="21" y="1"/>
                    <a:pt x="72" y="117"/>
                    <a:pt x="21" y="156"/>
                  </a:cubicBezTo>
                  <a:cubicBezTo>
                    <a:pt x="2" y="169"/>
                    <a:pt x="0" y="173"/>
                    <a:pt x="5" y="173"/>
                  </a:cubicBezTo>
                  <a:cubicBezTo>
                    <a:pt x="11" y="173"/>
                    <a:pt x="29" y="166"/>
                    <a:pt x="34" y="166"/>
                  </a:cubicBezTo>
                  <a:cubicBezTo>
                    <a:pt x="36" y="166"/>
                    <a:pt x="36" y="166"/>
                    <a:pt x="34" y="168"/>
                  </a:cubicBezTo>
                  <a:cubicBezTo>
                    <a:pt x="48" y="172"/>
                    <a:pt x="60" y="174"/>
                    <a:pt x="72" y="174"/>
                  </a:cubicBezTo>
                  <a:cubicBezTo>
                    <a:pt x="132" y="174"/>
                    <a:pt x="152" y="122"/>
                    <a:pt x="163" y="78"/>
                  </a:cubicBezTo>
                  <a:cubicBezTo>
                    <a:pt x="176" y="39"/>
                    <a:pt x="163" y="1"/>
                    <a:pt x="124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5"/>
            <p:cNvSpPr/>
            <p:nvPr/>
          </p:nvSpPr>
          <p:spPr>
            <a:xfrm rot="10800000">
              <a:off x="1592079" y="255394"/>
              <a:ext cx="27539" cy="28295"/>
            </a:xfrm>
            <a:custGeom>
              <a:avLst/>
              <a:gdLst/>
              <a:ahLst/>
              <a:cxnLst/>
              <a:rect l="l" t="t" r="r" b="b"/>
              <a:pathLst>
                <a:path w="182" h="187" extrusionOk="0">
                  <a:moveTo>
                    <a:pt x="39" y="0"/>
                  </a:moveTo>
                  <a:cubicBezTo>
                    <a:pt x="26" y="0"/>
                    <a:pt x="14" y="10"/>
                    <a:pt x="14" y="19"/>
                  </a:cubicBezTo>
                  <a:cubicBezTo>
                    <a:pt x="1" y="83"/>
                    <a:pt x="52" y="135"/>
                    <a:pt x="78" y="173"/>
                  </a:cubicBezTo>
                  <a:cubicBezTo>
                    <a:pt x="78" y="186"/>
                    <a:pt x="117" y="186"/>
                    <a:pt x="130" y="186"/>
                  </a:cubicBezTo>
                  <a:cubicBezTo>
                    <a:pt x="142" y="186"/>
                    <a:pt x="168" y="173"/>
                    <a:pt x="181" y="135"/>
                  </a:cubicBezTo>
                  <a:cubicBezTo>
                    <a:pt x="130" y="109"/>
                    <a:pt x="130" y="32"/>
                    <a:pt x="52" y="6"/>
                  </a:cubicBezTo>
                  <a:cubicBezTo>
                    <a:pt x="48" y="2"/>
                    <a:pt x="44" y="0"/>
                    <a:pt x="39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5"/>
            <p:cNvSpPr/>
            <p:nvPr/>
          </p:nvSpPr>
          <p:spPr>
            <a:xfrm rot="10800000">
              <a:off x="2942235" y="72005"/>
              <a:ext cx="25572" cy="27236"/>
            </a:xfrm>
            <a:custGeom>
              <a:avLst/>
              <a:gdLst/>
              <a:ahLst/>
              <a:cxnLst/>
              <a:rect l="l" t="t" r="r" b="b"/>
              <a:pathLst>
                <a:path w="169" h="180" extrusionOk="0">
                  <a:moveTo>
                    <a:pt x="63" y="1"/>
                  </a:moveTo>
                  <a:cubicBezTo>
                    <a:pt x="55" y="1"/>
                    <a:pt x="47" y="4"/>
                    <a:pt x="39" y="12"/>
                  </a:cubicBezTo>
                  <a:cubicBezTo>
                    <a:pt x="0" y="50"/>
                    <a:pt x="39" y="63"/>
                    <a:pt x="39" y="76"/>
                  </a:cubicBezTo>
                  <a:cubicBezTo>
                    <a:pt x="78" y="115"/>
                    <a:pt x="117" y="154"/>
                    <a:pt x="168" y="179"/>
                  </a:cubicBezTo>
                  <a:cubicBezTo>
                    <a:pt x="142" y="128"/>
                    <a:pt x="142" y="76"/>
                    <a:pt x="104" y="25"/>
                  </a:cubicBezTo>
                  <a:cubicBezTo>
                    <a:pt x="95" y="16"/>
                    <a:pt x="80" y="1"/>
                    <a:pt x="63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5"/>
            <p:cNvSpPr/>
            <p:nvPr/>
          </p:nvSpPr>
          <p:spPr>
            <a:xfrm rot="10800000">
              <a:off x="2936486" y="64137"/>
              <a:ext cx="5901" cy="80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cubicBezTo>
                    <a:pt x="0" y="13"/>
                    <a:pt x="13" y="39"/>
                    <a:pt x="39" y="52"/>
                  </a:cubicBezTo>
                  <a:cubicBezTo>
                    <a:pt x="26" y="26"/>
                    <a:pt x="13" y="13"/>
                    <a:pt x="0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5"/>
            <p:cNvSpPr/>
            <p:nvPr/>
          </p:nvSpPr>
          <p:spPr>
            <a:xfrm rot="10800000">
              <a:off x="2598907" y="316371"/>
              <a:ext cx="425491" cy="356795"/>
            </a:xfrm>
            <a:custGeom>
              <a:avLst/>
              <a:gdLst/>
              <a:ahLst/>
              <a:cxnLst/>
              <a:rect l="l" t="t" r="r" b="b"/>
              <a:pathLst>
                <a:path w="2812" h="2358" extrusionOk="0">
                  <a:moveTo>
                    <a:pt x="607" y="491"/>
                  </a:moveTo>
                  <a:cubicBezTo>
                    <a:pt x="607" y="530"/>
                    <a:pt x="581" y="555"/>
                    <a:pt x="568" y="555"/>
                  </a:cubicBezTo>
                  <a:cubicBezTo>
                    <a:pt x="581" y="555"/>
                    <a:pt x="594" y="530"/>
                    <a:pt x="607" y="491"/>
                  </a:cubicBezTo>
                  <a:close/>
                  <a:moveTo>
                    <a:pt x="1277" y="607"/>
                  </a:moveTo>
                  <a:cubicBezTo>
                    <a:pt x="1290" y="620"/>
                    <a:pt x="1316" y="620"/>
                    <a:pt x="1329" y="620"/>
                  </a:cubicBezTo>
                  <a:lnTo>
                    <a:pt x="1277" y="620"/>
                  </a:lnTo>
                  <a:lnTo>
                    <a:pt x="1277" y="607"/>
                  </a:lnTo>
                  <a:close/>
                  <a:moveTo>
                    <a:pt x="336" y="1626"/>
                  </a:moveTo>
                  <a:cubicBezTo>
                    <a:pt x="387" y="1664"/>
                    <a:pt x="413" y="1729"/>
                    <a:pt x="478" y="1755"/>
                  </a:cubicBezTo>
                  <a:cubicBezTo>
                    <a:pt x="413" y="1742"/>
                    <a:pt x="387" y="1677"/>
                    <a:pt x="336" y="1639"/>
                  </a:cubicBezTo>
                  <a:lnTo>
                    <a:pt x="336" y="1626"/>
                  </a:lnTo>
                  <a:close/>
                  <a:moveTo>
                    <a:pt x="607" y="1"/>
                  </a:moveTo>
                  <a:lnTo>
                    <a:pt x="542" y="40"/>
                  </a:lnTo>
                  <a:lnTo>
                    <a:pt x="581" y="143"/>
                  </a:lnTo>
                  <a:lnTo>
                    <a:pt x="632" y="272"/>
                  </a:lnTo>
                  <a:cubicBezTo>
                    <a:pt x="658" y="297"/>
                    <a:pt x="658" y="336"/>
                    <a:pt x="697" y="336"/>
                  </a:cubicBezTo>
                  <a:cubicBezTo>
                    <a:pt x="761" y="414"/>
                    <a:pt x="697" y="452"/>
                    <a:pt x="645" y="491"/>
                  </a:cubicBezTo>
                  <a:lnTo>
                    <a:pt x="607" y="491"/>
                  </a:lnTo>
                  <a:cubicBezTo>
                    <a:pt x="580" y="477"/>
                    <a:pt x="549" y="457"/>
                    <a:pt x="526" y="457"/>
                  </a:cubicBezTo>
                  <a:cubicBezTo>
                    <a:pt x="505" y="457"/>
                    <a:pt x="491" y="474"/>
                    <a:pt x="491" y="530"/>
                  </a:cubicBezTo>
                  <a:cubicBezTo>
                    <a:pt x="465" y="530"/>
                    <a:pt x="439" y="542"/>
                    <a:pt x="426" y="542"/>
                  </a:cubicBezTo>
                  <a:cubicBezTo>
                    <a:pt x="392" y="565"/>
                    <a:pt x="378" y="609"/>
                    <a:pt x="338" y="609"/>
                  </a:cubicBezTo>
                  <a:cubicBezTo>
                    <a:pt x="334" y="609"/>
                    <a:pt x="328" y="608"/>
                    <a:pt x="323" y="607"/>
                  </a:cubicBezTo>
                  <a:cubicBezTo>
                    <a:pt x="271" y="581"/>
                    <a:pt x="323" y="517"/>
                    <a:pt x="297" y="478"/>
                  </a:cubicBezTo>
                  <a:cubicBezTo>
                    <a:pt x="284" y="478"/>
                    <a:pt x="271" y="478"/>
                    <a:pt x="271" y="465"/>
                  </a:cubicBezTo>
                  <a:cubicBezTo>
                    <a:pt x="246" y="465"/>
                    <a:pt x="233" y="452"/>
                    <a:pt x="233" y="439"/>
                  </a:cubicBezTo>
                  <a:lnTo>
                    <a:pt x="194" y="439"/>
                  </a:lnTo>
                  <a:cubicBezTo>
                    <a:pt x="194" y="426"/>
                    <a:pt x="194" y="414"/>
                    <a:pt x="194" y="414"/>
                  </a:cubicBezTo>
                  <a:cubicBezTo>
                    <a:pt x="155" y="414"/>
                    <a:pt x="129" y="439"/>
                    <a:pt x="104" y="439"/>
                  </a:cubicBezTo>
                  <a:cubicBezTo>
                    <a:pt x="1" y="452"/>
                    <a:pt x="26" y="504"/>
                    <a:pt x="78" y="555"/>
                  </a:cubicBezTo>
                  <a:lnTo>
                    <a:pt x="155" y="568"/>
                  </a:lnTo>
                  <a:cubicBezTo>
                    <a:pt x="181" y="633"/>
                    <a:pt x="284" y="633"/>
                    <a:pt x="258" y="736"/>
                  </a:cubicBezTo>
                  <a:cubicBezTo>
                    <a:pt x="142" y="813"/>
                    <a:pt x="117" y="865"/>
                    <a:pt x="168" y="968"/>
                  </a:cubicBezTo>
                  <a:lnTo>
                    <a:pt x="168" y="1032"/>
                  </a:lnTo>
                  <a:cubicBezTo>
                    <a:pt x="129" y="1032"/>
                    <a:pt x="91" y="1045"/>
                    <a:pt x="129" y="1097"/>
                  </a:cubicBezTo>
                  <a:cubicBezTo>
                    <a:pt x="220" y="1161"/>
                    <a:pt x="220" y="1277"/>
                    <a:pt x="129" y="1342"/>
                  </a:cubicBezTo>
                  <a:cubicBezTo>
                    <a:pt x="117" y="1368"/>
                    <a:pt x="104" y="1394"/>
                    <a:pt x="104" y="1432"/>
                  </a:cubicBezTo>
                  <a:cubicBezTo>
                    <a:pt x="194" y="1484"/>
                    <a:pt x="155" y="1587"/>
                    <a:pt x="194" y="1664"/>
                  </a:cubicBezTo>
                  <a:cubicBezTo>
                    <a:pt x="168" y="1664"/>
                    <a:pt x="168" y="1677"/>
                    <a:pt x="194" y="1690"/>
                  </a:cubicBezTo>
                  <a:cubicBezTo>
                    <a:pt x="207" y="1690"/>
                    <a:pt x="220" y="1690"/>
                    <a:pt x="233" y="1677"/>
                  </a:cubicBezTo>
                  <a:lnTo>
                    <a:pt x="297" y="1651"/>
                  </a:lnTo>
                  <a:cubicBezTo>
                    <a:pt x="336" y="1677"/>
                    <a:pt x="362" y="1729"/>
                    <a:pt x="362" y="1780"/>
                  </a:cubicBezTo>
                  <a:lnTo>
                    <a:pt x="413" y="1819"/>
                  </a:lnTo>
                  <a:cubicBezTo>
                    <a:pt x="400" y="1832"/>
                    <a:pt x="387" y="1858"/>
                    <a:pt x="400" y="1871"/>
                  </a:cubicBezTo>
                  <a:cubicBezTo>
                    <a:pt x="400" y="1884"/>
                    <a:pt x="400" y="1884"/>
                    <a:pt x="400" y="1896"/>
                  </a:cubicBezTo>
                  <a:cubicBezTo>
                    <a:pt x="323" y="1948"/>
                    <a:pt x="349" y="2000"/>
                    <a:pt x="387" y="2064"/>
                  </a:cubicBezTo>
                  <a:cubicBezTo>
                    <a:pt x="452" y="2064"/>
                    <a:pt x="503" y="2051"/>
                    <a:pt x="568" y="2025"/>
                  </a:cubicBezTo>
                  <a:cubicBezTo>
                    <a:pt x="529" y="1974"/>
                    <a:pt x="452" y="1987"/>
                    <a:pt x="439" y="1922"/>
                  </a:cubicBezTo>
                  <a:cubicBezTo>
                    <a:pt x="465" y="1871"/>
                    <a:pt x="503" y="1819"/>
                    <a:pt x="555" y="1780"/>
                  </a:cubicBezTo>
                  <a:cubicBezTo>
                    <a:pt x="632" y="1884"/>
                    <a:pt x="607" y="2025"/>
                    <a:pt x="697" y="2129"/>
                  </a:cubicBezTo>
                  <a:lnTo>
                    <a:pt x="723" y="2129"/>
                  </a:lnTo>
                  <a:cubicBezTo>
                    <a:pt x="761" y="2090"/>
                    <a:pt x="736" y="2025"/>
                    <a:pt x="748" y="1987"/>
                  </a:cubicBezTo>
                  <a:lnTo>
                    <a:pt x="800" y="1987"/>
                  </a:lnTo>
                  <a:cubicBezTo>
                    <a:pt x="832" y="2027"/>
                    <a:pt x="880" y="2047"/>
                    <a:pt x="926" y="2047"/>
                  </a:cubicBezTo>
                  <a:cubicBezTo>
                    <a:pt x="954" y="2047"/>
                    <a:pt x="982" y="2040"/>
                    <a:pt x="1006" y="2025"/>
                  </a:cubicBezTo>
                  <a:cubicBezTo>
                    <a:pt x="1013" y="2022"/>
                    <a:pt x="1021" y="2020"/>
                    <a:pt x="1029" y="2020"/>
                  </a:cubicBezTo>
                  <a:cubicBezTo>
                    <a:pt x="1051" y="2020"/>
                    <a:pt x="1074" y="2032"/>
                    <a:pt x="1084" y="2051"/>
                  </a:cubicBezTo>
                  <a:lnTo>
                    <a:pt x="1174" y="2348"/>
                  </a:lnTo>
                  <a:cubicBezTo>
                    <a:pt x="1180" y="2354"/>
                    <a:pt x="1190" y="2357"/>
                    <a:pt x="1200" y="2357"/>
                  </a:cubicBezTo>
                  <a:cubicBezTo>
                    <a:pt x="1209" y="2357"/>
                    <a:pt x="1219" y="2354"/>
                    <a:pt x="1226" y="2348"/>
                  </a:cubicBezTo>
                  <a:lnTo>
                    <a:pt x="1213" y="2232"/>
                  </a:lnTo>
                  <a:lnTo>
                    <a:pt x="1238" y="2193"/>
                  </a:lnTo>
                  <a:cubicBezTo>
                    <a:pt x="1226" y="2141"/>
                    <a:pt x="1226" y="2077"/>
                    <a:pt x="1277" y="2064"/>
                  </a:cubicBezTo>
                  <a:cubicBezTo>
                    <a:pt x="1367" y="2051"/>
                    <a:pt x="1380" y="1948"/>
                    <a:pt x="1458" y="1922"/>
                  </a:cubicBezTo>
                  <a:cubicBezTo>
                    <a:pt x="1471" y="1961"/>
                    <a:pt x="1509" y="1987"/>
                    <a:pt x="1522" y="2025"/>
                  </a:cubicBezTo>
                  <a:cubicBezTo>
                    <a:pt x="1548" y="2064"/>
                    <a:pt x="1561" y="2103"/>
                    <a:pt x="1587" y="2141"/>
                  </a:cubicBezTo>
                  <a:cubicBezTo>
                    <a:pt x="1596" y="2161"/>
                    <a:pt x="1614" y="2189"/>
                    <a:pt x="1645" y="2189"/>
                  </a:cubicBezTo>
                  <a:cubicBezTo>
                    <a:pt x="1654" y="2189"/>
                    <a:pt x="1665" y="2186"/>
                    <a:pt x="1677" y="2180"/>
                  </a:cubicBezTo>
                  <a:cubicBezTo>
                    <a:pt x="1716" y="2154"/>
                    <a:pt x="1690" y="2116"/>
                    <a:pt x="1677" y="2090"/>
                  </a:cubicBezTo>
                  <a:cubicBezTo>
                    <a:pt x="1651" y="2064"/>
                    <a:pt x="1625" y="1987"/>
                    <a:pt x="1587" y="1948"/>
                  </a:cubicBezTo>
                  <a:cubicBezTo>
                    <a:pt x="1535" y="1884"/>
                    <a:pt x="1548" y="1793"/>
                    <a:pt x="1612" y="1742"/>
                  </a:cubicBezTo>
                  <a:cubicBezTo>
                    <a:pt x="1632" y="1718"/>
                    <a:pt x="1650" y="1709"/>
                    <a:pt x="1666" y="1709"/>
                  </a:cubicBezTo>
                  <a:cubicBezTo>
                    <a:pt x="1702" y="1709"/>
                    <a:pt x="1732" y="1754"/>
                    <a:pt x="1767" y="1780"/>
                  </a:cubicBezTo>
                  <a:cubicBezTo>
                    <a:pt x="1788" y="1802"/>
                    <a:pt x="1802" y="1811"/>
                    <a:pt x="1814" y="1811"/>
                  </a:cubicBezTo>
                  <a:cubicBezTo>
                    <a:pt x="1824" y="1811"/>
                    <a:pt x="1833" y="1805"/>
                    <a:pt x="1844" y="1793"/>
                  </a:cubicBezTo>
                  <a:cubicBezTo>
                    <a:pt x="1870" y="1767"/>
                    <a:pt x="1844" y="1716"/>
                    <a:pt x="1819" y="1703"/>
                  </a:cubicBezTo>
                  <a:cubicBezTo>
                    <a:pt x="1767" y="1664"/>
                    <a:pt x="1716" y="1626"/>
                    <a:pt x="1754" y="1548"/>
                  </a:cubicBezTo>
                  <a:cubicBezTo>
                    <a:pt x="1819" y="1497"/>
                    <a:pt x="1909" y="1458"/>
                    <a:pt x="1999" y="1458"/>
                  </a:cubicBezTo>
                  <a:cubicBezTo>
                    <a:pt x="2077" y="1458"/>
                    <a:pt x="2141" y="1432"/>
                    <a:pt x="2193" y="1394"/>
                  </a:cubicBezTo>
                  <a:cubicBezTo>
                    <a:pt x="2249" y="1348"/>
                    <a:pt x="2296" y="1326"/>
                    <a:pt x="2338" y="1326"/>
                  </a:cubicBezTo>
                  <a:cubicBezTo>
                    <a:pt x="2402" y="1326"/>
                    <a:pt x="2450" y="1377"/>
                    <a:pt x="2489" y="1471"/>
                  </a:cubicBezTo>
                  <a:cubicBezTo>
                    <a:pt x="2502" y="1497"/>
                    <a:pt x="2528" y="1510"/>
                    <a:pt x="2554" y="1510"/>
                  </a:cubicBezTo>
                  <a:cubicBezTo>
                    <a:pt x="2515" y="1355"/>
                    <a:pt x="2515" y="1355"/>
                    <a:pt x="2644" y="1303"/>
                  </a:cubicBezTo>
                  <a:cubicBezTo>
                    <a:pt x="2644" y="1290"/>
                    <a:pt x="2657" y="1265"/>
                    <a:pt x="2657" y="1252"/>
                  </a:cubicBezTo>
                  <a:cubicBezTo>
                    <a:pt x="2760" y="1200"/>
                    <a:pt x="2760" y="1200"/>
                    <a:pt x="2773" y="1084"/>
                  </a:cubicBezTo>
                  <a:cubicBezTo>
                    <a:pt x="2773" y="1084"/>
                    <a:pt x="2786" y="1084"/>
                    <a:pt x="2786" y="1071"/>
                  </a:cubicBezTo>
                  <a:cubicBezTo>
                    <a:pt x="2812" y="916"/>
                    <a:pt x="2799" y="891"/>
                    <a:pt x="2618" y="878"/>
                  </a:cubicBezTo>
                  <a:cubicBezTo>
                    <a:pt x="2612" y="871"/>
                    <a:pt x="2605" y="868"/>
                    <a:pt x="2600" y="868"/>
                  </a:cubicBezTo>
                  <a:cubicBezTo>
                    <a:pt x="2596" y="868"/>
                    <a:pt x="2592" y="871"/>
                    <a:pt x="2592" y="878"/>
                  </a:cubicBezTo>
                  <a:cubicBezTo>
                    <a:pt x="2551" y="853"/>
                    <a:pt x="2511" y="844"/>
                    <a:pt x="2470" y="844"/>
                  </a:cubicBezTo>
                  <a:cubicBezTo>
                    <a:pt x="2446" y="844"/>
                    <a:pt x="2423" y="847"/>
                    <a:pt x="2399" y="852"/>
                  </a:cubicBezTo>
                  <a:cubicBezTo>
                    <a:pt x="2386" y="865"/>
                    <a:pt x="2373" y="865"/>
                    <a:pt x="2360" y="865"/>
                  </a:cubicBezTo>
                  <a:cubicBezTo>
                    <a:pt x="2347" y="916"/>
                    <a:pt x="2270" y="891"/>
                    <a:pt x="2257" y="916"/>
                  </a:cubicBezTo>
                  <a:cubicBezTo>
                    <a:pt x="2193" y="1058"/>
                    <a:pt x="2064" y="1084"/>
                    <a:pt x="1935" y="1110"/>
                  </a:cubicBezTo>
                  <a:cubicBezTo>
                    <a:pt x="1922" y="1084"/>
                    <a:pt x="1896" y="1084"/>
                    <a:pt x="1922" y="1058"/>
                  </a:cubicBezTo>
                  <a:cubicBezTo>
                    <a:pt x="1948" y="1032"/>
                    <a:pt x="1948" y="994"/>
                    <a:pt x="1922" y="994"/>
                  </a:cubicBezTo>
                  <a:cubicBezTo>
                    <a:pt x="1914" y="995"/>
                    <a:pt x="1906" y="995"/>
                    <a:pt x="1899" y="995"/>
                  </a:cubicBezTo>
                  <a:cubicBezTo>
                    <a:pt x="1784" y="995"/>
                    <a:pt x="1818" y="900"/>
                    <a:pt x="1806" y="839"/>
                  </a:cubicBezTo>
                  <a:cubicBezTo>
                    <a:pt x="1844" y="800"/>
                    <a:pt x="1896" y="775"/>
                    <a:pt x="1896" y="723"/>
                  </a:cubicBezTo>
                  <a:cubicBezTo>
                    <a:pt x="1844" y="723"/>
                    <a:pt x="1801" y="740"/>
                    <a:pt x="1753" y="740"/>
                  </a:cubicBezTo>
                  <a:cubicBezTo>
                    <a:pt x="1741" y="740"/>
                    <a:pt x="1728" y="738"/>
                    <a:pt x="1716" y="736"/>
                  </a:cubicBezTo>
                  <a:cubicBezTo>
                    <a:pt x="1703" y="697"/>
                    <a:pt x="1651" y="671"/>
                    <a:pt x="1651" y="633"/>
                  </a:cubicBezTo>
                  <a:cubicBezTo>
                    <a:pt x="1690" y="633"/>
                    <a:pt x="1728" y="633"/>
                    <a:pt x="1728" y="581"/>
                  </a:cubicBezTo>
                  <a:cubicBezTo>
                    <a:pt x="1728" y="547"/>
                    <a:pt x="1705" y="547"/>
                    <a:pt x="1683" y="547"/>
                  </a:cubicBezTo>
                  <a:cubicBezTo>
                    <a:pt x="1671" y="547"/>
                    <a:pt x="1660" y="547"/>
                    <a:pt x="1651" y="542"/>
                  </a:cubicBezTo>
                  <a:lnTo>
                    <a:pt x="1625" y="542"/>
                  </a:lnTo>
                  <a:lnTo>
                    <a:pt x="1625" y="465"/>
                  </a:lnTo>
                  <a:cubicBezTo>
                    <a:pt x="1625" y="452"/>
                    <a:pt x="1625" y="452"/>
                    <a:pt x="1625" y="439"/>
                  </a:cubicBezTo>
                  <a:cubicBezTo>
                    <a:pt x="1677" y="426"/>
                    <a:pt x="1728" y="401"/>
                    <a:pt x="1690" y="349"/>
                  </a:cubicBezTo>
                  <a:cubicBezTo>
                    <a:pt x="1677" y="337"/>
                    <a:pt x="1666" y="332"/>
                    <a:pt x="1657" y="332"/>
                  </a:cubicBezTo>
                  <a:cubicBezTo>
                    <a:pt x="1626" y="332"/>
                    <a:pt x="1609" y="381"/>
                    <a:pt x="1599" y="401"/>
                  </a:cubicBezTo>
                  <a:cubicBezTo>
                    <a:pt x="1574" y="414"/>
                    <a:pt x="1561" y="426"/>
                    <a:pt x="1548" y="426"/>
                  </a:cubicBezTo>
                  <a:cubicBezTo>
                    <a:pt x="1458" y="452"/>
                    <a:pt x="1458" y="491"/>
                    <a:pt x="1509" y="542"/>
                  </a:cubicBezTo>
                  <a:lnTo>
                    <a:pt x="1445" y="530"/>
                  </a:lnTo>
                  <a:lnTo>
                    <a:pt x="1354" y="491"/>
                  </a:lnTo>
                  <a:cubicBezTo>
                    <a:pt x="1316" y="452"/>
                    <a:pt x="1277" y="426"/>
                    <a:pt x="1329" y="375"/>
                  </a:cubicBezTo>
                  <a:cubicBezTo>
                    <a:pt x="1342" y="349"/>
                    <a:pt x="1342" y="336"/>
                    <a:pt x="1354" y="310"/>
                  </a:cubicBezTo>
                  <a:cubicBezTo>
                    <a:pt x="1354" y="285"/>
                    <a:pt x="1354" y="272"/>
                    <a:pt x="1380" y="259"/>
                  </a:cubicBezTo>
                  <a:cubicBezTo>
                    <a:pt x="1380" y="246"/>
                    <a:pt x="1380" y="246"/>
                    <a:pt x="1393" y="233"/>
                  </a:cubicBezTo>
                  <a:cubicBezTo>
                    <a:pt x="1380" y="207"/>
                    <a:pt x="1393" y="181"/>
                    <a:pt x="1406" y="169"/>
                  </a:cubicBezTo>
                  <a:cubicBezTo>
                    <a:pt x="1380" y="143"/>
                    <a:pt x="1406" y="117"/>
                    <a:pt x="1406" y="91"/>
                  </a:cubicBezTo>
                  <a:cubicBezTo>
                    <a:pt x="1342" y="91"/>
                    <a:pt x="1342" y="156"/>
                    <a:pt x="1329" y="194"/>
                  </a:cubicBezTo>
                  <a:cubicBezTo>
                    <a:pt x="1290" y="272"/>
                    <a:pt x="1277" y="362"/>
                    <a:pt x="1161" y="362"/>
                  </a:cubicBezTo>
                  <a:cubicBezTo>
                    <a:pt x="1148" y="362"/>
                    <a:pt x="1161" y="401"/>
                    <a:pt x="1187" y="414"/>
                  </a:cubicBezTo>
                  <a:cubicBezTo>
                    <a:pt x="1178" y="415"/>
                    <a:pt x="1169" y="416"/>
                    <a:pt x="1159" y="416"/>
                  </a:cubicBezTo>
                  <a:cubicBezTo>
                    <a:pt x="1118" y="416"/>
                    <a:pt x="1078" y="403"/>
                    <a:pt x="1039" y="403"/>
                  </a:cubicBezTo>
                  <a:cubicBezTo>
                    <a:pt x="1014" y="403"/>
                    <a:pt x="990" y="408"/>
                    <a:pt x="968" y="426"/>
                  </a:cubicBezTo>
                  <a:lnTo>
                    <a:pt x="903" y="414"/>
                  </a:lnTo>
                  <a:cubicBezTo>
                    <a:pt x="787" y="414"/>
                    <a:pt x="761" y="310"/>
                    <a:pt x="697" y="246"/>
                  </a:cubicBezTo>
                  <a:lnTo>
                    <a:pt x="697" y="130"/>
                  </a:lnTo>
                  <a:cubicBezTo>
                    <a:pt x="710" y="52"/>
                    <a:pt x="658" y="27"/>
                    <a:pt x="607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5"/>
            <p:cNvSpPr/>
            <p:nvPr/>
          </p:nvSpPr>
          <p:spPr>
            <a:xfrm rot="10800000">
              <a:off x="2885645" y="293827"/>
              <a:ext cx="26782" cy="37828"/>
            </a:xfrm>
            <a:custGeom>
              <a:avLst/>
              <a:gdLst/>
              <a:ahLst/>
              <a:cxnLst/>
              <a:rect l="l" t="t" r="r" b="b"/>
              <a:pathLst>
                <a:path w="177" h="250" extrusionOk="0">
                  <a:moveTo>
                    <a:pt x="124" y="0"/>
                  </a:moveTo>
                  <a:lnTo>
                    <a:pt x="124" y="0"/>
                  </a:lnTo>
                  <a:cubicBezTo>
                    <a:pt x="60" y="26"/>
                    <a:pt x="60" y="104"/>
                    <a:pt x="8" y="129"/>
                  </a:cubicBezTo>
                  <a:cubicBezTo>
                    <a:pt x="20" y="164"/>
                    <a:pt x="1" y="250"/>
                    <a:pt x="78" y="250"/>
                  </a:cubicBezTo>
                  <a:cubicBezTo>
                    <a:pt x="88" y="250"/>
                    <a:pt x="99" y="248"/>
                    <a:pt x="112" y="245"/>
                  </a:cubicBezTo>
                  <a:cubicBezTo>
                    <a:pt x="112" y="168"/>
                    <a:pt x="176" y="91"/>
                    <a:pt x="124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5"/>
            <p:cNvSpPr/>
            <p:nvPr/>
          </p:nvSpPr>
          <p:spPr>
            <a:xfrm rot="10800000">
              <a:off x="1221365" y="127385"/>
              <a:ext cx="27539" cy="24815"/>
            </a:xfrm>
            <a:custGeom>
              <a:avLst/>
              <a:gdLst/>
              <a:ahLst/>
              <a:cxnLst/>
              <a:rect l="l" t="t" r="r" b="b"/>
              <a:pathLst>
                <a:path w="182" h="164" extrusionOk="0">
                  <a:moveTo>
                    <a:pt x="58" y="0"/>
                  </a:moveTo>
                  <a:cubicBezTo>
                    <a:pt x="20" y="0"/>
                    <a:pt x="10" y="39"/>
                    <a:pt x="1" y="78"/>
                  </a:cubicBezTo>
                  <a:cubicBezTo>
                    <a:pt x="1" y="129"/>
                    <a:pt x="24" y="164"/>
                    <a:pt x="72" y="164"/>
                  </a:cubicBezTo>
                  <a:cubicBezTo>
                    <a:pt x="85" y="164"/>
                    <a:pt x="100" y="161"/>
                    <a:pt x="117" y="155"/>
                  </a:cubicBezTo>
                  <a:cubicBezTo>
                    <a:pt x="181" y="117"/>
                    <a:pt x="130" y="52"/>
                    <a:pt x="104" y="14"/>
                  </a:cubicBezTo>
                  <a:cubicBezTo>
                    <a:pt x="85" y="4"/>
                    <a:pt x="70" y="0"/>
                    <a:pt x="58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5"/>
            <p:cNvSpPr/>
            <p:nvPr/>
          </p:nvSpPr>
          <p:spPr>
            <a:xfrm rot="10800000">
              <a:off x="1340448" y="99392"/>
              <a:ext cx="37223" cy="21486"/>
            </a:xfrm>
            <a:custGeom>
              <a:avLst/>
              <a:gdLst/>
              <a:ahLst/>
              <a:cxnLst/>
              <a:rect l="l" t="t" r="r" b="b"/>
              <a:pathLst>
                <a:path w="246" h="142" extrusionOk="0">
                  <a:moveTo>
                    <a:pt x="78" y="0"/>
                  </a:moveTo>
                  <a:cubicBezTo>
                    <a:pt x="39" y="13"/>
                    <a:pt x="1" y="39"/>
                    <a:pt x="13" y="90"/>
                  </a:cubicBezTo>
                  <a:cubicBezTo>
                    <a:pt x="22" y="125"/>
                    <a:pt x="36" y="136"/>
                    <a:pt x="56" y="136"/>
                  </a:cubicBezTo>
                  <a:cubicBezTo>
                    <a:pt x="66" y="136"/>
                    <a:pt x="78" y="133"/>
                    <a:pt x="91" y="129"/>
                  </a:cubicBezTo>
                  <a:cubicBezTo>
                    <a:pt x="103" y="102"/>
                    <a:pt x="114" y="92"/>
                    <a:pt x="126" y="92"/>
                  </a:cubicBezTo>
                  <a:cubicBezTo>
                    <a:pt x="153" y="92"/>
                    <a:pt x="180" y="142"/>
                    <a:pt x="207" y="142"/>
                  </a:cubicBezTo>
                  <a:lnTo>
                    <a:pt x="246" y="116"/>
                  </a:lnTo>
                  <a:cubicBezTo>
                    <a:pt x="246" y="77"/>
                    <a:pt x="220" y="26"/>
                    <a:pt x="181" y="26"/>
                  </a:cubicBezTo>
                  <a:cubicBezTo>
                    <a:pt x="142" y="13"/>
                    <a:pt x="104" y="26"/>
                    <a:pt x="78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5"/>
            <p:cNvSpPr/>
            <p:nvPr/>
          </p:nvSpPr>
          <p:spPr>
            <a:xfrm rot="10800000">
              <a:off x="1707228" y="269012"/>
              <a:ext cx="21638" cy="19671"/>
            </a:xfrm>
            <a:custGeom>
              <a:avLst/>
              <a:gdLst/>
              <a:ahLst/>
              <a:cxnLst/>
              <a:rect l="l" t="t" r="r" b="b"/>
              <a:pathLst>
                <a:path w="143" h="130" extrusionOk="0">
                  <a:moveTo>
                    <a:pt x="91" y="0"/>
                  </a:moveTo>
                  <a:cubicBezTo>
                    <a:pt x="26" y="13"/>
                    <a:pt x="1" y="26"/>
                    <a:pt x="13" y="65"/>
                  </a:cubicBezTo>
                  <a:cubicBezTo>
                    <a:pt x="13" y="103"/>
                    <a:pt x="39" y="129"/>
                    <a:pt x="91" y="129"/>
                  </a:cubicBezTo>
                  <a:cubicBezTo>
                    <a:pt x="117" y="129"/>
                    <a:pt x="142" y="103"/>
                    <a:pt x="142" y="65"/>
                  </a:cubicBezTo>
                  <a:cubicBezTo>
                    <a:pt x="142" y="26"/>
                    <a:pt x="104" y="0"/>
                    <a:pt x="91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5"/>
            <p:cNvSpPr/>
            <p:nvPr/>
          </p:nvSpPr>
          <p:spPr>
            <a:xfrm rot="10800000">
              <a:off x="934629" y="450586"/>
              <a:ext cx="21638" cy="23453"/>
            </a:xfrm>
            <a:custGeom>
              <a:avLst/>
              <a:gdLst/>
              <a:ahLst/>
              <a:cxnLst/>
              <a:rect l="l" t="t" r="r" b="b"/>
              <a:pathLst>
                <a:path w="143" h="155" extrusionOk="0">
                  <a:moveTo>
                    <a:pt x="52" y="0"/>
                  </a:moveTo>
                  <a:cubicBezTo>
                    <a:pt x="14" y="39"/>
                    <a:pt x="1" y="90"/>
                    <a:pt x="14" y="142"/>
                  </a:cubicBezTo>
                  <a:lnTo>
                    <a:pt x="104" y="155"/>
                  </a:lnTo>
                  <a:cubicBezTo>
                    <a:pt x="143" y="116"/>
                    <a:pt x="143" y="52"/>
                    <a:pt x="104" y="13"/>
                  </a:cubicBezTo>
                  <a:lnTo>
                    <a:pt x="52" y="0"/>
                  </a:ln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5"/>
            <p:cNvSpPr/>
            <p:nvPr/>
          </p:nvSpPr>
          <p:spPr>
            <a:xfrm rot="10800000">
              <a:off x="1275989" y="99089"/>
              <a:ext cx="21638" cy="35558"/>
            </a:xfrm>
            <a:custGeom>
              <a:avLst/>
              <a:gdLst/>
              <a:ahLst/>
              <a:cxnLst/>
              <a:rect l="l" t="t" r="r" b="b"/>
              <a:pathLst>
                <a:path w="143" h="235" extrusionOk="0">
                  <a:moveTo>
                    <a:pt x="90" y="1"/>
                  </a:moveTo>
                  <a:cubicBezTo>
                    <a:pt x="39" y="65"/>
                    <a:pt x="13" y="143"/>
                    <a:pt x="0" y="233"/>
                  </a:cubicBezTo>
                  <a:cubicBezTo>
                    <a:pt x="7" y="234"/>
                    <a:pt x="13" y="234"/>
                    <a:pt x="19" y="234"/>
                  </a:cubicBezTo>
                  <a:cubicBezTo>
                    <a:pt x="113" y="234"/>
                    <a:pt x="92" y="140"/>
                    <a:pt x="116" y="91"/>
                  </a:cubicBezTo>
                  <a:lnTo>
                    <a:pt x="142" y="52"/>
                  </a:lnTo>
                  <a:lnTo>
                    <a:pt x="90" y="1"/>
                  </a:ln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5"/>
            <p:cNvSpPr/>
            <p:nvPr/>
          </p:nvSpPr>
          <p:spPr>
            <a:xfrm rot="10800000">
              <a:off x="2606777" y="364641"/>
              <a:ext cx="19519" cy="17704"/>
            </a:xfrm>
            <a:custGeom>
              <a:avLst/>
              <a:gdLst/>
              <a:ahLst/>
              <a:cxnLst/>
              <a:rect l="l" t="t" r="r" b="b"/>
              <a:pathLst>
                <a:path w="129" h="117" extrusionOk="0">
                  <a:moveTo>
                    <a:pt x="77" y="0"/>
                  </a:moveTo>
                  <a:cubicBezTo>
                    <a:pt x="39" y="0"/>
                    <a:pt x="13" y="26"/>
                    <a:pt x="13" y="65"/>
                  </a:cubicBezTo>
                  <a:cubicBezTo>
                    <a:pt x="0" y="90"/>
                    <a:pt x="26" y="116"/>
                    <a:pt x="52" y="116"/>
                  </a:cubicBezTo>
                  <a:cubicBezTo>
                    <a:pt x="77" y="116"/>
                    <a:pt x="116" y="90"/>
                    <a:pt x="129" y="52"/>
                  </a:cubicBezTo>
                  <a:cubicBezTo>
                    <a:pt x="129" y="26"/>
                    <a:pt x="116" y="13"/>
                    <a:pt x="77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5"/>
            <p:cNvSpPr/>
            <p:nvPr/>
          </p:nvSpPr>
          <p:spPr>
            <a:xfrm rot="10800000">
              <a:off x="2370579" y="126174"/>
              <a:ext cx="17704" cy="16190"/>
            </a:xfrm>
            <a:custGeom>
              <a:avLst/>
              <a:gdLst/>
              <a:ahLst/>
              <a:cxnLst/>
              <a:rect l="l" t="t" r="r" b="b"/>
              <a:pathLst>
                <a:path w="117" h="107" extrusionOk="0">
                  <a:moveTo>
                    <a:pt x="65" y="0"/>
                  </a:moveTo>
                  <a:cubicBezTo>
                    <a:pt x="26" y="0"/>
                    <a:pt x="0" y="13"/>
                    <a:pt x="0" y="52"/>
                  </a:cubicBezTo>
                  <a:cubicBezTo>
                    <a:pt x="0" y="84"/>
                    <a:pt x="18" y="107"/>
                    <a:pt x="45" y="107"/>
                  </a:cubicBezTo>
                  <a:cubicBezTo>
                    <a:pt x="51" y="107"/>
                    <a:pt x="58" y="106"/>
                    <a:pt x="65" y="103"/>
                  </a:cubicBezTo>
                  <a:cubicBezTo>
                    <a:pt x="103" y="103"/>
                    <a:pt x="116" y="78"/>
                    <a:pt x="116" y="52"/>
                  </a:cubicBezTo>
                  <a:cubicBezTo>
                    <a:pt x="116" y="13"/>
                    <a:pt x="90" y="0"/>
                    <a:pt x="65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5"/>
            <p:cNvSpPr/>
            <p:nvPr/>
          </p:nvSpPr>
          <p:spPr>
            <a:xfrm rot="10800000">
              <a:off x="2075975" y="165667"/>
              <a:ext cx="19671" cy="17704"/>
            </a:xfrm>
            <a:custGeom>
              <a:avLst/>
              <a:gdLst/>
              <a:ahLst/>
              <a:cxnLst/>
              <a:rect l="l" t="t" r="r" b="b"/>
              <a:pathLst>
                <a:path w="130" h="117" extrusionOk="0">
                  <a:moveTo>
                    <a:pt x="65" y="0"/>
                  </a:moveTo>
                  <a:cubicBezTo>
                    <a:pt x="26" y="0"/>
                    <a:pt x="0" y="39"/>
                    <a:pt x="0" y="78"/>
                  </a:cubicBezTo>
                  <a:cubicBezTo>
                    <a:pt x="0" y="104"/>
                    <a:pt x="26" y="117"/>
                    <a:pt x="52" y="117"/>
                  </a:cubicBezTo>
                  <a:cubicBezTo>
                    <a:pt x="91" y="117"/>
                    <a:pt x="116" y="91"/>
                    <a:pt x="129" y="52"/>
                  </a:cubicBezTo>
                  <a:cubicBezTo>
                    <a:pt x="129" y="13"/>
                    <a:pt x="91" y="0"/>
                    <a:pt x="65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5"/>
            <p:cNvSpPr/>
            <p:nvPr/>
          </p:nvSpPr>
          <p:spPr>
            <a:xfrm rot="10800000">
              <a:off x="2074008" y="243743"/>
              <a:ext cx="17704" cy="15737"/>
            </a:xfrm>
            <a:custGeom>
              <a:avLst/>
              <a:gdLst/>
              <a:ahLst/>
              <a:cxnLst/>
              <a:rect l="l" t="t" r="r" b="b"/>
              <a:pathLst>
                <a:path w="117" h="104" extrusionOk="0">
                  <a:moveTo>
                    <a:pt x="65" y="1"/>
                  </a:moveTo>
                  <a:cubicBezTo>
                    <a:pt x="39" y="1"/>
                    <a:pt x="0" y="13"/>
                    <a:pt x="0" y="65"/>
                  </a:cubicBezTo>
                  <a:cubicBezTo>
                    <a:pt x="0" y="104"/>
                    <a:pt x="13" y="104"/>
                    <a:pt x="39" y="104"/>
                  </a:cubicBezTo>
                  <a:cubicBezTo>
                    <a:pt x="65" y="91"/>
                    <a:pt x="103" y="78"/>
                    <a:pt x="116" y="39"/>
                  </a:cubicBezTo>
                  <a:cubicBezTo>
                    <a:pt x="116" y="13"/>
                    <a:pt x="103" y="1"/>
                    <a:pt x="65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5"/>
            <p:cNvSpPr/>
            <p:nvPr/>
          </p:nvSpPr>
          <p:spPr>
            <a:xfrm rot="10800000">
              <a:off x="850651" y="218323"/>
              <a:ext cx="29506" cy="18309"/>
            </a:xfrm>
            <a:custGeom>
              <a:avLst/>
              <a:gdLst/>
              <a:ahLst/>
              <a:cxnLst/>
              <a:rect l="l" t="t" r="r" b="b"/>
              <a:pathLst>
                <a:path w="195" h="121" extrusionOk="0">
                  <a:moveTo>
                    <a:pt x="106" y="0"/>
                  </a:moveTo>
                  <a:cubicBezTo>
                    <a:pt x="84" y="0"/>
                    <a:pt x="62" y="15"/>
                    <a:pt x="39" y="30"/>
                  </a:cubicBezTo>
                  <a:cubicBezTo>
                    <a:pt x="26" y="43"/>
                    <a:pt x="14" y="56"/>
                    <a:pt x="1" y="69"/>
                  </a:cubicBezTo>
                  <a:cubicBezTo>
                    <a:pt x="26" y="95"/>
                    <a:pt x="65" y="120"/>
                    <a:pt x="104" y="120"/>
                  </a:cubicBezTo>
                  <a:cubicBezTo>
                    <a:pt x="155" y="107"/>
                    <a:pt x="194" y="82"/>
                    <a:pt x="155" y="30"/>
                  </a:cubicBezTo>
                  <a:cubicBezTo>
                    <a:pt x="139" y="8"/>
                    <a:pt x="123" y="0"/>
                    <a:pt x="106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5"/>
            <p:cNvSpPr/>
            <p:nvPr/>
          </p:nvSpPr>
          <p:spPr>
            <a:xfrm rot="10800000">
              <a:off x="1699511" y="-16361"/>
              <a:ext cx="13769" cy="16342"/>
            </a:xfrm>
            <a:custGeom>
              <a:avLst/>
              <a:gdLst/>
              <a:ahLst/>
              <a:cxnLst/>
              <a:rect l="l" t="t" r="r" b="b"/>
              <a:pathLst>
                <a:path w="91" h="108" extrusionOk="0">
                  <a:moveTo>
                    <a:pt x="52" y="1"/>
                  </a:moveTo>
                  <a:cubicBezTo>
                    <a:pt x="14" y="1"/>
                    <a:pt x="1" y="26"/>
                    <a:pt x="1" y="65"/>
                  </a:cubicBezTo>
                  <a:cubicBezTo>
                    <a:pt x="1" y="91"/>
                    <a:pt x="14" y="104"/>
                    <a:pt x="39" y="104"/>
                  </a:cubicBezTo>
                  <a:cubicBezTo>
                    <a:pt x="44" y="106"/>
                    <a:pt x="48" y="107"/>
                    <a:pt x="53" y="107"/>
                  </a:cubicBezTo>
                  <a:cubicBezTo>
                    <a:pt x="73" y="107"/>
                    <a:pt x="91" y="84"/>
                    <a:pt x="91" y="52"/>
                  </a:cubicBezTo>
                  <a:cubicBezTo>
                    <a:pt x="91" y="26"/>
                    <a:pt x="78" y="13"/>
                    <a:pt x="52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5"/>
            <p:cNvSpPr/>
            <p:nvPr/>
          </p:nvSpPr>
          <p:spPr>
            <a:xfrm rot="10800000">
              <a:off x="1771687" y="64136"/>
              <a:ext cx="17704" cy="16342"/>
            </a:xfrm>
            <a:custGeom>
              <a:avLst/>
              <a:gdLst/>
              <a:ahLst/>
              <a:cxnLst/>
              <a:rect l="l" t="t" r="r" b="b"/>
              <a:pathLst>
                <a:path w="117" h="108" extrusionOk="0">
                  <a:moveTo>
                    <a:pt x="66" y="1"/>
                  </a:moveTo>
                  <a:cubicBezTo>
                    <a:pt x="62" y="1"/>
                    <a:pt x="57" y="2"/>
                    <a:pt x="52" y="4"/>
                  </a:cubicBezTo>
                  <a:cubicBezTo>
                    <a:pt x="27" y="4"/>
                    <a:pt x="1" y="17"/>
                    <a:pt x="14" y="55"/>
                  </a:cubicBezTo>
                  <a:cubicBezTo>
                    <a:pt x="14" y="81"/>
                    <a:pt x="52" y="107"/>
                    <a:pt x="78" y="107"/>
                  </a:cubicBezTo>
                  <a:cubicBezTo>
                    <a:pt x="104" y="107"/>
                    <a:pt x="117" y="81"/>
                    <a:pt x="104" y="55"/>
                  </a:cubicBezTo>
                  <a:cubicBezTo>
                    <a:pt x="104" y="24"/>
                    <a:pt x="86" y="1"/>
                    <a:pt x="66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5"/>
            <p:cNvSpPr/>
            <p:nvPr/>
          </p:nvSpPr>
          <p:spPr>
            <a:xfrm rot="10800000">
              <a:off x="2957972" y="327570"/>
              <a:ext cx="151" cy="15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5"/>
            <p:cNvSpPr/>
            <p:nvPr/>
          </p:nvSpPr>
          <p:spPr>
            <a:xfrm rot="10800000">
              <a:off x="2934519" y="327570"/>
              <a:ext cx="23605" cy="23605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04" y="1"/>
                  </a:moveTo>
                  <a:lnTo>
                    <a:pt x="104" y="1"/>
                  </a:lnTo>
                  <a:cubicBezTo>
                    <a:pt x="53" y="26"/>
                    <a:pt x="53" y="78"/>
                    <a:pt x="14" y="104"/>
                  </a:cubicBezTo>
                  <a:cubicBezTo>
                    <a:pt x="14" y="129"/>
                    <a:pt x="14" y="142"/>
                    <a:pt x="1" y="155"/>
                  </a:cubicBezTo>
                  <a:lnTo>
                    <a:pt x="65" y="142"/>
                  </a:lnTo>
                  <a:cubicBezTo>
                    <a:pt x="78" y="104"/>
                    <a:pt x="156" y="65"/>
                    <a:pt x="104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5"/>
            <p:cNvSpPr/>
            <p:nvPr/>
          </p:nvSpPr>
          <p:spPr>
            <a:xfrm rot="10800000">
              <a:off x="1190195" y="283236"/>
              <a:ext cx="13769" cy="21184"/>
            </a:xfrm>
            <a:custGeom>
              <a:avLst/>
              <a:gdLst/>
              <a:ahLst/>
              <a:cxnLst/>
              <a:rect l="l" t="t" r="r" b="b"/>
              <a:pathLst>
                <a:path w="91" h="140" extrusionOk="0">
                  <a:moveTo>
                    <a:pt x="39" y="1"/>
                  </a:moveTo>
                  <a:cubicBezTo>
                    <a:pt x="0" y="1"/>
                    <a:pt x="0" y="40"/>
                    <a:pt x="0" y="65"/>
                  </a:cubicBezTo>
                  <a:cubicBezTo>
                    <a:pt x="0" y="91"/>
                    <a:pt x="0" y="104"/>
                    <a:pt x="0" y="117"/>
                  </a:cubicBezTo>
                  <a:cubicBezTo>
                    <a:pt x="19" y="130"/>
                    <a:pt x="36" y="140"/>
                    <a:pt x="50" y="140"/>
                  </a:cubicBezTo>
                  <a:cubicBezTo>
                    <a:pt x="65" y="140"/>
                    <a:pt x="78" y="130"/>
                    <a:pt x="90" y="104"/>
                  </a:cubicBezTo>
                  <a:cubicBezTo>
                    <a:pt x="90" y="91"/>
                    <a:pt x="90" y="78"/>
                    <a:pt x="90" y="65"/>
                  </a:cubicBezTo>
                  <a:cubicBezTo>
                    <a:pt x="78" y="40"/>
                    <a:pt x="78" y="1"/>
                    <a:pt x="39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5"/>
            <p:cNvSpPr/>
            <p:nvPr/>
          </p:nvSpPr>
          <p:spPr>
            <a:xfrm rot="10800000">
              <a:off x="1160992" y="103175"/>
              <a:ext cx="31322" cy="23605"/>
            </a:xfrm>
            <a:custGeom>
              <a:avLst/>
              <a:gdLst/>
              <a:ahLst/>
              <a:cxnLst/>
              <a:rect l="l" t="t" r="r" b="b"/>
              <a:pathLst>
                <a:path w="207" h="156" extrusionOk="0">
                  <a:moveTo>
                    <a:pt x="117" y="0"/>
                  </a:moveTo>
                  <a:cubicBezTo>
                    <a:pt x="117" y="26"/>
                    <a:pt x="91" y="39"/>
                    <a:pt x="78" y="39"/>
                  </a:cubicBezTo>
                  <a:cubicBezTo>
                    <a:pt x="52" y="65"/>
                    <a:pt x="13" y="78"/>
                    <a:pt x="1" y="116"/>
                  </a:cubicBezTo>
                  <a:cubicBezTo>
                    <a:pt x="13" y="129"/>
                    <a:pt x="13" y="142"/>
                    <a:pt x="13" y="155"/>
                  </a:cubicBezTo>
                  <a:lnTo>
                    <a:pt x="155" y="104"/>
                  </a:lnTo>
                  <a:cubicBezTo>
                    <a:pt x="155" y="65"/>
                    <a:pt x="207" y="13"/>
                    <a:pt x="117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5"/>
            <p:cNvSpPr/>
            <p:nvPr/>
          </p:nvSpPr>
          <p:spPr>
            <a:xfrm rot="10800000">
              <a:off x="1307310" y="235421"/>
              <a:ext cx="13769" cy="16190"/>
            </a:xfrm>
            <a:custGeom>
              <a:avLst/>
              <a:gdLst/>
              <a:ahLst/>
              <a:cxnLst/>
              <a:rect l="l" t="t" r="r" b="b"/>
              <a:pathLst>
                <a:path w="91" h="107" extrusionOk="0">
                  <a:moveTo>
                    <a:pt x="39" y="0"/>
                  </a:moveTo>
                  <a:cubicBezTo>
                    <a:pt x="0" y="0"/>
                    <a:pt x="0" y="39"/>
                    <a:pt x="0" y="65"/>
                  </a:cubicBezTo>
                  <a:cubicBezTo>
                    <a:pt x="11" y="86"/>
                    <a:pt x="13" y="107"/>
                    <a:pt x="34" y="107"/>
                  </a:cubicBezTo>
                  <a:cubicBezTo>
                    <a:pt x="39" y="107"/>
                    <a:pt x="45" y="106"/>
                    <a:pt x="52" y="103"/>
                  </a:cubicBezTo>
                  <a:cubicBezTo>
                    <a:pt x="78" y="90"/>
                    <a:pt x="91" y="65"/>
                    <a:pt x="78" y="39"/>
                  </a:cubicBezTo>
                  <a:cubicBezTo>
                    <a:pt x="78" y="26"/>
                    <a:pt x="65" y="0"/>
                    <a:pt x="39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5"/>
            <p:cNvSpPr/>
            <p:nvPr/>
          </p:nvSpPr>
          <p:spPr>
            <a:xfrm rot="10800000">
              <a:off x="1085336" y="513532"/>
              <a:ext cx="21184" cy="15131"/>
            </a:xfrm>
            <a:custGeom>
              <a:avLst/>
              <a:gdLst/>
              <a:ahLst/>
              <a:cxnLst/>
              <a:rect l="l" t="t" r="r" b="b"/>
              <a:pathLst>
                <a:path w="140" h="100" extrusionOk="0">
                  <a:moveTo>
                    <a:pt x="40" y="0"/>
                  </a:moveTo>
                  <a:cubicBezTo>
                    <a:pt x="27" y="13"/>
                    <a:pt x="14" y="26"/>
                    <a:pt x="1" y="52"/>
                  </a:cubicBezTo>
                  <a:cubicBezTo>
                    <a:pt x="14" y="52"/>
                    <a:pt x="27" y="65"/>
                    <a:pt x="27" y="90"/>
                  </a:cubicBezTo>
                  <a:cubicBezTo>
                    <a:pt x="52" y="97"/>
                    <a:pt x="71" y="100"/>
                    <a:pt x="87" y="100"/>
                  </a:cubicBezTo>
                  <a:cubicBezTo>
                    <a:pt x="135" y="100"/>
                    <a:pt x="140" y="68"/>
                    <a:pt x="130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5"/>
            <p:cNvSpPr/>
            <p:nvPr/>
          </p:nvSpPr>
          <p:spPr>
            <a:xfrm rot="10800000">
              <a:off x="2333508" y="118911"/>
              <a:ext cx="17704" cy="11046"/>
            </a:xfrm>
            <a:custGeom>
              <a:avLst/>
              <a:gdLst/>
              <a:ahLst/>
              <a:cxnLst/>
              <a:rect l="l" t="t" r="r" b="b"/>
              <a:pathLst>
                <a:path w="117" h="73" extrusionOk="0">
                  <a:moveTo>
                    <a:pt x="76" y="1"/>
                  </a:moveTo>
                  <a:cubicBezTo>
                    <a:pt x="60" y="1"/>
                    <a:pt x="47" y="10"/>
                    <a:pt x="39" y="34"/>
                  </a:cubicBezTo>
                  <a:cubicBezTo>
                    <a:pt x="39" y="47"/>
                    <a:pt x="13" y="60"/>
                    <a:pt x="0" y="73"/>
                  </a:cubicBezTo>
                  <a:lnTo>
                    <a:pt x="65" y="73"/>
                  </a:lnTo>
                  <a:cubicBezTo>
                    <a:pt x="90" y="73"/>
                    <a:pt x="116" y="60"/>
                    <a:pt x="116" y="34"/>
                  </a:cubicBezTo>
                  <a:cubicBezTo>
                    <a:pt x="116" y="21"/>
                    <a:pt x="116" y="8"/>
                    <a:pt x="103" y="8"/>
                  </a:cubicBezTo>
                  <a:cubicBezTo>
                    <a:pt x="94" y="4"/>
                    <a:pt x="84" y="1"/>
                    <a:pt x="76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5"/>
            <p:cNvSpPr/>
            <p:nvPr/>
          </p:nvSpPr>
          <p:spPr>
            <a:xfrm rot="10800000">
              <a:off x="1116052" y="217869"/>
              <a:ext cx="13769" cy="14223"/>
            </a:xfrm>
            <a:custGeom>
              <a:avLst/>
              <a:gdLst/>
              <a:ahLst/>
              <a:cxnLst/>
              <a:rect l="l" t="t" r="r" b="b"/>
              <a:pathLst>
                <a:path w="91" h="94" extrusionOk="0">
                  <a:moveTo>
                    <a:pt x="65" y="0"/>
                  </a:moveTo>
                  <a:cubicBezTo>
                    <a:pt x="26" y="0"/>
                    <a:pt x="0" y="26"/>
                    <a:pt x="0" y="65"/>
                  </a:cubicBezTo>
                  <a:cubicBezTo>
                    <a:pt x="0" y="75"/>
                    <a:pt x="17" y="94"/>
                    <a:pt x="30" y="94"/>
                  </a:cubicBezTo>
                  <a:cubicBezTo>
                    <a:pt x="33" y="94"/>
                    <a:pt x="36" y="93"/>
                    <a:pt x="39" y="90"/>
                  </a:cubicBezTo>
                  <a:cubicBezTo>
                    <a:pt x="65" y="90"/>
                    <a:pt x="90" y="65"/>
                    <a:pt x="90" y="39"/>
                  </a:cubicBezTo>
                  <a:cubicBezTo>
                    <a:pt x="90" y="26"/>
                    <a:pt x="78" y="0"/>
                    <a:pt x="65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5"/>
            <p:cNvSpPr/>
            <p:nvPr/>
          </p:nvSpPr>
          <p:spPr>
            <a:xfrm rot="10800000">
              <a:off x="1262371" y="79419"/>
              <a:ext cx="19671" cy="17250"/>
            </a:xfrm>
            <a:custGeom>
              <a:avLst/>
              <a:gdLst/>
              <a:ahLst/>
              <a:cxnLst/>
              <a:rect l="l" t="t" r="r" b="b"/>
              <a:pathLst>
                <a:path w="130" h="114" extrusionOk="0">
                  <a:moveTo>
                    <a:pt x="79" y="1"/>
                  </a:moveTo>
                  <a:cubicBezTo>
                    <a:pt x="48" y="1"/>
                    <a:pt x="22" y="12"/>
                    <a:pt x="13" y="46"/>
                  </a:cubicBezTo>
                  <a:cubicBezTo>
                    <a:pt x="0" y="72"/>
                    <a:pt x="13" y="98"/>
                    <a:pt x="39" y="111"/>
                  </a:cubicBezTo>
                  <a:cubicBezTo>
                    <a:pt x="44" y="113"/>
                    <a:pt x="49" y="113"/>
                    <a:pt x="54" y="113"/>
                  </a:cubicBezTo>
                  <a:cubicBezTo>
                    <a:pt x="82" y="113"/>
                    <a:pt x="96" y="82"/>
                    <a:pt x="129" y="59"/>
                  </a:cubicBezTo>
                  <a:lnTo>
                    <a:pt x="129" y="8"/>
                  </a:lnTo>
                  <a:cubicBezTo>
                    <a:pt x="112" y="3"/>
                    <a:pt x="95" y="1"/>
                    <a:pt x="79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5"/>
            <p:cNvSpPr/>
            <p:nvPr/>
          </p:nvSpPr>
          <p:spPr>
            <a:xfrm rot="10800000">
              <a:off x="1898486" y="304268"/>
              <a:ext cx="15737" cy="11802"/>
            </a:xfrm>
            <a:custGeom>
              <a:avLst/>
              <a:gdLst/>
              <a:ahLst/>
              <a:cxnLst/>
              <a:rect l="l" t="t" r="r" b="b"/>
              <a:pathLst>
                <a:path w="104" h="78" extrusionOk="0">
                  <a:moveTo>
                    <a:pt x="65" y="1"/>
                  </a:moveTo>
                  <a:cubicBezTo>
                    <a:pt x="39" y="1"/>
                    <a:pt x="13" y="1"/>
                    <a:pt x="13" y="39"/>
                  </a:cubicBezTo>
                  <a:cubicBezTo>
                    <a:pt x="1" y="65"/>
                    <a:pt x="26" y="78"/>
                    <a:pt x="52" y="78"/>
                  </a:cubicBezTo>
                  <a:cubicBezTo>
                    <a:pt x="78" y="78"/>
                    <a:pt x="104" y="52"/>
                    <a:pt x="91" y="26"/>
                  </a:cubicBezTo>
                  <a:cubicBezTo>
                    <a:pt x="91" y="14"/>
                    <a:pt x="78" y="1"/>
                    <a:pt x="65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5"/>
            <p:cNvSpPr/>
            <p:nvPr/>
          </p:nvSpPr>
          <p:spPr>
            <a:xfrm rot="10800000">
              <a:off x="1839928" y="214389"/>
              <a:ext cx="11802" cy="13921"/>
            </a:xfrm>
            <a:custGeom>
              <a:avLst/>
              <a:gdLst/>
              <a:ahLst/>
              <a:cxnLst/>
              <a:rect l="l" t="t" r="r" b="b"/>
              <a:pathLst>
                <a:path w="78" h="92" extrusionOk="0">
                  <a:moveTo>
                    <a:pt x="39" y="1"/>
                  </a:moveTo>
                  <a:cubicBezTo>
                    <a:pt x="13" y="14"/>
                    <a:pt x="0" y="40"/>
                    <a:pt x="13" y="65"/>
                  </a:cubicBezTo>
                  <a:cubicBezTo>
                    <a:pt x="26" y="91"/>
                    <a:pt x="26" y="91"/>
                    <a:pt x="39" y="91"/>
                  </a:cubicBezTo>
                  <a:cubicBezTo>
                    <a:pt x="65" y="78"/>
                    <a:pt x="78" y="52"/>
                    <a:pt x="78" y="40"/>
                  </a:cubicBezTo>
                  <a:cubicBezTo>
                    <a:pt x="78" y="14"/>
                    <a:pt x="52" y="1"/>
                    <a:pt x="39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5"/>
            <p:cNvSpPr/>
            <p:nvPr/>
          </p:nvSpPr>
          <p:spPr>
            <a:xfrm rot="10800000">
              <a:off x="1508253" y="-74314"/>
              <a:ext cx="23151" cy="9684"/>
            </a:xfrm>
            <a:custGeom>
              <a:avLst/>
              <a:gdLst/>
              <a:ahLst/>
              <a:cxnLst/>
              <a:rect l="l" t="t" r="r" b="b"/>
              <a:pathLst>
                <a:path w="153" h="64" extrusionOk="0">
                  <a:moveTo>
                    <a:pt x="4" y="1"/>
                  </a:moveTo>
                  <a:cubicBezTo>
                    <a:pt x="0" y="1"/>
                    <a:pt x="0" y="23"/>
                    <a:pt x="4" y="23"/>
                  </a:cubicBezTo>
                  <a:cubicBezTo>
                    <a:pt x="6" y="23"/>
                    <a:pt x="8" y="20"/>
                    <a:pt x="11" y="12"/>
                  </a:cubicBezTo>
                  <a:cubicBezTo>
                    <a:pt x="8" y="4"/>
                    <a:pt x="6" y="1"/>
                    <a:pt x="4" y="1"/>
                  </a:cubicBezTo>
                  <a:close/>
                  <a:moveTo>
                    <a:pt x="11" y="12"/>
                  </a:moveTo>
                  <a:cubicBezTo>
                    <a:pt x="49" y="12"/>
                    <a:pt x="101" y="51"/>
                    <a:pt x="127" y="64"/>
                  </a:cubicBezTo>
                  <a:cubicBezTo>
                    <a:pt x="153" y="64"/>
                    <a:pt x="153" y="64"/>
                    <a:pt x="140" y="12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5"/>
            <p:cNvSpPr/>
            <p:nvPr/>
          </p:nvSpPr>
          <p:spPr>
            <a:xfrm rot="10800000">
              <a:off x="542429" y="155983"/>
              <a:ext cx="15736" cy="13769"/>
            </a:xfrm>
            <a:custGeom>
              <a:avLst/>
              <a:gdLst/>
              <a:ahLst/>
              <a:cxnLst/>
              <a:rect l="l" t="t" r="r" b="b"/>
              <a:pathLst>
                <a:path w="104" h="91" extrusionOk="0">
                  <a:moveTo>
                    <a:pt x="78" y="1"/>
                  </a:moveTo>
                  <a:cubicBezTo>
                    <a:pt x="39" y="1"/>
                    <a:pt x="0" y="1"/>
                    <a:pt x="13" y="39"/>
                  </a:cubicBezTo>
                  <a:cubicBezTo>
                    <a:pt x="13" y="91"/>
                    <a:pt x="52" y="91"/>
                    <a:pt x="91" y="91"/>
                  </a:cubicBezTo>
                  <a:cubicBezTo>
                    <a:pt x="103" y="52"/>
                    <a:pt x="91" y="27"/>
                    <a:pt x="78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5"/>
            <p:cNvSpPr/>
            <p:nvPr/>
          </p:nvSpPr>
          <p:spPr>
            <a:xfrm rot="10800000">
              <a:off x="1960827" y="181252"/>
              <a:ext cx="13921" cy="10441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8" y="0"/>
                  </a:moveTo>
                  <a:cubicBezTo>
                    <a:pt x="45" y="0"/>
                    <a:pt x="42" y="2"/>
                    <a:pt x="39" y="4"/>
                  </a:cubicBezTo>
                  <a:cubicBezTo>
                    <a:pt x="14" y="17"/>
                    <a:pt x="1" y="30"/>
                    <a:pt x="14" y="43"/>
                  </a:cubicBezTo>
                  <a:cubicBezTo>
                    <a:pt x="14" y="68"/>
                    <a:pt x="39" y="68"/>
                    <a:pt x="52" y="68"/>
                  </a:cubicBezTo>
                  <a:cubicBezTo>
                    <a:pt x="65" y="68"/>
                    <a:pt x="91" y="68"/>
                    <a:pt x="91" y="43"/>
                  </a:cubicBezTo>
                  <a:cubicBezTo>
                    <a:pt x="81" y="21"/>
                    <a:pt x="61" y="0"/>
                    <a:pt x="48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5"/>
            <p:cNvSpPr/>
            <p:nvPr/>
          </p:nvSpPr>
          <p:spPr>
            <a:xfrm rot="10800000">
              <a:off x="2854475" y="317886"/>
              <a:ext cx="15434" cy="19973"/>
            </a:xfrm>
            <a:custGeom>
              <a:avLst/>
              <a:gdLst/>
              <a:ahLst/>
              <a:cxnLst/>
              <a:rect l="l" t="t" r="r" b="b"/>
              <a:pathLst>
                <a:path w="102" h="132" extrusionOk="0">
                  <a:moveTo>
                    <a:pt x="35" y="1"/>
                  </a:moveTo>
                  <a:cubicBezTo>
                    <a:pt x="1" y="1"/>
                    <a:pt x="12" y="46"/>
                    <a:pt x="24" y="80"/>
                  </a:cubicBezTo>
                  <a:lnTo>
                    <a:pt x="24" y="132"/>
                  </a:lnTo>
                  <a:lnTo>
                    <a:pt x="63" y="119"/>
                  </a:lnTo>
                  <a:cubicBezTo>
                    <a:pt x="63" y="106"/>
                    <a:pt x="63" y="93"/>
                    <a:pt x="63" y="93"/>
                  </a:cubicBezTo>
                  <a:cubicBezTo>
                    <a:pt x="63" y="54"/>
                    <a:pt x="101" y="3"/>
                    <a:pt x="50" y="3"/>
                  </a:cubicBezTo>
                  <a:cubicBezTo>
                    <a:pt x="44" y="1"/>
                    <a:pt x="39" y="1"/>
                    <a:pt x="35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5"/>
            <p:cNvSpPr/>
            <p:nvPr/>
          </p:nvSpPr>
          <p:spPr>
            <a:xfrm rot="10800000">
              <a:off x="2957972" y="298367"/>
              <a:ext cx="13769" cy="27388"/>
            </a:xfrm>
            <a:custGeom>
              <a:avLst/>
              <a:gdLst/>
              <a:ahLst/>
              <a:cxnLst/>
              <a:rect l="l" t="t" r="r" b="b"/>
              <a:pathLst>
                <a:path w="91" h="181" extrusionOk="0">
                  <a:moveTo>
                    <a:pt x="91" y="0"/>
                  </a:moveTo>
                  <a:lnTo>
                    <a:pt x="91" y="0"/>
                  </a:lnTo>
                  <a:cubicBezTo>
                    <a:pt x="26" y="39"/>
                    <a:pt x="1" y="103"/>
                    <a:pt x="1" y="181"/>
                  </a:cubicBezTo>
                  <a:cubicBezTo>
                    <a:pt x="39" y="168"/>
                    <a:pt x="52" y="142"/>
                    <a:pt x="65" y="103"/>
                  </a:cubicBezTo>
                  <a:cubicBezTo>
                    <a:pt x="52" y="65"/>
                    <a:pt x="91" y="39"/>
                    <a:pt x="91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5"/>
            <p:cNvSpPr/>
            <p:nvPr/>
          </p:nvSpPr>
          <p:spPr>
            <a:xfrm rot="10800000">
              <a:off x="1789239" y="212422"/>
              <a:ext cx="11802" cy="11954"/>
            </a:xfrm>
            <a:custGeom>
              <a:avLst/>
              <a:gdLst/>
              <a:ahLst/>
              <a:cxnLst/>
              <a:rect l="l" t="t" r="r" b="b"/>
              <a:pathLst>
                <a:path w="78" h="79" extrusionOk="0">
                  <a:moveTo>
                    <a:pt x="39" y="1"/>
                  </a:moveTo>
                  <a:cubicBezTo>
                    <a:pt x="13" y="14"/>
                    <a:pt x="0" y="26"/>
                    <a:pt x="0" y="39"/>
                  </a:cubicBezTo>
                  <a:cubicBezTo>
                    <a:pt x="0" y="65"/>
                    <a:pt x="26" y="78"/>
                    <a:pt x="39" y="78"/>
                  </a:cubicBezTo>
                  <a:cubicBezTo>
                    <a:pt x="52" y="78"/>
                    <a:pt x="78" y="78"/>
                    <a:pt x="78" y="52"/>
                  </a:cubicBezTo>
                  <a:cubicBezTo>
                    <a:pt x="78" y="26"/>
                    <a:pt x="65" y="1"/>
                    <a:pt x="39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5"/>
            <p:cNvSpPr/>
            <p:nvPr/>
          </p:nvSpPr>
          <p:spPr>
            <a:xfrm rot="10800000">
              <a:off x="1771687" y="116339"/>
              <a:ext cx="7868" cy="10441"/>
            </a:xfrm>
            <a:custGeom>
              <a:avLst/>
              <a:gdLst/>
              <a:ahLst/>
              <a:cxnLst/>
              <a:rect l="l" t="t" r="r" b="b"/>
              <a:pathLst>
                <a:path w="52" h="69" extrusionOk="0">
                  <a:moveTo>
                    <a:pt x="26" y="0"/>
                  </a:moveTo>
                  <a:cubicBezTo>
                    <a:pt x="13" y="0"/>
                    <a:pt x="0" y="26"/>
                    <a:pt x="0" y="39"/>
                  </a:cubicBezTo>
                  <a:cubicBezTo>
                    <a:pt x="0" y="52"/>
                    <a:pt x="0" y="65"/>
                    <a:pt x="13" y="65"/>
                  </a:cubicBezTo>
                  <a:cubicBezTo>
                    <a:pt x="18" y="67"/>
                    <a:pt x="23" y="68"/>
                    <a:pt x="27" y="68"/>
                  </a:cubicBezTo>
                  <a:cubicBezTo>
                    <a:pt x="43" y="68"/>
                    <a:pt x="52" y="50"/>
                    <a:pt x="52" y="39"/>
                  </a:cubicBezTo>
                  <a:cubicBezTo>
                    <a:pt x="52" y="26"/>
                    <a:pt x="39" y="0"/>
                    <a:pt x="26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5"/>
            <p:cNvSpPr/>
            <p:nvPr/>
          </p:nvSpPr>
          <p:spPr>
            <a:xfrm rot="10800000">
              <a:off x="1397038" y="34933"/>
              <a:ext cx="9835" cy="8020"/>
            </a:xfrm>
            <a:custGeom>
              <a:avLst/>
              <a:gdLst/>
              <a:ahLst/>
              <a:cxnLst/>
              <a:rect l="l" t="t" r="r" b="b"/>
              <a:pathLst>
                <a:path w="65" h="53" extrusionOk="0">
                  <a:moveTo>
                    <a:pt x="26" y="1"/>
                  </a:moveTo>
                  <a:cubicBezTo>
                    <a:pt x="13" y="1"/>
                    <a:pt x="0" y="27"/>
                    <a:pt x="0" y="27"/>
                  </a:cubicBezTo>
                  <a:cubicBezTo>
                    <a:pt x="0" y="40"/>
                    <a:pt x="0" y="52"/>
                    <a:pt x="26" y="52"/>
                  </a:cubicBezTo>
                  <a:cubicBezTo>
                    <a:pt x="52" y="52"/>
                    <a:pt x="65" y="40"/>
                    <a:pt x="65" y="27"/>
                  </a:cubicBezTo>
                  <a:cubicBezTo>
                    <a:pt x="65" y="1"/>
                    <a:pt x="52" y="1"/>
                    <a:pt x="26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5"/>
            <p:cNvSpPr/>
            <p:nvPr/>
          </p:nvSpPr>
          <p:spPr>
            <a:xfrm rot="10800000">
              <a:off x="1258891" y="105142"/>
              <a:ext cx="17250" cy="12862"/>
            </a:xfrm>
            <a:custGeom>
              <a:avLst/>
              <a:gdLst/>
              <a:ahLst/>
              <a:cxnLst/>
              <a:rect l="l" t="t" r="r" b="b"/>
              <a:pathLst>
                <a:path w="114" h="85" extrusionOk="0">
                  <a:moveTo>
                    <a:pt x="76" y="1"/>
                  </a:moveTo>
                  <a:cubicBezTo>
                    <a:pt x="62" y="1"/>
                    <a:pt x="41" y="3"/>
                    <a:pt x="13" y="7"/>
                  </a:cubicBezTo>
                  <a:cubicBezTo>
                    <a:pt x="0" y="58"/>
                    <a:pt x="26" y="84"/>
                    <a:pt x="77" y="84"/>
                  </a:cubicBezTo>
                  <a:cubicBezTo>
                    <a:pt x="105" y="19"/>
                    <a:pt x="113" y="1"/>
                    <a:pt x="76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5"/>
            <p:cNvSpPr/>
            <p:nvPr/>
          </p:nvSpPr>
          <p:spPr>
            <a:xfrm rot="10800000">
              <a:off x="899525" y="248131"/>
              <a:ext cx="23605" cy="13618"/>
            </a:xfrm>
            <a:custGeom>
              <a:avLst/>
              <a:gdLst/>
              <a:ahLst/>
              <a:cxnLst/>
              <a:rect l="l" t="t" r="r" b="b"/>
              <a:pathLst>
                <a:path w="156" h="90" extrusionOk="0">
                  <a:moveTo>
                    <a:pt x="113" y="0"/>
                  </a:moveTo>
                  <a:cubicBezTo>
                    <a:pt x="107" y="0"/>
                    <a:pt x="100" y="1"/>
                    <a:pt x="91" y="3"/>
                  </a:cubicBezTo>
                  <a:cubicBezTo>
                    <a:pt x="53" y="3"/>
                    <a:pt x="1" y="16"/>
                    <a:pt x="40" y="80"/>
                  </a:cubicBezTo>
                  <a:cubicBezTo>
                    <a:pt x="59" y="86"/>
                    <a:pt x="78" y="90"/>
                    <a:pt x="98" y="90"/>
                  </a:cubicBezTo>
                  <a:cubicBezTo>
                    <a:pt x="117" y="90"/>
                    <a:pt x="136" y="86"/>
                    <a:pt x="156" y="80"/>
                  </a:cubicBezTo>
                  <a:cubicBezTo>
                    <a:pt x="156" y="35"/>
                    <a:pt x="156" y="0"/>
                    <a:pt x="113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5"/>
            <p:cNvSpPr/>
            <p:nvPr/>
          </p:nvSpPr>
          <p:spPr>
            <a:xfrm rot="10800000">
              <a:off x="827349" y="115431"/>
              <a:ext cx="15736" cy="13315"/>
            </a:xfrm>
            <a:custGeom>
              <a:avLst/>
              <a:gdLst/>
              <a:ahLst/>
              <a:cxnLst/>
              <a:rect l="l" t="t" r="r" b="b"/>
              <a:pathLst>
                <a:path w="104" h="88" extrusionOk="0">
                  <a:moveTo>
                    <a:pt x="52" y="0"/>
                  </a:moveTo>
                  <a:cubicBezTo>
                    <a:pt x="1" y="0"/>
                    <a:pt x="14" y="39"/>
                    <a:pt x="14" y="78"/>
                  </a:cubicBezTo>
                  <a:cubicBezTo>
                    <a:pt x="26" y="84"/>
                    <a:pt x="39" y="88"/>
                    <a:pt x="52" y="88"/>
                  </a:cubicBezTo>
                  <a:cubicBezTo>
                    <a:pt x="65" y="88"/>
                    <a:pt x="78" y="84"/>
                    <a:pt x="91" y="78"/>
                  </a:cubicBezTo>
                  <a:cubicBezTo>
                    <a:pt x="91" y="52"/>
                    <a:pt x="104" y="0"/>
                    <a:pt x="52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5"/>
            <p:cNvSpPr/>
            <p:nvPr/>
          </p:nvSpPr>
          <p:spPr>
            <a:xfrm rot="10800000">
              <a:off x="2612527" y="339372"/>
              <a:ext cx="11954" cy="9835"/>
            </a:xfrm>
            <a:custGeom>
              <a:avLst/>
              <a:gdLst/>
              <a:ahLst/>
              <a:cxnLst/>
              <a:rect l="l" t="t" r="r" b="b"/>
              <a:pathLst>
                <a:path w="79" h="65" extrusionOk="0">
                  <a:moveTo>
                    <a:pt x="40" y="0"/>
                  </a:moveTo>
                  <a:cubicBezTo>
                    <a:pt x="14" y="0"/>
                    <a:pt x="1" y="13"/>
                    <a:pt x="1" y="39"/>
                  </a:cubicBezTo>
                  <a:cubicBezTo>
                    <a:pt x="1" y="52"/>
                    <a:pt x="27" y="65"/>
                    <a:pt x="40" y="65"/>
                  </a:cubicBezTo>
                  <a:cubicBezTo>
                    <a:pt x="65" y="65"/>
                    <a:pt x="78" y="52"/>
                    <a:pt x="78" y="26"/>
                  </a:cubicBezTo>
                  <a:cubicBezTo>
                    <a:pt x="78" y="13"/>
                    <a:pt x="65" y="0"/>
                    <a:pt x="40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5"/>
            <p:cNvSpPr/>
            <p:nvPr/>
          </p:nvSpPr>
          <p:spPr>
            <a:xfrm rot="10800000">
              <a:off x="1116052" y="489625"/>
              <a:ext cx="15736" cy="16039"/>
            </a:xfrm>
            <a:custGeom>
              <a:avLst/>
              <a:gdLst/>
              <a:ahLst/>
              <a:cxnLst/>
              <a:rect l="l" t="t" r="r" b="b"/>
              <a:pathLst>
                <a:path w="104" h="106" extrusionOk="0">
                  <a:moveTo>
                    <a:pt x="71" y="0"/>
                  </a:moveTo>
                  <a:cubicBezTo>
                    <a:pt x="35" y="0"/>
                    <a:pt x="23" y="32"/>
                    <a:pt x="0" y="54"/>
                  </a:cubicBezTo>
                  <a:lnTo>
                    <a:pt x="0" y="106"/>
                  </a:lnTo>
                  <a:cubicBezTo>
                    <a:pt x="52" y="106"/>
                    <a:pt x="103" y="93"/>
                    <a:pt x="103" y="29"/>
                  </a:cubicBezTo>
                  <a:cubicBezTo>
                    <a:pt x="103" y="29"/>
                    <a:pt x="103" y="16"/>
                    <a:pt x="91" y="3"/>
                  </a:cubicBezTo>
                  <a:cubicBezTo>
                    <a:pt x="83" y="1"/>
                    <a:pt x="77" y="0"/>
                    <a:pt x="71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5"/>
            <p:cNvSpPr/>
            <p:nvPr/>
          </p:nvSpPr>
          <p:spPr>
            <a:xfrm rot="10800000">
              <a:off x="2714057" y="425166"/>
              <a:ext cx="13769" cy="9835"/>
            </a:xfrm>
            <a:custGeom>
              <a:avLst/>
              <a:gdLst/>
              <a:ahLst/>
              <a:cxnLst/>
              <a:rect l="l" t="t" r="r" b="b"/>
              <a:pathLst>
                <a:path w="91" h="65" extrusionOk="0">
                  <a:moveTo>
                    <a:pt x="39" y="0"/>
                  </a:moveTo>
                  <a:cubicBezTo>
                    <a:pt x="26" y="0"/>
                    <a:pt x="1" y="13"/>
                    <a:pt x="1" y="39"/>
                  </a:cubicBezTo>
                  <a:cubicBezTo>
                    <a:pt x="1" y="52"/>
                    <a:pt x="13" y="65"/>
                    <a:pt x="39" y="65"/>
                  </a:cubicBezTo>
                  <a:cubicBezTo>
                    <a:pt x="52" y="65"/>
                    <a:pt x="65" y="52"/>
                    <a:pt x="78" y="39"/>
                  </a:cubicBezTo>
                  <a:cubicBezTo>
                    <a:pt x="91" y="13"/>
                    <a:pt x="65" y="0"/>
                    <a:pt x="39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5"/>
            <p:cNvSpPr/>
            <p:nvPr/>
          </p:nvSpPr>
          <p:spPr>
            <a:xfrm rot="10800000">
              <a:off x="2620395" y="402923"/>
              <a:ext cx="9835" cy="10743"/>
            </a:xfrm>
            <a:custGeom>
              <a:avLst/>
              <a:gdLst/>
              <a:ahLst/>
              <a:cxnLst/>
              <a:rect l="l" t="t" r="r" b="b"/>
              <a:pathLst>
                <a:path w="65" h="71" extrusionOk="0">
                  <a:moveTo>
                    <a:pt x="26" y="1"/>
                  </a:moveTo>
                  <a:cubicBezTo>
                    <a:pt x="13" y="1"/>
                    <a:pt x="0" y="14"/>
                    <a:pt x="0" y="40"/>
                  </a:cubicBezTo>
                  <a:cubicBezTo>
                    <a:pt x="0" y="58"/>
                    <a:pt x="14" y="70"/>
                    <a:pt x="27" y="70"/>
                  </a:cubicBezTo>
                  <a:cubicBezTo>
                    <a:pt x="31" y="70"/>
                    <a:pt x="35" y="69"/>
                    <a:pt x="39" y="65"/>
                  </a:cubicBezTo>
                  <a:cubicBezTo>
                    <a:pt x="52" y="65"/>
                    <a:pt x="65" y="52"/>
                    <a:pt x="65" y="40"/>
                  </a:cubicBezTo>
                  <a:cubicBezTo>
                    <a:pt x="65" y="14"/>
                    <a:pt x="52" y="1"/>
                    <a:pt x="26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5"/>
            <p:cNvSpPr/>
            <p:nvPr/>
          </p:nvSpPr>
          <p:spPr>
            <a:xfrm rot="10800000">
              <a:off x="2602843" y="573451"/>
              <a:ext cx="14677" cy="12862"/>
            </a:xfrm>
            <a:custGeom>
              <a:avLst/>
              <a:gdLst/>
              <a:ahLst/>
              <a:cxnLst/>
              <a:rect l="l" t="t" r="r" b="b"/>
              <a:pathLst>
                <a:path w="97" h="85" extrusionOk="0">
                  <a:moveTo>
                    <a:pt x="16" y="1"/>
                  </a:moveTo>
                  <a:cubicBezTo>
                    <a:pt x="6" y="1"/>
                    <a:pt x="0" y="7"/>
                    <a:pt x="6" y="33"/>
                  </a:cubicBezTo>
                  <a:cubicBezTo>
                    <a:pt x="19" y="59"/>
                    <a:pt x="58" y="85"/>
                    <a:pt x="97" y="85"/>
                  </a:cubicBezTo>
                  <a:cubicBezTo>
                    <a:pt x="97" y="46"/>
                    <a:pt x="71" y="20"/>
                    <a:pt x="45" y="7"/>
                  </a:cubicBezTo>
                  <a:cubicBezTo>
                    <a:pt x="39" y="7"/>
                    <a:pt x="26" y="1"/>
                    <a:pt x="16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5"/>
            <p:cNvSpPr/>
            <p:nvPr/>
          </p:nvSpPr>
          <p:spPr>
            <a:xfrm rot="10800000">
              <a:off x="2437005" y="496131"/>
              <a:ext cx="13769" cy="9987"/>
            </a:xfrm>
            <a:custGeom>
              <a:avLst/>
              <a:gdLst/>
              <a:ahLst/>
              <a:cxnLst/>
              <a:rect l="l" t="t" r="r" b="b"/>
              <a:pathLst>
                <a:path w="91" h="66" extrusionOk="0">
                  <a:moveTo>
                    <a:pt x="45" y="1"/>
                  </a:moveTo>
                  <a:cubicBezTo>
                    <a:pt x="31" y="1"/>
                    <a:pt x="19" y="10"/>
                    <a:pt x="1" y="19"/>
                  </a:cubicBezTo>
                  <a:cubicBezTo>
                    <a:pt x="1" y="32"/>
                    <a:pt x="1" y="45"/>
                    <a:pt x="1" y="57"/>
                  </a:cubicBezTo>
                  <a:cubicBezTo>
                    <a:pt x="23" y="57"/>
                    <a:pt x="41" y="66"/>
                    <a:pt x="54" y="66"/>
                  </a:cubicBezTo>
                  <a:cubicBezTo>
                    <a:pt x="64" y="66"/>
                    <a:pt x="72" y="61"/>
                    <a:pt x="78" y="45"/>
                  </a:cubicBezTo>
                  <a:cubicBezTo>
                    <a:pt x="91" y="32"/>
                    <a:pt x="78" y="6"/>
                    <a:pt x="65" y="6"/>
                  </a:cubicBezTo>
                  <a:cubicBezTo>
                    <a:pt x="57" y="2"/>
                    <a:pt x="51" y="1"/>
                    <a:pt x="45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5"/>
            <p:cNvSpPr/>
            <p:nvPr/>
          </p:nvSpPr>
          <p:spPr>
            <a:xfrm rot="10800000">
              <a:off x="1789239" y="403680"/>
              <a:ext cx="13769" cy="13769"/>
            </a:xfrm>
            <a:custGeom>
              <a:avLst/>
              <a:gdLst/>
              <a:ahLst/>
              <a:cxnLst/>
              <a:rect l="l" t="t" r="r" b="b"/>
              <a:pathLst>
                <a:path w="91" h="91" extrusionOk="0">
                  <a:moveTo>
                    <a:pt x="65" y="0"/>
                  </a:moveTo>
                  <a:cubicBezTo>
                    <a:pt x="1" y="13"/>
                    <a:pt x="1" y="52"/>
                    <a:pt x="26" y="90"/>
                  </a:cubicBezTo>
                  <a:cubicBezTo>
                    <a:pt x="78" y="77"/>
                    <a:pt x="91" y="52"/>
                    <a:pt x="65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5"/>
            <p:cNvSpPr/>
            <p:nvPr/>
          </p:nvSpPr>
          <p:spPr>
            <a:xfrm rot="10800000">
              <a:off x="1477082" y="38867"/>
              <a:ext cx="9835" cy="9835"/>
            </a:xfrm>
            <a:custGeom>
              <a:avLst/>
              <a:gdLst/>
              <a:ahLst/>
              <a:cxnLst/>
              <a:rect l="l" t="t" r="r" b="b"/>
              <a:pathLst>
                <a:path w="65" h="65" extrusionOk="0">
                  <a:moveTo>
                    <a:pt x="39" y="0"/>
                  </a:moveTo>
                  <a:cubicBezTo>
                    <a:pt x="0" y="0"/>
                    <a:pt x="0" y="13"/>
                    <a:pt x="0" y="39"/>
                  </a:cubicBezTo>
                  <a:cubicBezTo>
                    <a:pt x="0" y="39"/>
                    <a:pt x="0" y="52"/>
                    <a:pt x="13" y="65"/>
                  </a:cubicBezTo>
                  <a:cubicBezTo>
                    <a:pt x="39" y="65"/>
                    <a:pt x="52" y="52"/>
                    <a:pt x="52" y="39"/>
                  </a:cubicBezTo>
                  <a:cubicBezTo>
                    <a:pt x="65" y="26"/>
                    <a:pt x="52" y="13"/>
                    <a:pt x="39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5"/>
            <p:cNvSpPr/>
            <p:nvPr/>
          </p:nvSpPr>
          <p:spPr>
            <a:xfrm rot="10800000">
              <a:off x="1211681" y="491440"/>
              <a:ext cx="13769" cy="11500"/>
            </a:xfrm>
            <a:custGeom>
              <a:avLst/>
              <a:gdLst/>
              <a:ahLst/>
              <a:cxnLst/>
              <a:rect l="l" t="t" r="r" b="b"/>
              <a:pathLst>
                <a:path w="91" h="76" extrusionOk="0">
                  <a:moveTo>
                    <a:pt x="52" y="1"/>
                  </a:moveTo>
                  <a:cubicBezTo>
                    <a:pt x="39" y="1"/>
                    <a:pt x="26" y="4"/>
                    <a:pt x="13" y="11"/>
                  </a:cubicBezTo>
                  <a:cubicBezTo>
                    <a:pt x="0" y="36"/>
                    <a:pt x="13" y="75"/>
                    <a:pt x="39" y="75"/>
                  </a:cubicBezTo>
                  <a:cubicBezTo>
                    <a:pt x="78" y="75"/>
                    <a:pt x="91" y="49"/>
                    <a:pt x="91" y="11"/>
                  </a:cubicBezTo>
                  <a:cubicBezTo>
                    <a:pt x="78" y="4"/>
                    <a:pt x="65" y="1"/>
                    <a:pt x="52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5"/>
            <p:cNvSpPr/>
            <p:nvPr/>
          </p:nvSpPr>
          <p:spPr>
            <a:xfrm rot="10800000">
              <a:off x="820086" y="40381"/>
              <a:ext cx="17098" cy="12256"/>
            </a:xfrm>
            <a:custGeom>
              <a:avLst/>
              <a:gdLst/>
              <a:ahLst/>
              <a:cxnLst/>
              <a:rect l="l" t="t" r="r" b="b"/>
              <a:pathLst>
                <a:path w="113" h="81" extrusionOk="0">
                  <a:moveTo>
                    <a:pt x="39" y="0"/>
                  </a:moveTo>
                  <a:cubicBezTo>
                    <a:pt x="39" y="39"/>
                    <a:pt x="0" y="78"/>
                    <a:pt x="52" y="78"/>
                  </a:cubicBezTo>
                  <a:cubicBezTo>
                    <a:pt x="60" y="79"/>
                    <a:pt x="68" y="80"/>
                    <a:pt x="74" y="80"/>
                  </a:cubicBezTo>
                  <a:cubicBezTo>
                    <a:pt x="113" y="80"/>
                    <a:pt x="102" y="45"/>
                    <a:pt x="91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5"/>
            <p:cNvSpPr/>
            <p:nvPr/>
          </p:nvSpPr>
          <p:spPr>
            <a:xfrm rot="10800000">
              <a:off x="1213648" y="37506"/>
              <a:ext cx="23605" cy="13164"/>
            </a:xfrm>
            <a:custGeom>
              <a:avLst/>
              <a:gdLst/>
              <a:ahLst/>
              <a:cxnLst/>
              <a:rect l="l" t="t" r="r" b="b"/>
              <a:pathLst>
                <a:path w="156" h="87" extrusionOk="0">
                  <a:moveTo>
                    <a:pt x="78" y="0"/>
                  </a:moveTo>
                  <a:cubicBezTo>
                    <a:pt x="65" y="39"/>
                    <a:pt x="40" y="52"/>
                    <a:pt x="1" y="52"/>
                  </a:cubicBezTo>
                  <a:cubicBezTo>
                    <a:pt x="21" y="77"/>
                    <a:pt x="39" y="86"/>
                    <a:pt x="56" y="86"/>
                  </a:cubicBezTo>
                  <a:cubicBezTo>
                    <a:pt x="83" y="86"/>
                    <a:pt x="106" y="63"/>
                    <a:pt x="130" y="39"/>
                  </a:cubicBezTo>
                  <a:cubicBezTo>
                    <a:pt x="143" y="39"/>
                    <a:pt x="156" y="13"/>
                    <a:pt x="130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5"/>
            <p:cNvSpPr/>
            <p:nvPr/>
          </p:nvSpPr>
          <p:spPr>
            <a:xfrm rot="10800000">
              <a:off x="1779404" y="135556"/>
              <a:ext cx="8020" cy="6809"/>
            </a:xfrm>
            <a:custGeom>
              <a:avLst/>
              <a:gdLst/>
              <a:ahLst/>
              <a:cxnLst/>
              <a:rect l="l" t="t" r="r" b="b"/>
              <a:pathLst>
                <a:path w="53" h="45" extrusionOk="0">
                  <a:moveTo>
                    <a:pt x="14" y="0"/>
                  </a:moveTo>
                  <a:cubicBezTo>
                    <a:pt x="14" y="0"/>
                    <a:pt x="1" y="13"/>
                    <a:pt x="1" y="26"/>
                  </a:cubicBezTo>
                  <a:cubicBezTo>
                    <a:pt x="1" y="35"/>
                    <a:pt x="14" y="44"/>
                    <a:pt x="26" y="44"/>
                  </a:cubicBezTo>
                  <a:cubicBezTo>
                    <a:pt x="31" y="44"/>
                    <a:pt x="36" y="43"/>
                    <a:pt x="39" y="39"/>
                  </a:cubicBezTo>
                  <a:cubicBezTo>
                    <a:pt x="39" y="39"/>
                    <a:pt x="39" y="26"/>
                    <a:pt x="39" y="13"/>
                  </a:cubicBezTo>
                  <a:cubicBezTo>
                    <a:pt x="52" y="0"/>
                    <a:pt x="26" y="0"/>
                    <a:pt x="14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5"/>
            <p:cNvSpPr/>
            <p:nvPr/>
          </p:nvSpPr>
          <p:spPr>
            <a:xfrm rot="10800000">
              <a:off x="2392065" y="89557"/>
              <a:ext cx="13769" cy="13769"/>
            </a:xfrm>
            <a:custGeom>
              <a:avLst/>
              <a:gdLst/>
              <a:ahLst/>
              <a:cxnLst/>
              <a:rect l="l" t="t" r="r" b="b"/>
              <a:pathLst>
                <a:path w="91" h="91" extrusionOk="0">
                  <a:moveTo>
                    <a:pt x="39" y="0"/>
                  </a:moveTo>
                  <a:cubicBezTo>
                    <a:pt x="13" y="0"/>
                    <a:pt x="0" y="26"/>
                    <a:pt x="13" y="52"/>
                  </a:cubicBezTo>
                  <a:cubicBezTo>
                    <a:pt x="13" y="77"/>
                    <a:pt x="26" y="90"/>
                    <a:pt x="39" y="90"/>
                  </a:cubicBezTo>
                  <a:cubicBezTo>
                    <a:pt x="65" y="77"/>
                    <a:pt x="90" y="65"/>
                    <a:pt x="77" y="39"/>
                  </a:cubicBezTo>
                  <a:cubicBezTo>
                    <a:pt x="77" y="26"/>
                    <a:pt x="65" y="13"/>
                    <a:pt x="39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5"/>
            <p:cNvSpPr/>
            <p:nvPr/>
          </p:nvSpPr>
          <p:spPr>
            <a:xfrm rot="10800000">
              <a:off x="2015450" y="407311"/>
              <a:ext cx="13921" cy="12105"/>
            </a:xfrm>
            <a:custGeom>
              <a:avLst/>
              <a:gdLst/>
              <a:ahLst/>
              <a:cxnLst/>
              <a:rect l="l" t="t" r="r" b="b"/>
              <a:pathLst>
                <a:path w="92" h="80" extrusionOk="0">
                  <a:moveTo>
                    <a:pt x="27" y="0"/>
                  </a:moveTo>
                  <a:cubicBezTo>
                    <a:pt x="27" y="26"/>
                    <a:pt x="1" y="78"/>
                    <a:pt x="52" y="78"/>
                  </a:cubicBezTo>
                  <a:cubicBezTo>
                    <a:pt x="57" y="79"/>
                    <a:pt x="60" y="80"/>
                    <a:pt x="64" y="80"/>
                  </a:cubicBezTo>
                  <a:cubicBezTo>
                    <a:pt x="91" y="80"/>
                    <a:pt x="91" y="36"/>
                    <a:pt x="91" y="13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5"/>
            <p:cNvSpPr/>
            <p:nvPr/>
          </p:nvSpPr>
          <p:spPr>
            <a:xfrm rot="10800000">
              <a:off x="2382381" y="411548"/>
              <a:ext cx="9835" cy="9835"/>
            </a:xfrm>
            <a:custGeom>
              <a:avLst/>
              <a:gdLst/>
              <a:ahLst/>
              <a:cxnLst/>
              <a:rect l="l" t="t" r="r" b="b"/>
              <a:pathLst>
                <a:path w="65" h="65" extrusionOk="0">
                  <a:moveTo>
                    <a:pt x="26" y="0"/>
                  </a:moveTo>
                  <a:cubicBezTo>
                    <a:pt x="0" y="0"/>
                    <a:pt x="0" y="26"/>
                    <a:pt x="0" y="26"/>
                  </a:cubicBezTo>
                  <a:cubicBezTo>
                    <a:pt x="13" y="65"/>
                    <a:pt x="26" y="65"/>
                    <a:pt x="52" y="65"/>
                  </a:cubicBezTo>
                  <a:cubicBezTo>
                    <a:pt x="65" y="52"/>
                    <a:pt x="65" y="39"/>
                    <a:pt x="65" y="26"/>
                  </a:cubicBezTo>
                  <a:cubicBezTo>
                    <a:pt x="65" y="13"/>
                    <a:pt x="52" y="0"/>
                    <a:pt x="26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5"/>
            <p:cNvSpPr/>
            <p:nvPr/>
          </p:nvSpPr>
          <p:spPr>
            <a:xfrm rot="10800000">
              <a:off x="2093981" y="444685"/>
              <a:ext cx="15283" cy="10592"/>
            </a:xfrm>
            <a:custGeom>
              <a:avLst/>
              <a:gdLst/>
              <a:ahLst/>
              <a:cxnLst/>
              <a:rect l="l" t="t" r="r" b="b"/>
              <a:pathLst>
                <a:path w="101" h="70" extrusionOk="0">
                  <a:moveTo>
                    <a:pt x="51" y="1"/>
                  </a:moveTo>
                  <a:cubicBezTo>
                    <a:pt x="40" y="1"/>
                    <a:pt x="27" y="2"/>
                    <a:pt x="13" y="5"/>
                  </a:cubicBezTo>
                  <a:lnTo>
                    <a:pt x="0" y="44"/>
                  </a:lnTo>
                  <a:cubicBezTo>
                    <a:pt x="0" y="57"/>
                    <a:pt x="0" y="57"/>
                    <a:pt x="0" y="70"/>
                  </a:cubicBezTo>
                  <a:lnTo>
                    <a:pt x="90" y="70"/>
                  </a:lnTo>
                  <a:cubicBezTo>
                    <a:pt x="100" y="20"/>
                    <a:pt x="87" y="1"/>
                    <a:pt x="51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5"/>
            <p:cNvSpPr/>
            <p:nvPr/>
          </p:nvSpPr>
          <p:spPr>
            <a:xfrm rot="10800000">
              <a:off x="1914979" y="181252"/>
              <a:ext cx="5145" cy="7566"/>
            </a:xfrm>
            <a:custGeom>
              <a:avLst/>
              <a:gdLst/>
              <a:ahLst/>
              <a:cxnLst/>
              <a:rect l="l" t="t" r="r" b="b"/>
              <a:pathLst>
                <a:path w="34" h="50" extrusionOk="0">
                  <a:moveTo>
                    <a:pt x="30" y="1"/>
                  </a:moveTo>
                  <a:cubicBezTo>
                    <a:pt x="27" y="1"/>
                    <a:pt x="20" y="4"/>
                    <a:pt x="14" y="11"/>
                  </a:cubicBezTo>
                  <a:cubicBezTo>
                    <a:pt x="1" y="11"/>
                    <a:pt x="1" y="24"/>
                    <a:pt x="1" y="36"/>
                  </a:cubicBezTo>
                  <a:lnTo>
                    <a:pt x="27" y="49"/>
                  </a:lnTo>
                  <a:cubicBezTo>
                    <a:pt x="27" y="36"/>
                    <a:pt x="27" y="24"/>
                    <a:pt x="27" y="11"/>
                  </a:cubicBezTo>
                  <a:cubicBezTo>
                    <a:pt x="33" y="4"/>
                    <a:pt x="33" y="1"/>
                    <a:pt x="30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5"/>
            <p:cNvSpPr/>
            <p:nvPr/>
          </p:nvSpPr>
          <p:spPr>
            <a:xfrm rot="10800000">
              <a:off x="1796956" y="347089"/>
              <a:ext cx="9987" cy="8020"/>
            </a:xfrm>
            <a:custGeom>
              <a:avLst/>
              <a:gdLst/>
              <a:ahLst/>
              <a:cxnLst/>
              <a:rect l="l" t="t" r="r" b="b"/>
              <a:pathLst>
                <a:path w="66" h="53" extrusionOk="0">
                  <a:moveTo>
                    <a:pt x="39" y="1"/>
                  </a:moveTo>
                  <a:cubicBezTo>
                    <a:pt x="27" y="1"/>
                    <a:pt x="27" y="1"/>
                    <a:pt x="14" y="14"/>
                  </a:cubicBezTo>
                  <a:cubicBezTo>
                    <a:pt x="1" y="27"/>
                    <a:pt x="14" y="52"/>
                    <a:pt x="39" y="52"/>
                  </a:cubicBezTo>
                  <a:cubicBezTo>
                    <a:pt x="39" y="52"/>
                    <a:pt x="52" y="39"/>
                    <a:pt x="52" y="39"/>
                  </a:cubicBezTo>
                  <a:cubicBezTo>
                    <a:pt x="65" y="27"/>
                    <a:pt x="52" y="14"/>
                    <a:pt x="39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5"/>
            <p:cNvSpPr/>
            <p:nvPr/>
          </p:nvSpPr>
          <p:spPr>
            <a:xfrm rot="10800000">
              <a:off x="1560909" y="565583"/>
              <a:ext cx="15736" cy="9987"/>
            </a:xfrm>
            <a:custGeom>
              <a:avLst/>
              <a:gdLst/>
              <a:ahLst/>
              <a:cxnLst/>
              <a:rect l="l" t="t" r="r" b="b"/>
              <a:pathLst>
                <a:path w="104" h="66" extrusionOk="0">
                  <a:moveTo>
                    <a:pt x="65" y="1"/>
                  </a:moveTo>
                  <a:cubicBezTo>
                    <a:pt x="52" y="26"/>
                    <a:pt x="0" y="26"/>
                    <a:pt x="13" y="65"/>
                  </a:cubicBezTo>
                  <a:lnTo>
                    <a:pt x="39" y="65"/>
                  </a:lnTo>
                  <a:cubicBezTo>
                    <a:pt x="91" y="65"/>
                    <a:pt x="103" y="39"/>
                    <a:pt x="91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5"/>
            <p:cNvSpPr/>
            <p:nvPr/>
          </p:nvSpPr>
          <p:spPr>
            <a:xfrm rot="10800000">
              <a:off x="1453629" y="344517"/>
              <a:ext cx="13316" cy="11046"/>
            </a:xfrm>
            <a:custGeom>
              <a:avLst/>
              <a:gdLst/>
              <a:ahLst/>
              <a:cxnLst/>
              <a:rect l="l" t="t" r="r" b="b"/>
              <a:pathLst>
                <a:path w="88" h="73" extrusionOk="0">
                  <a:moveTo>
                    <a:pt x="35" y="0"/>
                  </a:moveTo>
                  <a:cubicBezTo>
                    <a:pt x="27" y="0"/>
                    <a:pt x="19" y="2"/>
                    <a:pt x="10" y="4"/>
                  </a:cubicBezTo>
                  <a:cubicBezTo>
                    <a:pt x="0" y="54"/>
                    <a:pt x="21" y="73"/>
                    <a:pt x="55" y="73"/>
                  </a:cubicBezTo>
                  <a:cubicBezTo>
                    <a:pt x="65" y="73"/>
                    <a:pt x="76" y="71"/>
                    <a:pt x="88" y="68"/>
                  </a:cubicBezTo>
                  <a:cubicBezTo>
                    <a:pt x="88" y="25"/>
                    <a:pt x="70" y="0"/>
                    <a:pt x="35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5"/>
            <p:cNvSpPr/>
            <p:nvPr/>
          </p:nvSpPr>
          <p:spPr>
            <a:xfrm rot="10800000">
              <a:off x="1359967" y="54453"/>
              <a:ext cx="13769" cy="11802"/>
            </a:xfrm>
            <a:custGeom>
              <a:avLst/>
              <a:gdLst/>
              <a:ahLst/>
              <a:cxnLst/>
              <a:rect l="l" t="t" r="r" b="b"/>
              <a:pathLst>
                <a:path w="91" h="78" extrusionOk="0">
                  <a:moveTo>
                    <a:pt x="78" y="0"/>
                  </a:moveTo>
                  <a:cubicBezTo>
                    <a:pt x="26" y="0"/>
                    <a:pt x="0" y="13"/>
                    <a:pt x="13" y="77"/>
                  </a:cubicBezTo>
                  <a:cubicBezTo>
                    <a:pt x="65" y="77"/>
                    <a:pt x="91" y="52"/>
                    <a:pt x="78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5"/>
            <p:cNvSpPr/>
            <p:nvPr/>
          </p:nvSpPr>
          <p:spPr>
            <a:xfrm rot="10800000">
              <a:off x="682998" y="261296"/>
              <a:ext cx="13769" cy="11802"/>
            </a:xfrm>
            <a:custGeom>
              <a:avLst/>
              <a:gdLst/>
              <a:ahLst/>
              <a:cxnLst/>
              <a:rect l="l" t="t" r="r" b="b"/>
              <a:pathLst>
                <a:path w="91" h="78" extrusionOk="0">
                  <a:moveTo>
                    <a:pt x="14" y="0"/>
                  </a:moveTo>
                  <a:cubicBezTo>
                    <a:pt x="14" y="26"/>
                    <a:pt x="1" y="65"/>
                    <a:pt x="39" y="78"/>
                  </a:cubicBezTo>
                  <a:cubicBezTo>
                    <a:pt x="78" y="78"/>
                    <a:pt x="78" y="39"/>
                    <a:pt x="91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5"/>
            <p:cNvSpPr/>
            <p:nvPr/>
          </p:nvSpPr>
          <p:spPr>
            <a:xfrm rot="10800000">
              <a:off x="1147223" y="446652"/>
              <a:ext cx="8020" cy="6658"/>
            </a:xfrm>
            <a:custGeom>
              <a:avLst/>
              <a:gdLst/>
              <a:ahLst/>
              <a:cxnLst/>
              <a:rect l="l" t="t" r="r" b="b"/>
              <a:pathLst>
                <a:path w="53" h="44" extrusionOk="0">
                  <a:moveTo>
                    <a:pt x="42" y="1"/>
                  </a:moveTo>
                  <a:cubicBezTo>
                    <a:pt x="29" y="1"/>
                    <a:pt x="9" y="18"/>
                    <a:pt x="1" y="18"/>
                  </a:cubicBezTo>
                  <a:cubicBezTo>
                    <a:pt x="1" y="31"/>
                    <a:pt x="1" y="44"/>
                    <a:pt x="1" y="44"/>
                  </a:cubicBezTo>
                  <a:cubicBezTo>
                    <a:pt x="13" y="44"/>
                    <a:pt x="52" y="44"/>
                    <a:pt x="52" y="18"/>
                  </a:cubicBezTo>
                  <a:cubicBezTo>
                    <a:pt x="52" y="5"/>
                    <a:pt x="48" y="1"/>
                    <a:pt x="42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5"/>
            <p:cNvSpPr/>
            <p:nvPr/>
          </p:nvSpPr>
          <p:spPr>
            <a:xfrm rot="10800000">
              <a:off x="2476044" y="107109"/>
              <a:ext cx="1967" cy="9987"/>
            </a:xfrm>
            <a:custGeom>
              <a:avLst/>
              <a:gdLst/>
              <a:ahLst/>
              <a:cxnLst/>
              <a:rect l="l" t="t" r="r" b="b"/>
              <a:pathLst>
                <a:path w="13" h="66" extrusionOk="0">
                  <a:moveTo>
                    <a:pt x="0" y="1"/>
                  </a:moveTo>
                  <a:lnTo>
                    <a:pt x="0" y="65"/>
                  </a:lnTo>
                  <a:cubicBezTo>
                    <a:pt x="13" y="52"/>
                    <a:pt x="13" y="27"/>
                    <a:pt x="0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5"/>
            <p:cNvSpPr/>
            <p:nvPr/>
          </p:nvSpPr>
          <p:spPr>
            <a:xfrm rot="10800000">
              <a:off x="2007729" y="-78249"/>
              <a:ext cx="950394" cy="265856"/>
            </a:xfrm>
            <a:custGeom>
              <a:avLst/>
              <a:gdLst/>
              <a:ahLst/>
              <a:cxnLst/>
              <a:rect l="l" t="t" r="r" b="b"/>
              <a:pathLst>
                <a:path w="6281" h="1757" extrusionOk="0">
                  <a:moveTo>
                    <a:pt x="4192" y="763"/>
                  </a:moveTo>
                  <a:cubicBezTo>
                    <a:pt x="4217" y="789"/>
                    <a:pt x="4256" y="802"/>
                    <a:pt x="4295" y="828"/>
                  </a:cubicBezTo>
                  <a:cubicBezTo>
                    <a:pt x="4334" y="867"/>
                    <a:pt x="4334" y="931"/>
                    <a:pt x="4295" y="957"/>
                  </a:cubicBezTo>
                  <a:lnTo>
                    <a:pt x="4205" y="957"/>
                  </a:lnTo>
                  <a:lnTo>
                    <a:pt x="4166" y="931"/>
                  </a:lnTo>
                  <a:lnTo>
                    <a:pt x="4127" y="918"/>
                  </a:lnTo>
                  <a:lnTo>
                    <a:pt x="4114" y="931"/>
                  </a:lnTo>
                  <a:cubicBezTo>
                    <a:pt x="4140" y="1021"/>
                    <a:pt x="4230" y="1073"/>
                    <a:pt x="4230" y="1176"/>
                  </a:cubicBezTo>
                  <a:cubicBezTo>
                    <a:pt x="4241" y="1259"/>
                    <a:pt x="4226" y="1283"/>
                    <a:pt x="4180" y="1283"/>
                  </a:cubicBezTo>
                  <a:cubicBezTo>
                    <a:pt x="4169" y="1283"/>
                    <a:pt x="4156" y="1282"/>
                    <a:pt x="4140" y="1279"/>
                  </a:cubicBezTo>
                  <a:cubicBezTo>
                    <a:pt x="4024" y="1279"/>
                    <a:pt x="3908" y="1241"/>
                    <a:pt x="3818" y="1189"/>
                  </a:cubicBezTo>
                  <a:cubicBezTo>
                    <a:pt x="3805" y="1176"/>
                    <a:pt x="3792" y="1176"/>
                    <a:pt x="3792" y="1163"/>
                  </a:cubicBezTo>
                  <a:cubicBezTo>
                    <a:pt x="3792" y="1073"/>
                    <a:pt x="3753" y="983"/>
                    <a:pt x="3844" y="905"/>
                  </a:cubicBezTo>
                  <a:lnTo>
                    <a:pt x="3831" y="905"/>
                  </a:lnTo>
                  <a:cubicBezTo>
                    <a:pt x="3861" y="882"/>
                    <a:pt x="3892" y="855"/>
                    <a:pt x="3925" y="855"/>
                  </a:cubicBezTo>
                  <a:cubicBezTo>
                    <a:pt x="3948" y="855"/>
                    <a:pt x="3972" y="868"/>
                    <a:pt x="3998" y="905"/>
                  </a:cubicBezTo>
                  <a:cubicBezTo>
                    <a:pt x="4004" y="922"/>
                    <a:pt x="4016" y="927"/>
                    <a:pt x="4032" y="927"/>
                  </a:cubicBezTo>
                  <a:cubicBezTo>
                    <a:pt x="4053" y="927"/>
                    <a:pt x="4079" y="918"/>
                    <a:pt x="4101" y="918"/>
                  </a:cubicBezTo>
                  <a:lnTo>
                    <a:pt x="4114" y="905"/>
                  </a:lnTo>
                  <a:cubicBezTo>
                    <a:pt x="4076" y="789"/>
                    <a:pt x="4076" y="789"/>
                    <a:pt x="4192" y="763"/>
                  </a:cubicBezTo>
                  <a:close/>
                  <a:moveTo>
                    <a:pt x="5443" y="1"/>
                  </a:moveTo>
                  <a:cubicBezTo>
                    <a:pt x="5432" y="1"/>
                    <a:pt x="5422" y="5"/>
                    <a:pt x="5417" y="16"/>
                  </a:cubicBezTo>
                  <a:cubicBezTo>
                    <a:pt x="5352" y="106"/>
                    <a:pt x="5210" y="157"/>
                    <a:pt x="5262" y="312"/>
                  </a:cubicBezTo>
                  <a:cubicBezTo>
                    <a:pt x="5262" y="364"/>
                    <a:pt x="5249" y="428"/>
                    <a:pt x="5223" y="480"/>
                  </a:cubicBezTo>
                  <a:cubicBezTo>
                    <a:pt x="5215" y="514"/>
                    <a:pt x="5183" y="537"/>
                    <a:pt x="5152" y="537"/>
                  </a:cubicBezTo>
                  <a:cubicBezTo>
                    <a:pt x="5136" y="537"/>
                    <a:pt x="5120" y="531"/>
                    <a:pt x="5107" y="518"/>
                  </a:cubicBezTo>
                  <a:cubicBezTo>
                    <a:pt x="5043" y="506"/>
                    <a:pt x="4965" y="518"/>
                    <a:pt x="4940" y="415"/>
                  </a:cubicBezTo>
                  <a:cubicBezTo>
                    <a:pt x="4932" y="363"/>
                    <a:pt x="4911" y="336"/>
                    <a:pt x="4870" y="336"/>
                  </a:cubicBezTo>
                  <a:cubicBezTo>
                    <a:pt x="4840" y="336"/>
                    <a:pt x="4800" y="350"/>
                    <a:pt x="4746" y="377"/>
                  </a:cubicBezTo>
                  <a:cubicBezTo>
                    <a:pt x="4811" y="415"/>
                    <a:pt x="4914" y="415"/>
                    <a:pt x="4914" y="518"/>
                  </a:cubicBezTo>
                  <a:lnTo>
                    <a:pt x="4849" y="557"/>
                  </a:lnTo>
                  <a:cubicBezTo>
                    <a:pt x="4817" y="554"/>
                    <a:pt x="4794" y="551"/>
                    <a:pt x="4777" y="551"/>
                  </a:cubicBezTo>
                  <a:cubicBezTo>
                    <a:pt x="4729" y="551"/>
                    <a:pt x="4719" y="569"/>
                    <a:pt x="4682" y="634"/>
                  </a:cubicBezTo>
                  <a:cubicBezTo>
                    <a:pt x="4669" y="647"/>
                    <a:pt x="4656" y="660"/>
                    <a:pt x="4643" y="673"/>
                  </a:cubicBezTo>
                  <a:cubicBezTo>
                    <a:pt x="4630" y="673"/>
                    <a:pt x="4617" y="673"/>
                    <a:pt x="4617" y="699"/>
                  </a:cubicBezTo>
                  <a:lnTo>
                    <a:pt x="4527" y="699"/>
                  </a:lnTo>
                  <a:cubicBezTo>
                    <a:pt x="4516" y="665"/>
                    <a:pt x="4505" y="632"/>
                    <a:pt x="4477" y="632"/>
                  </a:cubicBezTo>
                  <a:cubicBezTo>
                    <a:pt x="4472" y="632"/>
                    <a:pt x="4468" y="633"/>
                    <a:pt x="4462" y="634"/>
                  </a:cubicBezTo>
                  <a:cubicBezTo>
                    <a:pt x="4424" y="647"/>
                    <a:pt x="4450" y="673"/>
                    <a:pt x="4462" y="699"/>
                  </a:cubicBezTo>
                  <a:cubicBezTo>
                    <a:pt x="4462" y="725"/>
                    <a:pt x="4462" y="751"/>
                    <a:pt x="4462" y="776"/>
                  </a:cubicBezTo>
                  <a:cubicBezTo>
                    <a:pt x="4450" y="776"/>
                    <a:pt x="4437" y="776"/>
                    <a:pt x="4437" y="789"/>
                  </a:cubicBezTo>
                  <a:cubicBezTo>
                    <a:pt x="4413" y="801"/>
                    <a:pt x="4394" y="807"/>
                    <a:pt x="4377" y="807"/>
                  </a:cubicBezTo>
                  <a:cubicBezTo>
                    <a:pt x="4337" y="807"/>
                    <a:pt x="4313" y="775"/>
                    <a:pt x="4295" y="712"/>
                  </a:cubicBezTo>
                  <a:cubicBezTo>
                    <a:pt x="4282" y="673"/>
                    <a:pt x="4266" y="654"/>
                    <a:pt x="4242" y="654"/>
                  </a:cubicBezTo>
                  <a:cubicBezTo>
                    <a:pt x="4217" y="654"/>
                    <a:pt x="4185" y="673"/>
                    <a:pt x="4140" y="712"/>
                  </a:cubicBezTo>
                  <a:cubicBezTo>
                    <a:pt x="4116" y="724"/>
                    <a:pt x="4090" y="733"/>
                    <a:pt x="4065" y="733"/>
                  </a:cubicBezTo>
                  <a:cubicBezTo>
                    <a:pt x="4037" y="733"/>
                    <a:pt x="4012" y="721"/>
                    <a:pt x="3998" y="686"/>
                  </a:cubicBezTo>
                  <a:cubicBezTo>
                    <a:pt x="3984" y="665"/>
                    <a:pt x="3966" y="655"/>
                    <a:pt x="3950" y="655"/>
                  </a:cubicBezTo>
                  <a:cubicBezTo>
                    <a:pt x="3938" y="655"/>
                    <a:pt x="3927" y="662"/>
                    <a:pt x="3921" y="673"/>
                  </a:cubicBezTo>
                  <a:cubicBezTo>
                    <a:pt x="3882" y="699"/>
                    <a:pt x="3895" y="738"/>
                    <a:pt x="3934" y="763"/>
                  </a:cubicBezTo>
                  <a:cubicBezTo>
                    <a:pt x="3908" y="854"/>
                    <a:pt x="3792" y="828"/>
                    <a:pt x="3753" y="905"/>
                  </a:cubicBezTo>
                  <a:lnTo>
                    <a:pt x="3727" y="905"/>
                  </a:lnTo>
                  <a:cubicBezTo>
                    <a:pt x="3717" y="911"/>
                    <a:pt x="3704" y="914"/>
                    <a:pt x="3692" y="914"/>
                  </a:cubicBezTo>
                  <a:cubicBezTo>
                    <a:pt x="3674" y="914"/>
                    <a:pt x="3658" y="907"/>
                    <a:pt x="3650" y="892"/>
                  </a:cubicBezTo>
                  <a:cubicBezTo>
                    <a:pt x="3624" y="854"/>
                    <a:pt x="3599" y="815"/>
                    <a:pt x="3573" y="789"/>
                  </a:cubicBezTo>
                  <a:cubicBezTo>
                    <a:pt x="3562" y="778"/>
                    <a:pt x="3551" y="766"/>
                    <a:pt x="3539" y="754"/>
                  </a:cubicBezTo>
                  <a:lnTo>
                    <a:pt x="3539" y="754"/>
                  </a:lnTo>
                  <a:cubicBezTo>
                    <a:pt x="3550" y="757"/>
                    <a:pt x="3561" y="760"/>
                    <a:pt x="3573" y="763"/>
                  </a:cubicBezTo>
                  <a:lnTo>
                    <a:pt x="3560" y="751"/>
                  </a:lnTo>
                  <a:cubicBezTo>
                    <a:pt x="3549" y="748"/>
                    <a:pt x="3539" y="746"/>
                    <a:pt x="3529" y="744"/>
                  </a:cubicBezTo>
                  <a:lnTo>
                    <a:pt x="3529" y="744"/>
                  </a:lnTo>
                  <a:cubicBezTo>
                    <a:pt x="3502" y="719"/>
                    <a:pt x="3472" y="699"/>
                    <a:pt x="3431" y="699"/>
                  </a:cubicBezTo>
                  <a:cubicBezTo>
                    <a:pt x="3328" y="699"/>
                    <a:pt x="3263" y="622"/>
                    <a:pt x="3186" y="570"/>
                  </a:cubicBezTo>
                  <a:lnTo>
                    <a:pt x="3186" y="493"/>
                  </a:lnTo>
                  <a:cubicBezTo>
                    <a:pt x="3186" y="467"/>
                    <a:pt x="3147" y="467"/>
                    <a:pt x="3134" y="454"/>
                  </a:cubicBezTo>
                  <a:cubicBezTo>
                    <a:pt x="3113" y="443"/>
                    <a:pt x="3100" y="396"/>
                    <a:pt x="3059" y="396"/>
                  </a:cubicBezTo>
                  <a:cubicBezTo>
                    <a:pt x="3051" y="396"/>
                    <a:pt x="3042" y="398"/>
                    <a:pt x="3031" y="402"/>
                  </a:cubicBezTo>
                  <a:cubicBezTo>
                    <a:pt x="2980" y="428"/>
                    <a:pt x="2992" y="454"/>
                    <a:pt x="3005" y="506"/>
                  </a:cubicBezTo>
                  <a:cubicBezTo>
                    <a:pt x="3005" y="506"/>
                    <a:pt x="2980" y="531"/>
                    <a:pt x="2967" y="544"/>
                  </a:cubicBezTo>
                  <a:cubicBezTo>
                    <a:pt x="2958" y="544"/>
                    <a:pt x="2950" y="543"/>
                    <a:pt x="2941" y="543"/>
                  </a:cubicBezTo>
                  <a:cubicBezTo>
                    <a:pt x="2790" y="543"/>
                    <a:pt x="2703" y="651"/>
                    <a:pt x="2593" y="725"/>
                  </a:cubicBezTo>
                  <a:cubicBezTo>
                    <a:pt x="2464" y="802"/>
                    <a:pt x="2374" y="931"/>
                    <a:pt x="2361" y="1086"/>
                  </a:cubicBezTo>
                  <a:cubicBezTo>
                    <a:pt x="2348" y="1150"/>
                    <a:pt x="2322" y="1215"/>
                    <a:pt x="2270" y="1253"/>
                  </a:cubicBezTo>
                  <a:cubicBezTo>
                    <a:pt x="2257" y="1266"/>
                    <a:pt x="2245" y="1266"/>
                    <a:pt x="2232" y="1266"/>
                  </a:cubicBezTo>
                  <a:cubicBezTo>
                    <a:pt x="2245" y="1279"/>
                    <a:pt x="2245" y="1292"/>
                    <a:pt x="2245" y="1292"/>
                  </a:cubicBezTo>
                  <a:cubicBezTo>
                    <a:pt x="2245" y="1357"/>
                    <a:pt x="2206" y="1357"/>
                    <a:pt x="2154" y="1369"/>
                  </a:cubicBezTo>
                  <a:cubicBezTo>
                    <a:pt x="2116" y="1369"/>
                    <a:pt x="2090" y="1369"/>
                    <a:pt x="2090" y="1331"/>
                  </a:cubicBezTo>
                  <a:cubicBezTo>
                    <a:pt x="2077" y="1266"/>
                    <a:pt x="2154" y="1279"/>
                    <a:pt x="2180" y="1253"/>
                  </a:cubicBezTo>
                  <a:lnTo>
                    <a:pt x="2206" y="1253"/>
                  </a:lnTo>
                  <a:cubicBezTo>
                    <a:pt x="2193" y="1241"/>
                    <a:pt x="2180" y="1228"/>
                    <a:pt x="2180" y="1215"/>
                  </a:cubicBezTo>
                  <a:cubicBezTo>
                    <a:pt x="2160" y="1200"/>
                    <a:pt x="2140" y="1194"/>
                    <a:pt x="2119" y="1194"/>
                  </a:cubicBezTo>
                  <a:cubicBezTo>
                    <a:pt x="2088" y="1194"/>
                    <a:pt x="2057" y="1207"/>
                    <a:pt x="2025" y="1215"/>
                  </a:cubicBezTo>
                  <a:cubicBezTo>
                    <a:pt x="1974" y="1202"/>
                    <a:pt x="1909" y="1189"/>
                    <a:pt x="1896" y="1137"/>
                  </a:cubicBezTo>
                  <a:cubicBezTo>
                    <a:pt x="1871" y="1047"/>
                    <a:pt x="1871" y="944"/>
                    <a:pt x="1768" y="905"/>
                  </a:cubicBezTo>
                  <a:cubicBezTo>
                    <a:pt x="1768" y="892"/>
                    <a:pt x="1768" y="879"/>
                    <a:pt x="1780" y="854"/>
                  </a:cubicBezTo>
                  <a:lnTo>
                    <a:pt x="1780" y="854"/>
                  </a:lnTo>
                  <a:cubicBezTo>
                    <a:pt x="1759" y="867"/>
                    <a:pt x="1737" y="871"/>
                    <a:pt x="1716" y="871"/>
                  </a:cubicBezTo>
                  <a:cubicBezTo>
                    <a:pt x="1674" y="871"/>
                    <a:pt x="1634" y="854"/>
                    <a:pt x="1600" y="854"/>
                  </a:cubicBezTo>
                  <a:cubicBezTo>
                    <a:pt x="1600" y="854"/>
                    <a:pt x="1613" y="828"/>
                    <a:pt x="1626" y="828"/>
                  </a:cubicBezTo>
                  <a:cubicBezTo>
                    <a:pt x="1626" y="815"/>
                    <a:pt x="1664" y="802"/>
                    <a:pt x="1651" y="776"/>
                  </a:cubicBezTo>
                  <a:cubicBezTo>
                    <a:pt x="1639" y="763"/>
                    <a:pt x="1639" y="763"/>
                    <a:pt x="1626" y="763"/>
                  </a:cubicBezTo>
                  <a:cubicBezTo>
                    <a:pt x="1600" y="763"/>
                    <a:pt x="1587" y="789"/>
                    <a:pt x="1587" y="815"/>
                  </a:cubicBezTo>
                  <a:cubicBezTo>
                    <a:pt x="1600" y="828"/>
                    <a:pt x="1600" y="841"/>
                    <a:pt x="1587" y="854"/>
                  </a:cubicBezTo>
                  <a:cubicBezTo>
                    <a:pt x="1561" y="828"/>
                    <a:pt x="1523" y="815"/>
                    <a:pt x="1484" y="815"/>
                  </a:cubicBezTo>
                  <a:cubicBezTo>
                    <a:pt x="1477" y="816"/>
                    <a:pt x="1470" y="817"/>
                    <a:pt x="1463" y="817"/>
                  </a:cubicBezTo>
                  <a:cubicBezTo>
                    <a:pt x="1395" y="817"/>
                    <a:pt x="1335" y="763"/>
                    <a:pt x="1265" y="763"/>
                  </a:cubicBezTo>
                  <a:lnTo>
                    <a:pt x="1174" y="712"/>
                  </a:lnTo>
                  <a:cubicBezTo>
                    <a:pt x="1174" y="673"/>
                    <a:pt x="1136" y="634"/>
                    <a:pt x="1174" y="596"/>
                  </a:cubicBezTo>
                  <a:cubicBezTo>
                    <a:pt x="1181" y="583"/>
                    <a:pt x="1194" y="576"/>
                    <a:pt x="1208" y="576"/>
                  </a:cubicBezTo>
                  <a:cubicBezTo>
                    <a:pt x="1223" y="576"/>
                    <a:pt x="1239" y="583"/>
                    <a:pt x="1252" y="596"/>
                  </a:cubicBezTo>
                  <a:cubicBezTo>
                    <a:pt x="1268" y="612"/>
                    <a:pt x="1290" y="634"/>
                    <a:pt x="1310" y="634"/>
                  </a:cubicBezTo>
                  <a:cubicBezTo>
                    <a:pt x="1322" y="634"/>
                    <a:pt x="1333" y="627"/>
                    <a:pt x="1342" y="609"/>
                  </a:cubicBezTo>
                  <a:cubicBezTo>
                    <a:pt x="1355" y="557"/>
                    <a:pt x="1316" y="518"/>
                    <a:pt x="1278" y="493"/>
                  </a:cubicBezTo>
                  <a:cubicBezTo>
                    <a:pt x="1266" y="485"/>
                    <a:pt x="1256" y="482"/>
                    <a:pt x="1248" y="482"/>
                  </a:cubicBezTo>
                  <a:cubicBezTo>
                    <a:pt x="1230" y="482"/>
                    <a:pt x="1218" y="497"/>
                    <a:pt x="1200" y="506"/>
                  </a:cubicBezTo>
                  <a:cubicBezTo>
                    <a:pt x="1188" y="517"/>
                    <a:pt x="1177" y="522"/>
                    <a:pt x="1165" y="522"/>
                  </a:cubicBezTo>
                  <a:cubicBezTo>
                    <a:pt x="1138" y="522"/>
                    <a:pt x="1111" y="498"/>
                    <a:pt x="1084" y="480"/>
                  </a:cubicBezTo>
                  <a:lnTo>
                    <a:pt x="1084" y="480"/>
                  </a:lnTo>
                  <a:cubicBezTo>
                    <a:pt x="1045" y="557"/>
                    <a:pt x="1110" y="634"/>
                    <a:pt x="1084" y="712"/>
                  </a:cubicBezTo>
                  <a:cubicBezTo>
                    <a:pt x="1071" y="751"/>
                    <a:pt x="1020" y="776"/>
                    <a:pt x="981" y="789"/>
                  </a:cubicBezTo>
                  <a:lnTo>
                    <a:pt x="852" y="725"/>
                  </a:lnTo>
                  <a:cubicBezTo>
                    <a:pt x="831" y="662"/>
                    <a:pt x="799" y="641"/>
                    <a:pt x="761" y="641"/>
                  </a:cubicBezTo>
                  <a:cubicBezTo>
                    <a:pt x="729" y="641"/>
                    <a:pt x="694" y="656"/>
                    <a:pt x="659" y="673"/>
                  </a:cubicBezTo>
                  <a:cubicBezTo>
                    <a:pt x="613" y="704"/>
                    <a:pt x="576" y="730"/>
                    <a:pt x="537" y="730"/>
                  </a:cubicBezTo>
                  <a:cubicBezTo>
                    <a:pt x="511" y="730"/>
                    <a:pt x="484" y="718"/>
                    <a:pt x="452" y="686"/>
                  </a:cubicBezTo>
                  <a:lnTo>
                    <a:pt x="452" y="686"/>
                  </a:lnTo>
                  <a:cubicBezTo>
                    <a:pt x="517" y="776"/>
                    <a:pt x="517" y="776"/>
                    <a:pt x="478" y="931"/>
                  </a:cubicBezTo>
                  <a:cubicBezTo>
                    <a:pt x="388" y="905"/>
                    <a:pt x="349" y="828"/>
                    <a:pt x="310" y="751"/>
                  </a:cubicBezTo>
                  <a:cubicBezTo>
                    <a:pt x="246" y="622"/>
                    <a:pt x="143" y="493"/>
                    <a:pt x="27" y="402"/>
                  </a:cubicBezTo>
                  <a:lnTo>
                    <a:pt x="27" y="402"/>
                  </a:lnTo>
                  <a:cubicBezTo>
                    <a:pt x="53" y="467"/>
                    <a:pt x="78" y="531"/>
                    <a:pt x="130" y="583"/>
                  </a:cubicBezTo>
                  <a:cubicBezTo>
                    <a:pt x="207" y="647"/>
                    <a:pt x="220" y="751"/>
                    <a:pt x="272" y="815"/>
                  </a:cubicBezTo>
                  <a:cubicBezTo>
                    <a:pt x="336" y="892"/>
                    <a:pt x="310" y="879"/>
                    <a:pt x="310" y="1034"/>
                  </a:cubicBezTo>
                  <a:lnTo>
                    <a:pt x="336" y="1189"/>
                  </a:lnTo>
                  <a:lnTo>
                    <a:pt x="310" y="1253"/>
                  </a:lnTo>
                  <a:cubicBezTo>
                    <a:pt x="233" y="1253"/>
                    <a:pt x="156" y="1215"/>
                    <a:pt x="91" y="1150"/>
                  </a:cubicBezTo>
                  <a:cubicBezTo>
                    <a:pt x="85" y="1144"/>
                    <a:pt x="72" y="1141"/>
                    <a:pt x="59" y="1141"/>
                  </a:cubicBezTo>
                  <a:cubicBezTo>
                    <a:pt x="46" y="1141"/>
                    <a:pt x="33" y="1144"/>
                    <a:pt x="27" y="1150"/>
                  </a:cubicBezTo>
                  <a:cubicBezTo>
                    <a:pt x="1" y="1176"/>
                    <a:pt x="14" y="1202"/>
                    <a:pt x="53" y="1228"/>
                  </a:cubicBezTo>
                  <a:cubicBezTo>
                    <a:pt x="107" y="1260"/>
                    <a:pt x="161" y="1311"/>
                    <a:pt x="230" y="1311"/>
                  </a:cubicBezTo>
                  <a:cubicBezTo>
                    <a:pt x="244" y="1311"/>
                    <a:pt x="257" y="1309"/>
                    <a:pt x="272" y="1305"/>
                  </a:cubicBezTo>
                  <a:lnTo>
                    <a:pt x="272" y="1305"/>
                  </a:lnTo>
                  <a:cubicBezTo>
                    <a:pt x="285" y="1357"/>
                    <a:pt x="349" y="1408"/>
                    <a:pt x="259" y="1447"/>
                  </a:cubicBezTo>
                  <a:cubicBezTo>
                    <a:pt x="220" y="1447"/>
                    <a:pt x="181" y="1447"/>
                    <a:pt x="169" y="1486"/>
                  </a:cubicBezTo>
                  <a:cubicBezTo>
                    <a:pt x="169" y="1510"/>
                    <a:pt x="203" y="1707"/>
                    <a:pt x="240" y="1707"/>
                  </a:cubicBezTo>
                  <a:cubicBezTo>
                    <a:pt x="242" y="1707"/>
                    <a:pt x="244" y="1706"/>
                    <a:pt x="246" y="1705"/>
                  </a:cubicBezTo>
                  <a:cubicBezTo>
                    <a:pt x="253" y="1711"/>
                    <a:pt x="259" y="1714"/>
                    <a:pt x="264" y="1714"/>
                  </a:cubicBezTo>
                  <a:cubicBezTo>
                    <a:pt x="276" y="1714"/>
                    <a:pt x="286" y="1702"/>
                    <a:pt x="300" y="1702"/>
                  </a:cubicBezTo>
                  <a:cubicBezTo>
                    <a:pt x="303" y="1702"/>
                    <a:pt x="307" y="1703"/>
                    <a:pt x="310" y="1705"/>
                  </a:cubicBezTo>
                  <a:lnTo>
                    <a:pt x="323" y="1705"/>
                  </a:lnTo>
                  <a:cubicBezTo>
                    <a:pt x="337" y="1716"/>
                    <a:pt x="349" y="1720"/>
                    <a:pt x="361" y="1720"/>
                  </a:cubicBezTo>
                  <a:cubicBezTo>
                    <a:pt x="393" y="1720"/>
                    <a:pt x="417" y="1690"/>
                    <a:pt x="440" y="1690"/>
                  </a:cubicBezTo>
                  <a:cubicBezTo>
                    <a:pt x="449" y="1690"/>
                    <a:pt x="457" y="1694"/>
                    <a:pt x="465" y="1705"/>
                  </a:cubicBezTo>
                  <a:cubicBezTo>
                    <a:pt x="650" y="1683"/>
                    <a:pt x="836" y="1676"/>
                    <a:pt x="1024" y="1676"/>
                  </a:cubicBezTo>
                  <a:cubicBezTo>
                    <a:pt x="1399" y="1676"/>
                    <a:pt x="1780" y="1705"/>
                    <a:pt x="2167" y="1705"/>
                  </a:cubicBezTo>
                  <a:lnTo>
                    <a:pt x="2283" y="1705"/>
                  </a:lnTo>
                  <a:cubicBezTo>
                    <a:pt x="2245" y="1653"/>
                    <a:pt x="2116" y="1614"/>
                    <a:pt x="2167" y="1498"/>
                  </a:cubicBezTo>
                  <a:lnTo>
                    <a:pt x="2167" y="1498"/>
                  </a:lnTo>
                  <a:cubicBezTo>
                    <a:pt x="2283" y="1511"/>
                    <a:pt x="2335" y="1627"/>
                    <a:pt x="2399" y="1705"/>
                  </a:cubicBezTo>
                  <a:lnTo>
                    <a:pt x="2451" y="1705"/>
                  </a:lnTo>
                  <a:cubicBezTo>
                    <a:pt x="2457" y="1711"/>
                    <a:pt x="2464" y="1714"/>
                    <a:pt x="2470" y="1714"/>
                  </a:cubicBezTo>
                  <a:cubicBezTo>
                    <a:pt x="2477" y="1714"/>
                    <a:pt x="2483" y="1711"/>
                    <a:pt x="2490" y="1705"/>
                  </a:cubicBezTo>
                  <a:lnTo>
                    <a:pt x="3392" y="1705"/>
                  </a:lnTo>
                  <a:cubicBezTo>
                    <a:pt x="3417" y="1724"/>
                    <a:pt x="3432" y="1731"/>
                    <a:pt x="3440" y="1731"/>
                  </a:cubicBezTo>
                  <a:cubicBezTo>
                    <a:pt x="3453" y="1731"/>
                    <a:pt x="3447" y="1713"/>
                    <a:pt x="3431" y="1705"/>
                  </a:cubicBezTo>
                  <a:lnTo>
                    <a:pt x="3663" y="1705"/>
                  </a:lnTo>
                  <a:cubicBezTo>
                    <a:pt x="3676" y="1550"/>
                    <a:pt x="3805" y="1357"/>
                    <a:pt x="3985" y="1357"/>
                  </a:cubicBezTo>
                  <a:lnTo>
                    <a:pt x="4140" y="1357"/>
                  </a:lnTo>
                  <a:cubicBezTo>
                    <a:pt x="4179" y="1357"/>
                    <a:pt x="4192" y="1357"/>
                    <a:pt x="4205" y="1395"/>
                  </a:cubicBezTo>
                  <a:cubicBezTo>
                    <a:pt x="4205" y="1421"/>
                    <a:pt x="4179" y="1421"/>
                    <a:pt x="4166" y="1434"/>
                  </a:cubicBezTo>
                  <a:cubicBezTo>
                    <a:pt x="4162" y="1436"/>
                    <a:pt x="4157" y="1437"/>
                    <a:pt x="4151" y="1437"/>
                  </a:cubicBezTo>
                  <a:cubicBezTo>
                    <a:pt x="4140" y="1437"/>
                    <a:pt x="4128" y="1434"/>
                    <a:pt x="4116" y="1434"/>
                  </a:cubicBezTo>
                  <a:cubicBezTo>
                    <a:pt x="4098" y="1434"/>
                    <a:pt x="4082" y="1440"/>
                    <a:pt x="4076" y="1473"/>
                  </a:cubicBezTo>
                  <a:cubicBezTo>
                    <a:pt x="4101" y="1473"/>
                    <a:pt x="4127" y="1486"/>
                    <a:pt x="4140" y="1511"/>
                  </a:cubicBezTo>
                  <a:lnTo>
                    <a:pt x="4153" y="1705"/>
                  </a:lnTo>
                  <a:lnTo>
                    <a:pt x="4205" y="1705"/>
                  </a:lnTo>
                  <a:cubicBezTo>
                    <a:pt x="4221" y="1710"/>
                    <a:pt x="4237" y="1713"/>
                    <a:pt x="4252" y="1713"/>
                  </a:cubicBezTo>
                  <a:cubicBezTo>
                    <a:pt x="4273" y="1713"/>
                    <a:pt x="4293" y="1707"/>
                    <a:pt x="4308" y="1692"/>
                  </a:cubicBezTo>
                  <a:lnTo>
                    <a:pt x="4308" y="1692"/>
                  </a:lnTo>
                  <a:lnTo>
                    <a:pt x="4295" y="1705"/>
                  </a:lnTo>
                  <a:lnTo>
                    <a:pt x="4385" y="1705"/>
                  </a:lnTo>
                  <a:cubicBezTo>
                    <a:pt x="4371" y="1744"/>
                    <a:pt x="4372" y="1757"/>
                    <a:pt x="4384" y="1757"/>
                  </a:cubicBezTo>
                  <a:cubicBezTo>
                    <a:pt x="4403" y="1757"/>
                    <a:pt x="4448" y="1721"/>
                    <a:pt x="4488" y="1705"/>
                  </a:cubicBezTo>
                  <a:lnTo>
                    <a:pt x="4604" y="1705"/>
                  </a:lnTo>
                  <a:cubicBezTo>
                    <a:pt x="4604" y="1720"/>
                    <a:pt x="4606" y="1725"/>
                    <a:pt x="4610" y="1725"/>
                  </a:cubicBezTo>
                  <a:cubicBezTo>
                    <a:pt x="4616" y="1725"/>
                    <a:pt x="4627" y="1713"/>
                    <a:pt x="4643" y="1705"/>
                  </a:cubicBezTo>
                  <a:lnTo>
                    <a:pt x="4875" y="1705"/>
                  </a:lnTo>
                  <a:cubicBezTo>
                    <a:pt x="5314" y="1731"/>
                    <a:pt x="5765" y="1731"/>
                    <a:pt x="6203" y="1731"/>
                  </a:cubicBezTo>
                  <a:lnTo>
                    <a:pt x="6281" y="1731"/>
                  </a:lnTo>
                  <a:cubicBezTo>
                    <a:pt x="6281" y="1731"/>
                    <a:pt x="6268" y="1718"/>
                    <a:pt x="6255" y="1718"/>
                  </a:cubicBezTo>
                  <a:lnTo>
                    <a:pt x="6255" y="1679"/>
                  </a:lnTo>
                  <a:cubicBezTo>
                    <a:pt x="6229" y="1640"/>
                    <a:pt x="6139" y="1473"/>
                    <a:pt x="6165" y="1408"/>
                  </a:cubicBezTo>
                  <a:cubicBezTo>
                    <a:pt x="6190" y="1305"/>
                    <a:pt x="6100" y="1279"/>
                    <a:pt x="6087" y="1215"/>
                  </a:cubicBezTo>
                  <a:cubicBezTo>
                    <a:pt x="6036" y="1150"/>
                    <a:pt x="5945" y="1099"/>
                    <a:pt x="5855" y="1086"/>
                  </a:cubicBezTo>
                  <a:lnTo>
                    <a:pt x="5855" y="1021"/>
                  </a:lnTo>
                  <a:cubicBezTo>
                    <a:pt x="5829" y="1021"/>
                    <a:pt x="5816" y="1008"/>
                    <a:pt x="5816" y="996"/>
                  </a:cubicBezTo>
                  <a:cubicBezTo>
                    <a:pt x="5778" y="996"/>
                    <a:pt x="5752" y="983"/>
                    <a:pt x="5713" y="970"/>
                  </a:cubicBezTo>
                  <a:cubicBezTo>
                    <a:pt x="5662" y="957"/>
                    <a:pt x="5649" y="918"/>
                    <a:pt x="5675" y="867"/>
                  </a:cubicBezTo>
                  <a:cubicBezTo>
                    <a:pt x="5682" y="864"/>
                    <a:pt x="5690" y="864"/>
                    <a:pt x="5698" y="864"/>
                  </a:cubicBezTo>
                  <a:cubicBezTo>
                    <a:pt x="5707" y="864"/>
                    <a:pt x="5717" y="864"/>
                    <a:pt x="5727" y="864"/>
                  </a:cubicBezTo>
                  <a:cubicBezTo>
                    <a:pt x="5755" y="864"/>
                    <a:pt x="5783" y="857"/>
                    <a:pt x="5791" y="802"/>
                  </a:cubicBezTo>
                  <a:cubicBezTo>
                    <a:pt x="5726" y="802"/>
                    <a:pt x="5662" y="815"/>
                    <a:pt x="5610" y="867"/>
                  </a:cubicBezTo>
                  <a:cubicBezTo>
                    <a:pt x="5494" y="854"/>
                    <a:pt x="5455" y="751"/>
                    <a:pt x="5365" y="699"/>
                  </a:cubicBezTo>
                  <a:cubicBezTo>
                    <a:pt x="5339" y="686"/>
                    <a:pt x="5301" y="660"/>
                    <a:pt x="5275" y="634"/>
                  </a:cubicBezTo>
                  <a:cubicBezTo>
                    <a:pt x="5275" y="622"/>
                    <a:pt x="5275" y="622"/>
                    <a:pt x="5275" y="609"/>
                  </a:cubicBezTo>
                  <a:cubicBezTo>
                    <a:pt x="5301" y="415"/>
                    <a:pt x="5275" y="209"/>
                    <a:pt x="5481" y="80"/>
                  </a:cubicBezTo>
                  <a:cubicBezTo>
                    <a:pt x="5507" y="67"/>
                    <a:pt x="5494" y="41"/>
                    <a:pt x="5481" y="16"/>
                  </a:cubicBezTo>
                  <a:cubicBezTo>
                    <a:pt x="5474" y="8"/>
                    <a:pt x="5458" y="1"/>
                    <a:pt x="5443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5"/>
            <p:cNvSpPr/>
            <p:nvPr/>
          </p:nvSpPr>
          <p:spPr>
            <a:xfrm rot="10800000">
              <a:off x="1125887" y="38867"/>
              <a:ext cx="56742" cy="55078"/>
            </a:xfrm>
            <a:custGeom>
              <a:avLst/>
              <a:gdLst/>
              <a:ahLst/>
              <a:cxnLst/>
              <a:rect l="l" t="t" r="r" b="b"/>
              <a:pathLst>
                <a:path w="375" h="364" extrusionOk="0">
                  <a:moveTo>
                    <a:pt x="227" y="1"/>
                  </a:moveTo>
                  <a:cubicBezTo>
                    <a:pt x="221" y="1"/>
                    <a:pt x="214" y="1"/>
                    <a:pt x="207" y="3"/>
                  </a:cubicBezTo>
                  <a:cubicBezTo>
                    <a:pt x="104" y="3"/>
                    <a:pt x="1" y="80"/>
                    <a:pt x="1" y="157"/>
                  </a:cubicBezTo>
                  <a:cubicBezTo>
                    <a:pt x="1" y="235"/>
                    <a:pt x="104" y="364"/>
                    <a:pt x="169" y="364"/>
                  </a:cubicBezTo>
                  <a:cubicBezTo>
                    <a:pt x="285" y="338"/>
                    <a:pt x="375" y="248"/>
                    <a:pt x="375" y="132"/>
                  </a:cubicBezTo>
                  <a:cubicBezTo>
                    <a:pt x="363" y="61"/>
                    <a:pt x="298" y="1"/>
                    <a:pt x="227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5"/>
            <p:cNvSpPr/>
            <p:nvPr/>
          </p:nvSpPr>
          <p:spPr>
            <a:xfrm rot="10800000">
              <a:off x="589335" y="125871"/>
              <a:ext cx="277205" cy="133609"/>
            </a:xfrm>
            <a:custGeom>
              <a:avLst/>
              <a:gdLst/>
              <a:ahLst/>
              <a:cxnLst/>
              <a:rect l="l" t="t" r="r" b="b"/>
              <a:pathLst>
                <a:path w="1832" h="883" extrusionOk="0">
                  <a:moveTo>
                    <a:pt x="968" y="1"/>
                  </a:moveTo>
                  <a:cubicBezTo>
                    <a:pt x="923" y="20"/>
                    <a:pt x="875" y="20"/>
                    <a:pt x="826" y="20"/>
                  </a:cubicBezTo>
                  <a:cubicBezTo>
                    <a:pt x="778" y="20"/>
                    <a:pt x="729" y="20"/>
                    <a:pt x="684" y="39"/>
                  </a:cubicBezTo>
                  <a:cubicBezTo>
                    <a:pt x="620" y="104"/>
                    <a:pt x="542" y="155"/>
                    <a:pt x="465" y="194"/>
                  </a:cubicBezTo>
                  <a:cubicBezTo>
                    <a:pt x="452" y="142"/>
                    <a:pt x="465" y="78"/>
                    <a:pt x="401" y="52"/>
                  </a:cubicBezTo>
                  <a:cubicBezTo>
                    <a:pt x="401" y="52"/>
                    <a:pt x="375" y="52"/>
                    <a:pt x="375" y="65"/>
                  </a:cubicBezTo>
                  <a:cubicBezTo>
                    <a:pt x="362" y="130"/>
                    <a:pt x="426" y="155"/>
                    <a:pt x="439" y="207"/>
                  </a:cubicBezTo>
                  <a:cubicBezTo>
                    <a:pt x="401" y="233"/>
                    <a:pt x="414" y="271"/>
                    <a:pt x="401" y="297"/>
                  </a:cubicBezTo>
                  <a:lnTo>
                    <a:pt x="375" y="310"/>
                  </a:lnTo>
                  <a:cubicBezTo>
                    <a:pt x="349" y="310"/>
                    <a:pt x="336" y="323"/>
                    <a:pt x="336" y="336"/>
                  </a:cubicBezTo>
                  <a:cubicBezTo>
                    <a:pt x="336" y="336"/>
                    <a:pt x="323" y="336"/>
                    <a:pt x="336" y="349"/>
                  </a:cubicBezTo>
                  <a:cubicBezTo>
                    <a:pt x="349" y="362"/>
                    <a:pt x="336" y="400"/>
                    <a:pt x="349" y="413"/>
                  </a:cubicBezTo>
                  <a:cubicBezTo>
                    <a:pt x="349" y="426"/>
                    <a:pt x="336" y="452"/>
                    <a:pt x="323" y="465"/>
                  </a:cubicBezTo>
                  <a:cubicBezTo>
                    <a:pt x="294" y="475"/>
                    <a:pt x="272" y="499"/>
                    <a:pt x="241" y="499"/>
                  </a:cubicBezTo>
                  <a:cubicBezTo>
                    <a:pt x="231" y="499"/>
                    <a:pt x="220" y="497"/>
                    <a:pt x="207" y="491"/>
                  </a:cubicBezTo>
                  <a:lnTo>
                    <a:pt x="143" y="503"/>
                  </a:lnTo>
                  <a:lnTo>
                    <a:pt x="65" y="516"/>
                  </a:lnTo>
                  <a:lnTo>
                    <a:pt x="1" y="529"/>
                  </a:lnTo>
                  <a:cubicBezTo>
                    <a:pt x="1" y="572"/>
                    <a:pt x="10" y="597"/>
                    <a:pt x="42" y="597"/>
                  </a:cubicBezTo>
                  <a:cubicBezTo>
                    <a:pt x="49" y="597"/>
                    <a:pt x="57" y="596"/>
                    <a:pt x="65" y="594"/>
                  </a:cubicBezTo>
                  <a:cubicBezTo>
                    <a:pt x="130" y="555"/>
                    <a:pt x="194" y="542"/>
                    <a:pt x="272" y="542"/>
                  </a:cubicBezTo>
                  <a:cubicBezTo>
                    <a:pt x="310" y="542"/>
                    <a:pt x="349" y="568"/>
                    <a:pt x="336" y="607"/>
                  </a:cubicBezTo>
                  <a:cubicBezTo>
                    <a:pt x="305" y="699"/>
                    <a:pt x="335" y="718"/>
                    <a:pt x="377" y="718"/>
                  </a:cubicBezTo>
                  <a:cubicBezTo>
                    <a:pt x="405" y="718"/>
                    <a:pt x="439" y="710"/>
                    <a:pt x="465" y="710"/>
                  </a:cubicBezTo>
                  <a:cubicBezTo>
                    <a:pt x="465" y="787"/>
                    <a:pt x="555" y="787"/>
                    <a:pt x="568" y="839"/>
                  </a:cubicBezTo>
                  <a:lnTo>
                    <a:pt x="671" y="852"/>
                  </a:lnTo>
                  <a:cubicBezTo>
                    <a:pt x="671" y="864"/>
                    <a:pt x="671" y="877"/>
                    <a:pt x="671" y="877"/>
                  </a:cubicBezTo>
                  <a:cubicBezTo>
                    <a:pt x="682" y="881"/>
                    <a:pt x="691" y="882"/>
                    <a:pt x="700" y="882"/>
                  </a:cubicBezTo>
                  <a:cubicBezTo>
                    <a:pt x="724" y="882"/>
                    <a:pt x="743" y="870"/>
                    <a:pt x="762" y="852"/>
                  </a:cubicBezTo>
                  <a:cubicBezTo>
                    <a:pt x="794" y="871"/>
                    <a:pt x="829" y="881"/>
                    <a:pt x="865" y="881"/>
                  </a:cubicBezTo>
                  <a:cubicBezTo>
                    <a:pt x="900" y="881"/>
                    <a:pt x="936" y="871"/>
                    <a:pt x="968" y="852"/>
                  </a:cubicBezTo>
                  <a:cubicBezTo>
                    <a:pt x="1008" y="836"/>
                    <a:pt x="1048" y="825"/>
                    <a:pt x="1088" y="825"/>
                  </a:cubicBezTo>
                  <a:cubicBezTo>
                    <a:pt x="1112" y="825"/>
                    <a:pt x="1137" y="829"/>
                    <a:pt x="1161" y="839"/>
                  </a:cubicBezTo>
                  <a:cubicBezTo>
                    <a:pt x="1165" y="841"/>
                    <a:pt x="1169" y="842"/>
                    <a:pt x="1172" y="842"/>
                  </a:cubicBezTo>
                  <a:cubicBezTo>
                    <a:pt x="1210" y="842"/>
                    <a:pt x="1207" y="722"/>
                    <a:pt x="1280" y="722"/>
                  </a:cubicBezTo>
                  <a:cubicBezTo>
                    <a:pt x="1283" y="722"/>
                    <a:pt x="1287" y="722"/>
                    <a:pt x="1290" y="723"/>
                  </a:cubicBezTo>
                  <a:cubicBezTo>
                    <a:pt x="1342" y="723"/>
                    <a:pt x="1381" y="697"/>
                    <a:pt x="1381" y="632"/>
                  </a:cubicBezTo>
                  <a:cubicBezTo>
                    <a:pt x="1368" y="568"/>
                    <a:pt x="1419" y="568"/>
                    <a:pt x="1458" y="542"/>
                  </a:cubicBezTo>
                  <a:cubicBezTo>
                    <a:pt x="1489" y="549"/>
                    <a:pt x="1522" y="552"/>
                    <a:pt x="1556" y="552"/>
                  </a:cubicBezTo>
                  <a:cubicBezTo>
                    <a:pt x="1648" y="552"/>
                    <a:pt x="1747" y="528"/>
                    <a:pt x="1832" y="491"/>
                  </a:cubicBezTo>
                  <a:cubicBezTo>
                    <a:pt x="1741" y="491"/>
                    <a:pt x="1668" y="479"/>
                    <a:pt x="1603" y="479"/>
                  </a:cubicBezTo>
                  <a:cubicBezTo>
                    <a:pt x="1548" y="479"/>
                    <a:pt x="1498" y="487"/>
                    <a:pt x="1445" y="516"/>
                  </a:cubicBezTo>
                  <a:lnTo>
                    <a:pt x="1394" y="478"/>
                  </a:lnTo>
                  <a:cubicBezTo>
                    <a:pt x="1381" y="426"/>
                    <a:pt x="1394" y="375"/>
                    <a:pt x="1432" y="349"/>
                  </a:cubicBezTo>
                  <a:lnTo>
                    <a:pt x="1510" y="336"/>
                  </a:lnTo>
                  <a:cubicBezTo>
                    <a:pt x="1561" y="323"/>
                    <a:pt x="1600" y="297"/>
                    <a:pt x="1664" y="284"/>
                  </a:cubicBezTo>
                  <a:cubicBezTo>
                    <a:pt x="1755" y="271"/>
                    <a:pt x="1755" y="246"/>
                    <a:pt x="1703" y="142"/>
                  </a:cubicBezTo>
                  <a:cubicBezTo>
                    <a:pt x="1677" y="142"/>
                    <a:pt x="1651" y="155"/>
                    <a:pt x="1639" y="181"/>
                  </a:cubicBezTo>
                  <a:cubicBezTo>
                    <a:pt x="1613" y="258"/>
                    <a:pt x="1510" y="246"/>
                    <a:pt x="1471" y="297"/>
                  </a:cubicBezTo>
                  <a:cubicBezTo>
                    <a:pt x="1414" y="297"/>
                    <a:pt x="1377" y="256"/>
                    <a:pt x="1333" y="256"/>
                  </a:cubicBezTo>
                  <a:cubicBezTo>
                    <a:pt x="1327" y="256"/>
                    <a:pt x="1322" y="257"/>
                    <a:pt x="1316" y="258"/>
                  </a:cubicBezTo>
                  <a:lnTo>
                    <a:pt x="1277" y="233"/>
                  </a:lnTo>
                  <a:cubicBezTo>
                    <a:pt x="1213" y="142"/>
                    <a:pt x="1045" y="155"/>
                    <a:pt x="1020" y="13"/>
                  </a:cubicBezTo>
                  <a:cubicBezTo>
                    <a:pt x="1020" y="13"/>
                    <a:pt x="981" y="1"/>
                    <a:pt x="968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5"/>
            <p:cNvSpPr/>
            <p:nvPr/>
          </p:nvSpPr>
          <p:spPr>
            <a:xfrm rot="10800000">
              <a:off x="575566" y="118306"/>
              <a:ext cx="15736" cy="22092"/>
            </a:xfrm>
            <a:custGeom>
              <a:avLst/>
              <a:gdLst/>
              <a:ahLst/>
              <a:cxnLst/>
              <a:rect l="l" t="t" r="r" b="b"/>
              <a:pathLst>
                <a:path w="104" h="146" extrusionOk="0">
                  <a:moveTo>
                    <a:pt x="65" y="0"/>
                  </a:moveTo>
                  <a:cubicBezTo>
                    <a:pt x="0" y="13"/>
                    <a:pt x="26" y="65"/>
                    <a:pt x="26" y="103"/>
                  </a:cubicBezTo>
                  <a:cubicBezTo>
                    <a:pt x="15" y="124"/>
                    <a:pt x="22" y="145"/>
                    <a:pt x="46" y="145"/>
                  </a:cubicBezTo>
                  <a:cubicBezTo>
                    <a:pt x="51" y="145"/>
                    <a:pt x="57" y="144"/>
                    <a:pt x="65" y="142"/>
                  </a:cubicBezTo>
                  <a:cubicBezTo>
                    <a:pt x="103" y="129"/>
                    <a:pt x="103" y="90"/>
                    <a:pt x="103" y="52"/>
                  </a:cubicBezTo>
                  <a:cubicBezTo>
                    <a:pt x="103" y="13"/>
                    <a:pt x="103" y="0"/>
                    <a:pt x="65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5"/>
            <p:cNvSpPr/>
            <p:nvPr/>
          </p:nvSpPr>
          <p:spPr>
            <a:xfrm rot="10800000">
              <a:off x="663478" y="88649"/>
              <a:ext cx="11802" cy="10895"/>
            </a:xfrm>
            <a:custGeom>
              <a:avLst/>
              <a:gdLst/>
              <a:ahLst/>
              <a:cxnLst/>
              <a:rect l="l" t="t" r="r" b="b"/>
              <a:pathLst>
                <a:path w="78" h="72" extrusionOk="0">
                  <a:moveTo>
                    <a:pt x="52" y="1"/>
                  </a:moveTo>
                  <a:cubicBezTo>
                    <a:pt x="26" y="1"/>
                    <a:pt x="1" y="14"/>
                    <a:pt x="1" y="52"/>
                  </a:cubicBezTo>
                  <a:cubicBezTo>
                    <a:pt x="13" y="65"/>
                    <a:pt x="26" y="72"/>
                    <a:pt x="38" y="72"/>
                  </a:cubicBezTo>
                  <a:cubicBezTo>
                    <a:pt x="49" y="72"/>
                    <a:pt x="59" y="65"/>
                    <a:pt x="65" y="52"/>
                  </a:cubicBezTo>
                  <a:cubicBezTo>
                    <a:pt x="78" y="27"/>
                    <a:pt x="65" y="14"/>
                    <a:pt x="52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5"/>
            <p:cNvSpPr/>
            <p:nvPr/>
          </p:nvSpPr>
          <p:spPr>
            <a:xfrm rot="10800000">
              <a:off x="1496602" y="-66445"/>
              <a:ext cx="11802" cy="4539"/>
            </a:xfrm>
            <a:custGeom>
              <a:avLst/>
              <a:gdLst/>
              <a:ahLst/>
              <a:cxnLst/>
              <a:rect l="l" t="t" r="r" b="b"/>
              <a:pathLst>
                <a:path w="78" h="30" extrusionOk="0">
                  <a:moveTo>
                    <a:pt x="30" y="1"/>
                  </a:moveTo>
                  <a:cubicBezTo>
                    <a:pt x="17" y="1"/>
                    <a:pt x="7" y="11"/>
                    <a:pt x="1" y="30"/>
                  </a:cubicBezTo>
                  <a:lnTo>
                    <a:pt x="78" y="30"/>
                  </a:lnTo>
                  <a:cubicBezTo>
                    <a:pt x="59" y="11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5"/>
            <p:cNvSpPr/>
            <p:nvPr/>
          </p:nvSpPr>
          <p:spPr>
            <a:xfrm rot="10800000">
              <a:off x="2060390" y="440600"/>
              <a:ext cx="25572" cy="20276"/>
            </a:xfrm>
            <a:custGeom>
              <a:avLst/>
              <a:gdLst/>
              <a:ahLst/>
              <a:cxnLst/>
              <a:rect l="l" t="t" r="r" b="b"/>
              <a:pathLst>
                <a:path w="169" h="134" extrusionOk="0">
                  <a:moveTo>
                    <a:pt x="41" y="0"/>
                  </a:moveTo>
                  <a:cubicBezTo>
                    <a:pt x="28" y="0"/>
                    <a:pt x="14" y="1"/>
                    <a:pt x="1" y="3"/>
                  </a:cubicBezTo>
                  <a:cubicBezTo>
                    <a:pt x="62" y="40"/>
                    <a:pt x="65" y="133"/>
                    <a:pt x="151" y="133"/>
                  </a:cubicBezTo>
                  <a:cubicBezTo>
                    <a:pt x="157" y="133"/>
                    <a:pt x="162" y="133"/>
                    <a:pt x="168" y="132"/>
                  </a:cubicBezTo>
                  <a:cubicBezTo>
                    <a:pt x="168" y="34"/>
                    <a:pt x="113" y="0"/>
                    <a:pt x="41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5"/>
            <p:cNvSpPr/>
            <p:nvPr/>
          </p:nvSpPr>
          <p:spPr>
            <a:xfrm rot="10800000">
              <a:off x="1980346" y="483118"/>
              <a:ext cx="9987" cy="12408"/>
            </a:xfrm>
            <a:custGeom>
              <a:avLst/>
              <a:gdLst/>
              <a:ahLst/>
              <a:cxnLst/>
              <a:rect l="l" t="t" r="r" b="b"/>
              <a:pathLst>
                <a:path w="66" h="82" extrusionOk="0">
                  <a:moveTo>
                    <a:pt x="14" y="0"/>
                  </a:moveTo>
                  <a:cubicBezTo>
                    <a:pt x="1" y="13"/>
                    <a:pt x="1" y="39"/>
                    <a:pt x="14" y="52"/>
                  </a:cubicBezTo>
                  <a:cubicBezTo>
                    <a:pt x="14" y="62"/>
                    <a:pt x="22" y="81"/>
                    <a:pt x="32" y="81"/>
                  </a:cubicBezTo>
                  <a:cubicBezTo>
                    <a:pt x="34" y="81"/>
                    <a:pt x="37" y="80"/>
                    <a:pt x="39" y="78"/>
                  </a:cubicBezTo>
                  <a:cubicBezTo>
                    <a:pt x="65" y="78"/>
                    <a:pt x="65" y="52"/>
                    <a:pt x="52" y="39"/>
                  </a:cubicBezTo>
                  <a:cubicBezTo>
                    <a:pt x="52" y="26"/>
                    <a:pt x="39" y="13"/>
                    <a:pt x="14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5"/>
            <p:cNvSpPr/>
            <p:nvPr/>
          </p:nvSpPr>
          <p:spPr>
            <a:xfrm rot="10800000">
              <a:off x="1252838" y="401561"/>
              <a:ext cx="29203" cy="20125"/>
            </a:xfrm>
            <a:custGeom>
              <a:avLst/>
              <a:gdLst/>
              <a:ahLst/>
              <a:cxnLst/>
              <a:rect l="l" t="t" r="r" b="b"/>
              <a:pathLst>
                <a:path w="193" h="133" extrusionOk="0">
                  <a:moveTo>
                    <a:pt x="167" y="0"/>
                  </a:moveTo>
                  <a:cubicBezTo>
                    <a:pt x="161" y="0"/>
                    <a:pt x="153" y="2"/>
                    <a:pt x="142" y="2"/>
                  </a:cubicBezTo>
                  <a:cubicBezTo>
                    <a:pt x="116" y="2"/>
                    <a:pt x="78" y="54"/>
                    <a:pt x="26" y="67"/>
                  </a:cubicBezTo>
                  <a:cubicBezTo>
                    <a:pt x="0" y="80"/>
                    <a:pt x="26" y="118"/>
                    <a:pt x="39" y="131"/>
                  </a:cubicBezTo>
                  <a:cubicBezTo>
                    <a:pt x="43" y="132"/>
                    <a:pt x="47" y="133"/>
                    <a:pt x="52" y="133"/>
                  </a:cubicBezTo>
                  <a:cubicBezTo>
                    <a:pt x="106" y="133"/>
                    <a:pt x="193" y="64"/>
                    <a:pt x="181" y="28"/>
                  </a:cubicBezTo>
                  <a:cubicBezTo>
                    <a:pt x="181" y="5"/>
                    <a:pt x="176" y="0"/>
                    <a:pt x="167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5"/>
            <p:cNvSpPr/>
            <p:nvPr/>
          </p:nvSpPr>
          <p:spPr>
            <a:xfrm rot="10800000">
              <a:off x="1295508" y="339372"/>
              <a:ext cx="21638" cy="12256"/>
            </a:xfrm>
            <a:custGeom>
              <a:avLst/>
              <a:gdLst/>
              <a:ahLst/>
              <a:cxnLst/>
              <a:rect l="l" t="t" r="r" b="b"/>
              <a:pathLst>
                <a:path w="143" h="81" extrusionOk="0">
                  <a:moveTo>
                    <a:pt x="84" y="0"/>
                  </a:moveTo>
                  <a:cubicBezTo>
                    <a:pt x="71" y="0"/>
                    <a:pt x="58" y="4"/>
                    <a:pt x="52" y="4"/>
                  </a:cubicBezTo>
                  <a:cubicBezTo>
                    <a:pt x="13" y="16"/>
                    <a:pt x="0" y="55"/>
                    <a:pt x="13" y="81"/>
                  </a:cubicBezTo>
                  <a:lnTo>
                    <a:pt x="65" y="81"/>
                  </a:lnTo>
                  <a:cubicBezTo>
                    <a:pt x="103" y="68"/>
                    <a:pt x="142" y="55"/>
                    <a:pt x="116" y="16"/>
                  </a:cubicBezTo>
                  <a:cubicBezTo>
                    <a:pt x="110" y="4"/>
                    <a:pt x="97" y="0"/>
                    <a:pt x="84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5"/>
            <p:cNvSpPr/>
            <p:nvPr/>
          </p:nvSpPr>
          <p:spPr>
            <a:xfrm rot="10800000">
              <a:off x="1098500" y="323636"/>
              <a:ext cx="151" cy="15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5"/>
            <p:cNvSpPr/>
            <p:nvPr/>
          </p:nvSpPr>
          <p:spPr>
            <a:xfrm rot="10800000">
              <a:off x="1098500" y="323636"/>
              <a:ext cx="19671" cy="21638"/>
            </a:xfrm>
            <a:custGeom>
              <a:avLst/>
              <a:gdLst/>
              <a:ahLst/>
              <a:cxnLst/>
              <a:rect l="l" t="t" r="r" b="b"/>
              <a:pathLst>
                <a:path w="130" h="143" extrusionOk="0">
                  <a:moveTo>
                    <a:pt x="91" y="0"/>
                  </a:moveTo>
                  <a:cubicBezTo>
                    <a:pt x="26" y="0"/>
                    <a:pt x="1" y="26"/>
                    <a:pt x="26" y="90"/>
                  </a:cubicBezTo>
                  <a:cubicBezTo>
                    <a:pt x="52" y="116"/>
                    <a:pt x="91" y="142"/>
                    <a:pt x="129" y="142"/>
                  </a:cubicBezTo>
                  <a:lnTo>
                    <a:pt x="91" y="0"/>
                  </a:ln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5"/>
            <p:cNvSpPr/>
            <p:nvPr/>
          </p:nvSpPr>
          <p:spPr>
            <a:xfrm rot="10800000">
              <a:off x="1285824" y="50518"/>
              <a:ext cx="15736" cy="18158"/>
            </a:xfrm>
            <a:custGeom>
              <a:avLst/>
              <a:gdLst/>
              <a:ahLst/>
              <a:cxnLst/>
              <a:rect l="l" t="t" r="r" b="b"/>
              <a:pathLst>
                <a:path w="104" h="120" extrusionOk="0">
                  <a:moveTo>
                    <a:pt x="70" y="1"/>
                  </a:moveTo>
                  <a:cubicBezTo>
                    <a:pt x="65" y="1"/>
                    <a:pt x="59" y="1"/>
                    <a:pt x="52" y="3"/>
                  </a:cubicBezTo>
                  <a:cubicBezTo>
                    <a:pt x="0" y="3"/>
                    <a:pt x="13" y="29"/>
                    <a:pt x="13" y="55"/>
                  </a:cubicBezTo>
                  <a:cubicBezTo>
                    <a:pt x="13" y="81"/>
                    <a:pt x="26" y="106"/>
                    <a:pt x="65" y="119"/>
                  </a:cubicBezTo>
                  <a:cubicBezTo>
                    <a:pt x="91" y="119"/>
                    <a:pt x="104" y="93"/>
                    <a:pt x="104" y="55"/>
                  </a:cubicBezTo>
                  <a:cubicBezTo>
                    <a:pt x="104" y="33"/>
                    <a:pt x="104" y="1"/>
                    <a:pt x="70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5"/>
            <p:cNvSpPr/>
            <p:nvPr/>
          </p:nvSpPr>
          <p:spPr>
            <a:xfrm rot="10800000">
              <a:off x="1315027" y="19348"/>
              <a:ext cx="19671" cy="12105"/>
            </a:xfrm>
            <a:custGeom>
              <a:avLst/>
              <a:gdLst/>
              <a:ahLst/>
              <a:cxnLst/>
              <a:rect l="l" t="t" r="r" b="b"/>
              <a:pathLst>
                <a:path w="130" h="80" extrusionOk="0">
                  <a:moveTo>
                    <a:pt x="74" y="0"/>
                  </a:moveTo>
                  <a:cubicBezTo>
                    <a:pt x="62" y="0"/>
                    <a:pt x="49" y="2"/>
                    <a:pt x="39" y="2"/>
                  </a:cubicBezTo>
                  <a:cubicBezTo>
                    <a:pt x="26" y="2"/>
                    <a:pt x="0" y="2"/>
                    <a:pt x="13" y="54"/>
                  </a:cubicBezTo>
                  <a:cubicBezTo>
                    <a:pt x="26" y="67"/>
                    <a:pt x="52" y="80"/>
                    <a:pt x="78" y="80"/>
                  </a:cubicBezTo>
                  <a:cubicBezTo>
                    <a:pt x="103" y="80"/>
                    <a:pt x="129" y="54"/>
                    <a:pt x="116" y="28"/>
                  </a:cubicBezTo>
                  <a:cubicBezTo>
                    <a:pt x="109" y="5"/>
                    <a:pt x="92" y="0"/>
                    <a:pt x="74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5"/>
            <p:cNvSpPr/>
            <p:nvPr/>
          </p:nvSpPr>
          <p:spPr>
            <a:xfrm rot="10800000">
              <a:off x="983352" y="98182"/>
              <a:ext cx="25572" cy="13013"/>
            </a:xfrm>
            <a:custGeom>
              <a:avLst/>
              <a:gdLst/>
              <a:ahLst/>
              <a:cxnLst/>
              <a:rect l="l" t="t" r="r" b="b"/>
              <a:pathLst>
                <a:path w="169" h="86" extrusionOk="0">
                  <a:moveTo>
                    <a:pt x="104" y="1"/>
                  </a:moveTo>
                  <a:lnTo>
                    <a:pt x="1" y="13"/>
                  </a:lnTo>
                  <a:cubicBezTo>
                    <a:pt x="1" y="78"/>
                    <a:pt x="52" y="65"/>
                    <a:pt x="91" y="78"/>
                  </a:cubicBezTo>
                  <a:cubicBezTo>
                    <a:pt x="100" y="83"/>
                    <a:pt x="111" y="86"/>
                    <a:pt x="122" y="86"/>
                  </a:cubicBezTo>
                  <a:cubicBezTo>
                    <a:pt x="140" y="86"/>
                    <a:pt x="155" y="77"/>
                    <a:pt x="155" y="52"/>
                  </a:cubicBezTo>
                  <a:cubicBezTo>
                    <a:pt x="168" y="13"/>
                    <a:pt x="130" y="1"/>
                    <a:pt x="104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5"/>
            <p:cNvSpPr/>
            <p:nvPr/>
          </p:nvSpPr>
          <p:spPr>
            <a:xfrm rot="10800000">
              <a:off x="2468175" y="487657"/>
              <a:ext cx="128918" cy="120445"/>
            </a:xfrm>
            <a:custGeom>
              <a:avLst/>
              <a:gdLst/>
              <a:ahLst/>
              <a:cxnLst/>
              <a:rect l="l" t="t" r="r" b="b"/>
              <a:pathLst>
                <a:path w="852" h="796" extrusionOk="0">
                  <a:moveTo>
                    <a:pt x="367" y="0"/>
                  </a:moveTo>
                  <a:cubicBezTo>
                    <a:pt x="286" y="0"/>
                    <a:pt x="219" y="32"/>
                    <a:pt x="168" y="125"/>
                  </a:cubicBezTo>
                  <a:cubicBezTo>
                    <a:pt x="155" y="138"/>
                    <a:pt x="129" y="151"/>
                    <a:pt x="116" y="151"/>
                  </a:cubicBezTo>
                  <a:cubicBezTo>
                    <a:pt x="13" y="203"/>
                    <a:pt x="13" y="293"/>
                    <a:pt x="39" y="383"/>
                  </a:cubicBezTo>
                  <a:lnTo>
                    <a:pt x="39" y="435"/>
                  </a:lnTo>
                  <a:cubicBezTo>
                    <a:pt x="78" y="538"/>
                    <a:pt x="0" y="693"/>
                    <a:pt x="194" y="706"/>
                  </a:cubicBezTo>
                  <a:cubicBezTo>
                    <a:pt x="233" y="706"/>
                    <a:pt x="220" y="770"/>
                    <a:pt x="220" y="796"/>
                  </a:cubicBezTo>
                  <a:lnTo>
                    <a:pt x="271" y="796"/>
                  </a:lnTo>
                  <a:cubicBezTo>
                    <a:pt x="284" y="770"/>
                    <a:pt x="310" y="757"/>
                    <a:pt x="336" y="757"/>
                  </a:cubicBezTo>
                  <a:cubicBezTo>
                    <a:pt x="360" y="741"/>
                    <a:pt x="388" y="730"/>
                    <a:pt x="416" y="730"/>
                  </a:cubicBezTo>
                  <a:cubicBezTo>
                    <a:pt x="433" y="730"/>
                    <a:pt x="450" y="734"/>
                    <a:pt x="465" y="744"/>
                  </a:cubicBezTo>
                  <a:cubicBezTo>
                    <a:pt x="516" y="719"/>
                    <a:pt x="568" y="693"/>
                    <a:pt x="606" y="667"/>
                  </a:cubicBezTo>
                  <a:cubicBezTo>
                    <a:pt x="684" y="628"/>
                    <a:pt x="723" y="551"/>
                    <a:pt x="723" y="474"/>
                  </a:cubicBezTo>
                  <a:cubicBezTo>
                    <a:pt x="723" y="409"/>
                    <a:pt x="710" y="319"/>
                    <a:pt x="826" y="319"/>
                  </a:cubicBezTo>
                  <a:cubicBezTo>
                    <a:pt x="826" y="306"/>
                    <a:pt x="839" y="306"/>
                    <a:pt x="851" y="306"/>
                  </a:cubicBezTo>
                  <a:cubicBezTo>
                    <a:pt x="851" y="293"/>
                    <a:pt x="851" y="280"/>
                    <a:pt x="851" y="267"/>
                  </a:cubicBezTo>
                  <a:lnTo>
                    <a:pt x="813" y="241"/>
                  </a:lnTo>
                  <a:cubicBezTo>
                    <a:pt x="806" y="243"/>
                    <a:pt x="799" y="244"/>
                    <a:pt x="793" y="244"/>
                  </a:cubicBezTo>
                  <a:cubicBezTo>
                    <a:pt x="757" y="244"/>
                    <a:pt x="743" y="214"/>
                    <a:pt x="710" y="203"/>
                  </a:cubicBezTo>
                  <a:cubicBezTo>
                    <a:pt x="710" y="190"/>
                    <a:pt x="710" y="177"/>
                    <a:pt x="697" y="177"/>
                  </a:cubicBezTo>
                  <a:cubicBezTo>
                    <a:pt x="697" y="112"/>
                    <a:pt x="658" y="100"/>
                    <a:pt x="606" y="100"/>
                  </a:cubicBezTo>
                  <a:cubicBezTo>
                    <a:pt x="594" y="74"/>
                    <a:pt x="581" y="48"/>
                    <a:pt x="568" y="22"/>
                  </a:cubicBezTo>
                  <a:lnTo>
                    <a:pt x="503" y="22"/>
                  </a:lnTo>
                  <a:cubicBezTo>
                    <a:pt x="455" y="9"/>
                    <a:pt x="409" y="0"/>
                    <a:pt x="367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5"/>
            <p:cNvSpPr/>
            <p:nvPr/>
          </p:nvSpPr>
          <p:spPr>
            <a:xfrm rot="10800000">
              <a:off x="1494635" y="409581"/>
              <a:ext cx="17704" cy="10592"/>
            </a:xfrm>
            <a:custGeom>
              <a:avLst/>
              <a:gdLst/>
              <a:ahLst/>
              <a:cxnLst/>
              <a:rect l="l" t="t" r="r" b="b"/>
              <a:pathLst>
                <a:path w="117" h="70" extrusionOk="0">
                  <a:moveTo>
                    <a:pt x="58" y="0"/>
                  </a:moveTo>
                  <a:cubicBezTo>
                    <a:pt x="39" y="0"/>
                    <a:pt x="23" y="12"/>
                    <a:pt x="14" y="31"/>
                  </a:cubicBezTo>
                  <a:cubicBezTo>
                    <a:pt x="1" y="57"/>
                    <a:pt x="14" y="70"/>
                    <a:pt x="27" y="70"/>
                  </a:cubicBezTo>
                  <a:cubicBezTo>
                    <a:pt x="52" y="57"/>
                    <a:pt x="78" y="44"/>
                    <a:pt x="91" y="31"/>
                  </a:cubicBezTo>
                  <a:cubicBezTo>
                    <a:pt x="117" y="5"/>
                    <a:pt x="91" y="5"/>
                    <a:pt x="78" y="5"/>
                  </a:cubicBezTo>
                  <a:cubicBezTo>
                    <a:pt x="71" y="2"/>
                    <a:pt x="64" y="0"/>
                    <a:pt x="58" y="0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5"/>
            <p:cNvSpPr/>
            <p:nvPr/>
          </p:nvSpPr>
          <p:spPr>
            <a:xfrm rot="10800000">
              <a:off x="1664255" y="429100"/>
              <a:ext cx="11954" cy="12408"/>
            </a:xfrm>
            <a:custGeom>
              <a:avLst/>
              <a:gdLst/>
              <a:ahLst/>
              <a:cxnLst/>
              <a:rect l="l" t="t" r="r" b="b"/>
              <a:pathLst>
                <a:path w="79" h="82" extrusionOk="0">
                  <a:moveTo>
                    <a:pt x="60" y="1"/>
                  </a:moveTo>
                  <a:cubicBezTo>
                    <a:pt x="57" y="1"/>
                    <a:pt x="55" y="2"/>
                    <a:pt x="52" y="4"/>
                  </a:cubicBezTo>
                  <a:cubicBezTo>
                    <a:pt x="26" y="4"/>
                    <a:pt x="1" y="30"/>
                    <a:pt x="14" y="56"/>
                  </a:cubicBezTo>
                  <a:cubicBezTo>
                    <a:pt x="14" y="69"/>
                    <a:pt x="26" y="82"/>
                    <a:pt x="39" y="82"/>
                  </a:cubicBezTo>
                  <a:cubicBezTo>
                    <a:pt x="65" y="82"/>
                    <a:pt x="78" y="56"/>
                    <a:pt x="78" y="30"/>
                  </a:cubicBezTo>
                  <a:cubicBezTo>
                    <a:pt x="78" y="20"/>
                    <a:pt x="70" y="1"/>
                    <a:pt x="60" y="1"/>
                  </a:cubicBezTo>
                  <a:close/>
                </a:path>
              </a:pathLst>
            </a:custGeom>
            <a:solidFill>
              <a:schemeClr val="dk2">
                <a:alpha val="232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642" name="Google Shape;642;p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91925" y="186625"/>
            <a:ext cx="820351" cy="61525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">
  <p:cSld name="CUSTOM_7">
    <p:spTree>
      <p:nvGrpSpPr>
        <p:cNvPr id="1" name="Shape 4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66" name="Google Shape;4566;p42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4567" name="Google Shape;4567;p42"/>
          <p:cNvSpPr txBox="1">
            <a:spLocks noGrp="1"/>
          </p:cNvSpPr>
          <p:nvPr>
            <p:ph type="body" idx="1"/>
          </p:nvPr>
        </p:nvSpPr>
        <p:spPr>
          <a:xfrm>
            <a:off x="4572000" y="1628300"/>
            <a:ext cx="3591300" cy="29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1600"/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Montserrat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Montserrat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Montserrat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Montserrat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Montserrat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Montserrat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Montserrat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Montserrat"/>
              <a:buChar char="■"/>
              <a:defRPr/>
            </a:lvl9pPr>
          </a:lstStyle>
          <a:p>
            <a:endParaRPr/>
          </a:p>
        </p:txBody>
      </p:sp>
      <p:sp>
        <p:nvSpPr>
          <p:cNvPr id="4568" name="Google Shape;4568;p42"/>
          <p:cNvSpPr txBox="1">
            <a:spLocks noGrp="1"/>
          </p:cNvSpPr>
          <p:nvPr>
            <p:ph type="title"/>
          </p:nvPr>
        </p:nvSpPr>
        <p:spPr>
          <a:xfrm>
            <a:off x="2858400" y="466300"/>
            <a:ext cx="34272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4569" name="Google Shape;4569;p42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4570" name="Google Shape;4570;p42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4571" name="Google Shape;4571;p42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72" name="Google Shape;4572;p42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573" name="Google Shape;4573;p42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4574" name="Google Shape;4574;p42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4575" name="Google Shape;4575;p42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76" name="Google Shape;4576;p42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77" name="Google Shape;4577;p42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78" name="Google Shape;4578;p42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79" name="Google Shape;4579;p42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80" name="Google Shape;4580;p42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81" name="Google Shape;4581;p42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82" name="Google Shape;4582;p42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83" name="Google Shape;4583;p42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84" name="Google Shape;4584;p42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85" name="Google Shape;4585;p42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86" name="Google Shape;4586;p42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87" name="Google Shape;4587;p42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88" name="Google Shape;4588;p42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89" name="Google Shape;4589;p42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0" name="Google Shape;4590;p42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1" name="Google Shape;4591;p42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2" name="Google Shape;4592;p42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3" name="Google Shape;4593;p42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4" name="Google Shape;4594;p42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5" name="Google Shape;4595;p42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6" name="Google Shape;4596;p42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7" name="Google Shape;4597;p42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8" name="Google Shape;4598;p42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99" name="Google Shape;4599;p42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0" name="Google Shape;4600;p42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1" name="Google Shape;4601;p42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2" name="Google Shape;4602;p42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3" name="Google Shape;4603;p42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4" name="Google Shape;4604;p42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5" name="Google Shape;4605;p42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6" name="Google Shape;4606;p42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07" name="Google Shape;4607;p42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08" name="Google Shape;4608;p42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4609" name="Google Shape;4609;p42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10" name="Google Shape;4610;p42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11" name="Google Shape;4611;p42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12" name="Google Shape;4612;p42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13" name="Google Shape;4613;p42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14" name="Google Shape;4614;p42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15" name="Google Shape;4615;p42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16" name="Google Shape;4616;p42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17" name="Google Shape;4617;p42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18" name="Google Shape;4618;p42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19" name="Google Shape;4619;p42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20" name="Google Shape;4620;p42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21" name="Google Shape;4621;p42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22" name="Google Shape;4622;p42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23" name="Google Shape;4623;p42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24" name="Google Shape;4624;p42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25" name="Google Shape;4625;p42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26" name="Google Shape;4626;p42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27" name="Google Shape;4627;p42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28" name="Google Shape;4628;p42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29" name="Google Shape;4629;p42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0" name="Google Shape;4630;p42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1" name="Google Shape;4631;p42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2" name="Google Shape;4632;p42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3" name="Google Shape;4633;p42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4" name="Google Shape;4634;p42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5" name="Google Shape;4635;p42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6" name="Google Shape;4636;p42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7" name="Google Shape;4637;p42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8" name="Google Shape;4638;p42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39" name="Google Shape;4639;p42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40" name="Google Shape;4640;p42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41" name="Google Shape;4641;p42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pic>
        <p:nvPicPr>
          <p:cNvPr id="4642" name="Google Shape;4642;p4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-1160225" y="-180305"/>
            <a:ext cx="2417899" cy="181342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8">
    <p:spTree>
      <p:nvGrpSpPr>
        <p:cNvPr id="1" name="Shape 4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44" name="Google Shape;4644;p43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4645" name="Google Shape;4645;p43"/>
          <p:cNvSpPr txBox="1">
            <a:spLocks noGrp="1"/>
          </p:cNvSpPr>
          <p:nvPr>
            <p:ph type="subTitle" idx="1"/>
          </p:nvPr>
        </p:nvSpPr>
        <p:spPr>
          <a:xfrm>
            <a:off x="5140925" y="2583062"/>
            <a:ext cx="2891100" cy="1239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646" name="Google Shape;4646;p43"/>
          <p:cNvSpPr txBox="1">
            <a:spLocks noGrp="1"/>
          </p:cNvSpPr>
          <p:nvPr>
            <p:ph type="title"/>
          </p:nvPr>
        </p:nvSpPr>
        <p:spPr>
          <a:xfrm>
            <a:off x="5140925" y="1321438"/>
            <a:ext cx="2891100" cy="120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5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4647" name="Google Shape;4647;p43"/>
          <p:cNvGrpSpPr/>
          <p:nvPr/>
        </p:nvGrpSpPr>
        <p:grpSpPr>
          <a:xfrm>
            <a:off x="714208" y="355816"/>
            <a:ext cx="7715881" cy="314092"/>
            <a:chOff x="714181" y="414418"/>
            <a:chExt cx="7556440" cy="307601"/>
          </a:xfrm>
        </p:grpSpPr>
        <p:grpSp>
          <p:nvGrpSpPr>
            <p:cNvPr id="4648" name="Google Shape;4648;p43"/>
            <p:cNvGrpSpPr/>
            <p:nvPr/>
          </p:nvGrpSpPr>
          <p:grpSpPr>
            <a:xfrm>
              <a:off x="882905" y="536157"/>
              <a:ext cx="7163972" cy="64150"/>
              <a:chOff x="1299890" y="844622"/>
              <a:chExt cx="6544233" cy="64143"/>
            </a:xfrm>
          </p:grpSpPr>
          <p:grpSp>
            <p:nvGrpSpPr>
              <p:cNvPr id="4649" name="Google Shape;4649;p43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4650" name="Google Shape;4650;p4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51" name="Google Shape;4651;p4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52" name="Google Shape;4652;p4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53" name="Google Shape;4653;p4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54" name="Google Shape;4654;p4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55" name="Google Shape;4655;p4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56" name="Google Shape;4656;p4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57" name="Google Shape;4657;p4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58" name="Google Shape;4658;p4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59" name="Google Shape;4659;p4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60" name="Google Shape;4660;p4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61" name="Google Shape;4661;p4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62" name="Google Shape;4662;p4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63" name="Google Shape;4663;p4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64" name="Google Shape;4664;p4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65" name="Google Shape;4665;p4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66" name="Google Shape;4666;p4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67" name="Google Shape;4667;p4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68" name="Google Shape;4668;p4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69" name="Google Shape;4669;p4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70" name="Google Shape;4670;p4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71" name="Google Shape;4671;p4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72" name="Google Shape;4672;p4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73" name="Google Shape;4673;p4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74" name="Google Shape;4674;p4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75" name="Google Shape;4675;p4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76" name="Google Shape;4676;p4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77" name="Google Shape;4677;p4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78" name="Google Shape;4678;p4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79" name="Google Shape;4679;p4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80" name="Google Shape;4680;p4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81" name="Google Shape;4681;p4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82" name="Google Shape;4682;p4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683" name="Google Shape;4683;p43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4684" name="Google Shape;4684;p4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85" name="Google Shape;4685;p4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86" name="Google Shape;4686;p4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87" name="Google Shape;4687;p4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88" name="Google Shape;4688;p4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89" name="Google Shape;4689;p4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90" name="Google Shape;4690;p4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91" name="Google Shape;4691;p4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92" name="Google Shape;4692;p4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93" name="Google Shape;4693;p4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94" name="Google Shape;4694;p4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95" name="Google Shape;4695;p4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96" name="Google Shape;4696;p4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97" name="Google Shape;4697;p4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98" name="Google Shape;4698;p4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699" name="Google Shape;4699;p4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0" name="Google Shape;4700;p4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1" name="Google Shape;4701;p4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2" name="Google Shape;4702;p4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3" name="Google Shape;4703;p4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4" name="Google Shape;4704;p4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5" name="Google Shape;4705;p4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6" name="Google Shape;4706;p4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7" name="Google Shape;4707;p4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8" name="Google Shape;4708;p4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09" name="Google Shape;4709;p4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10" name="Google Shape;4710;p4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11" name="Google Shape;4711;p4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12" name="Google Shape;4712;p4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13" name="Google Shape;4713;p4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14" name="Google Shape;4714;p4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15" name="Google Shape;4715;p4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16" name="Google Shape;4716;p4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717" name="Google Shape;4717;p43"/>
            <p:cNvGrpSpPr/>
            <p:nvPr/>
          </p:nvGrpSpPr>
          <p:grpSpPr>
            <a:xfrm>
              <a:off x="714181" y="414418"/>
              <a:ext cx="310295" cy="307601"/>
              <a:chOff x="1969331" y="802493"/>
              <a:chExt cx="310295" cy="307601"/>
            </a:xfrm>
          </p:grpSpPr>
          <p:sp>
            <p:nvSpPr>
              <p:cNvPr id="4718" name="Google Shape;4718;p43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719" name="Google Shape;4719;p43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4720" name="Google Shape;4720;p43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21" name="Google Shape;4721;p43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22" name="Google Shape;4722;p43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23" name="Google Shape;4723;p43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24" name="Google Shape;4724;p43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25" name="Google Shape;4725;p43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726" name="Google Shape;4726;p43"/>
            <p:cNvGrpSpPr/>
            <p:nvPr/>
          </p:nvGrpSpPr>
          <p:grpSpPr>
            <a:xfrm flipH="1">
              <a:off x="7960325" y="414418"/>
              <a:ext cx="310295" cy="307601"/>
              <a:chOff x="1969331" y="802493"/>
              <a:chExt cx="310295" cy="307601"/>
            </a:xfrm>
          </p:grpSpPr>
          <p:sp>
            <p:nvSpPr>
              <p:cNvPr id="4727" name="Google Shape;4727;p43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728" name="Google Shape;4728;p43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4729" name="Google Shape;4729;p43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30" name="Google Shape;4730;p43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31" name="Google Shape;4731;p43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32" name="Google Shape;4732;p43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33" name="Google Shape;4733;p43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34" name="Google Shape;4734;p43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4735" name="Google Shape;4735;p43"/>
          <p:cNvGrpSpPr/>
          <p:nvPr/>
        </p:nvGrpSpPr>
        <p:grpSpPr>
          <a:xfrm>
            <a:off x="714214" y="4473580"/>
            <a:ext cx="7715881" cy="314092"/>
            <a:chOff x="946206" y="1234018"/>
            <a:chExt cx="7556440" cy="307601"/>
          </a:xfrm>
        </p:grpSpPr>
        <p:grpSp>
          <p:nvGrpSpPr>
            <p:cNvPr id="4736" name="Google Shape;4736;p43"/>
            <p:cNvGrpSpPr/>
            <p:nvPr/>
          </p:nvGrpSpPr>
          <p:grpSpPr>
            <a:xfrm>
              <a:off x="1114930" y="1355757"/>
              <a:ext cx="7163972" cy="64150"/>
              <a:chOff x="1299890" y="844622"/>
              <a:chExt cx="6544233" cy="64143"/>
            </a:xfrm>
          </p:grpSpPr>
          <p:grpSp>
            <p:nvGrpSpPr>
              <p:cNvPr id="4737" name="Google Shape;4737;p43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4738" name="Google Shape;4738;p4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39" name="Google Shape;4739;p4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0" name="Google Shape;4740;p4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1" name="Google Shape;4741;p4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2" name="Google Shape;4742;p4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3" name="Google Shape;4743;p4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4" name="Google Shape;4744;p4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5" name="Google Shape;4745;p4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6" name="Google Shape;4746;p4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7" name="Google Shape;4747;p4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8" name="Google Shape;4748;p4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49" name="Google Shape;4749;p4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0" name="Google Shape;4750;p4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1" name="Google Shape;4751;p4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2" name="Google Shape;4752;p4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3" name="Google Shape;4753;p4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4" name="Google Shape;4754;p4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5" name="Google Shape;4755;p4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6" name="Google Shape;4756;p4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7" name="Google Shape;4757;p4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8" name="Google Shape;4758;p4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59" name="Google Shape;4759;p4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60" name="Google Shape;4760;p4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61" name="Google Shape;4761;p4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62" name="Google Shape;4762;p4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63" name="Google Shape;4763;p4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64" name="Google Shape;4764;p4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65" name="Google Shape;4765;p4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66" name="Google Shape;4766;p4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67" name="Google Shape;4767;p4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68" name="Google Shape;4768;p4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69" name="Google Shape;4769;p4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0" name="Google Shape;4770;p4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71" name="Google Shape;4771;p43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4772" name="Google Shape;4772;p43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3" name="Google Shape;4773;p43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4" name="Google Shape;4774;p43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5" name="Google Shape;4775;p43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6" name="Google Shape;4776;p43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7" name="Google Shape;4777;p43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8" name="Google Shape;4778;p43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9" name="Google Shape;4779;p43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0" name="Google Shape;4780;p43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1" name="Google Shape;4781;p43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2" name="Google Shape;4782;p43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3" name="Google Shape;4783;p43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4" name="Google Shape;4784;p43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5" name="Google Shape;4785;p43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6" name="Google Shape;4786;p43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7" name="Google Shape;4787;p43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8" name="Google Shape;4788;p43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9" name="Google Shape;4789;p43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90" name="Google Shape;4790;p43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91" name="Google Shape;4791;p43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92" name="Google Shape;4792;p43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93" name="Google Shape;4793;p43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94" name="Google Shape;4794;p43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95" name="Google Shape;4795;p43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96" name="Google Shape;4796;p43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97" name="Google Shape;4797;p43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98" name="Google Shape;4798;p43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99" name="Google Shape;4799;p43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00" name="Google Shape;4800;p43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01" name="Google Shape;4801;p43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02" name="Google Shape;4802;p43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03" name="Google Shape;4803;p43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04" name="Google Shape;4804;p43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805" name="Google Shape;4805;p43"/>
            <p:cNvGrpSpPr/>
            <p:nvPr/>
          </p:nvGrpSpPr>
          <p:grpSpPr>
            <a:xfrm>
              <a:off x="946206" y="1234018"/>
              <a:ext cx="310295" cy="307601"/>
              <a:chOff x="1969331" y="802493"/>
              <a:chExt cx="310295" cy="307601"/>
            </a:xfrm>
          </p:grpSpPr>
          <p:sp>
            <p:nvSpPr>
              <p:cNvPr id="4806" name="Google Shape;4806;p43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807" name="Google Shape;4807;p43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4808" name="Google Shape;4808;p43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09" name="Google Shape;4809;p43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10" name="Google Shape;4810;p43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11" name="Google Shape;4811;p43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12" name="Google Shape;4812;p43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13" name="Google Shape;4813;p43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814" name="Google Shape;4814;p43"/>
            <p:cNvGrpSpPr/>
            <p:nvPr/>
          </p:nvGrpSpPr>
          <p:grpSpPr>
            <a:xfrm flipH="1">
              <a:off x="8192350" y="1234018"/>
              <a:ext cx="310295" cy="307601"/>
              <a:chOff x="1969331" y="802493"/>
              <a:chExt cx="310295" cy="307601"/>
            </a:xfrm>
          </p:grpSpPr>
          <p:sp>
            <p:nvSpPr>
              <p:cNvPr id="4815" name="Google Shape;4815;p43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816" name="Google Shape;4816;p43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4817" name="Google Shape;4817;p43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18" name="Google Shape;4818;p43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19" name="Google Shape;4819;p43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20" name="Google Shape;4820;p43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21" name="Google Shape;4821;p43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22" name="Google Shape;4822;p43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pic>
        <p:nvPicPr>
          <p:cNvPr id="4823" name="Google Shape;4823;p43"/>
          <p:cNvPicPr preferRelativeResize="0"/>
          <p:nvPr/>
        </p:nvPicPr>
        <p:blipFill rotWithShape="1">
          <a:blip r:embed="rId3">
            <a:alphaModFix/>
          </a:blip>
          <a:srcRect b="48833"/>
          <a:stretch/>
        </p:blipFill>
        <p:spPr>
          <a:xfrm flipH="1">
            <a:off x="6336799" y="-172175"/>
            <a:ext cx="2946101" cy="113054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CUSTOM_8_1">
    <p:spTree>
      <p:nvGrpSpPr>
        <p:cNvPr id="1" name="Shape 48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25" name="Google Shape;4825;p44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4826" name="Google Shape;4826;p44"/>
          <p:cNvSpPr txBox="1">
            <a:spLocks noGrp="1"/>
          </p:cNvSpPr>
          <p:nvPr>
            <p:ph type="subTitle" idx="1"/>
          </p:nvPr>
        </p:nvSpPr>
        <p:spPr>
          <a:xfrm>
            <a:off x="1015175" y="3971725"/>
            <a:ext cx="7113300" cy="629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827" name="Google Shape;4827;p44"/>
          <p:cNvSpPr txBox="1">
            <a:spLocks noGrp="1"/>
          </p:cNvSpPr>
          <p:nvPr>
            <p:ph type="title"/>
          </p:nvPr>
        </p:nvSpPr>
        <p:spPr>
          <a:xfrm>
            <a:off x="2565550" y="399014"/>
            <a:ext cx="4012800" cy="696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5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4828" name="Google Shape;4828;p44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4829" name="Google Shape;4829;p44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4830" name="Google Shape;4830;p44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31" name="Google Shape;4831;p44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832" name="Google Shape;4832;p44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4833" name="Google Shape;4833;p44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4834" name="Google Shape;4834;p44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35" name="Google Shape;4835;p44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36" name="Google Shape;4836;p44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37" name="Google Shape;4837;p44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38" name="Google Shape;4838;p44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39" name="Google Shape;4839;p44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0" name="Google Shape;4840;p44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1" name="Google Shape;4841;p44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2" name="Google Shape;4842;p44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3" name="Google Shape;4843;p44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4" name="Google Shape;4844;p44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5" name="Google Shape;4845;p44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6" name="Google Shape;4846;p44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7" name="Google Shape;4847;p44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8" name="Google Shape;4848;p44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49" name="Google Shape;4849;p44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0" name="Google Shape;4850;p44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1" name="Google Shape;4851;p44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2" name="Google Shape;4852;p44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3" name="Google Shape;4853;p44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4" name="Google Shape;4854;p44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5" name="Google Shape;4855;p44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6" name="Google Shape;4856;p44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7" name="Google Shape;4857;p44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8" name="Google Shape;4858;p44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59" name="Google Shape;4859;p44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60" name="Google Shape;4860;p44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61" name="Google Shape;4861;p44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62" name="Google Shape;4862;p44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63" name="Google Shape;4863;p44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64" name="Google Shape;4864;p44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65" name="Google Shape;4865;p44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66" name="Google Shape;4866;p44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67" name="Google Shape;4867;p44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4868" name="Google Shape;4868;p44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69" name="Google Shape;4869;p44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70" name="Google Shape;4870;p44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71" name="Google Shape;4871;p44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72" name="Google Shape;4872;p44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73" name="Google Shape;4873;p44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74" name="Google Shape;4874;p44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75" name="Google Shape;4875;p44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76" name="Google Shape;4876;p44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77" name="Google Shape;4877;p44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78" name="Google Shape;4878;p44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79" name="Google Shape;4879;p44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80" name="Google Shape;4880;p44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81" name="Google Shape;4881;p44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82" name="Google Shape;4882;p44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83" name="Google Shape;4883;p44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84" name="Google Shape;4884;p44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85" name="Google Shape;4885;p44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86" name="Google Shape;4886;p44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87" name="Google Shape;4887;p44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88" name="Google Shape;4888;p44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89" name="Google Shape;4889;p44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0" name="Google Shape;4890;p44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1" name="Google Shape;4891;p44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2" name="Google Shape;4892;p44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3" name="Google Shape;4893;p44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4" name="Google Shape;4894;p44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5" name="Google Shape;4895;p44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6" name="Google Shape;4896;p44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7" name="Google Shape;4897;p44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8" name="Google Shape;4898;p44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99" name="Google Shape;4899;p44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00" name="Google Shape;4900;p44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pic>
        <p:nvPicPr>
          <p:cNvPr id="4901" name="Google Shape;4901;p4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664150" y="-766380"/>
            <a:ext cx="2417899" cy="181342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CUSTOM_8_1_2">
    <p:spTree>
      <p:nvGrpSpPr>
        <p:cNvPr id="1" name="Shape 49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03" name="Google Shape;4903;p45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4904" name="Google Shape;4904;p45"/>
          <p:cNvSpPr txBox="1">
            <a:spLocks noGrp="1"/>
          </p:cNvSpPr>
          <p:nvPr>
            <p:ph type="title"/>
          </p:nvPr>
        </p:nvSpPr>
        <p:spPr>
          <a:xfrm>
            <a:off x="1027400" y="1525150"/>
            <a:ext cx="3230400" cy="76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905" name="Google Shape;4905;p45"/>
          <p:cNvSpPr txBox="1">
            <a:spLocks noGrp="1"/>
          </p:cNvSpPr>
          <p:nvPr>
            <p:ph type="subTitle" idx="1"/>
          </p:nvPr>
        </p:nvSpPr>
        <p:spPr>
          <a:xfrm>
            <a:off x="1027400" y="2349663"/>
            <a:ext cx="3230400" cy="126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6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4906" name="Google Shape;4906;p45"/>
          <p:cNvGrpSpPr/>
          <p:nvPr/>
        </p:nvGrpSpPr>
        <p:grpSpPr>
          <a:xfrm>
            <a:off x="714208" y="355816"/>
            <a:ext cx="7715881" cy="314092"/>
            <a:chOff x="714181" y="414418"/>
            <a:chExt cx="7556440" cy="307601"/>
          </a:xfrm>
        </p:grpSpPr>
        <p:grpSp>
          <p:nvGrpSpPr>
            <p:cNvPr id="4907" name="Google Shape;4907;p45"/>
            <p:cNvGrpSpPr/>
            <p:nvPr/>
          </p:nvGrpSpPr>
          <p:grpSpPr>
            <a:xfrm>
              <a:off x="882905" y="536157"/>
              <a:ext cx="7163972" cy="64150"/>
              <a:chOff x="1299890" y="844622"/>
              <a:chExt cx="6544233" cy="64143"/>
            </a:xfrm>
          </p:grpSpPr>
          <p:grpSp>
            <p:nvGrpSpPr>
              <p:cNvPr id="4908" name="Google Shape;4908;p45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4909" name="Google Shape;4909;p45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0" name="Google Shape;4910;p45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1" name="Google Shape;4911;p45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2" name="Google Shape;4912;p45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3" name="Google Shape;4913;p45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4" name="Google Shape;4914;p45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5" name="Google Shape;4915;p45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6" name="Google Shape;4916;p45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7" name="Google Shape;4917;p45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8" name="Google Shape;4918;p45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19" name="Google Shape;4919;p45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0" name="Google Shape;4920;p45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1" name="Google Shape;4921;p45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2" name="Google Shape;4922;p45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3" name="Google Shape;4923;p45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4" name="Google Shape;4924;p45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5" name="Google Shape;4925;p45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6" name="Google Shape;4926;p45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7" name="Google Shape;4927;p45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8" name="Google Shape;4928;p45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29" name="Google Shape;4929;p45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0" name="Google Shape;4930;p45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1" name="Google Shape;4931;p45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2" name="Google Shape;4932;p45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3" name="Google Shape;4933;p45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4" name="Google Shape;4934;p45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5" name="Google Shape;4935;p45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6" name="Google Shape;4936;p45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7" name="Google Shape;4937;p45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8" name="Google Shape;4938;p45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39" name="Google Shape;4939;p45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0" name="Google Shape;4940;p45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1" name="Google Shape;4941;p45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942" name="Google Shape;4942;p45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4943" name="Google Shape;4943;p45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4" name="Google Shape;4944;p45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5" name="Google Shape;4945;p45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6" name="Google Shape;4946;p45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7" name="Google Shape;4947;p45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8" name="Google Shape;4948;p45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49" name="Google Shape;4949;p45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0" name="Google Shape;4950;p45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1" name="Google Shape;4951;p45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2" name="Google Shape;4952;p45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3" name="Google Shape;4953;p45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4" name="Google Shape;4954;p45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5" name="Google Shape;4955;p45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6" name="Google Shape;4956;p45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7" name="Google Shape;4957;p45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8" name="Google Shape;4958;p45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59" name="Google Shape;4959;p45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0" name="Google Shape;4960;p45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1" name="Google Shape;4961;p45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2" name="Google Shape;4962;p45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3" name="Google Shape;4963;p45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4" name="Google Shape;4964;p45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5" name="Google Shape;4965;p45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6" name="Google Shape;4966;p45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7" name="Google Shape;4967;p45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8" name="Google Shape;4968;p45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69" name="Google Shape;4969;p45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0" name="Google Shape;4970;p45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1" name="Google Shape;4971;p45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2" name="Google Shape;4972;p45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3" name="Google Shape;4973;p45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4" name="Google Shape;4974;p45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75" name="Google Shape;4975;p45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976" name="Google Shape;4976;p45"/>
            <p:cNvGrpSpPr/>
            <p:nvPr/>
          </p:nvGrpSpPr>
          <p:grpSpPr>
            <a:xfrm>
              <a:off x="714181" y="414418"/>
              <a:ext cx="310295" cy="307601"/>
              <a:chOff x="1969331" y="802493"/>
              <a:chExt cx="310295" cy="307601"/>
            </a:xfrm>
          </p:grpSpPr>
          <p:sp>
            <p:nvSpPr>
              <p:cNvPr id="4977" name="Google Shape;4977;p45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978" name="Google Shape;4978;p45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4979" name="Google Shape;4979;p45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0" name="Google Shape;4980;p45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1" name="Google Shape;4981;p45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2" name="Google Shape;4982;p45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3" name="Google Shape;4983;p45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4" name="Google Shape;4984;p45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985" name="Google Shape;4985;p45"/>
            <p:cNvGrpSpPr/>
            <p:nvPr/>
          </p:nvGrpSpPr>
          <p:grpSpPr>
            <a:xfrm flipH="1">
              <a:off x="7960325" y="414418"/>
              <a:ext cx="310295" cy="307601"/>
              <a:chOff x="1969331" y="802493"/>
              <a:chExt cx="310295" cy="307601"/>
            </a:xfrm>
          </p:grpSpPr>
          <p:sp>
            <p:nvSpPr>
              <p:cNvPr id="4986" name="Google Shape;4986;p45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4987" name="Google Shape;4987;p45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4988" name="Google Shape;4988;p45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89" name="Google Shape;4989;p45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0" name="Google Shape;4990;p45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1" name="Google Shape;4991;p45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2" name="Google Shape;4992;p45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3" name="Google Shape;4993;p45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4994" name="Google Shape;4994;p45"/>
          <p:cNvGrpSpPr/>
          <p:nvPr/>
        </p:nvGrpSpPr>
        <p:grpSpPr>
          <a:xfrm>
            <a:off x="714214" y="4473580"/>
            <a:ext cx="7715881" cy="314092"/>
            <a:chOff x="946206" y="1234018"/>
            <a:chExt cx="7556440" cy="307601"/>
          </a:xfrm>
        </p:grpSpPr>
        <p:grpSp>
          <p:nvGrpSpPr>
            <p:cNvPr id="4995" name="Google Shape;4995;p45"/>
            <p:cNvGrpSpPr/>
            <p:nvPr/>
          </p:nvGrpSpPr>
          <p:grpSpPr>
            <a:xfrm>
              <a:off x="1114930" y="1355757"/>
              <a:ext cx="7163972" cy="64150"/>
              <a:chOff x="1299890" y="844622"/>
              <a:chExt cx="6544233" cy="64143"/>
            </a:xfrm>
          </p:grpSpPr>
          <p:grpSp>
            <p:nvGrpSpPr>
              <p:cNvPr id="4996" name="Google Shape;4996;p45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4997" name="Google Shape;4997;p45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8" name="Google Shape;4998;p45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999" name="Google Shape;4999;p45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0" name="Google Shape;5000;p45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1" name="Google Shape;5001;p45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2" name="Google Shape;5002;p45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3" name="Google Shape;5003;p45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4" name="Google Shape;5004;p45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5" name="Google Shape;5005;p45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6" name="Google Shape;5006;p45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7" name="Google Shape;5007;p45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8" name="Google Shape;5008;p45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09" name="Google Shape;5009;p45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0" name="Google Shape;5010;p45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1" name="Google Shape;5011;p45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2" name="Google Shape;5012;p45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3" name="Google Shape;5013;p45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4" name="Google Shape;5014;p45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5" name="Google Shape;5015;p45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6" name="Google Shape;5016;p45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7" name="Google Shape;5017;p45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8" name="Google Shape;5018;p45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19" name="Google Shape;5019;p45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0" name="Google Shape;5020;p45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1" name="Google Shape;5021;p45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2" name="Google Shape;5022;p45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3" name="Google Shape;5023;p45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4" name="Google Shape;5024;p45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5" name="Google Shape;5025;p45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6" name="Google Shape;5026;p45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7" name="Google Shape;5027;p45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8" name="Google Shape;5028;p45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29" name="Google Shape;5029;p45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30" name="Google Shape;5030;p45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5031" name="Google Shape;5031;p45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2" name="Google Shape;5032;p45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3" name="Google Shape;5033;p45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4" name="Google Shape;5034;p45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5" name="Google Shape;5035;p45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6" name="Google Shape;5036;p45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7" name="Google Shape;5037;p45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8" name="Google Shape;5038;p45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39" name="Google Shape;5039;p45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0" name="Google Shape;5040;p45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1" name="Google Shape;5041;p45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2" name="Google Shape;5042;p45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3" name="Google Shape;5043;p45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4" name="Google Shape;5044;p45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5" name="Google Shape;5045;p45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6" name="Google Shape;5046;p45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7" name="Google Shape;5047;p45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8" name="Google Shape;5048;p45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49" name="Google Shape;5049;p45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0" name="Google Shape;5050;p45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1" name="Google Shape;5051;p45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2" name="Google Shape;5052;p45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3" name="Google Shape;5053;p45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4" name="Google Shape;5054;p45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5" name="Google Shape;5055;p45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6" name="Google Shape;5056;p45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7" name="Google Shape;5057;p45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8" name="Google Shape;5058;p45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59" name="Google Shape;5059;p45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0" name="Google Shape;5060;p45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1" name="Google Shape;5061;p45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2" name="Google Shape;5062;p45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3" name="Google Shape;5063;p45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064" name="Google Shape;5064;p45"/>
            <p:cNvGrpSpPr/>
            <p:nvPr/>
          </p:nvGrpSpPr>
          <p:grpSpPr>
            <a:xfrm>
              <a:off x="946206" y="1234018"/>
              <a:ext cx="310295" cy="307601"/>
              <a:chOff x="1969331" y="802493"/>
              <a:chExt cx="310295" cy="307601"/>
            </a:xfrm>
          </p:grpSpPr>
          <p:sp>
            <p:nvSpPr>
              <p:cNvPr id="5065" name="Google Shape;5065;p45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066" name="Google Shape;5066;p45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5067" name="Google Shape;5067;p45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8" name="Google Shape;5068;p45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69" name="Google Shape;5069;p45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0" name="Google Shape;5070;p45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1" name="Google Shape;5071;p45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2" name="Google Shape;5072;p45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073" name="Google Shape;5073;p45"/>
            <p:cNvGrpSpPr/>
            <p:nvPr/>
          </p:nvGrpSpPr>
          <p:grpSpPr>
            <a:xfrm flipH="1">
              <a:off x="8192350" y="1234018"/>
              <a:ext cx="310295" cy="307601"/>
              <a:chOff x="1969331" y="802493"/>
              <a:chExt cx="310295" cy="307601"/>
            </a:xfrm>
          </p:grpSpPr>
          <p:sp>
            <p:nvSpPr>
              <p:cNvPr id="5074" name="Google Shape;5074;p45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075" name="Google Shape;5075;p45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5076" name="Google Shape;5076;p45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7" name="Google Shape;5077;p45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8" name="Google Shape;5078;p45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79" name="Google Shape;5079;p45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0" name="Google Shape;5080;p45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1" name="Google Shape;5081;p45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pic>
        <p:nvPicPr>
          <p:cNvPr id="5082" name="Google Shape;5082;p45"/>
          <p:cNvPicPr preferRelativeResize="0"/>
          <p:nvPr/>
        </p:nvPicPr>
        <p:blipFill rotWithShape="1">
          <a:blip r:embed="rId3">
            <a:alphaModFix/>
          </a:blip>
          <a:srcRect b="48833"/>
          <a:stretch/>
        </p:blipFill>
        <p:spPr>
          <a:xfrm flipH="1">
            <a:off x="-207921" y="-98700"/>
            <a:ext cx="2002894" cy="7686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CUSTOM_8_1_1">
    <p:spTree>
      <p:nvGrpSpPr>
        <p:cNvPr id="1" name="Shape 50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084" name="Google Shape;5084;p46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5085" name="Google Shape;5085;p46"/>
          <p:cNvSpPr txBox="1">
            <a:spLocks noGrp="1"/>
          </p:cNvSpPr>
          <p:nvPr>
            <p:ph type="subTitle" idx="1"/>
          </p:nvPr>
        </p:nvSpPr>
        <p:spPr>
          <a:xfrm>
            <a:off x="2016300" y="1957400"/>
            <a:ext cx="3324600" cy="35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086" name="Google Shape;5086;p46"/>
          <p:cNvSpPr txBox="1">
            <a:spLocks noGrp="1"/>
          </p:cNvSpPr>
          <p:nvPr>
            <p:ph type="body" idx="2"/>
          </p:nvPr>
        </p:nvSpPr>
        <p:spPr>
          <a:xfrm>
            <a:off x="2016300" y="2309300"/>
            <a:ext cx="5746800" cy="2291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u="sng"/>
            </a:lvl1pPr>
            <a:lvl2pPr marL="914400" lvl="1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 sz="1200">
                <a:solidFill>
                  <a:schemeClr val="dk1"/>
                </a:solidFill>
              </a:defRPr>
            </a:lvl2pPr>
            <a:lvl3pPr marL="1371600" lvl="2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3pPr>
            <a:lvl4pPr marL="1828800" lvl="3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●"/>
              <a:defRPr>
                <a:solidFill>
                  <a:schemeClr val="dk1"/>
                </a:solidFill>
              </a:defRPr>
            </a:lvl4pPr>
            <a:lvl5pPr marL="2286000" lvl="4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>
                <a:solidFill>
                  <a:schemeClr val="dk1"/>
                </a:solidFill>
              </a:defRPr>
            </a:lvl5pPr>
            <a:lvl6pPr marL="2743200" lvl="5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6pPr>
            <a:lvl7pPr marL="3200400" lvl="6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●"/>
              <a:defRPr>
                <a:solidFill>
                  <a:schemeClr val="dk1"/>
                </a:solidFill>
              </a:defRPr>
            </a:lvl7pPr>
            <a:lvl8pPr marL="3657600" lvl="7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>
                <a:solidFill>
                  <a:schemeClr val="dk1"/>
                </a:solidFill>
              </a:defRPr>
            </a:lvl8pPr>
            <a:lvl9pPr marL="4114800" lvl="8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087" name="Google Shape;5087;p46"/>
          <p:cNvSpPr txBox="1">
            <a:spLocks noGrp="1"/>
          </p:cNvSpPr>
          <p:nvPr>
            <p:ph type="subTitle" idx="3"/>
          </p:nvPr>
        </p:nvSpPr>
        <p:spPr>
          <a:xfrm>
            <a:off x="2016300" y="1335025"/>
            <a:ext cx="5111400" cy="57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088" name="Google Shape;5088;p46"/>
          <p:cNvSpPr txBox="1">
            <a:spLocks noGrp="1"/>
          </p:cNvSpPr>
          <p:nvPr>
            <p:ph type="title"/>
          </p:nvPr>
        </p:nvSpPr>
        <p:spPr>
          <a:xfrm>
            <a:off x="714175" y="466344"/>
            <a:ext cx="7715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5089" name="Google Shape;5089;p46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5090" name="Google Shape;5090;p46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5091" name="Google Shape;5091;p46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92" name="Google Shape;5092;p46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093" name="Google Shape;5093;p46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5094" name="Google Shape;5094;p46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5095" name="Google Shape;5095;p46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6" name="Google Shape;5096;p46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7" name="Google Shape;5097;p46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8" name="Google Shape;5098;p46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9" name="Google Shape;5099;p46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0" name="Google Shape;5100;p46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1" name="Google Shape;5101;p46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2" name="Google Shape;5102;p46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3" name="Google Shape;5103;p46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4" name="Google Shape;5104;p46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5" name="Google Shape;5105;p46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6" name="Google Shape;5106;p46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7" name="Google Shape;5107;p46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8" name="Google Shape;5108;p46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9" name="Google Shape;5109;p46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0" name="Google Shape;5110;p46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1" name="Google Shape;5111;p46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2" name="Google Shape;5112;p46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3" name="Google Shape;5113;p46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4" name="Google Shape;5114;p46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5" name="Google Shape;5115;p46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6" name="Google Shape;5116;p46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7" name="Google Shape;5117;p46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8" name="Google Shape;5118;p46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9" name="Google Shape;5119;p46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0" name="Google Shape;5120;p46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1" name="Google Shape;5121;p46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2" name="Google Shape;5122;p46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3" name="Google Shape;5123;p46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4" name="Google Shape;5124;p46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5" name="Google Shape;5125;p46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6" name="Google Shape;5126;p46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7" name="Google Shape;5127;p46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28" name="Google Shape;5128;p46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5129" name="Google Shape;5129;p46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0" name="Google Shape;5130;p46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1" name="Google Shape;5131;p46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2" name="Google Shape;5132;p46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3" name="Google Shape;5133;p46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4" name="Google Shape;5134;p46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5" name="Google Shape;5135;p46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6" name="Google Shape;5136;p46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7" name="Google Shape;5137;p46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8" name="Google Shape;5138;p46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9" name="Google Shape;5139;p46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0" name="Google Shape;5140;p46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1" name="Google Shape;5141;p46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2" name="Google Shape;5142;p46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3" name="Google Shape;5143;p46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4" name="Google Shape;5144;p46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5" name="Google Shape;5145;p46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6" name="Google Shape;5146;p46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7" name="Google Shape;5147;p46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8" name="Google Shape;5148;p46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49" name="Google Shape;5149;p46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0" name="Google Shape;5150;p46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1" name="Google Shape;5151;p46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2" name="Google Shape;5152;p46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3" name="Google Shape;5153;p46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4" name="Google Shape;5154;p46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5" name="Google Shape;5155;p46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6" name="Google Shape;5156;p46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7" name="Google Shape;5157;p46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8" name="Google Shape;5158;p46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59" name="Google Shape;5159;p46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0" name="Google Shape;5160;p46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61" name="Google Shape;5161;p46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pic>
        <p:nvPicPr>
          <p:cNvPr id="5162" name="Google Shape;5162;p46"/>
          <p:cNvPicPr preferRelativeResize="0"/>
          <p:nvPr/>
        </p:nvPicPr>
        <p:blipFill rotWithShape="1">
          <a:blip r:embed="rId3">
            <a:alphaModFix/>
          </a:blip>
          <a:srcRect l="21203" t="7587" r="29576" b="27232"/>
          <a:stretch/>
        </p:blipFill>
        <p:spPr>
          <a:xfrm>
            <a:off x="-129425" y="2507375"/>
            <a:ext cx="1586774" cy="157597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CUSTOM_8_1_1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64" name="Google Shape;5164;p47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5165" name="Google Shape;5165;p47"/>
          <p:cNvSpPr txBox="1">
            <a:spLocks noGrp="1"/>
          </p:cNvSpPr>
          <p:nvPr>
            <p:ph type="title"/>
          </p:nvPr>
        </p:nvSpPr>
        <p:spPr>
          <a:xfrm>
            <a:off x="714175" y="466344"/>
            <a:ext cx="7715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5166" name="Google Shape;5166;p47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5167" name="Google Shape;5167;p47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5168" name="Google Shape;5168;p47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69" name="Google Shape;5169;p47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170" name="Google Shape;5170;p47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5171" name="Google Shape;5171;p47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5172" name="Google Shape;5172;p47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3" name="Google Shape;5173;p47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4" name="Google Shape;5174;p47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5" name="Google Shape;5175;p47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6" name="Google Shape;5176;p47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7" name="Google Shape;5177;p47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8" name="Google Shape;5178;p47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79" name="Google Shape;5179;p47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0" name="Google Shape;5180;p47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1" name="Google Shape;5181;p47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2" name="Google Shape;5182;p47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3" name="Google Shape;5183;p47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4" name="Google Shape;5184;p47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5" name="Google Shape;5185;p47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6" name="Google Shape;5186;p47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7" name="Google Shape;5187;p47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8" name="Google Shape;5188;p47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89" name="Google Shape;5189;p47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0" name="Google Shape;5190;p47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1" name="Google Shape;5191;p47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2" name="Google Shape;5192;p47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3" name="Google Shape;5193;p47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4" name="Google Shape;5194;p47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5" name="Google Shape;5195;p47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6" name="Google Shape;5196;p47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7" name="Google Shape;5197;p47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8" name="Google Shape;5198;p47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99" name="Google Shape;5199;p47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0" name="Google Shape;5200;p47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1" name="Google Shape;5201;p47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2" name="Google Shape;5202;p47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3" name="Google Shape;5203;p47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4" name="Google Shape;5204;p47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205" name="Google Shape;5205;p47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5206" name="Google Shape;5206;p47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7" name="Google Shape;5207;p47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8" name="Google Shape;5208;p47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09" name="Google Shape;5209;p47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0" name="Google Shape;5210;p47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1" name="Google Shape;5211;p47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2" name="Google Shape;5212;p47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3" name="Google Shape;5213;p47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4" name="Google Shape;5214;p47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5" name="Google Shape;5215;p47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6" name="Google Shape;5216;p47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7" name="Google Shape;5217;p47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8" name="Google Shape;5218;p47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19" name="Google Shape;5219;p47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0" name="Google Shape;5220;p47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1" name="Google Shape;5221;p47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2" name="Google Shape;5222;p47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3" name="Google Shape;5223;p47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4" name="Google Shape;5224;p47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5" name="Google Shape;5225;p47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6" name="Google Shape;5226;p47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7" name="Google Shape;5227;p47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8" name="Google Shape;5228;p47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9" name="Google Shape;5229;p47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0" name="Google Shape;5230;p47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1" name="Google Shape;5231;p47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2" name="Google Shape;5232;p47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3" name="Google Shape;5233;p47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4" name="Google Shape;5234;p47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5" name="Google Shape;5235;p47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6" name="Google Shape;5236;p47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7" name="Google Shape;5237;p47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8" name="Google Shape;5238;p47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5239" name="Google Shape;5239;p47"/>
          <p:cNvSpPr txBox="1">
            <a:spLocks noGrp="1"/>
          </p:cNvSpPr>
          <p:nvPr>
            <p:ph type="subTitle" idx="1"/>
          </p:nvPr>
        </p:nvSpPr>
        <p:spPr>
          <a:xfrm>
            <a:off x="2016300" y="1957400"/>
            <a:ext cx="3324600" cy="35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240" name="Google Shape;5240;p47"/>
          <p:cNvSpPr txBox="1">
            <a:spLocks noGrp="1"/>
          </p:cNvSpPr>
          <p:nvPr>
            <p:ph type="body" idx="2"/>
          </p:nvPr>
        </p:nvSpPr>
        <p:spPr>
          <a:xfrm>
            <a:off x="2016300" y="2309300"/>
            <a:ext cx="5836800" cy="2291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 sz="1200">
                <a:solidFill>
                  <a:schemeClr val="dk1"/>
                </a:solidFill>
              </a:defRPr>
            </a:lvl2pPr>
            <a:lvl3pPr marL="1371600" lvl="2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3pPr>
            <a:lvl4pPr marL="1828800" lvl="3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●"/>
              <a:defRPr>
                <a:solidFill>
                  <a:schemeClr val="dk1"/>
                </a:solidFill>
              </a:defRPr>
            </a:lvl4pPr>
            <a:lvl5pPr marL="2286000" lvl="4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>
                <a:solidFill>
                  <a:schemeClr val="dk1"/>
                </a:solidFill>
              </a:defRPr>
            </a:lvl5pPr>
            <a:lvl6pPr marL="2743200" lvl="5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6pPr>
            <a:lvl7pPr marL="3200400" lvl="6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●"/>
              <a:defRPr>
                <a:solidFill>
                  <a:schemeClr val="dk1"/>
                </a:solidFill>
              </a:defRPr>
            </a:lvl7pPr>
            <a:lvl8pPr marL="3657600" lvl="7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>
                <a:solidFill>
                  <a:schemeClr val="dk1"/>
                </a:solidFill>
              </a:defRPr>
            </a:lvl8pPr>
            <a:lvl9pPr marL="4114800" lvl="8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241" name="Google Shape;5241;p47"/>
          <p:cNvSpPr txBox="1">
            <a:spLocks noGrp="1"/>
          </p:cNvSpPr>
          <p:nvPr>
            <p:ph type="subTitle" idx="3"/>
          </p:nvPr>
        </p:nvSpPr>
        <p:spPr>
          <a:xfrm>
            <a:off x="2016300" y="1335025"/>
            <a:ext cx="5111400" cy="57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CUSTOM_8_1_1_1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43" name="Google Shape;5243;p48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244" name="Google Shape;5244;p48"/>
          <p:cNvGrpSpPr/>
          <p:nvPr/>
        </p:nvGrpSpPr>
        <p:grpSpPr>
          <a:xfrm>
            <a:off x="-100" y="38"/>
            <a:ext cx="9144200" cy="5143414"/>
            <a:chOff x="-200" y="0"/>
            <a:chExt cx="9144200" cy="5143414"/>
          </a:xfrm>
        </p:grpSpPr>
        <p:sp>
          <p:nvSpPr>
            <p:cNvPr id="5245" name="Google Shape;5245;p48"/>
            <p:cNvSpPr/>
            <p:nvPr/>
          </p:nvSpPr>
          <p:spPr>
            <a:xfrm>
              <a:off x="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48"/>
            <p:cNvSpPr/>
            <p:nvPr/>
          </p:nvSpPr>
          <p:spPr>
            <a:xfrm>
              <a:off x="762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48"/>
            <p:cNvSpPr/>
            <p:nvPr/>
          </p:nvSpPr>
          <p:spPr>
            <a:xfrm>
              <a:off x="1524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48"/>
            <p:cNvSpPr/>
            <p:nvPr/>
          </p:nvSpPr>
          <p:spPr>
            <a:xfrm>
              <a:off x="2286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48"/>
            <p:cNvSpPr/>
            <p:nvPr/>
          </p:nvSpPr>
          <p:spPr>
            <a:xfrm>
              <a:off x="3048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48"/>
            <p:cNvSpPr/>
            <p:nvPr/>
          </p:nvSpPr>
          <p:spPr>
            <a:xfrm>
              <a:off x="3810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48"/>
            <p:cNvSpPr/>
            <p:nvPr/>
          </p:nvSpPr>
          <p:spPr>
            <a:xfrm>
              <a:off x="4572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48"/>
            <p:cNvSpPr/>
            <p:nvPr/>
          </p:nvSpPr>
          <p:spPr>
            <a:xfrm>
              <a:off x="5334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48"/>
            <p:cNvSpPr/>
            <p:nvPr/>
          </p:nvSpPr>
          <p:spPr>
            <a:xfrm>
              <a:off x="6096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48"/>
            <p:cNvSpPr/>
            <p:nvPr/>
          </p:nvSpPr>
          <p:spPr>
            <a:xfrm>
              <a:off x="6858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48"/>
            <p:cNvSpPr/>
            <p:nvPr/>
          </p:nvSpPr>
          <p:spPr>
            <a:xfrm>
              <a:off x="7620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48"/>
            <p:cNvSpPr/>
            <p:nvPr/>
          </p:nvSpPr>
          <p:spPr>
            <a:xfrm>
              <a:off x="8382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48"/>
            <p:cNvSpPr/>
            <p:nvPr/>
          </p:nvSpPr>
          <p:spPr>
            <a:xfrm rot="-5400000" flipH="1">
              <a:off x="8712900" y="303600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48"/>
            <p:cNvSpPr/>
            <p:nvPr/>
          </p:nvSpPr>
          <p:spPr>
            <a:xfrm rot="-5400000" flipH="1">
              <a:off x="8712900" y="1038386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48"/>
            <p:cNvSpPr/>
            <p:nvPr/>
          </p:nvSpPr>
          <p:spPr>
            <a:xfrm rot="-5400000" flipH="1">
              <a:off x="8712900" y="1773171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48"/>
            <p:cNvSpPr/>
            <p:nvPr/>
          </p:nvSpPr>
          <p:spPr>
            <a:xfrm rot="-5400000" flipH="1">
              <a:off x="8712900" y="2507957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48"/>
            <p:cNvSpPr/>
            <p:nvPr/>
          </p:nvSpPr>
          <p:spPr>
            <a:xfrm rot="-5400000" flipH="1">
              <a:off x="8712900" y="3242743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48"/>
            <p:cNvSpPr/>
            <p:nvPr/>
          </p:nvSpPr>
          <p:spPr>
            <a:xfrm rot="-5400000" flipH="1">
              <a:off x="8712900" y="3977529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48"/>
            <p:cNvSpPr/>
            <p:nvPr/>
          </p:nvSpPr>
          <p:spPr>
            <a:xfrm rot="-5400000" flipH="1">
              <a:off x="8712900" y="4712314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48"/>
            <p:cNvSpPr/>
            <p:nvPr/>
          </p:nvSpPr>
          <p:spPr>
            <a:xfrm rot="-5400000" flipH="1">
              <a:off x="-303800" y="303600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48"/>
            <p:cNvSpPr/>
            <p:nvPr/>
          </p:nvSpPr>
          <p:spPr>
            <a:xfrm rot="-5400000" flipH="1">
              <a:off x="-303800" y="1038386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48"/>
            <p:cNvSpPr/>
            <p:nvPr/>
          </p:nvSpPr>
          <p:spPr>
            <a:xfrm rot="-5400000" flipH="1">
              <a:off x="-303800" y="1773171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48"/>
            <p:cNvSpPr/>
            <p:nvPr/>
          </p:nvSpPr>
          <p:spPr>
            <a:xfrm rot="-5400000" flipH="1">
              <a:off x="-303800" y="2507957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48"/>
            <p:cNvSpPr/>
            <p:nvPr/>
          </p:nvSpPr>
          <p:spPr>
            <a:xfrm rot="-5400000" flipH="1">
              <a:off x="-303800" y="3242743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48"/>
            <p:cNvSpPr/>
            <p:nvPr/>
          </p:nvSpPr>
          <p:spPr>
            <a:xfrm rot="-5400000" flipH="1">
              <a:off x="-303800" y="3977529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48"/>
            <p:cNvSpPr/>
            <p:nvPr/>
          </p:nvSpPr>
          <p:spPr>
            <a:xfrm rot="-5400000" flipH="1">
              <a:off x="-303800" y="4712314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48"/>
            <p:cNvSpPr/>
            <p:nvPr/>
          </p:nvSpPr>
          <p:spPr>
            <a:xfrm>
              <a:off x="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48"/>
            <p:cNvSpPr/>
            <p:nvPr/>
          </p:nvSpPr>
          <p:spPr>
            <a:xfrm>
              <a:off x="762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48"/>
            <p:cNvSpPr/>
            <p:nvPr/>
          </p:nvSpPr>
          <p:spPr>
            <a:xfrm>
              <a:off x="1524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48"/>
            <p:cNvSpPr/>
            <p:nvPr/>
          </p:nvSpPr>
          <p:spPr>
            <a:xfrm>
              <a:off x="2286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48"/>
            <p:cNvSpPr/>
            <p:nvPr/>
          </p:nvSpPr>
          <p:spPr>
            <a:xfrm>
              <a:off x="3048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48"/>
            <p:cNvSpPr/>
            <p:nvPr/>
          </p:nvSpPr>
          <p:spPr>
            <a:xfrm>
              <a:off x="3810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48"/>
            <p:cNvSpPr/>
            <p:nvPr/>
          </p:nvSpPr>
          <p:spPr>
            <a:xfrm>
              <a:off x="4572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48"/>
            <p:cNvSpPr/>
            <p:nvPr/>
          </p:nvSpPr>
          <p:spPr>
            <a:xfrm>
              <a:off x="5334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48"/>
            <p:cNvSpPr/>
            <p:nvPr/>
          </p:nvSpPr>
          <p:spPr>
            <a:xfrm>
              <a:off x="6096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48"/>
            <p:cNvSpPr/>
            <p:nvPr/>
          </p:nvSpPr>
          <p:spPr>
            <a:xfrm>
              <a:off x="6858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48"/>
            <p:cNvSpPr/>
            <p:nvPr/>
          </p:nvSpPr>
          <p:spPr>
            <a:xfrm>
              <a:off x="7620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48"/>
            <p:cNvSpPr/>
            <p:nvPr/>
          </p:nvSpPr>
          <p:spPr>
            <a:xfrm>
              <a:off x="8382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5283" name="Google Shape;5283;p48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16750" y="-69775"/>
            <a:ext cx="6858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5284" name="Google Shape;5284;p48"/>
          <p:cNvSpPr txBox="1">
            <a:spLocks noGrp="1"/>
          </p:cNvSpPr>
          <p:nvPr>
            <p:ph type="title"/>
          </p:nvPr>
        </p:nvSpPr>
        <p:spPr>
          <a:xfrm flipH="1">
            <a:off x="594544" y="1268100"/>
            <a:ext cx="3795600" cy="149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5285" name="Google Shape;5285;p48"/>
          <p:cNvSpPr txBox="1">
            <a:spLocks noGrp="1"/>
          </p:cNvSpPr>
          <p:nvPr>
            <p:ph type="subTitle" idx="1"/>
          </p:nvPr>
        </p:nvSpPr>
        <p:spPr>
          <a:xfrm flipH="1">
            <a:off x="594750" y="2761500"/>
            <a:ext cx="3795600" cy="1113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7">
  <p:cSld name="CUSTOM_8_1_1_1_1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87" name="Google Shape;5287;p49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5288" name="Google Shape;5288;p49"/>
          <p:cNvSpPr txBox="1">
            <a:spLocks noGrp="1"/>
          </p:cNvSpPr>
          <p:nvPr>
            <p:ph type="title"/>
          </p:nvPr>
        </p:nvSpPr>
        <p:spPr>
          <a:xfrm>
            <a:off x="970188" y="717625"/>
            <a:ext cx="2679000" cy="75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50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289" name="Google Shape;5289;p49"/>
          <p:cNvSpPr txBox="1">
            <a:spLocks noGrp="1"/>
          </p:cNvSpPr>
          <p:nvPr>
            <p:ph type="subTitle" idx="1"/>
          </p:nvPr>
        </p:nvSpPr>
        <p:spPr>
          <a:xfrm>
            <a:off x="4114625" y="540025"/>
            <a:ext cx="4225500" cy="111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6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5290" name="Google Shape;5290;p49"/>
          <p:cNvGrpSpPr/>
          <p:nvPr/>
        </p:nvGrpSpPr>
        <p:grpSpPr>
          <a:xfrm>
            <a:off x="760389" y="4484832"/>
            <a:ext cx="7605877" cy="287251"/>
            <a:chOff x="769063" y="369238"/>
            <a:chExt cx="7605877" cy="287251"/>
          </a:xfrm>
        </p:grpSpPr>
        <p:grpSp>
          <p:nvGrpSpPr>
            <p:cNvPr id="5291" name="Google Shape;5291;p49"/>
            <p:cNvGrpSpPr/>
            <p:nvPr/>
          </p:nvGrpSpPr>
          <p:grpSpPr>
            <a:xfrm>
              <a:off x="897505" y="480124"/>
              <a:ext cx="7348994" cy="80775"/>
              <a:chOff x="882905" y="536157"/>
              <a:chExt cx="7197134" cy="79106"/>
            </a:xfrm>
          </p:grpSpPr>
          <p:grpSp>
            <p:nvGrpSpPr>
              <p:cNvPr id="5292" name="Google Shape;5292;p49"/>
              <p:cNvGrpSpPr/>
              <p:nvPr/>
            </p:nvGrpSpPr>
            <p:grpSpPr>
              <a:xfrm>
                <a:off x="882905" y="536157"/>
                <a:ext cx="7163972" cy="64150"/>
                <a:chOff x="1299890" y="844622"/>
                <a:chExt cx="6544233" cy="64143"/>
              </a:xfrm>
            </p:grpSpPr>
            <p:grpSp>
              <p:nvGrpSpPr>
                <p:cNvPr id="5293" name="Google Shape;5293;p49"/>
                <p:cNvGrpSpPr/>
                <p:nvPr/>
              </p:nvGrpSpPr>
              <p:grpSpPr>
                <a:xfrm>
                  <a:off x="4528885" y="844622"/>
                  <a:ext cx="3315238" cy="64143"/>
                  <a:chOff x="896765" y="648922"/>
                  <a:chExt cx="3315238" cy="64143"/>
                </a:xfrm>
              </p:grpSpPr>
              <p:sp>
                <p:nvSpPr>
                  <p:cNvPr id="5294" name="Google Shape;5294;p49"/>
                  <p:cNvSpPr/>
                  <p:nvPr/>
                </p:nvSpPr>
                <p:spPr>
                  <a:xfrm>
                    <a:off x="896765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68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4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4" y="857"/>
                        </a:cubicBezTo>
                        <a:cubicBezTo>
                          <a:pt x="426" y="844"/>
                          <a:pt x="349" y="818"/>
                          <a:pt x="272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7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55" y="419"/>
                        </a:cubicBezTo>
                        <a:cubicBezTo>
                          <a:pt x="143" y="416"/>
                          <a:pt x="131" y="414"/>
                          <a:pt x="119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78" y="754"/>
                          <a:pt x="130" y="818"/>
                          <a:pt x="194" y="883"/>
                        </a:cubicBezTo>
                        <a:cubicBezTo>
                          <a:pt x="284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3" y="341"/>
                          <a:pt x="2180" y="277"/>
                          <a:pt x="2270" y="238"/>
                        </a:cubicBezTo>
                        <a:cubicBezTo>
                          <a:pt x="2348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7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67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95" name="Google Shape;5295;p49"/>
                  <p:cNvSpPr/>
                  <p:nvPr/>
                </p:nvSpPr>
                <p:spPr>
                  <a:xfrm>
                    <a:off x="995090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5" y="1"/>
                        </a:moveTo>
                        <a:cubicBezTo>
                          <a:pt x="2529" y="1"/>
                          <a:pt x="2502" y="2"/>
                          <a:pt x="2476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77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2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7" y="870"/>
                          <a:pt x="593" y="870"/>
                          <a:pt x="503" y="857"/>
                        </a:cubicBezTo>
                        <a:cubicBezTo>
                          <a:pt x="426" y="844"/>
                          <a:pt x="336" y="818"/>
                          <a:pt x="271" y="780"/>
                        </a:cubicBezTo>
                        <a:cubicBezTo>
                          <a:pt x="207" y="754"/>
                          <a:pt x="142" y="702"/>
                          <a:pt x="103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74" y="986"/>
                          <a:pt x="464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24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96" name="Google Shape;5296;p49"/>
                  <p:cNvSpPr/>
                  <p:nvPr/>
                </p:nvSpPr>
                <p:spPr>
                  <a:xfrm>
                    <a:off x="1093356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7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3" y="419"/>
                        </a:cubicBezTo>
                        <a:cubicBezTo>
                          <a:pt x="133" y="416"/>
                          <a:pt x="124" y="414"/>
                          <a:pt x="114" y="414"/>
                        </a:cubicBezTo>
                        <a:cubicBezTo>
                          <a:pt x="81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87" y="754"/>
                          <a:pt x="1664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80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15" y="174"/>
                          <a:pt x="2928" y="200"/>
                          <a:pt x="2954" y="225"/>
                        </a:cubicBezTo>
                        <a:cubicBezTo>
                          <a:pt x="2954" y="238"/>
                          <a:pt x="2954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97" name="Google Shape;5297;p49"/>
                  <p:cNvSpPr/>
                  <p:nvPr/>
                </p:nvSpPr>
                <p:spPr>
                  <a:xfrm>
                    <a:off x="1191681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2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79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793" y="303"/>
                          <a:pt x="1702" y="367"/>
                          <a:pt x="1612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77" y="857"/>
                          <a:pt x="838" y="870"/>
                          <a:pt x="787" y="870"/>
                        </a:cubicBezTo>
                        <a:cubicBezTo>
                          <a:pt x="684" y="870"/>
                          <a:pt x="593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91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3" y="445"/>
                          <a:pt x="129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81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68" y="1038"/>
                          <a:pt x="684" y="1063"/>
                          <a:pt x="787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32" y="1038"/>
                          <a:pt x="1096" y="1012"/>
                          <a:pt x="1161" y="999"/>
                        </a:cubicBezTo>
                        <a:cubicBezTo>
                          <a:pt x="1264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22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489" y="135"/>
                        </a:cubicBezTo>
                        <a:cubicBezTo>
                          <a:pt x="2566" y="122"/>
                          <a:pt x="2631" y="109"/>
                          <a:pt x="2708" y="109"/>
                        </a:cubicBezTo>
                        <a:cubicBezTo>
                          <a:pt x="2760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7" y="148"/>
                          <a:pt x="2902" y="109"/>
                        </a:cubicBezTo>
                        <a:cubicBezTo>
                          <a:pt x="2850" y="71"/>
                          <a:pt x="2785" y="32"/>
                          <a:pt x="2721" y="19"/>
                        </a:cubicBezTo>
                        <a:cubicBezTo>
                          <a:pt x="2666" y="10"/>
                          <a:pt x="2605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98" name="Google Shape;5298;p49"/>
                  <p:cNvSpPr/>
                  <p:nvPr/>
                </p:nvSpPr>
                <p:spPr>
                  <a:xfrm>
                    <a:off x="1289946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7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7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03" y="367"/>
                          <a:pt x="1613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78" y="857"/>
                          <a:pt x="839" y="870"/>
                          <a:pt x="787" y="870"/>
                        </a:cubicBezTo>
                        <a:cubicBezTo>
                          <a:pt x="684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6" y="419"/>
                          <a:pt x="143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81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32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74" y="754"/>
                          <a:pt x="1664" y="677"/>
                          <a:pt x="1754" y="612"/>
                        </a:cubicBezTo>
                        <a:cubicBezTo>
                          <a:pt x="1845" y="535"/>
                          <a:pt x="1922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489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1" y="225"/>
                        </a:cubicBez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54" y="251"/>
                          <a:pt x="2954" y="238"/>
                          <a:pt x="2954" y="225"/>
                        </a:cubicBezTo>
                        <a:cubicBezTo>
                          <a:pt x="2954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99" y="32"/>
                          <a:pt x="2722" y="19"/>
                        </a:cubicBezTo>
                        <a:cubicBezTo>
                          <a:pt x="2667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99" name="Google Shape;5299;p49"/>
                  <p:cNvSpPr/>
                  <p:nvPr/>
                </p:nvSpPr>
                <p:spPr>
                  <a:xfrm>
                    <a:off x="1386723" y="648922"/>
                    <a:ext cx="177474" cy="641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0" h="1077" extrusionOk="0">
                        <a:moveTo>
                          <a:pt x="2566" y="1"/>
                        </a:moveTo>
                        <a:cubicBezTo>
                          <a:pt x="2541" y="1"/>
                          <a:pt x="2516" y="2"/>
                          <a:pt x="2489" y="6"/>
                        </a:cubicBezTo>
                        <a:cubicBezTo>
                          <a:pt x="2399" y="19"/>
                          <a:pt x="2296" y="45"/>
                          <a:pt x="2205" y="84"/>
                        </a:cubicBezTo>
                        <a:cubicBezTo>
                          <a:pt x="2102" y="122"/>
                          <a:pt x="1999" y="174"/>
                          <a:pt x="1909" y="238"/>
                        </a:cubicBezTo>
                        <a:cubicBezTo>
                          <a:pt x="1819" y="303"/>
                          <a:pt x="1728" y="367"/>
                          <a:pt x="1638" y="445"/>
                        </a:cubicBezTo>
                        <a:cubicBezTo>
                          <a:pt x="1548" y="509"/>
                          <a:pt x="1458" y="586"/>
                          <a:pt x="1367" y="638"/>
                        </a:cubicBezTo>
                        <a:cubicBezTo>
                          <a:pt x="1290" y="702"/>
                          <a:pt x="1187" y="754"/>
                          <a:pt x="1097" y="806"/>
                        </a:cubicBezTo>
                        <a:cubicBezTo>
                          <a:pt x="1045" y="818"/>
                          <a:pt x="993" y="831"/>
                          <a:pt x="955" y="844"/>
                        </a:cubicBezTo>
                        <a:cubicBezTo>
                          <a:pt x="903" y="857"/>
                          <a:pt x="852" y="870"/>
                          <a:pt x="800" y="870"/>
                        </a:cubicBezTo>
                        <a:cubicBezTo>
                          <a:pt x="710" y="870"/>
                          <a:pt x="607" y="870"/>
                          <a:pt x="516" y="857"/>
                        </a:cubicBezTo>
                        <a:cubicBezTo>
                          <a:pt x="439" y="844"/>
                          <a:pt x="349" y="818"/>
                          <a:pt x="271" y="780"/>
                        </a:cubicBezTo>
                        <a:cubicBezTo>
                          <a:pt x="207" y="754"/>
                          <a:pt x="155" y="702"/>
                          <a:pt x="117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91" y="470"/>
                          <a:pt x="117" y="445"/>
                          <a:pt x="155" y="445"/>
                        </a:cubicBezTo>
                        <a:lnTo>
                          <a:pt x="194" y="445"/>
                        </a:lnTo>
                        <a:cubicBezTo>
                          <a:pt x="181" y="432"/>
                          <a:pt x="168" y="432"/>
                          <a:pt x="155" y="419"/>
                        </a:cubicBezTo>
                        <a:cubicBezTo>
                          <a:pt x="104" y="419"/>
                          <a:pt x="52" y="432"/>
                          <a:pt x="39" y="483"/>
                        </a:cubicBezTo>
                        <a:cubicBezTo>
                          <a:pt x="0" y="548"/>
                          <a:pt x="0" y="612"/>
                          <a:pt x="39" y="690"/>
                        </a:cubicBezTo>
                        <a:cubicBezTo>
                          <a:pt x="65" y="767"/>
                          <a:pt x="129" y="831"/>
                          <a:pt x="194" y="883"/>
                        </a:cubicBezTo>
                        <a:cubicBezTo>
                          <a:pt x="284" y="947"/>
                          <a:pt x="374" y="999"/>
                          <a:pt x="478" y="1025"/>
                        </a:cubicBezTo>
                        <a:cubicBezTo>
                          <a:pt x="581" y="1051"/>
                          <a:pt x="697" y="1063"/>
                          <a:pt x="813" y="1076"/>
                        </a:cubicBezTo>
                        <a:cubicBezTo>
                          <a:pt x="864" y="1063"/>
                          <a:pt x="929" y="1063"/>
                          <a:pt x="993" y="1051"/>
                        </a:cubicBezTo>
                        <a:cubicBezTo>
                          <a:pt x="1058" y="1038"/>
                          <a:pt x="1122" y="1012"/>
                          <a:pt x="1174" y="999"/>
                        </a:cubicBezTo>
                        <a:cubicBezTo>
                          <a:pt x="1290" y="947"/>
                          <a:pt x="1393" y="896"/>
                          <a:pt x="1496" y="818"/>
                        </a:cubicBezTo>
                        <a:cubicBezTo>
                          <a:pt x="1599" y="754"/>
                          <a:pt x="1690" y="677"/>
                          <a:pt x="1780" y="612"/>
                        </a:cubicBezTo>
                        <a:cubicBezTo>
                          <a:pt x="1870" y="535"/>
                          <a:pt x="1948" y="457"/>
                          <a:pt x="2025" y="393"/>
                        </a:cubicBezTo>
                        <a:cubicBezTo>
                          <a:pt x="2102" y="341"/>
                          <a:pt x="2193" y="277"/>
                          <a:pt x="2270" y="238"/>
                        </a:cubicBezTo>
                        <a:cubicBezTo>
                          <a:pt x="2347" y="200"/>
                          <a:pt x="2425" y="161"/>
                          <a:pt x="2515" y="135"/>
                        </a:cubicBezTo>
                        <a:cubicBezTo>
                          <a:pt x="2579" y="122"/>
                          <a:pt x="2657" y="109"/>
                          <a:pt x="2734" y="109"/>
                        </a:cubicBezTo>
                        <a:cubicBezTo>
                          <a:pt x="2786" y="109"/>
                          <a:pt x="2837" y="122"/>
                          <a:pt x="2889" y="148"/>
                        </a:cubicBezTo>
                        <a:cubicBezTo>
                          <a:pt x="2928" y="174"/>
                          <a:pt x="2953" y="200"/>
                          <a:pt x="2966" y="225"/>
                        </a:cubicBezTo>
                        <a:cubicBezTo>
                          <a:pt x="2966" y="238"/>
                          <a:pt x="2979" y="251"/>
                          <a:pt x="2979" y="264"/>
                        </a:cubicBezTo>
                        <a:cubicBezTo>
                          <a:pt x="2979" y="251"/>
                          <a:pt x="2979" y="238"/>
                          <a:pt x="2979" y="225"/>
                        </a:cubicBezTo>
                        <a:cubicBezTo>
                          <a:pt x="2966" y="187"/>
                          <a:pt x="2953" y="148"/>
                          <a:pt x="2928" y="109"/>
                        </a:cubicBezTo>
                        <a:cubicBezTo>
                          <a:pt x="2876" y="71"/>
                          <a:pt x="2811" y="32"/>
                          <a:pt x="2747" y="19"/>
                        </a:cubicBezTo>
                        <a:cubicBezTo>
                          <a:pt x="2683" y="10"/>
                          <a:pt x="2626" y="1"/>
                          <a:pt x="256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00" name="Google Shape;5300;p49"/>
                  <p:cNvSpPr/>
                  <p:nvPr/>
                </p:nvSpPr>
                <p:spPr>
                  <a:xfrm>
                    <a:off x="1485762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7" y="6"/>
                        </a:cubicBezTo>
                        <a:cubicBezTo>
                          <a:pt x="2373" y="19"/>
                          <a:pt x="2283" y="45"/>
                          <a:pt x="2180" y="84"/>
                        </a:cubicBezTo>
                        <a:cubicBezTo>
                          <a:pt x="2077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5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91" y="857"/>
                          <a:pt x="839" y="870"/>
                          <a:pt x="787" y="870"/>
                        </a:cubicBezTo>
                        <a:cubicBezTo>
                          <a:pt x="684" y="870"/>
                          <a:pt x="594" y="870"/>
                          <a:pt x="504" y="857"/>
                        </a:cubicBezTo>
                        <a:cubicBezTo>
                          <a:pt x="414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9" y="432"/>
                          <a:pt x="156" y="419"/>
                          <a:pt x="143" y="419"/>
                        </a:cubicBezTo>
                        <a:cubicBezTo>
                          <a:pt x="131" y="416"/>
                          <a:pt x="119" y="414"/>
                          <a:pt x="108" y="414"/>
                        </a:cubicBezTo>
                        <a:cubicBezTo>
                          <a:pt x="74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81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32" y="1038"/>
                          <a:pt x="1097" y="1012"/>
                          <a:pt x="1161" y="999"/>
                        </a:cubicBezTo>
                        <a:cubicBezTo>
                          <a:pt x="1265" y="947"/>
                          <a:pt x="1381" y="896"/>
                          <a:pt x="1484" y="818"/>
                        </a:cubicBezTo>
                        <a:cubicBezTo>
                          <a:pt x="1574" y="754"/>
                          <a:pt x="1664" y="677"/>
                          <a:pt x="1755" y="612"/>
                        </a:cubicBezTo>
                        <a:cubicBezTo>
                          <a:pt x="1845" y="535"/>
                          <a:pt x="1922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490" y="135"/>
                        </a:cubicBezTo>
                        <a:cubicBezTo>
                          <a:pt x="2567" y="122"/>
                          <a:pt x="2631" y="109"/>
                          <a:pt x="2709" y="109"/>
                        </a:cubicBezTo>
                        <a:cubicBezTo>
                          <a:pt x="2760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1" y="225"/>
                        </a:cubicBez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54" y="251"/>
                          <a:pt x="2954" y="238"/>
                          <a:pt x="2954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51" y="71"/>
                          <a:pt x="2799" y="32"/>
                          <a:pt x="2722" y="19"/>
                        </a:cubicBezTo>
                        <a:cubicBezTo>
                          <a:pt x="2667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01" name="Google Shape;5301;p49"/>
                  <p:cNvSpPr/>
                  <p:nvPr/>
                </p:nvSpPr>
                <p:spPr>
                  <a:xfrm>
                    <a:off x="1583313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89" y="122"/>
                          <a:pt x="1999" y="174"/>
                          <a:pt x="1909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58" y="586"/>
                          <a:pt x="1354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3" y="857"/>
                        </a:cubicBezTo>
                        <a:cubicBezTo>
                          <a:pt x="426" y="844"/>
                          <a:pt x="349" y="818"/>
                          <a:pt x="271" y="780"/>
                        </a:cubicBezTo>
                        <a:cubicBezTo>
                          <a:pt x="207" y="754"/>
                          <a:pt x="142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7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4" y="883"/>
                        </a:cubicBezTo>
                        <a:cubicBezTo>
                          <a:pt x="284" y="935"/>
                          <a:pt x="374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3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102" y="341"/>
                          <a:pt x="2180" y="277"/>
                          <a:pt x="2270" y="238"/>
                        </a:cubicBezTo>
                        <a:cubicBezTo>
                          <a:pt x="2347" y="200"/>
                          <a:pt x="2425" y="161"/>
                          <a:pt x="2502" y="135"/>
                        </a:cubicBezTo>
                        <a:cubicBezTo>
                          <a:pt x="2579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0" y="200"/>
                          <a:pt x="2953" y="225"/>
                        </a:cubicBezTo>
                        <a:cubicBezTo>
                          <a:pt x="2966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9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02" name="Google Shape;5302;p49"/>
                  <p:cNvSpPr/>
                  <p:nvPr/>
                </p:nvSpPr>
                <p:spPr>
                  <a:xfrm>
                    <a:off x="1681579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6" y="1"/>
                        </a:moveTo>
                        <a:cubicBezTo>
                          <a:pt x="2530" y="1"/>
                          <a:pt x="2503" y="2"/>
                          <a:pt x="2477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78" y="702"/>
                          <a:pt x="1174" y="754"/>
                          <a:pt x="1084" y="806"/>
                        </a:cubicBezTo>
                        <a:cubicBezTo>
                          <a:pt x="1033" y="818"/>
                          <a:pt x="994" y="831"/>
                          <a:pt x="942" y="844"/>
                        </a:cubicBezTo>
                        <a:cubicBezTo>
                          <a:pt x="891" y="857"/>
                          <a:pt x="839" y="870"/>
                          <a:pt x="788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27" y="844"/>
                          <a:pt x="336" y="818"/>
                          <a:pt x="272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2" y="445"/>
                        </a:lnTo>
                        <a:cubicBezTo>
                          <a:pt x="169" y="432"/>
                          <a:pt x="156" y="419"/>
                          <a:pt x="143" y="419"/>
                        </a:cubicBezTo>
                        <a:cubicBezTo>
                          <a:pt x="134" y="416"/>
                          <a:pt x="124" y="414"/>
                          <a:pt x="114" y="414"/>
                        </a:cubicBezTo>
                        <a:cubicBezTo>
                          <a:pt x="82" y="414"/>
                          <a:pt x="50" y="431"/>
                          <a:pt x="40" y="470"/>
                        </a:cubicBezTo>
                        <a:cubicBezTo>
                          <a:pt x="1" y="535"/>
                          <a:pt x="1" y="612"/>
                          <a:pt x="40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72" y="935"/>
                          <a:pt x="375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2" y="999"/>
                        </a:cubicBezTo>
                        <a:cubicBezTo>
                          <a:pt x="1278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8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090" y="341"/>
                          <a:pt x="2180" y="277"/>
                          <a:pt x="2258" y="238"/>
                        </a:cubicBezTo>
                        <a:cubicBezTo>
                          <a:pt x="2335" y="200"/>
                          <a:pt x="2425" y="161"/>
                          <a:pt x="2503" y="135"/>
                        </a:cubicBezTo>
                        <a:cubicBezTo>
                          <a:pt x="2567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54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15" y="109"/>
                        </a:cubicBezTo>
                        <a:cubicBezTo>
                          <a:pt x="2864" y="71"/>
                          <a:pt x="2799" y="32"/>
                          <a:pt x="2735" y="19"/>
                        </a:cubicBezTo>
                        <a:cubicBezTo>
                          <a:pt x="2680" y="10"/>
                          <a:pt x="2619" y="1"/>
                          <a:pt x="255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03" name="Google Shape;5303;p49"/>
                  <p:cNvSpPr/>
                  <p:nvPr/>
                </p:nvSpPr>
                <p:spPr>
                  <a:xfrm>
                    <a:off x="1779904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6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7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35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02" y="109"/>
                        </a:cubicBezTo>
                        <a:cubicBezTo>
                          <a:pt x="2850" y="71"/>
                          <a:pt x="2799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04" name="Google Shape;5304;p49"/>
                  <p:cNvSpPr/>
                  <p:nvPr/>
                </p:nvSpPr>
                <p:spPr>
                  <a:xfrm>
                    <a:off x="1877454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9" y="1"/>
                        </a:moveTo>
                        <a:cubicBezTo>
                          <a:pt x="2535" y="1"/>
                          <a:pt x="2511" y="2"/>
                          <a:pt x="2489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99" y="174"/>
                          <a:pt x="1908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47" y="509"/>
                          <a:pt x="1457" y="586"/>
                          <a:pt x="1367" y="638"/>
                        </a:cubicBezTo>
                        <a:cubicBezTo>
                          <a:pt x="1277" y="702"/>
                          <a:pt x="1186" y="754"/>
                          <a:pt x="1083" y="806"/>
                        </a:cubicBezTo>
                        <a:cubicBezTo>
                          <a:pt x="1045" y="818"/>
                          <a:pt x="993" y="831"/>
                          <a:pt x="941" y="844"/>
                        </a:cubicBezTo>
                        <a:cubicBezTo>
                          <a:pt x="890" y="857"/>
                          <a:pt x="851" y="870"/>
                          <a:pt x="800" y="870"/>
                        </a:cubicBezTo>
                        <a:cubicBezTo>
                          <a:pt x="696" y="870"/>
                          <a:pt x="606" y="870"/>
                          <a:pt x="516" y="857"/>
                        </a:cubicBezTo>
                        <a:cubicBezTo>
                          <a:pt x="426" y="844"/>
                          <a:pt x="348" y="818"/>
                          <a:pt x="271" y="780"/>
                        </a:cubicBezTo>
                        <a:cubicBezTo>
                          <a:pt x="206" y="754"/>
                          <a:pt x="155" y="702"/>
                          <a:pt x="103" y="651"/>
                        </a:cubicBezTo>
                        <a:cubicBezTo>
                          <a:pt x="77" y="612"/>
                          <a:pt x="65" y="548"/>
                          <a:pt x="77" y="509"/>
                        </a:cubicBezTo>
                        <a:cubicBezTo>
                          <a:pt x="77" y="470"/>
                          <a:pt x="116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81" y="432"/>
                          <a:pt x="168" y="419"/>
                          <a:pt x="155" y="419"/>
                        </a:cubicBezTo>
                        <a:cubicBezTo>
                          <a:pt x="143" y="416"/>
                          <a:pt x="130" y="414"/>
                          <a:pt x="119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77" y="754"/>
                          <a:pt x="129" y="818"/>
                          <a:pt x="194" y="883"/>
                        </a:cubicBezTo>
                        <a:cubicBezTo>
                          <a:pt x="284" y="935"/>
                          <a:pt x="374" y="986"/>
                          <a:pt x="477" y="1012"/>
                        </a:cubicBezTo>
                        <a:cubicBezTo>
                          <a:pt x="580" y="1038"/>
                          <a:pt x="696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93" y="1051"/>
                        </a:cubicBezTo>
                        <a:cubicBezTo>
                          <a:pt x="1045" y="1038"/>
                          <a:pt x="1109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6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25" y="393"/>
                        </a:cubicBezTo>
                        <a:cubicBezTo>
                          <a:pt x="2102" y="341"/>
                          <a:pt x="2179" y="277"/>
                          <a:pt x="2270" y="238"/>
                        </a:cubicBezTo>
                        <a:cubicBezTo>
                          <a:pt x="2347" y="200"/>
                          <a:pt x="2424" y="161"/>
                          <a:pt x="2502" y="135"/>
                        </a:cubicBezTo>
                        <a:cubicBezTo>
                          <a:pt x="2579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37" y="122"/>
                          <a:pt x="2888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66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05" name="Google Shape;5305;p49"/>
                  <p:cNvSpPr/>
                  <p:nvPr/>
                </p:nvSpPr>
                <p:spPr>
                  <a:xfrm>
                    <a:off x="1975720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58" y="586"/>
                          <a:pt x="1355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3" y="857"/>
                        </a:cubicBezTo>
                        <a:cubicBezTo>
                          <a:pt x="426" y="844"/>
                          <a:pt x="349" y="818"/>
                          <a:pt x="271" y="780"/>
                        </a:cubicBezTo>
                        <a:cubicBezTo>
                          <a:pt x="207" y="754"/>
                          <a:pt x="142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4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84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3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102" y="341"/>
                          <a:pt x="2180" y="277"/>
                          <a:pt x="2270" y="238"/>
                        </a:cubicBezTo>
                        <a:cubicBezTo>
                          <a:pt x="2335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06" name="Google Shape;5306;p49"/>
                  <p:cNvSpPr/>
                  <p:nvPr/>
                </p:nvSpPr>
                <p:spPr>
                  <a:xfrm>
                    <a:off x="2074045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3" y="1"/>
                        </a:moveTo>
                        <a:cubicBezTo>
                          <a:pt x="2528" y="1"/>
                          <a:pt x="2502" y="2"/>
                          <a:pt x="2476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1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6" y="870"/>
                          <a:pt x="593" y="870"/>
                          <a:pt x="503" y="857"/>
                        </a:cubicBezTo>
                        <a:cubicBezTo>
                          <a:pt x="426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103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7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74" y="986"/>
                          <a:pt x="464" y="1012"/>
                        </a:cubicBezTo>
                        <a:cubicBezTo>
                          <a:pt x="580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11" y="161"/>
                          <a:pt x="2502" y="135"/>
                        </a:cubicBezTo>
                        <a:cubicBezTo>
                          <a:pt x="2566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24" y="122"/>
                          <a:pt x="2876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07" name="Google Shape;5307;p49"/>
                  <p:cNvSpPr/>
                  <p:nvPr/>
                </p:nvSpPr>
                <p:spPr>
                  <a:xfrm>
                    <a:off x="2172310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7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77" y="857"/>
                          <a:pt x="839" y="870"/>
                          <a:pt x="787" y="870"/>
                        </a:cubicBezTo>
                        <a:cubicBezTo>
                          <a:pt x="684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1" y="535"/>
                          <a:pt x="1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74" y="754"/>
                          <a:pt x="1664" y="677"/>
                          <a:pt x="1754" y="612"/>
                        </a:cubicBezTo>
                        <a:cubicBezTo>
                          <a:pt x="1845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1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99" y="32"/>
                          <a:pt x="2734" y="19"/>
                        </a:cubicBezTo>
                        <a:cubicBezTo>
                          <a:pt x="2670" y="10"/>
                          <a:pt x="2607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08" name="Google Shape;5308;p49"/>
                  <p:cNvSpPr/>
                  <p:nvPr/>
                </p:nvSpPr>
                <p:spPr>
                  <a:xfrm>
                    <a:off x="2269861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60" y="1"/>
                        </a:moveTo>
                        <a:cubicBezTo>
                          <a:pt x="2535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99" y="174"/>
                          <a:pt x="1909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57" y="586"/>
                          <a:pt x="1354" y="638"/>
                        </a:cubicBezTo>
                        <a:cubicBezTo>
                          <a:pt x="1277" y="702"/>
                          <a:pt x="1187" y="754"/>
                          <a:pt x="1083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8" y="870"/>
                          <a:pt x="800" y="870"/>
                        </a:cubicBezTo>
                        <a:cubicBezTo>
                          <a:pt x="697" y="870"/>
                          <a:pt x="606" y="870"/>
                          <a:pt x="503" y="857"/>
                        </a:cubicBezTo>
                        <a:cubicBezTo>
                          <a:pt x="426" y="844"/>
                          <a:pt x="348" y="818"/>
                          <a:pt x="271" y="780"/>
                        </a:cubicBezTo>
                        <a:cubicBezTo>
                          <a:pt x="207" y="754"/>
                          <a:pt x="142" y="702"/>
                          <a:pt x="103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6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55" y="419"/>
                        </a:cubicBezTo>
                        <a:cubicBezTo>
                          <a:pt x="143" y="416"/>
                          <a:pt x="131" y="414"/>
                          <a:pt x="119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78" y="754"/>
                          <a:pt x="129" y="818"/>
                          <a:pt x="194" y="883"/>
                        </a:cubicBezTo>
                        <a:cubicBezTo>
                          <a:pt x="284" y="935"/>
                          <a:pt x="374" y="986"/>
                          <a:pt x="477" y="1012"/>
                        </a:cubicBezTo>
                        <a:cubicBezTo>
                          <a:pt x="580" y="1038"/>
                          <a:pt x="697" y="1063"/>
                          <a:pt x="813" y="1063"/>
                        </a:cubicBezTo>
                        <a:cubicBezTo>
                          <a:pt x="864" y="1063"/>
                          <a:pt x="929" y="1051"/>
                          <a:pt x="993" y="1051"/>
                        </a:cubicBezTo>
                        <a:cubicBezTo>
                          <a:pt x="1045" y="1038"/>
                          <a:pt x="1109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6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25" y="393"/>
                        </a:cubicBezTo>
                        <a:cubicBezTo>
                          <a:pt x="2102" y="341"/>
                          <a:pt x="2179" y="277"/>
                          <a:pt x="2270" y="238"/>
                        </a:cubicBezTo>
                        <a:cubicBezTo>
                          <a:pt x="2347" y="200"/>
                          <a:pt x="2424" y="161"/>
                          <a:pt x="2502" y="135"/>
                        </a:cubicBezTo>
                        <a:cubicBezTo>
                          <a:pt x="2579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89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09" name="Google Shape;5309;p49"/>
                  <p:cNvSpPr/>
                  <p:nvPr/>
                </p:nvSpPr>
                <p:spPr>
                  <a:xfrm>
                    <a:off x="2368126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5" y="1"/>
                        </a:moveTo>
                        <a:cubicBezTo>
                          <a:pt x="2529" y="1"/>
                          <a:pt x="2503" y="2"/>
                          <a:pt x="2476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77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26" y="844"/>
                          <a:pt x="336" y="818"/>
                          <a:pt x="259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3" y="419"/>
                        </a:cubicBezTo>
                        <a:cubicBezTo>
                          <a:pt x="133" y="416"/>
                          <a:pt x="124" y="414"/>
                          <a:pt x="114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72" y="935"/>
                          <a:pt x="375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090" y="341"/>
                          <a:pt x="2180" y="277"/>
                          <a:pt x="2257" y="238"/>
                        </a:cubicBezTo>
                        <a:cubicBezTo>
                          <a:pt x="2335" y="200"/>
                          <a:pt x="2425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8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54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4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10" name="Google Shape;5310;p49"/>
                  <p:cNvSpPr/>
                  <p:nvPr/>
                </p:nvSpPr>
                <p:spPr>
                  <a:xfrm>
                    <a:off x="2466451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53" y="1"/>
                        </a:moveTo>
                        <a:cubicBezTo>
                          <a:pt x="2528" y="1"/>
                          <a:pt x="2502" y="2"/>
                          <a:pt x="2476" y="6"/>
                        </a:cubicBezTo>
                        <a:cubicBezTo>
                          <a:pt x="2373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0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7" y="870"/>
                          <a:pt x="593" y="870"/>
                          <a:pt x="503" y="857"/>
                        </a:cubicBezTo>
                        <a:cubicBezTo>
                          <a:pt x="413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103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6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40" y="148"/>
                          <a:pt x="2902" y="109"/>
                        </a:cubicBezTo>
                        <a:cubicBezTo>
                          <a:pt x="2850" y="71"/>
                          <a:pt x="2798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11" name="Google Shape;5311;p49"/>
                  <p:cNvSpPr/>
                  <p:nvPr/>
                </p:nvSpPr>
                <p:spPr>
                  <a:xfrm>
                    <a:off x="2563943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19" y="303"/>
                          <a:pt x="1716" y="367"/>
                          <a:pt x="1626" y="445"/>
                        </a:cubicBezTo>
                        <a:cubicBezTo>
                          <a:pt x="1548" y="509"/>
                          <a:pt x="1458" y="586"/>
                          <a:pt x="1368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4" y="831"/>
                          <a:pt x="942" y="844"/>
                        </a:cubicBezTo>
                        <a:cubicBezTo>
                          <a:pt x="891" y="857"/>
                          <a:pt x="852" y="870"/>
                          <a:pt x="800" y="870"/>
                        </a:cubicBezTo>
                        <a:cubicBezTo>
                          <a:pt x="697" y="870"/>
                          <a:pt x="607" y="870"/>
                          <a:pt x="517" y="857"/>
                        </a:cubicBezTo>
                        <a:cubicBezTo>
                          <a:pt x="426" y="844"/>
                          <a:pt x="349" y="818"/>
                          <a:pt x="272" y="780"/>
                        </a:cubicBezTo>
                        <a:cubicBezTo>
                          <a:pt x="207" y="754"/>
                          <a:pt x="156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7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81" y="432"/>
                          <a:pt x="168" y="419"/>
                          <a:pt x="156" y="419"/>
                        </a:cubicBezTo>
                        <a:cubicBezTo>
                          <a:pt x="143" y="416"/>
                          <a:pt x="131" y="414"/>
                          <a:pt x="120" y="414"/>
                        </a:cubicBezTo>
                        <a:cubicBezTo>
                          <a:pt x="82" y="414"/>
                          <a:pt x="49" y="431"/>
                          <a:pt x="40" y="470"/>
                        </a:cubicBezTo>
                        <a:cubicBezTo>
                          <a:pt x="1" y="535"/>
                          <a:pt x="1" y="612"/>
                          <a:pt x="40" y="677"/>
                        </a:cubicBezTo>
                        <a:cubicBezTo>
                          <a:pt x="78" y="754"/>
                          <a:pt x="130" y="818"/>
                          <a:pt x="194" y="883"/>
                        </a:cubicBezTo>
                        <a:cubicBezTo>
                          <a:pt x="285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13" y="1063"/>
                        </a:cubicBezTo>
                        <a:cubicBezTo>
                          <a:pt x="865" y="1063"/>
                          <a:pt x="929" y="1051"/>
                          <a:pt x="994" y="1051"/>
                        </a:cubicBezTo>
                        <a:cubicBezTo>
                          <a:pt x="1045" y="1038"/>
                          <a:pt x="1110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7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3" y="341"/>
                          <a:pt x="2180" y="277"/>
                          <a:pt x="2270" y="238"/>
                        </a:cubicBezTo>
                        <a:cubicBezTo>
                          <a:pt x="2348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89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7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67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12" name="Google Shape;5312;p49"/>
                  <p:cNvSpPr/>
                  <p:nvPr/>
                </p:nvSpPr>
                <p:spPr>
                  <a:xfrm>
                    <a:off x="2662268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5" y="1"/>
                        </a:moveTo>
                        <a:cubicBezTo>
                          <a:pt x="2529" y="1"/>
                          <a:pt x="2503" y="2"/>
                          <a:pt x="2476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77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7" y="870"/>
                          <a:pt x="593" y="870"/>
                          <a:pt x="503" y="857"/>
                        </a:cubicBezTo>
                        <a:cubicBezTo>
                          <a:pt x="426" y="844"/>
                          <a:pt x="336" y="818"/>
                          <a:pt x="271" y="780"/>
                        </a:cubicBezTo>
                        <a:cubicBezTo>
                          <a:pt x="207" y="754"/>
                          <a:pt x="142" y="702"/>
                          <a:pt x="103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4" y="883"/>
                        </a:cubicBezTo>
                        <a:cubicBezTo>
                          <a:pt x="271" y="935"/>
                          <a:pt x="374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089" y="341"/>
                          <a:pt x="2180" y="277"/>
                          <a:pt x="2257" y="238"/>
                        </a:cubicBezTo>
                        <a:cubicBezTo>
                          <a:pt x="2334" y="200"/>
                          <a:pt x="2425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5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13" name="Google Shape;5313;p49"/>
                  <p:cNvSpPr/>
                  <p:nvPr/>
                </p:nvSpPr>
                <p:spPr>
                  <a:xfrm>
                    <a:off x="2760533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7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5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1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6" y="419"/>
                          <a:pt x="143" y="419"/>
                        </a:cubicBezTo>
                        <a:cubicBezTo>
                          <a:pt x="131" y="416"/>
                          <a:pt x="119" y="414"/>
                          <a:pt x="108" y="414"/>
                        </a:cubicBezTo>
                        <a:cubicBezTo>
                          <a:pt x="74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4" y="225"/>
                        </a:cubicBezTo>
                        <a:cubicBezTo>
                          <a:pt x="2954" y="238"/>
                          <a:pt x="2954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14" name="Google Shape;5314;p49"/>
                  <p:cNvSpPr/>
                  <p:nvPr/>
                </p:nvSpPr>
                <p:spPr>
                  <a:xfrm>
                    <a:off x="2858858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02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77" y="857"/>
                          <a:pt x="838" y="870"/>
                          <a:pt x="787" y="870"/>
                        </a:cubicBezTo>
                        <a:cubicBezTo>
                          <a:pt x="684" y="870"/>
                          <a:pt x="593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6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35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7" y="148"/>
                          <a:pt x="2902" y="109"/>
                        </a:cubicBezTo>
                        <a:cubicBezTo>
                          <a:pt x="2850" y="71"/>
                          <a:pt x="2798" y="32"/>
                          <a:pt x="2734" y="19"/>
                        </a:cubicBezTo>
                        <a:cubicBezTo>
                          <a:pt x="2670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15" name="Google Shape;5315;p49"/>
                  <p:cNvSpPr/>
                  <p:nvPr/>
                </p:nvSpPr>
                <p:spPr>
                  <a:xfrm>
                    <a:off x="2956349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90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2000" y="174"/>
                          <a:pt x="1909" y="238"/>
                        </a:cubicBezTo>
                        <a:cubicBezTo>
                          <a:pt x="1819" y="303"/>
                          <a:pt x="1716" y="367"/>
                          <a:pt x="1626" y="445"/>
                        </a:cubicBezTo>
                        <a:cubicBezTo>
                          <a:pt x="1548" y="509"/>
                          <a:pt x="1458" y="586"/>
                          <a:pt x="1368" y="638"/>
                        </a:cubicBezTo>
                        <a:cubicBezTo>
                          <a:pt x="1278" y="702"/>
                          <a:pt x="1187" y="754"/>
                          <a:pt x="1084" y="806"/>
                        </a:cubicBezTo>
                        <a:cubicBezTo>
                          <a:pt x="1033" y="818"/>
                          <a:pt x="994" y="831"/>
                          <a:pt x="942" y="844"/>
                        </a:cubicBezTo>
                        <a:cubicBezTo>
                          <a:pt x="891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4" y="857"/>
                        </a:cubicBezTo>
                        <a:cubicBezTo>
                          <a:pt x="426" y="844"/>
                          <a:pt x="349" y="818"/>
                          <a:pt x="272" y="780"/>
                        </a:cubicBezTo>
                        <a:cubicBezTo>
                          <a:pt x="207" y="754"/>
                          <a:pt x="156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9" y="432"/>
                          <a:pt x="169" y="419"/>
                          <a:pt x="156" y="419"/>
                        </a:cubicBezTo>
                        <a:cubicBezTo>
                          <a:pt x="144" y="416"/>
                          <a:pt x="131" y="414"/>
                          <a:pt x="120" y="414"/>
                        </a:cubicBezTo>
                        <a:cubicBezTo>
                          <a:pt x="82" y="414"/>
                          <a:pt x="49" y="431"/>
                          <a:pt x="40" y="470"/>
                        </a:cubicBezTo>
                        <a:cubicBezTo>
                          <a:pt x="1" y="535"/>
                          <a:pt x="1" y="612"/>
                          <a:pt x="40" y="677"/>
                        </a:cubicBezTo>
                        <a:cubicBezTo>
                          <a:pt x="78" y="754"/>
                          <a:pt x="130" y="818"/>
                          <a:pt x="194" y="883"/>
                        </a:cubicBezTo>
                        <a:cubicBezTo>
                          <a:pt x="285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13" y="1063"/>
                        </a:cubicBezTo>
                        <a:cubicBezTo>
                          <a:pt x="865" y="1063"/>
                          <a:pt x="929" y="1051"/>
                          <a:pt x="994" y="1051"/>
                        </a:cubicBezTo>
                        <a:cubicBezTo>
                          <a:pt x="1045" y="1038"/>
                          <a:pt x="1110" y="1012"/>
                          <a:pt x="1174" y="999"/>
                        </a:cubicBezTo>
                        <a:cubicBezTo>
                          <a:pt x="1278" y="947"/>
                          <a:pt x="1394" y="896"/>
                          <a:pt x="1497" y="818"/>
                        </a:cubicBezTo>
                        <a:cubicBezTo>
                          <a:pt x="1587" y="754"/>
                          <a:pt x="1677" y="677"/>
                          <a:pt x="1768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3" y="341"/>
                          <a:pt x="2180" y="277"/>
                          <a:pt x="2270" y="238"/>
                        </a:cubicBezTo>
                        <a:cubicBezTo>
                          <a:pt x="2348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89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7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67" y="187"/>
                          <a:pt x="2941" y="148"/>
                          <a:pt x="2915" y="109"/>
                        </a:cubicBezTo>
                        <a:cubicBezTo>
                          <a:pt x="2864" y="71"/>
                          <a:pt x="2799" y="32"/>
                          <a:pt x="2735" y="19"/>
                        </a:cubicBezTo>
                        <a:cubicBezTo>
                          <a:pt x="2680" y="10"/>
                          <a:pt x="2619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16" name="Google Shape;5316;p49"/>
                  <p:cNvSpPr/>
                  <p:nvPr/>
                </p:nvSpPr>
                <p:spPr>
                  <a:xfrm>
                    <a:off x="3054674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5" y="1"/>
                        </a:moveTo>
                        <a:cubicBezTo>
                          <a:pt x="2529" y="1"/>
                          <a:pt x="2503" y="2"/>
                          <a:pt x="2476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77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0" y="831"/>
                          <a:pt x="942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3" y="857"/>
                        </a:cubicBezTo>
                        <a:cubicBezTo>
                          <a:pt x="426" y="844"/>
                          <a:pt x="336" y="818"/>
                          <a:pt x="271" y="780"/>
                        </a:cubicBezTo>
                        <a:cubicBezTo>
                          <a:pt x="207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78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4" y="883"/>
                        </a:cubicBezTo>
                        <a:cubicBezTo>
                          <a:pt x="271" y="935"/>
                          <a:pt x="374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089" y="341"/>
                          <a:pt x="2180" y="277"/>
                          <a:pt x="2257" y="238"/>
                        </a:cubicBezTo>
                        <a:cubicBezTo>
                          <a:pt x="2334" y="200"/>
                          <a:pt x="2425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17" name="Google Shape;5317;p49"/>
                  <p:cNvSpPr/>
                  <p:nvPr/>
                </p:nvSpPr>
                <p:spPr>
                  <a:xfrm>
                    <a:off x="3152940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954" y="225"/>
                        </a:move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67" y="251"/>
                          <a:pt x="2967" y="238"/>
                          <a:pt x="2954" y="225"/>
                        </a:cubicBezTo>
                        <a:close/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7" y="6"/>
                        </a:cubicBezTo>
                        <a:cubicBezTo>
                          <a:pt x="2374" y="19"/>
                          <a:pt x="2283" y="45"/>
                          <a:pt x="2180" y="84"/>
                        </a:cubicBezTo>
                        <a:cubicBezTo>
                          <a:pt x="2077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5" y="702"/>
                          <a:pt x="1174" y="754"/>
                          <a:pt x="1071" y="806"/>
                        </a:cubicBezTo>
                        <a:cubicBezTo>
                          <a:pt x="1033" y="818"/>
                          <a:pt x="981" y="831"/>
                          <a:pt x="929" y="844"/>
                        </a:cubicBezTo>
                        <a:cubicBezTo>
                          <a:pt x="891" y="857"/>
                          <a:pt x="839" y="870"/>
                          <a:pt x="788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4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3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9" y="432"/>
                          <a:pt x="156" y="419"/>
                          <a:pt x="143" y="419"/>
                        </a:cubicBezTo>
                        <a:cubicBezTo>
                          <a:pt x="131" y="416"/>
                          <a:pt x="119" y="414"/>
                          <a:pt x="108" y="414"/>
                        </a:cubicBezTo>
                        <a:cubicBezTo>
                          <a:pt x="74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8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64" y="677"/>
                          <a:pt x="1755" y="612"/>
                        </a:cubicBezTo>
                        <a:cubicBezTo>
                          <a:pt x="1858" y="535"/>
                          <a:pt x="1935" y="457"/>
                          <a:pt x="2013" y="393"/>
                        </a:cubicBezTo>
                        <a:cubicBezTo>
                          <a:pt x="2090" y="341"/>
                          <a:pt x="2167" y="277"/>
                          <a:pt x="2258" y="238"/>
                        </a:cubicBezTo>
                        <a:cubicBezTo>
                          <a:pt x="2335" y="200"/>
                          <a:pt x="2412" y="161"/>
                          <a:pt x="2503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4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51" y="71"/>
                          <a:pt x="2799" y="32"/>
                          <a:pt x="2735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18" name="Google Shape;5318;p49"/>
                  <p:cNvSpPr/>
                  <p:nvPr/>
                </p:nvSpPr>
                <p:spPr>
                  <a:xfrm>
                    <a:off x="3251265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03" y="367"/>
                          <a:pt x="1612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19" y="818"/>
                          <a:pt x="980" y="831"/>
                          <a:pt x="929" y="844"/>
                        </a:cubicBezTo>
                        <a:cubicBezTo>
                          <a:pt x="877" y="857"/>
                          <a:pt x="826" y="870"/>
                          <a:pt x="787" y="870"/>
                        </a:cubicBezTo>
                        <a:cubicBezTo>
                          <a:pt x="684" y="870"/>
                          <a:pt x="594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91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4" y="445"/>
                          <a:pt x="129" y="445"/>
                        </a:cubicBezTo>
                        <a:lnTo>
                          <a:pt x="168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6" y="414"/>
                        </a:cubicBezTo>
                        <a:cubicBezTo>
                          <a:pt x="69" y="414"/>
                          <a:pt x="3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0" y="1051"/>
                        </a:cubicBezTo>
                        <a:cubicBezTo>
                          <a:pt x="1032" y="1038"/>
                          <a:pt x="1097" y="1012"/>
                          <a:pt x="1161" y="999"/>
                        </a:cubicBezTo>
                        <a:cubicBezTo>
                          <a:pt x="1264" y="947"/>
                          <a:pt x="1380" y="896"/>
                          <a:pt x="1483" y="818"/>
                        </a:cubicBezTo>
                        <a:cubicBezTo>
                          <a:pt x="1574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22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489" y="135"/>
                        </a:cubicBezTo>
                        <a:cubicBezTo>
                          <a:pt x="2566" y="122"/>
                          <a:pt x="2631" y="109"/>
                          <a:pt x="2708" y="109"/>
                        </a:cubicBezTo>
                        <a:cubicBezTo>
                          <a:pt x="2760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86" y="32"/>
                          <a:pt x="2721" y="19"/>
                        </a:cubicBezTo>
                        <a:cubicBezTo>
                          <a:pt x="2667" y="10"/>
                          <a:pt x="2605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19" name="Google Shape;5319;p49"/>
                  <p:cNvSpPr/>
                  <p:nvPr/>
                </p:nvSpPr>
                <p:spPr>
                  <a:xfrm>
                    <a:off x="3348815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9" y="1"/>
                        </a:moveTo>
                        <a:cubicBezTo>
                          <a:pt x="2535" y="1"/>
                          <a:pt x="2511" y="2"/>
                          <a:pt x="2489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99" y="174"/>
                          <a:pt x="1908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57" y="586"/>
                          <a:pt x="1354" y="638"/>
                        </a:cubicBezTo>
                        <a:cubicBezTo>
                          <a:pt x="1277" y="702"/>
                          <a:pt x="1186" y="754"/>
                          <a:pt x="1083" y="806"/>
                        </a:cubicBezTo>
                        <a:cubicBezTo>
                          <a:pt x="1032" y="818"/>
                          <a:pt x="993" y="831"/>
                          <a:pt x="941" y="844"/>
                        </a:cubicBezTo>
                        <a:cubicBezTo>
                          <a:pt x="890" y="857"/>
                          <a:pt x="838" y="870"/>
                          <a:pt x="800" y="870"/>
                        </a:cubicBezTo>
                        <a:cubicBezTo>
                          <a:pt x="696" y="870"/>
                          <a:pt x="606" y="870"/>
                          <a:pt x="503" y="857"/>
                        </a:cubicBezTo>
                        <a:cubicBezTo>
                          <a:pt x="426" y="844"/>
                          <a:pt x="335" y="818"/>
                          <a:pt x="271" y="780"/>
                        </a:cubicBezTo>
                        <a:cubicBezTo>
                          <a:pt x="206" y="754"/>
                          <a:pt x="142" y="702"/>
                          <a:pt x="103" y="651"/>
                        </a:cubicBezTo>
                        <a:cubicBezTo>
                          <a:pt x="77" y="612"/>
                          <a:pt x="65" y="548"/>
                          <a:pt x="77" y="509"/>
                        </a:cubicBezTo>
                        <a:cubicBezTo>
                          <a:pt x="77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55" y="419"/>
                        </a:cubicBezTo>
                        <a:cubicBezTo>
                          <a:pt x="143" y="416"/>
                          <a:pt x="130" y="414"/>
                          <a:pt x="119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3" y="883"/>
                        </a:cubicBezTo>
                        <a:cubicBezTo>
                          <a:pt x="284" y="935"/>
                          <a:pt x="374" y="986"/>
                          <a:pt x="477" y="1012"/>
                        </a:cubicBezTo>
                        <a:cubicBezTo>
                          <a:pt x="580" y="1038"/>
                          <a:pt x="696" y="1063"/>
                          <a:pt x="800" y="1063"/>
                        </a:cubicBezTo>
                        <a:cubicBezTo>
                          <a:pt x="864" y="1063"/>
                          <a:pt x="928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25" y="393"/>
                        </a:cubicBezTo>
                        <a:cubicBezTo>
                          <a:pt x="2102" y="341"/>
                          <a:pt x="2179" y="277"/>
                          <a:pt x="2270" y="238"/>
                        </a:cubicBezTo>
                        <a:cubicBezTo>
                          <a:pt x="2334" y="200"/>
                          <a:pt x="2424" y="161"/>
                          <a:pt x="2502" y="135"/>
                        </a:cubicBezTo>
                        <a:cubicBezTo>
                          <a:pt x="2579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37" y="122"/>
                          <a:pt x="2888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20" name="Google Shape;5320;p49"/>
                  <p:cNvSpPr/>
                  <p:nvPr/>
                </p:nvSpPr>
                <p:spPr>
                  <a:xfrm>
                    <a:off x="3447081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6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1" y="535"/>
                          <a:pt x="1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1" y="148"/>
                          <a:pt x="2902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21" name="Google Shape;5321;p49"/>
                  <p:cNvSpPr/>
                  <p:nvPr/>
                </p:nvSpPr>
                <p:spPr>
                  <a:xfrm>
                    <a:off x="3545406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5" y="1"/>
                        </a:moveTo>
                        <a:cubicBezTo>
                          <a:pt x="2529" y="1"/>
                          <a:pt x="2502" y="2"/>
                          <a:pt x="2476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77" y="702"/>
                          <a:pt x="1173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1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6" y="870"/>
                          <a:pt x="593" y="870"/>
                          <a:pt x="503" y="857"/>
                        </a:cubicBezTo>
                        <a:cubicBezTo>
                          <a:pt x="426" y="844"/>
                          <a:pt x="335" y="818"/>
                          <a:pt x="271" y="780"/>
                        </a:cubicBezTo>
                        <a:cubicBezTo>
                          <a:pt x="206" y="754"/>
                          <a:pt x="142" y="702"/>
                          <a:pt x="103" y="651"/>
                        </a:cubicBezTo>
                        <a:cubicBezTo>
                          <a:pt x="77" y="612"/>
                          <a:pt x="65" y="548"/>
                          <a:pt x="77" y="509"/>
                        </a:cubicBezTo>
                        <a:cubicBezTo>
                          <a:pt x="77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16" y="818"/>
                          <a:pt x="193" y="883"/>
                        </a:cubicBezTo>
                        <a:cubicBezTo>
                          <a:pt x="271" y="935"/>
                          <a:pt x="374" y="986"/>
                          <a:pt x="464" y="1012"/>
                        </a:cubicBezTo>
                        <a:cubicBezTo>
                          <a:pt x="580" y="1038"/>
                          <a:pt x="683" y="1063"/>
                          <a:pt x="800" y="1063"/>
                        </a:cubicBezTo>
                        <a:cubicBezTo>
                          <a:pt x="864" y="1063"/>
                          <a:pt x="928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24" y="161"/>
                          <a:pt x="2502" y="135"/>
                        </a:cubicBezTo>
                        <a:cubicBezTo>
                          <a:pt x="2566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24" y="122"/>
                          <a:pt x="2876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22" name="Google Shape;5322;p49"/>
                  <p:cNvSpPr/>
                  <p:nvPr/>
                </p:nvSpPr>
                <p:spPr>
                  <a:xfrm>
                    <a:off x="3642897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19" y="303"/>
                          <a:pt x="1716" y="367"/>
                          <a:pt x="1625" y="445"/>
                        </a:cubicBezTo>
                        <a:cubicBezTo>
                          <a:pt x="1548" y="509"/>
                          <a:pt x="1458" y="586"/>
                          <a:pt x="1368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4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4" y="857"/>
                        </a:cubicBezTo>
                        <a:cubicBezTo>
                          <a:pt x="426" y="844"/>
                          <a:pt x="349" y="818"/>
                          <a:pt x="271" y="780"/>
                        </a:cubicBezTo>
                        <a:cubicBezTo>
                          <a:pt x="207" y="754"/>
                          <a:pt x="155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55" y="419"/>
                        </a:cubicBezTo>
                        <a:cubicBezTo>
                          <a:pt x="143" y="416"/>
                          <a:pt x="131" y="414"/>
                          <a:pt x="119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84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13" y="1063"/>
                        </a:cubicBezTo>
                        <a:cubicBezTo>
                          <a:pt x="865" y="1063"/>
                          <a:pt x="929" y="1051"/>
                          <a:pt x="994" y="1051"/>
                        </a:cubicBezTo>
                        <a:cubicBezTo>
                          <a:pt x="1045" y="1038"/>
                          <a:pt x="1110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6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2" y="341"/>
                          <a:pt x="2180" y="277"/>
                          <a:pt x="2270" y="238"/>
                        </a:cubicBezTo>
                        <a:cubicBezTo>
                          <a:pt x="2347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89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6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23" name="Google Shape;5323;p49"/>
                  <p:cNvSpPr/>
                  <p:nvPr/>
                </p:nvSpPr>
                <p:spPr>
                  <a:xfrm>
                    <a:off x="3741222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3" y="1"/>
                        </a:moveTo>
                        <a:cubicBezTo>
                          <a:pt x="2528" y="1"/>
                          <a:pt x="2502" y="2"/>
                          <a:pt x="2476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1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6" y="870"/>
                          <a:pt x="593" y="870"/>
                          <a:pt x="503" y="857"/>
                        </a:cubicBezTo>
                        <a:cubicBezTo>
                          <a:pt x="426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103" y="651"/>
                        </a:cubicBezTo>
                        <a:cubicBezTo>
                          <a:pt x="65" y="612"/>
                          <a:pt x="65" y="548"/>
                          <a:pt x="65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0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80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6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11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1" y="174"/>
                          <a:pt x="2927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24" name="Google Shape;5324;p49"/>
                  <p:cNvSpPr/>
                  <p:nvPr/>
                </p:nvSpPr>
                <p:spPr>
                  <a:xfrm>
                    <a:off x="3839488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954" y="225"/>
                        </a:move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66" y="251"/>
                          <a:pt x="2966" y="238"/>
                          <a:pt x="2954" y="225"/>
                        </a:cubicBezTo>
                        <a:close/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6" y="6"/>
                        </a:cubicBezTo>
                        <a:cubicBezTo>
                          <a:pt x="2373" y="19"/>
                          <a:pt x="2283" y="45"/>
                          <a:pt x="2180" y="84"/>
                        </a:cubicBezTo>
                        <a:cubicBezTo>
                          <a:pt x="2077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3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1" y="535"/>
                          <a:pt x="1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87" y="754"/>
                          <a:pt x="1664" y="677"/>
                          <a:pt x="1754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4" y="225"/>
                        </a:cubicBezTo>
                        <a:cubicBezTo>
                          <a:pt x="2954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99" y="32"/>
                          <a:pt x="2734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25" name="Google Shape;5325;p49"/>
                  <p:cNvSpPr/>
                  <p:nvPr/>
                </p:nvSpPr>
                <p:spPr>
                  <a:xfrm>
                    <a:off x="3937813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2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79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02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0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77" y="857"/>
                          <a:pt x="838" y="870"/>
                          <a:pt x="787" y="870"/>
                        </a:cubicBezTo>
                        <a:cubicBezTo>
                          <a:pt x="684" y="870"/>
                          <a:pt x="593" y="870"/>
                          <a:pt x="490" y="857"/>
                        </a:cubicBezTo>
                        <a:cubicBezTo>
                          <a:pt x="413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90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3" y="445"/>
                          <a:pt x="129" y="445"/>
                        </a:cubicBezTo>
                        <a:lnTo>
                          <a:pt x="168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32" y="1038"/>
                          <a:pt x="1096" y="1012"/>
                          <a:pt x="1161" y="999"/>
                        </a:cubicBezTo>
                        <a:cubicBezTo>
                          <a:pt x="1264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21" y="457"/>
                          <a:pt x="2012" y="393"/>
                        </a:cubicBezTo>
                        <a:cubicBezTo>
                          <a:pt x="2089" y="341"/>
                          <a:pt x="2166" y="277"/>
                          <a:pt x="2257" y="238"/>
                        </a:cubicBezTo>
                        <a:cubicBezTo>
                          <a:pt x="2334" y="200"/>
                          <a:pt x="2411" y="161"/>
                          <a:pt x="2489" y="135"/>
                        </a:cubicBezTo>
                        <a:cubicBezTo>
                          <a:pt x="2566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1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7" y="148"/>
                          <a:pt x="2901" y="109"/>
                        </a:cubicBezTo>
                        <a:cubicBezTo>
                          <a:pt x="2850" y="71"/>
                          <a:pt x="2798" y="32"/>
                          <a:pt x="2734" y="19"/>
                        </a:cubicBezTo>
                        <a:cubicBezTo>
                          <a:pt x="2670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26" name="Google Shape;5326;p49"/>
                  <p:cNvSpPr/>
                  <p:nvPr/>
                </p:nvSpPr>
                <p:spPr>
                  <a:xfrm>
                    <a:off x="4035304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6" y="1"/>
                        </a:moveTo>
                        <a:cubicBezTo>
                          <a:pt x="2529" y="1"/>
                          <a:pt x="2503" y="2"/>
                          <a:pt x="2477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77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1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26" y="844"/>
                          <a:pt x="336" y="818"/>
                          <a:pt x="272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6" y="419"/>
                          <a:pt x="143" y="419"/>
                        </a:cubicBezTo>
                        <a:cubicBezTo>
                          <a:pt x="134" y="416"/>
                          <a:pt x="124" y="414"/>
                          <a:pt x="114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72" y="935"/>
                          <a:pt x="375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80" y="277"/>
                          <a:pt x="2257" y="238"/>
                        </a:cubicBezTo>
                        <a:cubicBezTo>
                          <a:pt x="2335" y="200"/>
                          <a:pt x="2425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54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5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327" name="Google Shape;5327;p49"/>
                <p:cNvGrpSpPr/>
                <p:nvPr/>
              </p:nvGrpSpPr>
              <p:grpSpPr>
                <a:xfrm>
                  <a:off x="1299890" y="844622"/>
                  <a:ext cx="3315238" cy="64143"/>
                  <a:chOff x="896765" y="648922"/>
                  <a:chExt cx="3315238" cy="64143"/>
                </a:xfrm>
              </p:grpSpPr>
              <p:sp>
                <p:nvSpPr>
                  <p:cNvPr id="5328" name="Google Shape;5328;p49"/>
                  <p:cNvSpPr/>
                  <p:nvPr/>
                </p:nvSpPr>
                <p:spPr>
                  <a:xfrm>
                    <a:off x="896765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68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4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4" y="857"/>
                        </a:cubicBezTo>
                        <a:cubicBezTo>
                          <a:pt x="426" y="844"/>
                          <a:pt x="349" y="818"/>
                          <a:pt x="272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7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55" y="419"/>
                        </a:cubicBezTo>
                        <a:cubicBezTo>
                          <a:pt x="143" y="416"/>
                          <a:pt x="131" y="414"/>
                          <a:pt x="119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78" y="754"/>
                          <a:pt x="130" y="818"/>
                          <a:pt x="194" y="883"/>
                        </a:cubicBezTo>
                        <a:cubicBezTo>
                          <a:pt x="284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3" y="341"/>
                          <a:pt x="2180" y="277"/>
                          <a:pt x="2270" y="238"/>
                        </a:cubicBezTo>
                        <a:cubicBezTo>
                          <a:pt x="2348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7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67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29" name="Google Shape;5329;p49"/>
                  <p:cNvSpPr/>
                  <p:nvPr/>
                </p:nvSpPr>
                <p:spPr>
                  <a:xfrm>
                    <a:off x="995090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5" y="1"/>
                        </a:moveTo>
                        <a:cubicBezTo>
                          <a:pt x="2529" y="1"/>
                          <a:pt x="2502" y="2"/>
                          <a:pt x="2476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77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2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7" y="870"/>
                          <a:pt x="593" y="870"/>
                          <a:pt x="503" y="857"/>
                        </a:cubicBezTo>
                        <a:cubicBezTo>
                          <a:pt x="426" y="844"/>
                          <a:pt x="336" y="818"/>
                          <a:pt x="271" y="780"/>
                        </a:cubicBezTo>
                        <a:cubicBezTo>
                          <a:pt x="207" y="754"/>
                          <a:pt x="142" y="702"/>
                          <a:pt x="103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74" y="986"/>
                          <a:pt x="464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24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30" name="Google Shape;5330;p49"/>
                  <p:cNvSpPr/>
                  <p:nvPr/>
                </p:nvSpPr>
                <p:spPr>
                  <a:xfrm>
                    <a:off x="1093356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7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3" y="419"/>
                        </a:cubicBezTo>
                        <a:cubicBezTo>
                          <a:pt x="133" y="416"/>
                          <a:pt x="124" y="414"/>
                          <a:pt x="114" y="414"/>
                        </a:cubicBezTo>
                        <a:cubicBezTo>
                          <a:pt x="81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87" y="754"/>
                          <a:pt x="1664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80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15" y="174"/>
                          <a:pt x="2928" y="200"/>
                          <a:pt x="2954" y="225"/>
                        </a:cubicBezTo>
                        <a:cubicBezTo>
                          <a:pt x="2954" y="238"/>
                          <a:pt x="2954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31" name="Google Shape;5331;p49"/>
                  <p:cNvSpPr/>
                  <p:nvPr/>
                </p:nvSpPr>
                <p:spPr>
                  <a:xfrm>
                    <a:off x="1191681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2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79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793" y="303"/>
                          <a:pt x="1702" y="367"/>
                          <a:pt x="1612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77" y="857"/>
                          <a:pt x="838" y="870"/>
                          <a:pt x="787" y="870"/>
                        </a:cubicBezTo>
                        <a:cubicBezTo>
                          <a:pt x="684" y="870"/>
                          <a:pt x="593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91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3" y="445"/>
                          <a:pt x="129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81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68" y="1038"/>
                          <a:pt x="684" y="1063"/>
                          <a:pt x="787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32" y="1038"/>
                          <a:pt x="1096" y="1012"/>
                          <a:pt x="1161" y="999"/>
                        </a:cubicBezTo>
                        <a:cubicBezTo>
                          <a:pt x="1264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22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489" y="135"/>
                        </a:cubicBezTo>
                        <a:cubicBezTo>
                          <a:pt x="2566" y="122"/>
                          <a:pt x="2631" y="109"/>
                          <a:pt x="2708" y="109"/>
                        </a:cubicBezTo>
                        <a:cubicBezTo>
                          <a:pt x="2760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7" y="148"/>
                          <a:pt x="2902" y="109"/>
                        </a:cubicBezTo>
                        <a:cubicBezTo>
                          <a:pt x="2850" y="71"/>
                          <a:pt x="2785" y="32"/>
                          <a:pt x="2721" y="19"/>
                        </a:cubicBezTo>
                        <a:cubicBezTo>
                          <a:pt x="2666" y="10"/>
                          <a:pt x="2605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32" name="Google Shape;5332;p49"/>
                  <p:cNvSpPr/>
                  <p:nvPr/>
                </p:nvSpPr>
                <p:spPr>
                  <a:xfrm>
                    <a:off x="1289946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7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7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03" y="367"/>
                          <a:pt x="1613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78" y="857"/>
                          <a:pt x="839" y="870"/>
                          <a:pt x="787" y="870"/>
                        </a:cubicBezTo>
                        <a:cubicBezTo>
                          <a:pt x="684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6" y="419"/>
                          <a:pt x="143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81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32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74" y="754"/>
                          <a:pt x="1664" y="677"/>
                          <a:pt x="1754" y="612"/>
                        </a:cubicBezTo>
                        <a:cubicBezTo>
                          <a:pt x="1845" y="535"/>
                          <a:pt x="1922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489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1" y="225"/>
                        </a:cubicBez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54" y="251"/>
                          <a:pt x="2954" y="238"/>
                          <a:pt x="2954" y="225"/>
                        </a:cubicBezTo>
                        <a:cubicBezTo>
                          <a:pt x="2954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99" y="32"/>
                          <a:pt x="2722" y="19"/>
                        </a:cubicBezTo>
                        <a:cubicBezTo>
                          <a:pt x="2667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33" name="Google Shape;5333;p49"/>
                  <p:cNvSpPr/>
                  <p:nvPr/>
                </p:nvSpPr>
                <p:spPr>
                  <a:xfrm>
                    <a:off x="1386723" y="648922"/>
                    <a:ext cx="177474" cy="641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0" h="1077" extrusionOk="0">
                        <a:moveTo>
                          <a:pt x="2566" y="1"/>
                        </a:moveTo>
                        <a:cubicBezTo>
                          <a:pt x="2541" y="1"/>
                          <a:pt x="2516" y="2"/>
                          <a:pt x="2489" y="6"/>
                        </a:cubicBezTo>
                        <a:cubicBezTo>
                          <a:pt x="2399" y="19"/>
                          <a:pt x="2296" y="45"/>
                          <a:pt x="2205" y="84"/>
                        </a:cubicBezTo>
                        <a:cubicBezTo>
                          <a:pt x="2102" y="122"/>
                          <a:pt x="1999" y="174"/>
                          <a:pt x="1909" y="238"/>
                        </a:cubicBezTo>
                        <a:cubicBezTo>
                          <a:pt x="1819" y="303"/>
                          <a:pt x="1728" y="367"/>
                          <a:pt x="1638" y="445"/>
                        </a:cubicBezTo>
                        <a:cubicBezTo>
                          <a:pt x="1548" y="509"/>
                          <a:pt x="1458" y="586"/>
                          <a:pt x="1367" y="638"/>
                        </a:cubicBezTo>
                        <a:cubicBezTo>
                          <a:pt x="1290" y="702"/>
                          <a:pt x="1187" y="754"/>
                          <a:pt x="1097" y="806"/>
                        </a:cubicBezTo>
                        <a:cubicBezTo>
                          <a:pt x="1045" y="818"/>
                          <a:pt x="993" y="831"/>
                          <a:pt x="955" y="844"/>
                        </a:cubicBezTo>
                        <a:cubicBezTo>
                          <a:pt x="903" y="857"/>
                          <a:pt x="852" y="870"/>
                          <a:pt x="800" y="870"/>
                        </a:cubicBezTo>
                        <a:cubicBezTo>
                          <a:pt x="710" y="870"/>
                          <a:pt x="607" y="870"/>
                          <a:pt x="516" y="857"/>
                        </a:cubicBezTo>
                        <a:cubicBezTo>
                          <a:pt x="439" y="844"/>
                          <a:pt x="349" y="818"/>
                          <a:pt x="271" y="780"/>
                        </a:cubicBezTo>
                        <a:cubicBezTo>
                          <a:pt x="207" y="754"/>
                          <a:pt x="155" y="702"/>
                          <a:pt x="117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91" y="470"/>
                          <a:pt x="117" y="445"/>
                          <a:pt x="155" y="445"/>
                        </a:cubicBezTo>
                        <a:lnTo>
                          <a:pt x="194" y="445"/>
                        </a:lnTo>
                        <a:cubicBezTo>
                          <a:pt x="181" y="432"/>
                          <a:pt x="168" y="432"/>
                          <a:pt x="155" y="419"/>
                        </a:cubicBezTo>
                        <a:cubicBezTo>
                          <a:pt x="104" y="419"/>
                          <a:pt x="52" y="432"/>
                          <a:pt x="39" y="483"/>
                        </a:cubicBezTo>
                        <a:cubicBezTo>
                          <a:pt x="0" y="548"/>
                          <a:pt x="0" y="612"/>
                          <a:pt x="39" y="690"/>
                        </a:cubicBezTo>
                        <a:cubicBezTo>
                          <a:pt x="65" y="767"/>
                          <a:pt x="129" y="831"/>
                          <a:pt x="194" y="883"/>
                        </a:cubicBezTo>
                        <a:cubicBezTo>
                          <a:pt x="284" y="947"/>
                          <a:pt x="374" y="999"/>
                          <a:pt x="478" y="1025"/>
                        </a:cubicBezTo>
                        <a:cubicBezTo>
                          <a:pt x="581" y="1051"/>
                          <a:pt x="697" y="1063"/>
                          <a:pt x="813" y="1076"/>
                        </a:cubicBezTo>
                        <a:cubicBezTo>
                          <a:pt x="864" y="1063"/>
                          <a:pt x="929" y="1063"/>
                          <a:pt x="993" y="1051"/>
                        </a:cubicBezTo>
                        <a:cubicBezTo>
                          <a:pt x="1058" y="1038"/>
                          <a:pt x="1122" y="1012"/>
                          <a:pt x="1174" y="999"/>
                        </a:cubicBezTo>
                        <a:cubicBezTo>
                          <a:pt x="1290" y="947"/>
                          <a:pt x="1393" y="896"/>
                          <a:pt x="1496" y="818"/>
                        </a:cubicBezTo>
                        <a:cubicBezTo>
                          <a:pt x="1599" y="754"/>
                          <a:pt x="1690" y="677"/>
                          <a:pt x="1780" y="612"/>
                        </a:cubicBezTo>
                        <a:cubicBezTo>
                          <a:pt x="1870" y="535"/>
                          <a:pt x="1948" y="457"/>
                          <a:pt x="2025" y="393"/>
                        </a:cubicBezTo>
                        <a:cubicBezTo>
                          <a:pt x="2102" y="341"/>
                          <a:pt x="2193" y="277"/>
                          <a:pt x="2270" y="238"/>
                        </a:cubicBezTo>
                        <a:cubicBezTo>
                          <a:pt x="2347" y="200"/>
                          <a:pt x="2425" y="161"/>
                          <a:pt x="2515" y="135"/>
                        </a:cubicBezTo>
                        <a:cubicBezTo>
                          <a:pt x="2579" y="122"/>
                          <a:pt x="2657" y="109"/>
                          <a:pt x="2734" y="109"/>
                        </a:cubicBezTo>
                        <a:cubicBezTo>
                          <a:pt x="2786" y="109"/>
                          <a:pt x="2837" y="122"/>
                          <a:pt x="2889" y="148"/>
                        </a:cubicBezTo>
                        <a:cubicBezTo>
                          <a:pt x="2928" y="174"/>
                          <a:pt x="2953" y="200"/>
                          <a:pt x="2966" y="225"/>
                        </a:cubicBezTo>
                        <a:cubicBezTo>
                          <a:pt x="2966" y="238"/>
                          <a:pt x="2979" y="251"/>
                          <a:pt x="2979" y="264"/>
                        </a:cubicBezTo>
                        <a:cubicBezTo>
                          <a:pt x="2979" y="251"/>
                          <a:pt x="2979" y="238"/>
                          <a:pt x="2979" y="225"/>
                        </a:cubicBezTo>
                        <a:cubicBezTo>
                          <a:pt x="2966" y="187"/>
                          <a:pt x="2953" y="148"/>
                          <a:pt x="2928" y="109"/>
                        </a:cubicBezTo>
                        <a:cubicBezTo>
                          <a:pt x="2876" y="71"/>
                          <a:pt x="2811" y="32"/>
                          <a:pt x="2747" y="19"/>
                        </a:cubicBezTo>
                        <a:cubicBezTo>
                          <a:pt x="2683" y="10"/>
                          <a:pt x="2626" y="1"/>
                          <a:pt x="256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34" name="Google Shape;5334;p49"/>
                  <p:cNvSpPr/>
                  <p:nvPr/>
                </p:nvSpPr>
                <p:spPr>
                  <a:xfrm>
                    <a:off x="1485762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7" y="6"/>
                        </a:cubicBezTo>
                        <a:cubicBezTo>
                          <a:pt x="2373" y="19"/>
                          <a:pt x="2283" y="45"/>
                          <a:pt x="2180" y="84"/>
                        </a:cubicBezTo>
                        <a:cubicBezTo>
                          <a:pt x="2077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5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91" y="857"/>
                          <a:pt x="839" y="870"/>
                          <a:pt x="787" y="870"/>
                        </a:cubicBezTo>
                        <a:cubicBezTo>
                          <a:pt x="684" y="870"/>
                          <a:pt x="594" y="870"/>
                          <a:pt x="504" y="857"/>
                        </a:cubicBezTo>
                        <a:cubicBezTo>
                          <a:pt x="414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9" y="432"/>
                          <a:pt x="156" y="419"/>
                          <a:pt x="143" y="419"/>
                        </a:cubicBezTo>
                        <a:cubicBezTo>
                          <a:pt x="131" y="416"/>
                          <a:pt x="119" y="414"/>
                          <a:pt x="108" y="414"/>
                        </a:cubicBezTo>
                        <a:cubicBezTo>
                          <a:pt x="74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81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32" y="1038"/>
                          <a:pt x="1097" y="1012"/>
                          <a:pt x="1161" y="999"/>
                        </a:cubicBezTo>
                        <a:cubicBezTo>
                          <a:pt x="1265" y="947"/>
                          <a:pt x="1381" y="896"/>
                          <a:pt x="1484" y="818"/>
                        </a:cubicBezTo>
                        <a:cubicBezTo>
                          <a:pt x="1574" y="754"/>
                          <a:pt x="1664" y="677"/>
                          <a:pt x="1755" y="612"/>
                        </a:cubicBezTo>
                        <a:cubicBezTo>
                          <a:pt x="1845" y="535"/>
                          <a:pt x="1922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490" y="135"/>
                        </a:cubicBezTo>
                        <a:cubicBezTo>
                          <a:pt x="2567" y="122"/>
                          <a:pt x="2631" y="109"/>
                          <a:pt x="2709" y="109"/>
                        </a:cubicBezTo>
                        <a:cubicBezTo>
                          <a:pt x="2760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1" y="225"/>
                        </a:cubicBez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54" y="251"/>
                          <a:pt x="2954" y="238"/>
                          <a:pt x="2954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51" y="71"/>
                          <a:pt x="2799" y="32"/>
                          <a:pt x="2722" y="19"/>
                        </a:cubicBezTo>
                        <a:cubicBezTo>
                          <a:pt x="2667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35" name="Google Shape;5335;p49"/>
                  <p:cNvSpPr/>
                  <p:nvPr/>
                </p:nvSpPr>
                <p:spPr>
                  <a:xfrm>
                    <a:off x="1583313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89" y="122"/>
                          <a:pt x="1999" y="174"/>
                          <a:pt x="1909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58" y="586"/>
                          <a:pt x="1354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3" y="857"/>
                        </a:cubicBezTo>
                        <a:cubicBezTo>
                          <a:pt x="426" y="844"/>
                          <a:pt x="349" y="818"/>
                          <a:pt x="271" y="780"/>
                        </a:cubicBezTo>
                        <a:cubicBezTo>
                          <a:pt x="207" y="754"/>
                          <a:pt x="142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7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4" y="883"/>
                        </a:cubicBezTo>
                        <a:cubicBezTo>
                          <a:pt x="284" y="935"/>
                          <a:pt x="374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3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102" y="341"/>
                          <a:pt x="2180" y="277"/>
                          <a:pt x="2270" y="238"/>
                        </a:cubicBezTo>
                        <a:cubicBezTo>
                          <a:pt x="2347" y="200"/>
                          <a:pt x="2425" y="161"/>
                          <a:pt x="2502" y="135"/>
                        </a:cubicBezTo>
                        <a:cubicBezTo>
                          <a:pt x="2579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0" y="200"/>
                          <a:pt x="2953" y="225"/>
                        </a:cubicBezTo>
                        <a:cubicBezTo>
                          <a:pt x="2966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9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36" name="Google Shape;5336;p49"/>
                  <p:cNvSpPr/>
                  <p:nvPr/>
                </p:nvSpPr>
                <p:spPr>
                  <a:xfrm>
                    <a:off x="1681579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6" y="1"/>
                        </a:moveTo>
                        <a:cubicBezTo>
                          <a:pt x="2530" y="1"/>
                          <a:pt x="2503" y="2"/>
                          <a:pt x="2477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78" y="702"/>
                          <a:pt x="1174" y="754"/>
                          <a:pt x="1084" y="806"/>
                        </a:cubicBezTo>
                        <a:cubicBezTo>
                          <a:pt x="1033" y="818"/>
                          <a:pt x="994" y="831"/>
                          <a:pt x="942" y="844"/>
                        </a:cubicBezTo>
                        <a:cubicBezTo>
                          <a:pt x="891" y="857"/>
                          <a:pt x="839" y="870"/>
                          <a:pt x="788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27" y="844"/>
                          <a:pt x="336" y="818"/>
                          <a:pt x="272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2" y="445"/>
                        </a:lnTo>
                        <a:cubicBezTo>
                          <a:pt x="169" y="432"/>
                          <a:pt x="156" y="419"/>
                          <a:pt x="143" y="419"/>
                        </a:cubicBezTo>
                        <a:cubicBezTo>
                          <a:pt x="134" y="416"/>
                          <a:pt x="124" y="414"/>
                          <a:pt x="114" y="414"/>
                        </a:cubicBezTo>
                        <a:cubicBezTo>
                          <a:pt x="82" y="414"/>
                          <a:pt x="50" y="431"/>
                          <a:pt x="40" y="470"/>
                        </a:cubicBezTo>
                        <a:cubicBezTo>
                          <a:pt x="1" y="535"/>
                          <a:pt x="1" y="612"/>
                          <a:pt x="40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72" y="935"/>
                          <a:pt x="375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2" y="999"/>
                        </a:cubicBezTo>
                        <a:cubicBezTo>
                          <a:pt x="1278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8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090" y="341"/>
                          <a:pt x="2180" y="277"/>
                          <a:pt x="2258" y="238"/>
                        </a:cubicBezTo>
                        <a:cubicBezTo>
                          <a:pt x="2335" y="200"/>
                          <a:pt x="2425" y="161"/>
                          <a:pt x="2503" y="135"/>
                        </a:cubicBezTo>
                        <a:cubicBezTo>
                          <a:pt x="2567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54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15" y="109"/>
                        </a:cubicBezTo>
                        <a:cubicBezTo>
                          <a:pt x="2864" y="71"/>
                          <a:pt x="2799" y="32"/>
                          <a:pt x="2735" y="19"/>
                        </a:cubicBezTo>
                        <a:cubicBezTo>
                          <a:pt x="2680" y="10"/>
                          <a:pt x="2619" y="1"/>
                          <a:pt x="255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37" name="Google Shape;5337;p49"/>
                  <p:cNvSpPr/>
                  <p:nvPr/>
                </p:nvSpPr>
                <p:spPr>
                  <a:xfrm>
                    <a:off x="1779904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6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7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35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02" y="109"/>
                        </a:cubicBezTo>
                        <a:cubicBezTo>
                          <a:pt x="2850" y="71"/>
                          <a:pt x="2799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38" name="Google Shape;5338;p49"/>
                  <p:cNvSpPr/>
                  <p:nvPr/>
                </p:nvSpPr>
                <p:spPr>
                  <a:xfrm>
                    <a:off x="1877454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9" y="1"/>
                        </a:moveTo>
                        <a:cubicBezTo>
                          <a:pt x="2535" y="1"/>
                          <a:pt x="2511" y="2"/>
                          <a:pt x="2489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99" y="174"/>
                          <a:pt x="1908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47" y="509"/>
                          <a:pt x="1457" y="586"/>
                          <a:pt x="1367" y="638"/>
                        </a:cubicBezTo>
                        <a:cubicBezTo>
                          <a:pt x="1277" y="702"/>
                          <a:pt x="1186" y="754"/>
                          <a:pt x="1083" y="806"/>
                        </a:cubicBezTo>
                        <a:cubicBezTo>
                          <a:pt x="1045" y="818"/>
                          <a:pt x="993" y="831"/>
                          <a:pt x="941" y="844"/>
                        </a:cubicBezTo>
                        <a:cubicBezTo>
                          <a:pt x="890" y="857"/>
                          <a:pt x="851" y="870"/>
                          <a:pt x="800" y="870"/>
                        </a:cubicBezTo>
                        <a:cubicBezTo>
                          <a:pt x="696" y="870"/>
                          <a:pt x="606" y="870"/>
                          <a:pt x="516" y="857"/>
                        </a:cubicBezTo>
                        <a:cubicBezTo>
                          <a:pt x="426" y="844"/>
                          <a:pt x="348" y="818"/>
                          <a:pt x="271" y="780"/>
                        </a:cubicBezTo>
                        <a:cubicBezTo>
                          <a:pt x="206" y="754"/>
                          <a:pt x="155" y="702"/>
                          <a:pt x="103" y="651"/>
                        </a:cubicBezTo>
                        <a:cubicBezTo>
                          <a:pt x="77" y="612"/>
                          <a:pt x="65" y="548"/>
                          <a:pt x="77" y="509"/>
                        </a:cubicBezTo>
                        <a:cubicBezTo>
                          <a:pt x="77" y="470"/>
                          <a:pt x="116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81" y="432"/>
                          <a:pt x="168" y="419"/>
                          <a:pt x="155" y="419"/>
                        </a:cubicBezTo>
                        <a:cubicBezTo>
                          <a:pt x="143" y="416"/>
                          <a:pt x="130" y="414"/>
                          <a:pt x="119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77" y="754"/>
                          <a:pt x="129" y="818"/>
                          <a:pt x="194" y="883"/>
                        </a:cubicBezTo>
                        <a:cubicBezTo>
                          <a:pt x="284" y="935"/>
                          <a:pt x="374" y="986"/>
                          <a:pt x="477" y="1012"/>
                        </a:cubicBezTo>
                        <a:cubicBezTo>
                          <a:pt x="580" y="1038"/>
                          <a:pt x="696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93" y="1051"/>
                        </a:cubicBezTo>
                        <a:cubicBezTo>
                          <a:pt x="1045" y="1038"/>
                          <a:pt x="1109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6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25" y="393"/>
                        </a:cubicBezTo>
                        <a:cubicBezTo>
                          <a:pt x="2102" y="341"/>
                          <a:pt x="2179" y="277"/>
                          <a:pt x="2270" y="238"/>
                        </a:cubicBezTo>
                        <a:cubicBezTo>
                          <a:pt x="2347" y="200"/>
                          <a:pt x="2424" y="161"/>
                          <a:pt x="2502" y="135"/>
                        </a:cubicBezTo>
                        <a:cubicBezTo>
                          <a:pt x="2579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37" y="122"/>
                          <a:pt x="2888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66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39" name="Google Shape;5339;p49"/>
                  <p:cNvSpPr/>
                  <p:nvPr/>
                </p:nvSpPr>
                <p:spPr>
                  <a:xfrm>
                    <a:off x="1975720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58" y="586"/>
                          <a:pt x="1355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3" y="857"/>
                        </a:cubicBezTo>
                        <a:cubicBezTo>
                          <a:pt x="426" y="844"/>
                          <a:pt x="349" y="818"/>
                          <a:pt x="271" y="780"/>
                        </a:cubicBezTo>
                        <a:cubicBezTo>
                          <a:pt x="207" y="754"/>
                          <a:pt x="142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4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84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3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102" y="341"/>
                          <a:pt x="2180" y="277"/>
                          <a:pt x="2270" y="238"/>
                        </a:cubicBezTo>
                        <a:cubicBezTo>
                          <a:pt x="2335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40" name="Google Shape;5340;p49"/>
                  <p:cNvSpPr/>
                  <p:nvPr/>
                </p:nvSpPr>
                <p:spPr>
                  <a:xfrm>
                    <a:off x="2074045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3" y="1"/>
                        </a:moveTo>
                        <a:cubicBezTo>
                          <a:pt x="2528" y="1"/>
                          <a:pt x="2502" y="2"/>
                          <a:pt x="2476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1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6" y="870"/>
                          <a:pt x="593" y="870"/>
                          <a:pt x="503" y="857"/>
                        </a:cubicBezTo>
                        <a:cubicBezTo>
                          <a:pt x="426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103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7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74" y="986"/>
                          <a:pt x="464" y="1012"/>
                        </a:cubicBezTo>
                        <a:cubicBezTo>
                          <a:pt x="580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11" y="161"/>
                          <a:pt x="2502" y="135"/>
                        </a:cubicBezTo>
                        <a:cubicBezTo>
                          <a:pt x="2566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24" y="122"/>
                          <a:pt x="2876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41" name="Google Shape;5341;p49"/>
                  <p:cNvSpPr/>
                  <p:nvPr/>
                </p:nvSpPr>
                <p:spPr>
                  <a:xfrm>
                    <a:off x="2172310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7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77" y="857"/>
                          <a:pt x="839" y="870"/>
                          <a:pt x="787" y="870"/>
                        </a:cubicBezTo>
                        <a:cubicBezTo>
                          <a:pt x="684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1" y="535"/>
                          <a:pt x="1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74" y="754"/>
                          <a:pt x="1664" y="677"/>
                          <a:pt x="1754" y="612"/>
                        </a:cubicBezTo>
                        <a:cubicBezTo>
                          <a:pt x="1845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1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99" y="32"/>
                          <a:pt x="2734" y="19"/>
                        </a:cubicBezTo>
                        <a:cubicBezTo>
                          <a:pt x="2670" y="10"/>
                          <a:pt x="2607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42" name="Google Shape;5342;p49"/>
                  <p:cNvSpPr/>
                  <p:nvPr/>
                </p:nvSpPr>
                <p:spPr>
                  <a:xfrm>
                    <a:off x="2269861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60" y="1"/>
                        </a:moveTo>
                        <a:cubicBezTo>
                          <a:pt x="2535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99" y="174"/>
                          <a:pt x="1909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57" y="586"/>
                          <a:pt x="1354" y="638"/>
                        </a:cubicBezTo>
                        <a:cubicBezTo>
                          <a:pt x="1277" y="702"/>
                          <a:pt x="1187" y="754"/>
                          <a:pt x="1083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8" y="870"/>
                          <a:pt x="800" y="870"/>
                        </a:cubicBezTo>
                        <a:cubicBezTo>
                          <a:pt x="697" y="870"/>
                          <a:pt x="606" y="870"/>
                          <a:pt x="503" y="857"/>
                        </a:cubicBezTo>
                        <a:cubicBezTo>
                          <a:pt x="426" y="844"/>
                          <a:pt x="348" y="818"/>
                          <a:pt x="271" y="780"/>
                        </a:cubicBezTo>
                        <a:cubicBezTo>
                          <a:pt x="207" y="754"/>
                          <a:pt x="142" y="702"/>
                          <a:pt x="103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6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55" y="419"/>
                        </a:cubicBezTo>
                        <a:cubicBezTo>
                          <a:pt x="143" y="416"/>
                          <a:pt x="131" y="414"/>
                          <a:pt x="119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78" y="754"/>
                          <a:pt x="129" y="818"/>
                          <a:pt x="194" y="883"/>
                        </a:cubicBezTo>
                        <a:cubicBezTo>
                          <a:pt x="284" y="935"/>
                          <a:pt x="374" y="986"/>
                          <a:pt x="477" y="1012"/>
                        </a:cubicBezTo>
                        <a:cubicBezTo>
                          <a:pt x="580" y="1038"/>
                          <a:pt x="697" y="1063"/>
                          <a:pt x="813" y="1063"/>
                        </a:cubicBezTo>
                        <a:cubicBezTo>
                          <a:pt x="864" y="1063"/>
                          <a:pt x="929" y="1051"/>
                          <a:pt x="993" y="1051"/>
                        </a:cubicBezTo>
                        <a:cubicBezTo>
                          <a:pt x="1045" y="1038"/>
                          <a:pt x="1109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6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25" y="393"/>
                        </a:cubicBezTo>
                        <a:cubicBezTo>
                          <a:pt x="2102" y="341"/>
                          <a:pt x="2179" y="277"/>
                          <a:pt x="2270" y="238"/>
                        </a:cubicBezTo>
                        <a:cubicBezTo>
                          <a:pt x="2347" y="200"/>
                          <a:pt x="2424" y="161"/>
                          <a:pt x="2502" y="135"/>
                        </a:cubicBezTo>
                        <a:cubicBezTo>
                          <a:pt x="2579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89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43" name="Google Shape;5343;p49"/>
                  <p:cNvSpPr/>
                  <p:nvPr/>
                </p:nvSpPr>
                <p:spPr>
                  <a:xfrm>
                    <a:off x="2368126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5" y="1"/>
                        </a:moveTo>
                        <a:cubicBezTo>
                          <a:pt x="2529" y="1"/>
                          <a:pt x="2503" y="2"/>
                          <a:pt x="2476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77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26" y="844"/>
                          <a:pt x="336" y="818"/>
                          <a:pt x="259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3" y="419"/>
                        </a:cubicBezTo>
                        <a:cubicBezTo>
                          <a:pt x="133" y="416"/>
                          <a:pt x="124" y="414"/>
                          <a:pt x="114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72" y="935"/>
                          <a:pt x="375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090" y="341"/>
                          <a:pt x="2180" y="277"/>
                          <a:pt x="2257" y="238"/>
                        </a:cubicBezTo>
                        <a:cubicBezTo>
                          <a:pt x="2335" y="200"/>
                          <a:pt x="2425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8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54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4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44" name="Google Shape;5344;p49"/>
                  <p:cNvSpPr/>
                  <p:nvPr/>
                </p:nvSpPr>
                <p:spPr>
                  <a:xfrm>
                    <a:off x="2466451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53" y="1"/>
                        </a:moveTo>
                        <a:cubicBezTo>
                          <a:pt x="2528" y="1"/>
                          <a:pt x="2502" y="2"/>
                          <a:pt x="2476" y="6"/>
                        </a:cubicBezTo>
                        <a:cubicBezTo>
                          <a:pt x="2373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0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7" y="870"/>
                          <a:pt x="593" y="870"/>
                          <a:pt x="503" y="857"/>
                        </a:cubicBezTo>
                        <a:cubicBezTo>
                          <a:pt x="413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103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6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40" y="148"/>
                          <a:pt x="2902" y="109"/>
                        </a:cubicBezTo>
                        <a:cubicBezTo>
                          <a:pt x="2850" y="71"/>
                          <a:pt x="2798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45" name="Google Shape;5345;p49"/>
                  <p:cNvSpPr/>
                  <p:nvPr/>
                </p:nvSpPr>
                <p:spPr>
                  <a:xfrm>
                    <a:off x="2563943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19" y="303"/>
                          <a:pt x="1716" y="367"/>
                          <a:pt x="1626" y="445"/>
                        </a:cubicBezTo>
                        <a:cubicBezTo>
                          <a:pt x="1548" y="509"/>
                          <a:pt x="1458" y="586"/>
                          <a:pt x="1368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4" y="831"/>
                          <a:pt x="942" y="844"/>
                        </a:cubicBezTo>
                        <a:cubicBezTo>
                          <a:pt x="891" y="857"/>
                          <a:pt x="852" y="870"/>
                          <a:pt x="800" y="870"/>
                        </a:cubicBezTo>
                        <a:cubicBezTo>
                          <a:pt x="697" y="870"/>
                          <a:pt x="607" y="870"/>
                          <a:pt x="517" y="857"/>
                        </a:cubicBezTo>
                        <a:cubicBezTo>
                          <a:pt x="426" y="844"/>
                          <a:pt x="349" y="818"/>
                          <a:pt x="272" y="780"/>
                        </a:cubicBezTo>
                        <a:cubicBezTo>
                          <a:pt x="207" y="754"/>
                          <a:pt x="156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7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81" y="432"/>
                          <a:pt x="168" y="419"/>
                          <a:pt x="156" y="419"/>
                        </a:cubicBezTo>
                        <a:cubicBezTo>
                          <a:pt x="143" y="416"/>
                          <a:pt x="131" y="414"/>
                          <a:pt x="120" y="414"/>
                        </a:cubicBezTo>
                        <a:cubicBezTo>
                          <a:pt x="82" y="414"/>
                          <a:pt x="49" y="431"/>
                          <a:pt x="40" y="470"/>
                        </a:cubicBezTo>
                        <a:cubicBezTo>
                          <a:pt x="1" y="535"/>
                          <a:pt x="1" y="612"/>
                          <a:pt x="40" y="677"/>
                        </a:cubicBezTo>
                        <a:cubicBezTo>
                          <a:pt x="78" y="754"/>
                          <a:pt x="130" y="818"/>
                          <a:pt x="194" y="883"/>
                        </a:cubicBezTo>
                        <a:cubicBezTo>
                          <a:pt x="285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13" y="1063"/>
                        </a:cubicBezTo>
                        <a:cubicBezTo>
                          <a:pt x="865" y="1063"/>
                          <a:pt x="929" y="1051"/>
                          <a:pt x="994" y="1051"/>
                        </a:cubicBezTo>
                        <a:cubicBezTo>
                          <a:pt x="1045" y="1038"/>
                          <a:pt x="1110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7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3" y="341"/>
                          <a:pt x="2180" y="277"/>
                          <a:pt x="2270" y="238"/>
                        </a:cubicBezTo>
                        <a:cubicBezTo>
                          <a:pt x="2348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89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7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67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46" name="Google Shape;5346;p49"/>
                  <p:cNvSpPr/>
                  <p:nvPr/>
                </p:nvSpPr>
                <p:spPr>
                  <a:xfrm>
                    <a:off x="2662268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5" y="1"/>
                        </a:moveTo>
                        <a:cubicBezTo>
                          <a:pt x="2529" y="1"/>
                          <a:pt x="2503" y="2"/>
                          <a:pt x="2476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77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7" y="870"/>
                          <a:pt x="593" y="870"/>
                          <a:pt x="503" y="857"/>
                        </a:cubicBezTo>
                        <a:cubicBezTo>
                          <a:pt x="426" y="844"/>
                          <a:pt x="336" y="818"/>
                          <a:pt x="271" y="780"/>
                        </a:cubicBezTo>
                        <a:cubicBezTo>
                          <a:pt x="207" y="754"/>
                          <a:pt x="142" y="702"/>
                          <a:pt x="103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4" y="883"/>
                        </a:cubicBezTo>
                        <a:cubicBezTo>
                          <a:pt x="271" y="935"/>
                          <a:pt x="374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089" y="341"/>
                          <a:pt x="2180" y="277"/>
                          <a:pt x="2257" y="238"/>
                        </a:cubicBezTo>
                        <a:cubicBezTo>
                          <a:pt x="2334" y="200"/>
                          <a:pt x="2425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5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47" name="Google Shape;5347;p49"/>
                  <p:cNvSpPr/>
                  <p:nvPr/>
                </p:nvSpPr>
                <p:spPr>
                  <a:xfrm>
                    <a:off x="2760533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7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5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1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6" y="419"/>
                          <a:pt x="143" y="419"/>
                        </a:cubicBezTo>
                        <a:cubicBezTo>
                          <a:pt x="131" y="416"/>
                          <a:pt x="119" y="414"/>
                          <a:pt x="108" y="414"/>
                        </a:cubicBezTo>
                        <a:cubicBezTo>
                          <a:pt x="74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4" y="225"/>
                        </a:cubicBezTo>
                        <a:cubicBezTo>
                          <a:pt x="2954" y="238"/>
                          <a:pt x="2954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48" name="Google Shape;5348;p49"/>
                  <p:cNvSpPr/>
                  <p:nvPr/>
                </p:nvSpPr>
                <p:spPr>
                  <a:xfrm>
                    <a:off x="2858858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02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77" y="857"/>
                          <a:pt x="838" y="870"/>
                          <a:pt x="787" y="870"/>
                        </a:cubicBezTo>
                        <a:cubicBezTo>
                          <a:pt x="684" y="870"/>
                          <a:pt x="593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6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35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7" y="148"/>
                          <a:pt x="2902" y="109"/>
                        </a:cubicBezTo>
                        <a:cubicBezTo>
                          <a:pt x="2850" y="71"/>
                          <a:pt x="2798" y="32"/>
                          <a:pt x="2734" y="19"/>
                        </a:cubicBezTo>
                        <a:cubicBezTo>
                          <a:pt x="2670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49" name="Google Shape;5349;p49"/>
                  <p:cNvSpPr/>
                  <p:nvPr/>
                </p:nvSpPr>
                <p:spPr>
                  <a:xfrm>
                    <a:off x="2956349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90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2000" y="174"/>
                          <a:pt x="1909" y="238"/>
                        </a:cubicBezTo>
                        <a:cubicBezTo>
                          <a:pt x="1819" y="303"/>
                          <a:pt x="1716" y="367"/>
                          <a:pt x="1626" y="445"/>
                        </a:cubicBezTo>
                        <a:cubicBezTo>
                          <a:pt x="1548" y="509"/>
                          <a:pt x="1458" y="586"/>
                          <a:pt x="1368" y="638"/>
                        </a:cubicBezTo>
                        <a:cubicBezTo>
                          <a:pt x="1278" y="702"/>
                          <a:pt x="1187" y="754"/>
                          <a:pt x="1084" y="806"/>
                        </a:cubicBezTo>
                        <a:cubicBezTo>
                          <a:pt x="1033" y="818"/>
                          <a:pt x="994" y="831"/>
                          <a:pt x="942" y="844"/>
                        </a:cubicBezTo>
                        <a:cubicBezTo>
                          <a:pt x="891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4" y="857"/>
                        </a:cubicBezTo>
                        <a:cubicBezTo>
                          <a:pt x="426" y="844"/>
                          <a:pt x="349" y="818"/>
                          <a:pt x="272" y="780"/>
                        </a:cubicBezTo>
                        <a:cubicBezTo>
                          <a:pt x="207" y="754"/>
                          <a:pt x="156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9" y="432"/>
                          <a:pt x="169" y="419"/>
                          <a:pt x="156" y="419"/>
                        </a:cubicBezTo>
                        <a:cubicBezTo>
                          <a:pt x="144" y="416"/>
                          <a:pt x="131" y="414"/>
                          <a:pt x="120" y="414"/>
                        </a:cubicBezTo>
                        <a:cubicBezTo>
                          <a:pt x="82" y="414"/>
                          <a:pt x="49" y="431"/>
                          <a:pt x="40" y="470"/>
                        </a:cubicBezTo>
                        <a:cubicBezTo>
                          <a:pt x="1" y="535"/>
                          <a:pt x="1" y="612"/>
                          <a:pt x="40" y="677"/>
                        </a:cubicBezTo>
                        <a:cubicBezTo>
                          <a:pt x="78" y="754"/>
                          <a:pt x="130" y="818"/>
                          <a:pt x="194" y="883"/>
                        </a:cubicBezTo>
                        <a:cubicBezTo>
                          <a:pt x="285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13" y="1063"/>
                        </a:cubicBezTo>
                        <a:cubicBezTo>
                          <a:pt x="865" y="1063"/>
                          <a:pt x="929" y="1051"/>
                          <a:pt x="994" y="1051"/>
                        </a:cubicBezTo>
                        <a:cubicBezTo>
                          <a:pt x="1045" y="1038"/>
                          <a:pt x="1110" y="1012"/>
                          <a:pt x="1174" y="999"/>
                        </a:cubicBezTo>
                        <a:cubicBezTo>
                          <a:pt x="1278" y="947"/>
                          <a:pt x="1394" y="896"/>
                          <a:pt x="1497" y="818"/>
                        </a:cubicBezTo>
                        <a:cubicBezTo>
                          <a:pt x="1587" y="754"/>
                          <a:pt x="1677" y="677"/>
                          <a:pt x="1768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3" y="341"/>
                          <a:pt x="2180" y="277"/>
                          <a:pt x="2270" y="238"/>
                        </a:cubicBezTo>
                        <a:cubicBezTo>
                          <a:pt x="2348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89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7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67" y="187"/>
                          <a:pt x="2941" y="148"/>
                          <a:pt x="2915" y="109"/>
                        </a:cubicBezTo>
                        <a:cubicBezTo>
                          <a:pt x="2864" y="71"/>
                          <a:pt x="2799" y="32"/>
                          <a:pt x="2735" y="19"/>
                        </a:cubicBezTo>
                        <a:cubicBezTo>
                          <a:pt x="2680" y="10"/>
                          <a:pt x="2619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50" name="Google Shape;5350;p49"/>
                  <p:cNvSpPr/>
                  <p:nvPr/>
                </p:nvSpPr>
                <p:spPr>
                  <a:xfrm>
                    <a:off x="3054674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5" y="1"/>
                        </a:moveTo>
                        <a:cubicBezTo>
                          <a:pt x="2529" y="1"/>
                          <a:pt x="2503" y="2"/>
                          <a:pt x="2476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77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0" y="831"/>
                          <a:pt x="942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3" y="857"/>
                        </a:cubicBezTo>
                        <a:cubicBezTo>
                          <a:pt x="426" y="844"/>
                          <a:pt x="336" y="818"/>
                          <a:pt x="271" y="780"/>
                        </a:cubicBezTo>
                        <a:cubicBezTo>
                          <a:pt x="207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78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4" y="883"/>
                        </a:cubicBezTo>
                        <a:cubicBezTo>
                          <a:pt x="271" y="935"/>
                          <a:pt x="374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089" y="341"/>
                          <a:pt x="2180" y="277"/>
                          <a:pt x="2257" y="238"/>
                        </a:cubicBezTo>
                        <a:cubicBezTo>
                          <a:pt x="2334" y="200"/>
                          <a:pt x="2425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51" name="Google Shape;5351;p49"/>
                  <p:cNvSpPr/>
                  <p:nvPr/>
                </p:nvSpPr>
                <p:spPr>
                  <a:xfrm>
                    <a:off x="3152940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954" y="225"/>
                        </a:move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67" y="251"/>
                          <a:pt x="2967" y="238"/>
                          <a:pt x="2954" y="225"/>
                        </a:cubicBezTo>
                        <a:close/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7" y="6"/>
                        </a:cubicBezTo>
                        <a:cubicBezTo>
                          <a:pt x="2374" y="19"/>
                          <a:pt x="2283" y="45"/>
                          <a:pt x="2180" y="84"/>
                        </a:cubicBezTo>
                        <a:cubicBezTo>
                          <a:pt x="2077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5" y="702"/>
                          <a:pt x="1174" y="754"/>
                          <a:pt x="1071" y="806"/>
                        </a:cubicBezTo>
                        <a:cubicBezTo>
                          <a:pt x="1033" y="818"/>
                          <a:pt x="981" y="831"/>
                          <a:pt x="929" y="844"/>
                        </a:cubicBezTo>
                        <a:cubicBezTo>
                          <a:pt x="891" y="857"/>
                          <a:pt x="839" y="870"/>
                          <a:pt x="788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4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3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9" y="432"/>
                          <a:pt x="156" y="419"/>
                          <a:pt x="143" y="419"/>
                        </a:cubicBezTo>
                        <a:cubicBezTo>
                          <a:pt x="131" y="416"/>
                          <a:pt x="119" y="414"/>
                          <a:pt x="108" y="414"/>
                        </a:cubicBezTo>
                        <a:cubicBezTo>
                          <a:pt x="74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8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64" y="677"/>
                          <a:pt x="1755" y="612"/>
                        </a:cubicBezTo>
                        <a:cubicBezTo>
                          <a:pt x="1858" y="535"/>
                          <a:pt x="1935" y="457"/>
                          <a:pt x="2013" y="393"/>
                        </a:cubicBezTo>
                        <a:cubicBezTo>
                          <a:pt x="2090" y="341"/>
                          <a:pt x="2167" y="277"/>
                          <a:pt x="2258" y="238"/>
                        </a:cubicBezTo>
                        <a:cubicBezTo>
                          <a:pt x="2335" y="200"/>
                          <a:pt x="2412" y="161"/>
                          <a:pt x="2503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4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51" y="71"/>
                          <a:pt x="2799" y="32"/>
                          <a:pt x="2735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52" name="Google Shape;5352;p49"/>
                  <p:cNvSpPr/>
                  <p:nvPr/>
                </p:nvSpPr>
                <p:spPr>
                  <a:xfrm>
                    <a:off x="3251265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03" y="367"/>
                          <a:pt x="1612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19" y="818"/>
                          <a:pt x="980" y="831"/>
                          <a:pt x="929" y="844"/>
                        </a:cubicBezTo>
                        <a:cubicBezTo>
                          <a:pt x="877" y="857"/>
                          <a:pt x="826" y="870"/>
                          <a:pt x="787" y="870"/>
                        </a:cubicBezTo>
                        <a:cubicBezTo>
                          <a:pt x="684" y="870"/>
                          <a:pt x="594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91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4" y="445"/>
                          <a:pt x="129" y="445"/>
                        </a:cubicBezTo>
                        <a:lnTo>
                          <a:pt x="168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6" y="414"/>
                        </a:cubicBezTo>
                        <a:cubicBezTo>
                          <a:pt x="69" y="414"/>
                          <a:pt x="3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0" y="1051"/>
                        </a:cubicBezTo>
                        <a:cubicBezTo>
                          <a:pt x="1032" y="1038"/>
                          <a:pt x="1097" y="1012"/>
                          <a:pt x="1161" y="999"/>
                        </a:cubicBezTo>
                        <a:cubicBezTo>
                          <a:pt x="1264" y="947"/>
                          <a:pt x="1380" y="896"/>
                          <a:pt x="1483" y="818"/>
                        </a:cubicBezTo>
                        <a:cubicBezTo>
                          <a:pt x="1574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22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489" y="135"/>
                        </a:cubicBezTo>
                        <a:cubicBezTo>
                          <a:pt x="2566" y="122"/>
                          <a:pt x="2631" y="109"/>
                          <a:pt x="2708" y="109"/>
                        </a:cubicBezTo>
                        <a:cubicBezTo>
                          <a:pt x="2760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86" y="32"/>
                          <a:pt x="2721" y="19"/>
                        </a:cubicBezTo>
                        <a:cubicBezTo>
                          <a:pt x="2667" y="10"/>
                          <a:pt x="2605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53" name="Google Shape;5353;p49"/>
                  <p:cNvSpPr/>
                  <p:nvPr/>
                </p:nvSpPr>
                <p:spPr>
                  <a:xfrm>
                    <a:off x="3348815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9" y="1"/>
                        </a:moveTo>
                        <a:cubicBezTo>
                          <a:pt x="2535" y="1"/>
                          <a:pt x="2511" y="2"/>
                          <a:pt x="2489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99" y="174"/>
                          <a:pt x="1908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57" y="586"/>
                          <a:pt x="1354" y="638"/>
                        </a:cubicBezTo>
                        <a:cubicBezTo>
                          <a:pt x="1277" y="702"/>
                          <a:pt x="1186" y="754"/>
                          <a:pt x="1083" y="806"/>
                        </a:cubicBezTo>
                        <a:cubicBezTo>
                          <a:pt x="1032" y="818"/>
                          <a:pt x="993" y="831"/>
                          <a:pt x="941" y="844"/>
                        </a:cubicBezTo>
                        <a:cubicBezTo>
                          <a:pt x="890" y="857"/>
                          <a:pt x="838" y="870"/>
                          <a:pt x="800" y="870"/>
                        </a:cubicBezTo>
                        <a:cubicBezTo>
                          <a:pt x="696" y="870"/>
                          <a:pt x="606" y="870"/>
                          <a:pt x="503" y="857"/>
                        </a:cubicBezTo>
                        <a:cubicBezTo>
                          <a:pt x="426" y="844"/>
                          <a:pt x="335" y="818"/>
                          <a:pt x="271" y="780"/>
                        </a:cubicBezTo>
                        <a:cubicBezTo>
                          <a:pt x="206" y="754"/>
                          <a:pt x="142" y="702"/>
                          <a:pt x="103" y="651"/>
                        </a:cubicBezTo>
                        <a:cubicBezTo>
                          <a:pt x="77" y="612"/>
                          <a:pt x="65" y="548"/>
                          <a:pt x="77" y="509"/>
                        </a:cubicBezTo>
                        <a:cubicBezTo>
                          <a:pt x="77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55" y="419"/>
                        </a:cubicBezTo>
                        <a:cubicBezTo>
                          <a:pt x="143" y="416"/>
                          <a:pt x="130" y="414"/>
                          <a:pt x="119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3" y="883"/>
                        </a:cubicBezTo>
                        <a:cubicBezTo>
                          <a:pt x="284" y="935"/>
                          <a:pt x="374" y="986"/>
                          <a:pt x="477" y="1012"/>
                        </a:cubicBezTo>
                        <a:cubicBezTo>
                          <a:pt x="580" y="1038"/>
                          <a:pt x="696" y="1063"/>
                          <a:pt x="800" y="1063"/>
                        </a:cubicBezTo>
                        <a:cubicBezTo>
                          <a:pt x="864" y="1063"/>
                          <a:pt x="928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25" y="393"/>
                        </a:cubicBezTo>
                        <a:cubicBezTo>
                          <a:pt x="2102" y="341"/>
                          <a:pt x="2179" y="277"/>
                          <a:pt x="2270" y="238"/>
                        </a:cubicBezTo>
                        <a:cubicBezTo>
                          <a:pt x="2334" y="200"/>
                          <a:pt x="2424" y="161"/>
                          <a:pt x="2502" y="135"/>
                        </a:cubicBezTo>
                        <a:cubicBezTo>
                          <a:pt x="2579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37" y="122"/>
                          <a:pt x="2888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54" name="Google Shape;5354;p49"/>
                  <p:cNvSpPr/>
                  <p:nvPr/>
                </p:nvSpPr>
                <p:spPr>
                  <a:xfrm>
                    <a:off x="3447081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6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1" y="535"/>
                          <a:pt x="1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1" y="148"/>
                          <a:pt x="2902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55" name="Google Shape;5355;p49"/>
                  <p:cNvSpPr/>
                  <p:nvPr/>
                </p:nvSpPr>
                <p:spPr>
                  <a:xfrm>
                    <a:off x="3545406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5" y="1"/>
                        </a:moveTo>
                        <a:cubicBezTo>
                          <a:pt x="2529" y="1"/>
                          <a:pt x="2502" y="2"/>
                          <a:pt x="2476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77" y="702"/>
                          <a:pt x="1173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1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6" y="870"/>
                          <a:pt x="593" y="870"/>
                          <a:pt x="503" y="857"/>
                        </a:cubicBezTo>
                        <a:cubicBezTo>
                          <a:pt x="426" y="844"/>
                          <a:pt x="335" y="818"/>
                          <a:pt x="271" y="780"/>
                        </a:cubicBezTo>
                        <a:cubicBezTo>
                          <a:pt x="206" y="754"/>
                          <a:pt x="142" y="702"/>
                          <a:pt x="103" y="651"/>
                        </a:cubicBezTo>
                        <a:cubicBezTo>
                          <a:pt x="77" y="612"/>
                          <a:pt x="65" y="548"/>
                          <a:pt x="77" y="509"/>
                        </a:cubicBezTo>
                        <a:cubicBezTo>
                          <a:pt x="77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16" y="818"/>
                          <a:pt x="193" y="883"/>
                        </a:cubicBezTo>
                        <a:cubicBezTo>
                          <a:pt x="271" y="935"/>
                          <a:pt x="374" y="986"/>
                          <a:pt x="464" y="1012"/>
                        </a:cubicBezTo>
                        <a:cubicBezTo>
                          <a:pt x="580" y="1038"/>
                          <a:pt x="683" y="1063"/>
                          <a:pt x="800" y="1063"/>
                        </a:cubicBezTo>
                        <a:cubicBezTo>
                          <a:pt x="864" y="1063"/>
                          <a:pt x="928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24" y="161"/>
                          <a:pt x="2502" y="135"/>
                        </a:cubicBezTo>
                        <a:cubicBezTo>
                          <a:pt x="2566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24" y="122"/>
                          <a:pt x="2876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56" name="Google Shape;5356;p49"/>
                  <p:cNvSpPr/>
                  <p:nvPr/>
                </p:nvSpPr>
                <p:spPr>
                  <a:xfrm>
                    <a:off x="3642897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19" y="303"/>
                          <a:pt x="1716" y="367"/>
                          <a:pt x="1625" y="445"/>
                        </a:cubicBezTo>
                        <a:cubicBezTo>
                          <a:pt x="1548" y="509"/>
                          <a:pt x="1458" y="586"/>
                          <a:pt x="1368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4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4" y="857"/>
                        </a:cubicBezTo>
                        <a:cubicBezTo>
                          <a:pt x="426" y="844"/>
                          <a:pt x="349" y="818"/>
                          <a:pt x="271" y="780"/>
                        </a:cubicBezTo>
                        <a:cubicBezTo>
                          <a:pt x="207" y="754"/>
                          <a:pt x="155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55" y="419"/>
                        </a:cubicBezTo>
                        <a:cubicBezTo>
                          <a:pt x="143" y="416"/>
                          <a:pt x="131" y="414"/>
                          <a:pt x="119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84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13" y="1063"/>
                        </a:cubicBezTo>
                        <a:cubicBezTo>
                          <a:pt x="865" y="1063"/>
                          <a:pt x="929" y="1051"/>
                          <a:pt x="994" y="1051"/>
                        </a:cubicBezTo>
                        <a:cubicBezTo>
                          <a:pt x="1045" y="1038"/>
                          <a:pt x="1110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6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2" y="341"/>
                          <a:pt x="2180" y="277"/>
                          <a:pt x="2270" y="238"/>
                        </a:cubicBezTo>
                        <a:cubicBezTo>
                          <a:pt x="2347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89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6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57" name="Google Shape;5357;p49"/>
                  <p:cNvSpPr/>
                  <p:nvPr/>
                </p:nvSpPr>
                <p:spPr>
                  <a:xfrm>
                    <a:off x="3741222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3" y="1"/>
                        </a:moveTo>
                        <a:cubicBezTo>
                          <a:pt x="2528" y="1"/>
                          <a:pt x="2502" y="2"/>
                          <a:pt x="2476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1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6" y="870"/>
                          <a:pt x="593" y="870"/>
                          <a:pt x="503" y="857"/>
                        </a:cubicBezTo>
                        <a:cubicBezTo>
                          <a:pt x="426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103" y="651"/>
                        </a:cubicBezTo>
                        <a:cubicBezTo>
                          <a:pt x="65" y="612"/>
                          <a:pt x="65" y="548"/>
                          <a:pt x="65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0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80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6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11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1" y="174"/>
                          <a:pt x="2927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58" name="Google Shape;5358;p49"/>
                  <p:cNvSpPr/>
                  <p:nvPr/>
                </p:nvSpPr>
                <p:spPr>
                  <a:xfrm>
                    <a:off x="3839488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954" y="225"/>
                        </a:move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66" y="251"/>
                          <a:pt x="2966" y="238"/>
                          <a:pt x="2954" y="225"/>
                        </a:cubicBezTo>
                        <a:close/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6" y="6"/>
                        </a:cubicBezTo>
                        <a:cubicBezTo>
                          <a:pt x="2373" y="19"/>
                          <a:pt x="2283" y="45"/>
                          <a:pt x="2180" y="84"/>
                        </a:cubicBezTo>
                        <a:cubicBezTo>
                          <a:pt x="2077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3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1" y="535"/>
                          <a:pt x="1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87" y="754"/>
                          <a:pt x="1664" y="677"/>
                          <a:pt x="1754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4" y="225"/>
                        </a:cubicBezTo>
                        <a:cubicBezTo>
                          <a:pt x="2954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99" y="32"/>
                          <a:pt x="2734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59" name="Google Shape;5359;p49"/>
                  <p:cNvSpPr/>
                  <p:nvPr/>
                </p:nvSpPr>
                <p:spPr>
                  <a:xfrm>
                    <a:off x="3937813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2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79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02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0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77" y="857"/>
                          <a:pt x="838" y="870"/>
                          <a:pt x="787" y="870"/>
                        </a:cubicBezTo>
                        <a:cubicBezTo>
                          <a:pt x="684" y="870"/>
                          <a:pt x="593" y="870"/>
                          <a:pt x="490" y="857"/>
                        </a:cubicBezTo>
                        <a:cubicBezTo>
                          <a:pt x="413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90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3" y="445"/>
                          <a:pt x="129" y="445"/>
                        </a:cubicBezTo>
                        <a:lnTo>
                          <a:pt x="168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32" y="1038"/>
                          <a:pt x="1096" y="1012"/>
                          <a:pt x="1161" y="999"/>
                        </a:cubicBezTo>
                        <a:cubicBezTo>
                          <a:pt x="1264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21" y="457"/>
                          <a:pt x="2012" y="393"/>
                        </a:cubicBezTo>
                        <a:cubicBezTo>
                          <a:pt x="2089" y="341"/>
                          <a:pt x="2166" y="277"/>
                          <a:pt x="2257" y="238"/>
                        </a:cubicBezTo>
                        <a:cubicBezTo>
                          <a:pt x="2334" y="200"/>
                          <a:pt x="2411" y="161"/>
                          <a:pt x="2489" y="135"/>
                        </a:cubicBezTo>
                        <a:cubicBezTo>
                          <a:pt x="2566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1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7" y="148"/>
                          <a:pt x="2901" y="109"/>
                        </a:cubicBezTo>
                        <a:cubicBezTo>
                          <a:pt x="2850" y="71"/>
                          <a:pt x="2798" y="32"/>
                          <a:pt x="2734" y="19"/>
                        </a:cubicBezTo>
                        <a:cubicBezTo>
                          <a:pt x="2670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0" name="Google Shape;5360;p49"/>
                  <p:cNvSpPr/>
                  <p:nvPr/>
                </p:nvSpPr>
                <p:spPr>
                  <a:xfrm>
                    <a:off x="4035304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6" y="1"/>
                        </a:moveTo>
                        <a:cubicBezTo>
                          <a:pt x="2529" y="1"/>
                          <a:pt x="2503" y="2"/>
                          <a:pt x="2477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77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1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26" y="844"/>
                          <a:pt x="336" y="818"/>
                          <a:pt x="272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6" y="419"/>
                          <a:pt x="143" y="419"/>
                        </a:cubicBezTo>
                        <a:cubicBezTo>
                          <a:pt x="134" y="416"/>
                          <a:pt x="124" y="414"/>
                          <a:pt x="114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72" y="935"/>
                          <a:pt x="375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80" y="277"/>
                          <a:pt x="2257" y="238"/>
                        </a:cubicBezTo>
                        <a:cubicBezTo>
                          <a:pt x="2335" y="200"/>
                          <a:pt x="2425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54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5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5361" name="Google Shape;5361;p49"/>
              <p:cNvSpPr/>
              <p:nvPr/>
            </p:nvSpPr>
            <p:spPr>
              <a:xfrm rot="10800000">
                <a:off x="904762" y="615062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2" name="Google Shape;5362;p49"/>
              <p:cNvSpPr/>
              <p:nvPr/>
            </p:nvSpPr>
            <p:spPr>
              <a:xfrm rot="10800000" flipH="1">
                <a:off x="8079838" y="615062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363" name="Google Shape;5363;p49"/>
            <p:cNvSpPr/>
            <p:nvPr/>
          </p:nvSpPr>
          <p:spPr>
            <a:xfrm>
              <a:off x="769063" y="369238"/>
              <a:ext cx="187852" cy="287251"/>
            </a:xfrm>
            <a:custGeom>
              <a:avLst/>
              <a:gdLst/>
              <a:ahLst/>
              <a:cxnLst/>
              <a:rect l="l" t="t" r="r" b="b"/>
              <a:pathLst>
                <a:path w="1510" h="2309" extrusionOk="0">
                  <a:moveTo>
                    <a:pt x="636" y="186"/>
                  </a:moveTo>
                  <a:lnTo>
                    <a:pt x="636" y="186"/>
                  </a:lnTo>
                  <a:cubicBezTo>
                    <a:pt x="915" y="384"/>
                    <a:pt x="1206" y="614"/>
                    <a:pt x="1317" y="948"/>
                  </a:cubicBezTo>
                  <a:cubicBezTo>
                    <a:pt x="1358" y="1074"/>
                    <a:pt x="1367" y="1147"/>
                    <a:pt x="1350" y="1197"/>
                  </a:cubicBezTo>
                  <a:cubicBezTo>
                    <a:pt x="953" y="988"/>
                    <a:pt x="696" y="627"/>
                    <a:pt x="636" y="186"/>
                  </a:cubicBezTo>
                  <a:close/>
                  <a:moveTo>
                    <a:pt x="1339" y="1398"/>
                  </a:moveTo>
                  <a:lnTo>
                    <a:pt x="1339" y="1398"/>
                  </a:lnTo>
                  <a:cubicBezTo>
                    <a:pt x="1183" y="1784"/>
                    <a:pt x="895" y="2052"/>
                    <a:pt x="498" y="2167"/>
                  </a:cubicBezTo>
                  <a:cubicBezTo>
                    <a:pt x="612" y="1764"/>
                    <a:pt x="917" y="1472"/>
                    <a:pt x="1339" y="1398"/>
                  </a:cubicBezTo>
                  <a:close/>
                  <a:moveTo>
                    <a:pt x="562" y="1"/>
                  </a:moveTo>
                  <a:cubicBezTo>
                    <a:pt x="531" y="1"/>
                    <a:pt x="500" y="28"/>
                    <a:pt x="502" y="61"/>
                  </a:cubicBezTo>
                  <a:cubicBezTo>
                    <a:pt x="521" y="555"/>
                    <a:pt x="766" y="976"/>
                    <a:pt x="1175" y="1226"/>
                  </a:cubicBezTo>
                  <a:cubicBezTo>
                    <a:pt x="795" y="1228"/>
                    <a:pt x="416" y="1232"/>
                    <a:pt x="37" y="1252"/>
                  </a:cubicBezTo>
                  <a:cubicBezTo>
                    <a:pt x="1" y="1256"/>
                    <a:pt x="1" y="1309"/>
                    <a:pt x="37" y="1312"/>
                  </a:cubicBezTo>
                  <a:cubicBezTo>
                    <a:pt x="394" y="1329"/>
                    <a:pt x="752" y="1329"/>
                    <a:pt x="1111" y="1329"/>
                  </a:cubicBezTo>
                  <a:cubicBezTo>
                    <a:pt x="1084" y="1338"/>
                    <a:pt x="1056" y="1348"/>
                    <a:pt x="1027" y="1362"/>
                  </a:cubicBezTo>
                  <a:cubicBezTo>
                    <a:pt x="663" y="1523"/>
                    <a:pt x="430" y="1850"/>
                    <a:pt x="359" y="2234"/>
                  </a:cubicBezTo>
                  <a:cubicBezTo>
                    <a:pt x="349" y="2273"/>
                    <a:pt x="378" y="2308"/>
                    <a:pt x="414" y="2308"/>
                  </a:cubicBezTo>
                  <a:cubicBezTo>
                    <a:pt x="419" y="2308"/>
                    <a:pt x="424" y="2308"/>
                    <a:pt x="430" y="2306"/>
                  </a:cubicBezTo>
                  <a:cubicBezTo>
                    <a:pt x="927" y="2195"/>
                    <a:pt x="1307" y="1865"/>
                    <a:pt x="1468" y="1379"/>
                  </a:cubicBezTo>
                  <a:cubicBezTo>
                    <a:pt x="1473" y="1365"/>
                    <a:pt x="1472" y="1350"/>
                    <a:pt x="1465" y="1338"/>
                  </a:cubicBezTo>
                  <a:cubicBezTo>
                    <a:pt x="1465" y="1333"/>
                    <a:pt x="1468" y="1331"/>
                    <a:pt x="1470" y="1328"/>
                  </a:cubicBezTo>
                  <a:cubicBezTo>
                    <a:pt x="1509" y="710"/>
                    <a:pt x="1051" y="337"/>
                    <a:pt x="591" y="9"/>
                  </a:cubicBezTo>
                  <a:cubicBezTo>
                    <a:pt x="582" y="3"/>
                    <a:pt x="572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49"/>
            <p:cNvSpPr/>
            <p:nvPr/>
          </p:nvSpPr>
          <p:spPr>
            <a:xfrm flipH="1">
              <a:off x="8187088" y="369238"/>
              <a:ext cx="187852" cy="287251"/>
            </a:xfrm>
            <a:custGeom>
              <a:avLst/>
              <a:gdLst/>
              <a:ahLst/>
              <a:cxnLst/>
              <a:rect l="l" t="t" r="r" b="b"/>
              <a:pathLst>
                <a:path w="1510" h="2309" extrusionOk="0">
                  <a:moveTo>
                    <a:pt x="636" y="186"/>
                  </a:moveTo>
                  <a:lnTo>
                    <a:pt x="636" y="186"/>
                  </a:lnTo>
                  <a:cubicBezTo>
                    <a:pt x="915" y="384"/>
                    <a:pt x="1206" y="614"/>
                    <a:pt x="1317" y="948"/>
                  </a:cubicBezTo>
                  <a:cubicBezTo>
                    <a:pt x="1358" y="1074"/>
                    <a:pt x="1367" y="1147"/>
                    <a:pt x="1350" y="1197"/>
                  </a:cubicBezTo>
                  <a:cubicBezTo>
                    <a:pt x="953" y="988"/>
                    <a:pt x="696" y="627"/>
                    <a:pt x="636" y="186"/>
                  </a:cubicBezTo>
                  <a:close/>
                  <a:moveTo>
                    <a:pt x="1339" y="1398"/>
                  </a:moveTo>
                  <a:lnTo>
                    <a:pt x="1339" y="1398"/>
                  </a:lnTo>
                  <a:cubicBezTo>
                    <a:pt x="1183" y="1784"/>
                    <a:pt x="895" y="2052"/>
                    <a:pt x="498" y="2167"/>
                  </a:cubicBezTo>
                  <a:cubicBezTo>
                    <a:pt x="612" y="1764"/>
                    <a:pt x="917" y="1472"/>
                    <a:pt x="1339" y="1398"/>
                  </a:cubicBezTo>
                  <a:close/>
                  <a:moveTo>
                    <a:pt x="562" y="1"/>
                  </a:moveTo>
                  <a:cubicBezTo>
                    <a:pt x="531" y="1"/>
                    <a:pt x="500" y="28"/>
                    <a:pt x="502" y="61"/>
                  </a:cubicBezTo>
                  <a:cubicBezTo>
                    <a:pt x="521" y="555"/>
                    <a:pt x="766" y="976"/>
                    <a:pt x="1175" y="1226"/>
                  </a:cubicBezTo>
                  <a:cubicBezTo>
                    <a:pt x="795" y="1228"/>
                    <a:pt x="416" y="1232"/>
                    <a:pt x="37" y="1252"/>
                  </a:cubicBezTo>
                  <a:cubicBezTo>
                    <a:pt x="1" y="1256"/>
                    <a:pt x="1" y="1309"/>
                    <a:pt x="37" y="1312"/>
                  </a:cubicBezTo>
                  <a:cubicBezTo>
                    <a:pt x="394" y="1329"/>
                    <a:pt x="752" y="1329"/>
                    <a:pt x="1111" y="1329"/>
                  </a:cubicBezTo>
                  <a:cubicBezTo>
                    <a:pt x="1084" y="1338"/>
                    <a:pt x="1056" y="1348"/>
                    <a:pt x="1027" y="1362"/>
                  </a:cubicBezTo>
                  <a:cubicBezTo>
                    <a:pt x="663" y="1523"/>
                    <a:pt x="430" y="1850"/>
                    <a:pt x="359" y="2234"/>
                  </a:cubicBezTo>
                  <a:cubicBezTo>
                    <a:pt x="349" y="2273"/>
                    <a:pt x="378" y="2308"/>
                    <a:pt x="414" y="2308"/>
                  </a:cubicBezTo>
                  <a:cubicBezTo>
                    <a:pt x="419" y="2308"/>
                    <a:pt x="424" y="2308"/>
                    <a:pt x="430" y="2306"/>
                  </a:cubicBezTo>
                  <a:cubicBezTo>
                    <a:pt x="927" y="2195"/>
                    <a:pt x="1307" y="1865"/>
                    <a:pt x="1468" y="1379"/>
                  </a:cubicBezTo>
                  <a:cubicBezTo>
                    <a:pt x="1473" y="1365"/>
                    <a:pt x="1472" y="1350"/>
                    <a:pt x="1465" y="1338"/>
                  </a:cubicBezTo>
                  <a:cubicBezTo>
                    <a:pt x="1465" y="1333"/>
                    <a:pt x="1468" y="1331"/>
                    <a:pt x="1470" y="1328"/>
                  </a:cubicBezTo>
                  <a:cubicBezTo>
                    <a:pt x="1509" y="710"/>
                    <a:pt x="1051" y="337"/>
                    <a:pt x="591" y="9"/>
                  </a:cubicBezTo>
                  <a:cubicBezTo>
                    <a:pt x="582" y="3"/>
                    <a:pt x="572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8">
  <p:cSld name="CUSTOM_14_2">
    <p:spTree>
      <p:nvGrpSpPr>
        <p:cNvPr id="1" name="Shape 53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66" name="Google Shape;5366;p50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5367" name="Google Shape;5367;p50"/>
          <p:cNvSpPr txBox="1">
            <a:spLocks noGrp="1"/>
          </p:cNvSpPr>
          <p:nvPr>
            <p:ph type="title"/>
          </p:nvPr>
        </p:nvSpPr>
        <p:spPr>
          <a:xfrm>
            <a:off x="4898312" y="1152925"/>
            <a:ext cx="3263100" cy="1150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368" name="Google Shape;5368;p50"/>
          <p:cNvSpPr txBox="1">
            <a:spLocks noGrp="1"/>
          </p:cNvSpPr>
          <p:nvPr>
            <p:ph type="subTitle" idx="1"/>
          </p:nvPr>
        </p:nvSpPr>
        <p:spPr>
          <a:xfrm>
            <a:off x="4898311" y="2616563"/>
            <a:ext cx="3263100" cy="137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6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5369" name="Google Shape;5369;p50"/>
          <p:cNvGrpSpPr/>
          <p:nvPr/>
        </p:nvGrpSpPr>
        <p:grpSpPr>
          <a:xfrm>
            <a:off x="-100" y="38"/>
            <a:ext cx="9144200" cy="5143414"/>
            <a:chOff x="-200" y="0"/>
            <a:chExt cx="9144200" cy="5143414"/>
          </a:xfrm>
        </p:grpSpPr>
        <p:sp>
          <p:nvSpPr>
            <p:cNvPr id="5370" name="Google Shape;5370;p50"/>
            <p:cNvSpPr/>
            <p:nvPr/>
          </p:nvSpPr>
          <p:spPr>
            <a:xfrm>
              <a:off x="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50"/>
            <p:cNvSpPr/>
            <p:nvPr/>
          </p:nvSpPr>
          <p:spPr>
            <a:xfrm>
              <a:off x="762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50"/>
            <p:cNvSpPr/>
            <p:nvPr/>
          </p:nvSpPr>
          <p:spPr>
            <a:xfrm>
              <a:off x="1524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50"/>
            <p:cNvSpPr/>
            <p:nvPr/>
          </p:nvSpPr>
          <p:spPr>
            <a:xfrm>
              <a:off x="2286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50"/>
            <p:cNvSpPr/>
            <p:nvPr/>
          </p:nvSpPr>
          <p:spPr>
            <a:xfrm>
              <a:off x="3048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50"/>
            <p:cNvSpPr/>
            <p:nvPr/>
          </p:nvSpPr>
          <p:spPr>
            <a:xfrm>
              <a:off x="3810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50"/>
            <p:cNvSpPr/>
            <p:nvPr/>
          </p:nvSpPr>
          <p:spPr>
            <a:xfrm>
              <a:off x="4572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50"/>
            <p:cNvSpPr/>
            <p:nvPr/>
          </p:nvSpPr>
          <p:spPr>
            <a:xfrm>
              <a:off x="5334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50"/>
            <p:cNvSpPr/>
            <p:nvPr/>
          </p:nvSpPr>
          <p:spPr>
            <a:xfrm>
              <a:off x="6096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50"/>
            <p:cNvSpPr/>
            <p:nvPr/>
          </p:nvSpPr>
          <p:spPr>
            <a:xfrm>
              <a:off x="6858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50"/>
            <p:cNvSpPr/>
            <p:nvPr/>
          </p:nvSpPr>
          <p:spPr>
            <a:xfrm>
              <a:off x="7620000" y="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50"/>
            <p:cNvSpPr/>
            <p:nvPr/>
          </p:nvSpPr>
          <p:spPr>
            <a:xfrm>
              <a:off x="8382000" y="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50"/>
            <p:cNvSpPr/>
            <p:nvPr/>
          </p:nvSpPr>
          <p:spPr>
            <a:xfrm rot="-5400000" flipH="1">
              <a:off x="8712900" y="303600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50"/>
            <p:cNvSpPr/>
            <p:nvPr/>
          </p:nvSpPr>
          <p:spPr>
            <a:xfrm rot="-5400000" flipH="1">
              <a:off x="8712900" y="1038386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50"/>
            <p:cNvSpPr/>
            <p:nvPr/>
          </p:nvSpPr>
          <p:spPr>
            <a:xfrm rot="-5400000" flipH="1">
              <a:off x="8712900" y="1773171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50"/>
            <p:cNvSpPr/>
            <p:nvPr/>
          </p:nvSpPr>
          <p:spPr>
            <a:xfrm rot="-5400000" flipH="1">
              <a:off x="8712900" y="2507957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50"/>
            <p:cNvSpPr/>
            <p:nvPr/>
          </p:nvSpPr>
          <p:spPr>
            <a:xfrm rot="-5400000" flipH="1">
              <a:off x="8712900" y="3242743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50"/>
            <p:cNvSpPr/>
            <p:nvPr/>
          </p:nvSpPr>
          <p:spPr>
            <a:xfrm rot="-5400000" flipH="1">
              <a:off x="8712900" y="3977529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50"/>
            <p:cNvSpPr/>
            <p:nvPr/>
          </p:nvSpPr>
          <p:spPr>
            <a:xfrm rot="-5400000" flipH="1">
              <a:off x="8712900" y="4712314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50"/>
            <p:cNvSpPr/>
            <p:nvPr/>
          </p:nvSpPr>
          <p:spPr>
            <a:xfrm rot="-5400000" flipH="1">
              <a:off x="-303800" y="303600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50"/>
            <p:cNvSpPr/>
            <p:nvPr/>
          </p:nvSpPr>
          <p:spPr>
            <a:xfrm rot="-5400000" flipH="1">
              <a:off x="-303800" y="1038386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50"/>
            <p:cNvSpPr/>
            <p:nvPr/>
          </p:nvSpPr>
          <p:spPr>
            <a:xfrm rot="-5400000" flipH="1">
              <a:off x="-303800" y="1773171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50"/>
            <p:cNvSpPr/>
            <p:nvPr/>
          </p:nvSpPr>
          <p:spPr>
            <a:xfrm rot="-5400000" flipH="1">
              <a:off x="-303800" y="2507957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50"/>
            <p:cNvSpPr/>
            <p:nvPr/>
          </p:nvSpPr>
          <p:spPr>
            <a:xfrm rot="-5400000" flipH="1">
              <a:off x="-303800" y="3242743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50"/>
            <p:cNvSpPr/>
            <p:nvPr/>
          </p:nvSpPr>
          <p:spPr>
            <a:xfrm rot="-5400000" flipH="1">
              <a:off x="-303800" y="3977529"/>
              <a:ext cx="7347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50"/>
            <p:cNvSpPr/>
            <p:nvPr/>
          </p:nvSpPr>
          <p:spPr>
            <a:xfrm rot="-5400000" flipH="1">
              <a:off x="-303800" y="4712314"/>
              <a:ext cx="7347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50"/>
            <p:cNvSpPr/>
            <p:nvPr/>
          </p:nvSpPr>
          <p:spPr>
            <a:xfrm>
              <a:off x="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50"/>
            <p:cNvSpPr/>
            <p:nvPr/>
          </p:nvSpPr>
          <p:spPr>
            <a:xfrm>
              <a:off x="762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50"/>
            <p:cNvSpPr/>
            <p:nvPr/>
          </p:nvSpPr>
          <p:spPr>
            <a:xfrm>
              <a:off x="1524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50"/>
            <p:cNvSpPr/>
            <p:nvPr/>
          </p:nvSpPr>
          <p:spPr>
            <a:xfrm>
              <a:off x="2286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50"/>
            <p:cNvSpPr/>
            <p:nvPr/>
          </p:nvSpPr>
          <p:spPr>
            <a:xfrm>
              <a:off x="3048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50"/>
            <p:cNvSpPr/>
            <p:nvPr/>
          </p:nvSpPr>
          <p:spPr>
            <a:xfrm>
              <a:off x="3810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50"/>
            <p:cNvSpPr/>
            <p:nvPr/>
          </p:nvSpPr>
          <p:spPr>
            <a:xfrm>
              <a:off x="4572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50"/>
            <p:cNvSpPr/>
            <p:nvPr/>
          </p:nvSpPr>
          <p:spPr>
            <a:xfrm>
              <a:off x="5334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50"/>
            <p:cNvSpPr/>
            <p:nvPr/>
          </p:nvSpPr>
          <p:spPr>
            <a:xfrm>
              <a:off x="6096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50"/>
            <p:cNvSpPr/>
            <p:nvPr/>
          </p:nvSpPr>
          <p:spPr>
            <a:xfrm>
              <a:off x="6858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50"/>
            <p:cNvSpPr/>
            <p:nvPr/>
          </p:nvSpPr>
          <p:spPr>
            <a:xfrm>
              <a:off x="7620000" y="5015900"/>
              <a:ext cx="762000" cy="1275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50"/>
            <p:cNvSpPr/>
            <p:nvPr/>
          </p:nvSpPr>
          <p:spPr>
            <a:xfrm>
              <a:off x="8382000" y="5015900"/>
              <a:ext cx="762000" cy="1275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9">
  <p:cSld name="CUSTOM_14_2_1">
    <p:spTree>
      <p:nvGrpSpPr>
        <p:cNvPr id="1" name="Shape 5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09" name="Google Shape;5409;p51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5410" name="Google Shape;5410;p51"/>
          <p:cNvSpPr txBox="1">
            <a:spLocks noGrp="1"/>
          </p:cNvSpPr>
          <p:nvPr>
            <p:ph type="title"/>
          </p:nvPr>
        </p:nvSpPr>
        <p:spPr>
          <a:xfrm>
            <a:off x="714175" y="466344"/>
            <a:ext cx="7715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411" name="Google Shape;5411;p51"/>
          <p:cNvSpPr txBox="1">
            <a:spLocks noGrp="1"/>
          </p:cNvSpPr>
          <p:nvPr>
            <p:ph type="subTitle" idx="1"/>
          </p:nvPr>
        </p:nvSpPr>
        <p:spPr>
          <a:xfrm>
            <a:off x="1730250" y="4016050"/>
            <a:ext cx="56835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grpSp>
        <p:nvGrpSpPr>
          <p:cNvPr id="5412" name="Google Shape;5412;p51"/>
          <p:cNvGrpSpPr/>
          <p:nvPr/>
        </p:nvGrpSpPr>
        <p:grpSpPr>
          <a:xfrm>
            <a:off x="769050" y="1015438"/>
            <a:ext cx="7605877" cy="287251"/>
            <a:chOff x="769063" y="369238"/>
            <a:chExt cx="7605877" cy="287251"/>
          </a:xfrm>
        </p:grpSpPr>
        <p:grpSp>
          <p:nvGrpSpPr>
            <p:cNvPr id="5413" name="Google Shape;5413;p51"/>
            <p:cNvGrpSpPr/>
            <p:nvPr/>
          </p:nvGrpSpPr>
          <p:grpSpPr>
            <a:xfrm>
              <a:off x="897505" y="480124"/>
              <a:ext cx="7348994" cy="80775"/>
              <a:chOff x="882905" y="536157"/>
              <a:chExt cx="7197134" cy="79106"/>
            </a:xfrm>
          </p:grpSpPr>
          <p:grpSp>
            <p:nvGrpSpPr>
              <p:cNvPr id="5414" name="Google Shape;5414;p51"/>
              <p:cNvGrpSpPr/>
              <p:nvPr/>
            </p:nvGrpSpPr>
            <p:grpSpPr>
              <a:xfrm>
                <a:off x="882905" y="536157"/>
                <a:ext cx="7163972" cy="64150"/>
                <a:chOff x="1299890" y="844622"/>
                <a:chExt cx="6544233" cy="64143"/>
              </a:xfrm>
            </p:grpSpPr>
            <p:grpSp>
              <p:nvGrpSpPr>
                <p:cNvPr id="5415" name="Google Shape;5415;p51"/>
                <p:cNvGrpSpPr/>
                <p:nvPr/>
              </p:nvGrpSpPr>
              <p:grpSpPr>
                <a:xfrm>
                  <a:off x="4528885" y="844622"/>
                  <a:ext cx="3315238" cy="64143"/>
                  <a:chOff x="896765" y="648922"/>
                  <a:chExt cx="3315238" cy="64143"/>
                </a:xfrm>
              </p:grpSpPr>
              <p:sp>
                <p:nvSpPr>
                  <p:cNvPr id="5416" name="Google Shape;5416;p51"/>
                  <p:cNvSpPr/>
                  <p:nvPr/>
                </p:nvSpPr>
                <p:spPr>
                  <a:xfrm>
                    <a:off x="896765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68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4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4" y="857"/>
                        </a:cubicBezTo>
                        <a:cubicBezTo>
                          <a:pt x="426" y="844"/>
                          <a:pt x="349" y="818"/>
                          <a:pt x="272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7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55" y="419"/>
                        </a:cubicBezTo>
                        <a:cubicBezTo>
                          <a:pt x="143" y="416"/>
                          <a:pt x="131" y="414"/>
                          <a:pt x="119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78" y="754"/>
                          <a:pt x="130" y="818"/>
                          <a:pt x="194" y="883"/>
                        </a:cubicBezTo>
                        <a:cubicBezTo>
                          <a:pt x="284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3" y="341"/>
                          <a:pt x="2180" y="277"/>
                          <a:pt x="2270" y="238"/>
                        </a:cubicBezTo>
                        <a:cubicBezTo>
                          <a:pt x="2348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7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67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17" name="Google Shape;5417;p51"/>
                  <p:cNvSpPr/>
                  <p:nvPr/>
                </p:nvSpPr>
                <p:spPr>
                  <a:xfrm>
                    <a:off x="995090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5" y="1"/>
                        </a:moveTo>
                        <a:cubicBezTo>
                          <a:pt x="2529" y="1"/>
                          <a:pt x="2502" y="2"/>
                          <a:pt x="2476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77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2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7" y="870"/>
                          <a:pt x="593" y="870"/>
                          <a:pt x="503" y="857"/>
                        </a:cubicBezTo>
                        <a:cubicBezTo>
                          <a:pt x="426" y="844"/>
                          <a:pt x="336" y="818"/>
                          <a:pt x="271" y="780"/>
                        </a:cubicBezTo>
                        <a:cubicBezTo>
                          <a:pt x="207" y="754"/>
                          <a:pt x="142" y="702"/>
                          <a:pt x="103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74" y="986"/>
                          <a:pt x="464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24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18" name="Google Shape;5418;p51"/>
                  <p:cNvSpPr/>
                  <p:nvPr/>
                </p:nvSpPr>
                <p:spPr>
                  <a:xfrm>
                    <a:off x="1093356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7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3" y="419"/>
                        </a:cubicBezTo>
                        <a:cubicBezTo>
                          <a:pt x="133" y="416"/>
                          <a:pt x="124" y="414"/>
                          <a:pt x="114" y="414"/>
                        </a:cubicBezTo>
                        <a:cubicBezTo>
                          <a:pt x="81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87" y="754"/>
                          <a:pt x="1664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80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15" y="174"/>
                          <a:pt x="2928" y="200"/>
                          <a:pt x="2954" y="225"/>
                        </a:cubicBezTo>
                        <a:cubicBezTo>
                          <a:pt x="2954" y="238"/>
                          <a:pt x="2954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19" name="Google Shape;5419;p51"/>
                  <p:cNvSpPr/>
                  <p:nvPr/>
                </p:nvSpPr>
                <p:spPr>
                  <a:xfrm>
                    <a:off x="1191681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2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79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793" y="303"/>
                          <a:pt x="1702" y="367"/>
                          <a:pt x="1612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77" y="857"/>
                          <a:pt x="838" y="870"/>
                          <a:pt x="787" y="870"/>
                        </a:cubicBezTo>
                        <a:cubicBezTo>
                          <a:pt x="684" y="870"/>
                          <a:pt x="593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91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3" y="445"/>
                          <a:pt x="129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81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68" y="1038"/>
                          <a:pt x="684" y="1063"/>
                          <a:pt x="787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32" y="1038"/>
                          <a:pt x="1096" y="1012"/>
                          <a:pt x="1161" y="999"/>
                        </a:cubicBezTo>
                        <a:cubicBezTo>
                          <a:pt x="1264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22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489" y="135"/>
                        </a:cubicBezTo>
                        <a:cubicBezTo>
                          <a:pt x="2566" y="122"/>
                          <a:pt x="2631" y="109"/>
                          <a:pt x="2708" y="109"/>
                        </a:cubicBezTo>
                        <a:cubicBezTo>
                          <a:pt x="2760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7" y="148"/>
                          <a:pt x="2902" y="109"/>
                        </a:cubicBezTo>
                        <a:cubicBezTo>
                          <a:pt x="2850" y="71"/>
                          <a:pt x="2785" y="32"/>
                          <a:pt x="2721" y="19"/>
                        </a:cubicBezTo>
                        <a:cubicBezTo>
                          <a:pt x="2666" y="10"/>
                          <a:pt x="2605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20" name="Google Shape;5420;p51"/>
                  <p:cNvSpPr/>
                  <p:nvPr/>
                </p:nvSpPr>
                <p:spPr>
                  <a:xfrm>
                    <a:off x="1289946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7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7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03" y="367"/>
                          <a:pt x="1613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78" y="857"/>
                          <a:pt x="839" y="870"/>
                          <a:pt x="787" y="870"/>
                        </a:cubicBezTo>
                        <a:cubicBezTo>
                          <a:pt x="684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6" y="419"/>
                          <a:pt x="143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81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32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74" y="754"/>
                          <a:pt x="1664" y="677"/>
                          <a:pt x="1754" y="612"/>
                        </a:cubicBezTo>
                        <a:cubicBezTo>
                          <a:pt x="1845" y="535"/>
                          <a:pt x="1922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489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1" y="225"/>
                        </a:cubicBez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54" y="251"/>
                          <a:pt x="2954" y="238"/>
                          <a:pt x="2954" y="225"/>
                        </a:cubicBezTo>
                        <a:cubicBezTo>
                          <a:pt x="2954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99" y="32"/>
                          <a:pt x="2722" y="19"/>
                        </a:cubicBezTo>
                        <a:cubicBezTo>
                          <a:pt x="2667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21" name="Google Shape;5421;p51"/>
                  <p:cNvSpPr/>
                  <p:nvPr/>
                </p:nvSpPr>
                <p:spPr>
                  <a:xfrm>
                    <a:off x="1386723" y="648922"/>
                    <a:ext cx="177474" cy="641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0" h="1077" extrusionOk="0">
                        <a:moveTo>
                          <a:pt x="2566" y="1"/>
                        </a:moveTo>
                        <a:cubicBezTo>
                          <a:pt x="2541" y="1"/>
                          <a:pt x="2516" y="2"/>
                          <a:pt x="2489" y="6"/>
                        </a:cubicBezTo>
                        <a:cubicBezTo>
                          <a:pt x="2399" y="19"/>
                          <a:pt x="2296" y="45"/>
                          <a:pt x="2205" y="84"/>
                        </a:cubicBezTo>
                        <a:cubicBezTo>
                          <a:pt x="2102" y="122"/>
                          <a:pt x="1999" y="174"/>
                          <a:pt x="1909" y="238"/>
                        </a:cubicBezTo>
                        <a:cubicBezTo>
                          <a:pt x="1819" y="303"/>
                          <a:pt x="1728" y="367"/>
                          <a:pt x="1638" y="445"/>
                        </a:cubicBezTo>
                        <a:cubicBezTo>
                          <a:pt x="1548" y="509"/>
                          <a:pt x="1458" y="586"/>
                          <a:pt x="1367" y="638"/>
                        </a:cubicBezTo>
                        <a:cubicBezTo>
                          <a:pt x="1290" y="702"/>
                          <a:pt x="1187" y="754"/>
                          <a:pt x="1097" y="806"/>
                        </a:cubicBezTo>
                        <a:cubicBezTo>
                          <a:pt x="1045" y="818"/>
                          <a:pt x="993" y="831"/>
                          <a:pt x="955" y="844"/>
                        </a:cubicBezTo>
                        <a:cubicBezTo>
                          <a:pt x="903" y="857"/>
                          <a:pt x="852" y="870"/>
                          <a:pt x="800" y="870"/>
                        </a:cubicBezTo>
                        <a:cubicBezTo>
                          <a:pt x="710" y="870"/>
                          <a:pt x="607" y="870"/>
                          <a:pt x="516" y="857"/>
                        </a:cubicBezTo>
                        <a:cubicBezTo>
                          <a:pt x="439" y="844"/>
                          <a:pt x="349" y="818"/>
                          <a:pt x="271" y="780"/>
                        </a:cubicBezTo>
                        <a:cubicBezTo>
                          <a:pt x="207" y="754"/>
                          <a:pt x="155" y="702"/>
                          <a:pt x="117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91" y="470"/>
                          <a:pt x="117" y="445"/>
                          <a:pt x="155" y="445"/>
                        </a:cubicBezTo>
                        <a:lnTo>
                          <a:pt x="194" y="445"/>
                        </a:lnTo>
                        <a:cubicBezTo>
                          <a:pt x="181" y="432"/>
                          <a:pt x="168" y="432"/>
                          <a:pt x="155" y="419"/>
                        </a:cubicBezTo>
                        <a:cubicBezTo>
                          <a:pt x="104" y="419"/>
                          <a:pt x="52" y="432"/>
                          <a:pt x="39" y="483"/>
                        </a:cubicBezTo>
                        <a:cubicBezTo>
                          <a:pt x="0" y="548"/>
                          <a:pt x="0" y="612"/>
                          <a:pt x="39" y="690"/>
                        </a:cubicBezTo>
                        <a:cubicBezTo>
                          <a:pt x="65" y="767"/>
                          <a:pt x="129" y="831"/>
                          <a:pt x="194" y="883"/>
                        </a:cubicBezTo>
                        <a:cubicBezTo>
                          <a:pt x="284" y="947"/>
                          <a:pt x="374" y="999"/>
                          <a:pt x="478" y="1025"/>
                        </a:cubicBezTo>
                        <a:cubicBezTo>
                          <a:pt x="581" y="1051"/>
                          <a:pt x="697" y="1063"/>
                          <a:pt x="813" y="1076"/>
                        </a:cubicBezTo>
                        <a:cubicBezTo>
                          <a:pt x="864" y="1063"/>
                          <a:pt x="929" y="1063"/>
                          <a:pt x="993" y="1051"/>
                        </a:cubicBezTo>
                        <a:cubicBezTo>
                          <a:pt x="1058" y="1038"/>
                          <a:pt x="1122" y="1012"/>
                          <a:pt x="1174" y="999"/>
                        </a:cubicBezTo>
                        <a:cubicBezTo>
                          <a:pt x="1290" y="947"/>
                          <a:pt x="1393" y="896"/>
                          <a:pt x="1496" y="818"/>
                        </a:cubicBezTo>
                        <a:cubicBezTo>
                          <a:pt x="1599" y="754"/>
                          <a:pt x="1690" y="677"/>
                          <a:pt x="1780" y="612"/>
                        </a:cubicBezTo>
                        <a:cubicBezTo>
                          <a:pt x="1870" y="535"/>
                          <a:pt x="1948" y="457"/>
                          <a:pt x="2025" y="393"/>
                        </a:cubicBezTo>
                        <a:cubicBezTo>
                          <a:pt x="2102" y="341"/>
                          <a:pt x="2193" y="277"/>
                          <a:pt x="2270" y="238"/>
                        </a:cubicBezTo>
                        <a:cubicBezTo>
                          <a:pt x="2347" y="200"/>
                          <a:pt x="2425" y="161"/>
                          <a:pt x="2515" y="135"/>
                        </a:cubicBezTo>
                        <a:cubicBezTo>
                          <a:pt x="2579" y="122"/>
                          <a:pt x="2657" y="109"/>
                          <a:pt x="2734" y="109"/>
                        </a:cubicBezTo>
                        <a:cubicBezTo>
                          <a:pt x="2786" y="109"/>
                          <a:pt x="2837" y="122"/>
                          <a:pt x="2889" y="148"/>
                        </a:cubicBezTo>
                        <a:cubicBezTo>
                          <a:pt x="2928" y="174"/>
                          <a:pt x="2953" y="200"/>
                          <a:pt x="2966" y="225"/>
                        </a:cubicBezTo>
                        <a:cubicBezTo>
                          <a:pt x="2966" y="238"/>
                          <a:pt x="2979" y="251"/>
                          <a:pt x="2979" y="264"/>
                        </a:cubicBezTo>
                        <a:cubicBezTo>
                          <a:pt x="2979" y="251"/>
                          <a:pt x="2979" y="238"/>
                          <a:pt x="2979" y="225"/>
                        </a:cubicBezTo>
                        <a:cubicBezTo>
                          <a:pt x="2966" y="187"/>
                          <a:pt x="2953" y="148"/>
                          <a:pt x="2928" y="109"/>
                        </a:cubicBezTo>
                        <a:cubicBezTo>
                          <a:pt x="2876" y="71"/>
                          <a:pt x="2811" y="32"/>
                          <a:pt x="2747" y="19"/>
                        </a:cubicBezTo>
                        <a:cubicBezTo>
                          <a:pt x="2683" y="10"/>
                          <a:pt x="2626" y="1"/>
                          <a:pt x="256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22" name="Google Shape;5422;p51"/>
                  <p:cNvSpPr/>
                  <p:nvPr/>
                </p:nvSpPr>
                <p:spPr>
                  <a:xfrm>
                    <a:off x="1485762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7" y="6"/>
                        </a:cubicBezTo>
                        <a:cubicBezTo>
                          <a:pt x="2373" y="19"/>
                          <a:pt x="2283" y="45"/>
                          <a:pt x="2180" y="84"/>
                        </a:cubicBezTo>
                        <a:cubicBezTo>
                          <a:pt x="2077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5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91" y="857"/>
                          <a:pt x="839" y="870"/>
                          <a:pt x="787" y="870"/>
                        </a:cubicBezTo>
                        <a:cubicBezTo>
                          <a:pt x="684" y="870"/>
                          <a:pt x="594" y="870"/>
                          <a:pt x="504" y="857"/>
                        </a:cubicBezTo>
                        <a:cubicBezTo>
                          <a:pt x="414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9" y="432"/>
                          <a:pt x="156" y="419"/>
                          <a:pt x="143" y="419"/>
                        </a:cubicBezTo>
                        <a:cubicBezTo>
                          <a:pt x="131" y="416"/>
                          <a:pt x="119" y="414"/>
                          <a:pt x="108" y="414"/>
                        </a:cubicBezTo>
                        <a:cubicBezTo>
                          <a:pt x="74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81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32" y="1038"/>
                          <a:pt x="1097" y="1012"/>
                          <a:pt x="1161" y="999"/>
                        </a:cubicBezTo>
                        <a:cubicBezTo>
                          <a:pt x="1265" y="947"/>
                          <a:pt x="1381" y="896"/>
                          <a:pt x="1484" y="818"/>
                        </a:cubicBezTo>
                        <a:cubicBezTo>
                          <a:pt x="1574" y="754"/>
                          <a:pt x="1664" y="677"/>
                          <a:pt x="1755" y="612"/>
                        </a:cubicBezTo>
                        <a:cubicBezTo>
                          <a:pt x="1845" y="535"/>
                          <a:pt x="1922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490" y="135"/>
                        </a:cubicBezTo>
                        <a:cubicBezTo>
                          <a:pt x="2567" y="122"/>
                          <a:pt x="2631" y="109"/>
                          <a:pt x="2709" y="109"/>
                        </a:cubicBezTo>
                        <a:cubicBezTo>
                          <a:pt x="2760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1" y="225"/>
                        </a:cubicBez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54" y="251"/>
                          <a:pt x="2954" y="238"/>
                          <a:pt x="2954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51" y="71"/>
                          <a:pt x="2799" y="32"/>
                          <a:pt x="2722" y="19"/>
                        </a:cubicBezTo>
                        <a:cubicBezTo>
                          <a:pt x="2667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23" name="Google Shape;5423;p51"/>
                  <p:cNvSpPr/>
                  <p:nvPr/>
                </p:nvSpPr>
                <p:spPr>
                  <a:xfrm>
                    <a:off x="1583313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89" y="122"/>
                          <a:pt x="1999" y="174"/>
                          <a:pt x="1909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58" y="586"/>
                          <a:pt x="1354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3" y="857"/>
                        </a:cubicBezTo>
                        <a:cubicBezTo>
                          <a:pt x="426" y="844"/>
                          <a:pt x="349" y="818"/>
                          <a:pt x="271" y="780"/>
                        </a:cubicBezTo>
                        <a:cubicBezTo>
                          <a:pt x="207" y="754"/>
                          <a:pt x="142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7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4" y="883"/>
                        </a:cubicBezTo>
                        <a:cubicBezTo>
                          <a:pt x="284" y="935"/>
                          <a:pt x="374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3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102" y="341"/>
                          <a:pt x="2180" y="277"/>
                          <a:pt x="2270" y="238"/>
                        </a:cubicBezTo>
                        <a:cubicBezTo>
                          <a:pt x="2347" y="200"/>
                          <a:pt x="2425" y="161"/>
                          <a:pt x="2502" y="135"/>
                        </a:cubicBezTo>
                        <a:cubicBezTo>
                          <a:pt x="2579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0" y="200"/>
                          <a:pt x="2953" y="225"/>
                        </a:cubicBezTo>
                        <a:cubicBezTo>
                          <a:pt x="2966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9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24" name="Google Shape;5424;p51"/>
                  <p:cNvSpPr/>
                  <p:nvPr/>
                </p:nvSpPr>
                <p:spPr>
                  <a:xfrm>
                    <a:off x="1681579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6" y="1"/>
                        </a:moveTo>
                        <a:cubicBezTo>
                          <a:pt x="2530" y="1"/>
                          <a:pt x="2503" y="2"/>
                          <a:pt x="2477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78" y="702"/>
                          <a:pt x="1174" y="754"/>
                          <a:pt x="1084" y="806"/>
                        </a:cubicBezTo>
                        <a:cubicBezTo>
                          <a:pt x="1033" y="818"/>
                          <a:pt x="994" y="831"/>
                          <a:pt x="942" y="844"/>
                        </a:cubicBezTo>
                        <a:cubicBezTo>
                          <a:pt x="891" y="857"/>
                          <a:pt x="839" y="870"/>
                          <a:pt x="788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27" y="844"/>
                          <a:pt x="336" y="818"/>
                          <a:pt x="272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2" y="445"/>
                        </a:lnTo>
                        <a:cubicBezTo>
                          <a:pt x="169" y="432"/>
                          <a:pt x="156" y="419"/>
                          <a:pt x="143" y="419"/>
                        </a:cubicBezTo>
                        <a:cubicBezTo>
                          <a:pt x="134" y="416"/>
                          <a:pt x="124" y="414"/>
                          <a:pt x="114" y="414"/>
                        </a:cubicBezTo>
                        <a:cubicBezTo>
                          <a:pt x="82" y="414"/>
                          <a:pt x="50" y="431"/>
                          <a:pt x="40" y="470"/>
                        </a:cubicBezTo>
                        <a:cubicBezTo>
                          <a:pt x="1" y="535"/>
                          <a:pt x="1" y="612"/>
                          <a:pt x="40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72" y="935"/>
                          <a:pt x="375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2" y="999"/>
                        </a:cubicBezTo>
                        <a:cubicBezTo>
                          <a:pt x="1278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8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090" y="341"/>
                          <a:pt x="2180" y="277"/>
                          <a:pt x="2258" y="238"/>
                        </a:cubicBezTo>
                        <a:cubicBezTo>
                          <a:pt x="2335" y="200"/>
                          <a:pt x="2425" y="161"/>
                          <a:pt x="2503" y="135"/>
                        </a:cubicBezTo>
                        <a:cubicBezTo>
                          <a:pt x="2567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54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15" y="109"/>
                        </a:cubicBezTo>
                        <a:cubicBezTo>
                          <a:pt x="2864" y="71"/>
                          <a:pt x="2799" y="32"/>
                          <a:pt x="2735" y="19"/>
                        </a:cubicBezTo>
                        <a:cubicBezTo>
                          <a:pt x="2680" y="10"/>
                          <a:pt x="2619" y="1"/>
                          <a:pt x="255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25" name="Google Shape;5425;p51"/>
                  <p:cNvSpPr/>
                  <p:nvPr/>
                </p:nvSpPr>
                <p:spPr>
                  <a:xfrm>
                    <a:off x="1779904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6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7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35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02" y="109"/>
                        </a:cubicBezTo>
                        <a:cubicBezTo>
                          <a:pt x="2850" y="71"/>
                          <a:pt x="2799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26" name="Google Shape;5426;p51"/>
                  <p:cNvSpPr/>
                  <p:nvPr/>
                </p:nvSpPr>
                <p:spPr>
                  <a:xfrm>
                    <a:off x="1877454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9" y="1"/>
                        </a:moveTo>
                        <a:cubicBezTo>
                          <a:pt x="2535" y="1"/>
                          <a:pt x="2511" y="2"/>
                          <a:pt x="2489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99" y="174"/>
                          <a:pt x="1908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47" y="509"/>
                          <a:pt x="1457" y="586"/>
                          <a:pt x="1367" y="638"/>
                        </a:cubicBezTo>
                        <a:cubicBezTo>
                          <a:pt x="1277" y="702"/>
                          <a:pt x="1186" y="754"/>
                          <a:pt x="1083" y="806"/>
                        </a:cubicBezTo>
                        <a:cubicBezTo>
                          <a:pt x="1045" y="818"/>
                          <a:pt x="993" y="831"/>
                          <a:pt x="941" y="844"/>
                        </a:cubicBezTo>
                        <a:cubicBezTo>
                          <a:pt x="890" y="857"/>
                          <a:pt x="851" y="870"/>
                          <a:pt x="800" y="870"/>
                        </a:cubicBezTo>
                        <a:cubicBezTo>
                          <a:pt x="696" y="870"/>
                          <a:pt x="606" y="870"/>
                          <a:pt x="516" y="857"/>
                        </a:cubicBezTo>
                        <a:cubicBezTo>
                          <a:pt x="426" y="844"/>
                          <a:pt x="348" y="818"/>
                          <a:pt x="271" y="780"/>
                        </a:cubicBezTo>
                        <a:cubicBezTo>
                          <a:pt x="206" y="754"/>
                          <a:pt x="155" y="702"/>
                          <a:pt x="103" y="651"/>
                        </a:cubicBezTo>
                        <a:cubicBezTo>
                          <a:pt x="77" y="612"/>
                          <a:pt x="65" y="548"/>
                          <a:pt x="77" y="509"/>
                        </a:cubicBezTo>
                        <a:cubicBezTo>
                          <a:pt x="77" y="470"/>
                          <a:pt x="116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81" y="432"/>
                          <a:pt x="168" y="419"/>
                          <a:pt x="155" y="419"/>
                        </a:cubicBezTo>
                        <a:cubicBezTo>
                          <a:pt x="143" y="416"/>
                          <a:pt x="130" y="414"/>
                          <a:pt x="119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77" y="754"/>
                          <a:pt x="129" y="818"/>
                          <a:pt x="194" y="883"/>
                        </a:cubicBezTo>
                        <a:cubicBezTo>
                          <a:pt x="284" y="935"/>
                          <a:pt x="374" y="986"/>
                          <a:pt x="477" y="1012"/>
                        </a:cubicBezTo>
                        <a:cubicBezTo>
                          <a:pt x="580" y="1038"/>
                          <a:pt x="696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93" y="1051"/>
                        </a:cubicBezTo>
                        <a:cubicBezTo>
                          <a:pt x="1045" y="1038"/>
                          <a:pt x="1109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6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25" y="393"/>
                        </a:cubicBezTo>
                        <a:cubicBezTo>
                          <a:pt x="2102" y="341"/>
                          <a:pt x="2179" y="277"/>
                          <a:pt x="2270" y="238"/>
                        </a:cubicBezTo>
                        <a:cubicBezTo>
                          <a:pt x="2347" y="200"/>
                          <a:pt x="2424" y="161"/>
                          <a:pt x="2502" y="135"/>
                        </a:cubicBezTo>
                        <a:cubicBezTo>
                          <a:pt x="2579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37" y="122"/>
                          <a:pt x="2888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66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27" name="Google Shape;5427;p51"/>
                  <p:cNvSpPr/>
                  <p:nvPr/>
                </p:nvSpPr>
                <p:spPr>
                  <a:xfrm>
                    <a:off x="1975720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58" y="586"/>
                          <a:pt x="1355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3" y="857"/>
                        </a:cubicBezTo>
                        <a:cubicBezTo>
                          <a:pt x="426" y="844"/>
                          <a:pt x="349" y="818"/>
                          <a:pt x="271" y="780"/>
                        </a:cubicBezTo>
                        <a:cubicBezTo>
                          <a:pt x="207" y="754"/>
                          <a:pt x="142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4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84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3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102" y="341"/>
                          <a:pt x="2180" y="277"/>
                          <a:pt x="2270" y="238"/>
                        </a:cubicBezTo>
                        <a:cubicBezTo>
                          <a:pt x="2335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28" name="Google Shape;5428;p51"/>
                  <p:cNvSpPr/>
                  <p:nvPr/>
                </p:nvSpPr>
                <p:spPr>
                  <a:xfrm>
                    <a:off x="2074045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3" y="1"/>
                        </a:moveTo>
                        <a:cubicBezTo>
                          <a:pt x="2528" y="1"/>
                          <a:pt x="2502" y="2"/>
                          <a:pt x="2476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1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6" y="870"/>
                          <a:pt x="593" y="870"/>
                          <a:pt x="503" y="857"/>
                        </a:cubicBezTo>
                        <a:cubicBezTo>
                          <a:pt x="426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103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7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74" y="986"/>
                          <a:pt x="464" y="1012"/>
                        </a:cubicBezTo>
                        <a:cubicBezTo>
                          <a:pt x="580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11" y="161"/>
                          <a:pt x="2502" y="135"/>
                        </a:cubicBezTo>
                        <a:cubicBezTo>
                          <a:pt x="2566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24" y="122"/>
                          <a:pt x="2876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29" name="Google Shape;5429;p51"/>
                  <p:cNvSpPr/>
                  <p:nvPr/>
                </p:nvSpPr>
                <p:spPr>
                  <a:xfrm>
                    <a:off x="2172310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7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77" y="857"/>
                          <a:pt x="839" y="870"/>
                          <a:pt x="787" y="870"/>
                        </a:cubicBezTo>
                        <a:cubicBezTo>
                          <a:pt x="684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1" y="535"/>
                          <a:pt x="1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74" y="754"/>
                          <a:pt x="1664" y="677"/>
                          <a:pt x="1754" y="612"/>
                        </a:cubicBezTo>
                        <a:cubicBezTo>
                          <a:pt x="1845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1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99" y="32"/>
                          <a:pt x="2734" y="19"/>
                        </a:cubicBezTo>
                        <a:cubicBezTo>
                          <a:pt x="2670" y="10"/>
                          <a:pt x="2607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30" name="Google Shape;5430;p51"/>
                  <p:cNvSpPr/>
                  <p:nvPr/>
                </p:nvSpPr>
                <p:spPr>
                  <a:xfrm>
                    <a:off x="2269861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60" y="1"/>
                        </a:moveTo>
                        <a:cubicBezTo>
                          <a:pt x="2535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99" y="174"/>
                          <a:pt x="1909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57" y="586"/>
                          <a:pt x="1354" y="638"/>
                        </a:cubicBezTo>
                        <a:cubicBezTo>
                          <a:pt x="1277" y="702"/>
                          <a:pt x="1187" y="754"/>
                          <a:pt x="1083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8" y="870"/>
                          <a:pt x="800" y="870"/>
                        </a:cubicBezTo>
                        <a:cubicBezTo>
                          <a:pt x="697" y="870"/>
                          <a:pt x="606" y="870"/>
                          <a:pt x="503" y="857"/>
                        </a:cubicBezTo>
                        <a:cubicBezTo>
                          <a:pt x="426" y="844"/>
                          <a:pt x="348" y="818"/>
                          <a:pt x="271" y="780"/>
                        </a:cubicBezTo>
                        <a:cubicBezTo>
                          <a:pt x="207" y="754"/>
                          <a:pt x="142" y="702"/>
                          <a:pt x="103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6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55" y="419"/>
                        </a:cubicBezTo>
                        <a:cubicBezTo>
                          <a:pt x="143" y="416"/>
                          <a:pt x="131" y="414"/>
                          <a:pt x="119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78" y="754"/>
                          <a:pt x="129" y="818"/>
                          <a:pt x="194" y="883"/>
                        </a:cubicBezTo>
                        <a:cubicBezTo>
                          <a:pt x="284" y="935"/>
                          <a:pt x="374" y="986"/>
                          <a:pt x="477" y="1012"/>
                        </a:cubicBezTo>
                        <a:cubicBezTo>
                          <a:pt x="580" y="1038"/>
                          <a:pt x="697" y="1063"/>
                          <a:pt x="813" y="1063"/>
                        </a:cubicBezTo>
                        <a:cubicBezTo>
                          <a:pt x="864" y="1063"/>
                          <a:pt x="929" y="1051"/>
                          <a:pt x="993" y="1051"/>
                        </a:cubicBezTo>
                        <a:cubicBezTo>
                          <a:pt x="1045" y="1038"/>
                          <a:pt x="1109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6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25" y="393"/>
                        </a:cubicBezTo>
                        <a:cubicBezTo>
                          <a:pt x="2102" y="341"/>
                          <a:pt x="2179" y="277"/>
                          <a:pt x="2270" y="238"/>
                        </a:cubicBezTo>
                        <a:cubicBezTo>
                          <a:pt x="2347" y="200"/>
                          <a:pt x="2424" y="161"/>
                          <a:pt x="2502" y="135"/>
                        </a:cubicBezTo>
                        <a:cubicBezTo>
                          <a:pt x="2579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89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31" name="Google Shape;5431;p51"/>
                  <p:cNvSpPr/>
                  <p:nvPr/>
                </p:nvSpPr>
                <p:spPr>
                  <a:xfrm>
                    <a:off x="2368126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5" y="1"/>
                        </a:moveTo>
                        <a:cubicBezTo>
                          <a:pt x="2529" y="1"/>
                          <a:pt x="2503" y="2"/>
                          <a:pt x="2476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77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26" y="844"/>
                          <a:pt x="336" y="818"/>
                          <a:pt x="259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3" y="419"/>
                        </a:cubicBezTo>
                        <a:cubicBezTo>
                          <a:pt x="133" y="416"/>
                          <a:pt x="124" y="414"/>
                          <a:pt x="114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72" y="935"/>
                          <a:pt x="375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090" y="341"/>
                          <a:pt x="2180" y="277"/>
                          <a:pt x="2257" y="238"/>
                        </a:cubicBezTo>
                        <a:cubicBezTo>
                          <a:pt x="2335" y="200"/>
                          <a:pt x="2425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8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54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4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32" name="Google Shape;5432;p51"/>
                  <p:cNvSpPr/>
                  <p:nvPr/>
                </p:nvSpPr>
                <p:spPr>
                  <a:xfrm>
                    <a:off x="2466451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53" y="1"/>
                        </a:moveTo>
                        <a:cubicBezTo>
                          <a:pt x="2528" y="1"/>
                          <a:pt x="2502" y="2"/>
                          <a:pt x="2476" y="6"/>
                        </a:cubicBezTo>
                        <a:cubicBezTo>
                          <a:pt x="2373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0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7" y="870"/>
                          <a:pt x="593" y="870"/>
                          <a:pt x="503" y="857"/>
                        </a:cubicBezTo>
                        <a:cubicBezTo>
                          <a:pt x="413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103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6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40" y="148"/>
                          <a:pt x="2902" y="109"/>
                        </a:cubicBezTo>
                        <a:cubicBezTo>
                          <a:pt x="2850" y="71"/>
                          <a:pt x="2798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33" name="Google Shape;5433;p51"/>
                  <p:cNvSpPr/>
                  <p:nvPr/>
                </p:nvSpPr>
                <p:spPr>
                  <a:xfrm>
                    <a:off x="2563943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19" y="303"/>
                          <a:pt x="1716" y="367"/>
                          <a:pt x="1626" y="445"/>
                        </a:cubicBezTo>
                        <a:cubicBezTo>
                          <a:pt x="1548" y="509"/>
                          <a:pt x="1458" y="586"/>
                          <a:pt x="1368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4" y="831"/>
                          <a:pt x="942" y="844"/>
                        </a:cubicBezTo>
                        <a:cubicBezTo>
                          <a:pt x="891" y="857"/>
                          <a:pt x="852" y="870"/>
                          <a:pt x="800" y="870"/>
                        </a:cubicBezTo>
                        <a:cubicBezTo>
                          <a:pt x="697" y="870"/>
                          <a:pt x="607" y="870"/>
                          <a:pt x="517" y="857"/>
                        </a:cubicBezTo>
                        <a:cubicBezTo>
                          <a:pt x="426" y="844"/>
                          <a:pt x="349" y="818"/>
                          <a:pt x="272" y="780"/>
                        </a:cubicBezTo>
                        <a:cubicBezTo>
                          <a:pt x="207" y="754"/>
                          <a:pt x="156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7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81" y="432"/>
                          <a:pt x="168" y="419"/>
                          <a:pt x="156" y="419"/>
                        </a:cubicBezTo>
                        <a:cubicBezTo>
                          <a:pt x="143" y="416"/>
                          <a:pt x="131" y="414"/>
                          <a:pt x="120" y="414"/>
                        </a:cubicBezTo>
                        <a:cubicBezTo>
                          <a:pt x="82" y="414"/>
                          <a:pt x="49" y="431"/>
                          <a:pt x="40" y="470"/>
                        </a:cubicBezTo>
                        <a:cubicBezTo>
                          <a:pt x="1" y="535"/>
                          <a:pt x="1" y="612"/>
                          <a:pt x="40" y="677"/>
                        </a:cubicBezTo>
                        <a:cubicBezTo>
                          <a:pt x="78" y="754"/>
                          <a:pt x="130" y="818"/>
                          <a:pt x="194" y="883"/>
                        </a:cubicBezTo>
                        <a:cubicBezTo>
                          <a:pt x="285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13" y="1063"/>
                        </a:cubicBezTo>
                        <a:cubicBezTo>
                          <a:pt x="865" y="1063"/>
                          <a:pt x="929" y="1051"/>
                          <a:pt x="994" y="1051"/>
                        </a:cubicBezTo>
                        <a:cubicBezTo>
                          <a:pt x="1045" y="1038"/>
                          <a:pt x="1110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7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3" y="341"/>
                          <a:pt x="2180" y="277"/>
                          <a:pt x="2270" y="238"/>
                        </a:cubicBezTo>
                        <a:cubicBezTo>
                          <a:pt x="2348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89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7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67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34" name="Google Shape;5434;p51"/>
                  <p:cNvSpPr/>
                  <p:nvPr/>
                </p:nvSpPr>
                <p:spPr>
                  <a:xfrm>
                    <a:off x="2662268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5" y="1"/>
                        </a:moveTo>
                        <a:cubicBezTo>
                          <a:pt x="2529" y="1"/>
                          <a:pt x="2503" y="2"/>
                          <a:pt x="2476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77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7" y="870"/>
                          <a:pt x="593" y="870"/>
                          <a:pt x="503" y="857"/>
                        </a:cubicBezTo>
                        <a:cubicBezTo>
                          <a:pt x="426" y="844"/>
                          <a:pt x="336" y="818"/>
                          <a:pt x="271" y="780"/>
                        </a:cubicBezTo>
                        <a:cubicBezTo>
                          <a:pt x="207" y="754"/>
                          <a:pt x="142" y="702"/>
                          <a:pt x="103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4" y="883"/>
                        </a:cubicBezTo>
                        <a:cubicBezTo>
                          <a:pt x="271" y="935"/>
                          <a:pt x="374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089" y="341"/>
                          <a:pt x="2180" y="277"/>
                          <a:pt x="2257" y="238"/>
                        </a:cubicBezTo>
                        <a:cubicBezTo>
                          <a:pt x="2334" y="200"/>
                          <a:pt x="2425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5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35" name="Google Shape;5435;p51"/>
                  <p:cNvSpPr/>
                  <p:nvPr/>
                </p:nvSpPr>
                <p:spPr>
                  <a:xfrm>
                    <a:off x="2760533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7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5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1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6" y="419"/>
                          <a:pt x="143" y="419"/>
                        </a:cubicBezTo>
                        <a:cubicBezTo>
                          <a:pt x="131" y="416"/>
                          <a:pt x="119" y="414"/>
                          <a:pt x="108" y="414"/>
                        </a:cubicBezTo>
                        <a:cubicBezTo>
                          <a:pt x="74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4" y="225"/>
                        </a:cubicBezTo>
                        <a:cubicBezTo>
                          <a:pt x="2954" y="238"/>
                          <a:pt x="2954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36" name="Google Shape;5436;p51"/>
                  <p:cNvSpPr/>
                  <p:nvPr/>
                </p:nvSpPr>
                <p:spPr>
                  <a:xfrm>
                    <a:off x="2858858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02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77" y="857"/>
                          <a:pt x="838" y="870"/>
                          <a:pt x="787" y="870"/>
                        </a:cubicBezTo>
                        <a:cubicBezTo>
                          <a:pt x="684" y="870"/>
                          <a:pt x="593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6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35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7" y="148"/>
                          <a:pt x="2902" y="109"/>
                        </a:cubicBezTo>
                        <a:cubicBezTo>
                          <a:pt x="2850" y="71"/>
                          <a:pt x="2798" y="32"/>
                          <a:pt x="2734" y="19"/>
                        </a:cubicBezTo>
                        <a:cubicBezTo>
                          <a:pt x="2670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37" name="Google Shape;5437;p51"/>
                  <p:cNvSpPr/>
                  <p:nvPr/>
                </p:nvSpPr>
                <p:spPr>
                  <a:xfrm>
                    <a:off x="2956349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90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2000" y="174"/>
                          <a:pt x="1909" y="238"/>
                        </a:cubicBezTo>
                        <a:cubicBezTo>
                          <a:pt x="1819" y="303"/>
                          <a:pt x="1716" y="367"/>
                          <a:pt x="1626" y="445"/>
                        </a:cubicBezTo>
                        <a:cubicBezTo>
                          <a:pt x="1548" y="509"/>
                          <a:pt x="1458" y="586"/>
                          <a:pt x="1368" y="638"/>
                        </a:cubicBezTo>
                        <a:cubicBezTo>
                          <a:pt x="1278" y="702"/>
                          <a:pt x="1187" y="754"/>
                          <a:pt x="1084" y="806"/>
                        </a:cubicBezTo>
                        <a:cubicBezTo>
                          <a:pt x="1033" y="818"/>
                          <a:pt x="994" y="831"/>
                          <a:pt x="942" y="844"/>
                        </a:cubicBezTo>
                        <a:cubicBezTo>
                          <a:pt x="891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4" y="857"/>
                        </a:cubicBezTo>
                        <a:cubicBezTo>
                          <a:pt x="426" y="844"/>
                          <a:pt x="349" y="818"/>
                          <a:pt x="272" y="780"/>
                        </a:cubicBezTo>
                        <a:cubicBezTo>
                          <a:pt x="207" y="754"/>
                          <a:pt x="156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9" y="432"/>
                          <a:pt x="169" y="419"/>
                          <a:pt x="156" y="419"/>
                        </a:cubicBezTo>
                        <a:cubicBezTo>
                          <a:pt x="144" y="416"/>
                          <a:pt x="131" y="414"/>
                          <a:pt x="120" y="414"/>
                        </a:cubicBezTo>
                        <a:cubicBezTo>
                          <a:pt x="82" y="414"/>
                          <a:pt x="49" y="431"/>
                          <a:pt x="40" y="470"/>
                        </a:cubicBezTo>
                        <a:cubicBezTo>
                          <a:pt x="1" y="535"/>
                          <a:pt x="1" y="612"/>
                          <a:pt x="40" y="677"/>
                        </a:cubicBezTo>
                        <a:cubicBezTo>
                          <a:pt x="78" y="754"/>
                          <a:pt x="130" y="818"/>
                          <a:pt x="194" y="883"/>
                        </a:cubicBezTo>
                        <a:cubicBezTo>
                          <a:pt x="285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13" y="1063"/>
                        </a:cubicBezTo>
                        <a:cubicBezTo>
                          <a:pt x="865" y="1063"/>
                          <a:pt x="929" y="1051"/>
                          <a:pt x="994" y="1051"/>
                        </a:cubicBezTo>
                        <a:cubicBezTo>
                          <a:pt x="1045" y="1038"/>
                          <a:pt x="1110" y="1012"/>
                          <a:pt x="1174" y="999"/>
                        </a:cubicBezTo>
                        <a:cubicBezTo>
                          <a:pt x="1278" y="947"/>
                          <a:pt x="1394" y="896"/>
                          <a:pt x="1497" y="818"/>
                        </a:cubicBezTo>
                        <a:cubicBezTo>
                          <a:pt x="1587" y="754"/>
                          <a:pt x="1677" y="677"/>
                          <a:pt x="1768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3" y="341"/>
                          <a:pt x="2180" y="277"/>
                          <a:pt x="2270" y="238"/>
                        </a:cubicBezTo>
                        <a:cubicBezTo>
                          <a:pt x="2348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89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7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67" y="187"/>
                          <a:pt x="2941" y="148"/>
                          <a:pt x="2915" y="109"/>
                        </a:cubicBezTo>
                        <a:cubicBezTo>
                          <a:pt x="2864" y="71"/>
                          <a:pt x="2799" y="32"/>
                          <a:pt x="2735" y="19"/>
                        </a:cubicBezTo>
                        <a:cubicBezTo>
                          <a:pt x="2680" y="10"/>
                          <a:pt x="2619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38" name="Google Shape;5438;p51"/>
                  <p:cNvSpPr/>
                  <p:nvPr/>
                </p:nvSpPr>
                <p:spPr>
                  <a:xfrm>
                    <a:off x="3054674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5" y="1"/>
                        </a:moveTo>
                        <a:cubicBezTo>
                          <a:pt x="2529" y="1"/>
                          <a:pt x="2503" y="2"/>
                          <a:pt x="2476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77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0" y="831"/>
                          <a:pt x="942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3" y="857"/>
                        </a:cubicBezTo>
                        <a:cubicBezTo>
                          <a:pt x="426" y="844"/>
                          <a:pt x="336" y="818"/>
                          <a:pt x="271" y="780"/>
                        </a:cubicBezTo>
                        <a:cubicBezTo>
                          <a:pt x="207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78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4" y="883"/>
                        </a:cubicBezTo>
                        <a:cubicBezTo>
                          <a:pt x="271" y="935"/>
                          <a:pt x="374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089" y="341"/>
                          <a:pt x="2180" y="277"/>
                          <a:pt x="2257" y="238"/>
                        </a:cubicBezTo>
                        <a:cubicBezTo>
                          <a:pt x="2334" y="200"/>
                          <a:pt x="2425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39" name="Google Shape;5439;p51"/>
                  <p:cNvSpPr/>
                  <p:nvPr/>
                </p:nvSpPr>
                <p:spPr>
                  <a:xfrm>
                    <a:off x="3152940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954" y="225"/>
                        </a:move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67" y="251"/>
                          <a:pt x="2967" y="238"/>
                          <a:pt x="2954" y="225"/>
                        </a:cubicBezTo>
                        <a:close/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7" y="6"/>
                        </a:cubicBezTo>
                        <a:cubicBezTo>
                          <a:pt x="2374" y="19"/>
                          <a:pt x="2283" y="45"/>
                          <a:pt x="2180" y="84"/>
                        </a:cubicBezTo>
                        <a:cubicBezTo>
                          <a:pt x="2077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5" y="702"/>
                          <a:pt x="1174" y="754"/>
                          <a:pt x="1071" y="806"/>
                        </a:cubicBezTo>
                        <a:cubicBezTo>
                          <a:pt x="1033" y="818"/>
                          <a:pt x="981" y="831"/>
                          <a:pt x="929" y="844"/>
                        </a:cubicBezTo>
                        <a:cubicBezTo>
                          <a:pt x="891" y="857"/>
                          <a:pt x="839" y="870"/>
                          <a:pt x="788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4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3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9" y="432"/>
                          <a:pt x="156" y="419"/>
                          <a:pt x="143" y="419"/>
                        </a:cubicBezTo>
                        <a:cubicBezTo>
                          <a:pt x="131" y="416"/>
                          <a:pt x="119" y="414"/>
                          <a:pt x="108" y="414"/>
                        </a:cubicBezTo>
                        <a:cubicBezTo>
                          <a:pt x="74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8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64" y="677"/>
                          <a:pt x="1755" y="612"/>
                        </a:cubicBezTo>
                        <a:cubicBezTo>
                          <a:pt x="1858" y="535"/>
                          <a:pt x="1935" y="457"/>
                          <a:pt x="2013" y="393"/>
                        </a:cubicBezTo>
                        <a:cubicBezTo>
                          <a:pt x="2090" y="341"/>
                          <a:pt x="2167" y="277"/>
                          <a:pt x="2258" y="238"/>
                        </a:cubicBezTo>
                        <a:cubicBezTo>
                          <a:pt x="2335" y="200"/>
                          <a:pt x="2412" y="161"/>
                          <a:pt x="2503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4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51" y="71"/>
                          <a:pt x="2799" y="32"/>
                          <a:pt x="2735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40" name="Google Shape;5440;p51"/>
                  <p:cNvSpPr/>
                  <p:nvPr/>
                </p:nvSpPr>
                <p:spPr>
                  <a:xfrm>
                    <a:off x="3251265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03" y="367"/>
                          <a:pt x="1612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19" y="818"/>
                          <a:pt x="980" y="831"/>
                          <a:pt x="929" y="844"/>
                        </a:cubicBezTo>
                        <a:cubicBezTo>
                          <a:pt x="877" y="857"/>
                          <a:pt x="826" y="870"/>
                          <a:pt x="787" y="870"/>
                        </a:cubicBezTo>
                        <a:cubicBezTo>
                          <a:pt x="684" y="870"/>
                          <a:pt x="594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91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4" y="445"/>
                          <a:pt x="129" y="445"/>
                        </a:cubicBezTo>
                        <a:lnTo>
                          <a:pt x="168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6" y="414"/>
                        </a:cubicBezTo>
                        <a:cubicBezTo>
                          <a:pt x="69" y="414"/>
                          <a:pt x="3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0" y="1051"/>
                        </a:cubicBezTo>
                        <a:cubicBezTo>
                          <a:pt x="1032" y="1038"/>
                          <a:pt x="1097" y="1012"/>
                          <a:pt x="1161" y="999"/>
                        </a:cubicBezTo>
                        <a:cubicBezTo>
                          <a:pt x="1264" y="947"/>
                          <a:pt x="1380" y="896"/>
                          <a:pt x="1483" y="818"/>
                        </a:cubicBezTo>
                        <a:cubicBezTo>
                          <a:pt x="1574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22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489" y="135"/>
                        </a:cubicBezTo>
                        <a:cubicBezTo>
                          <a:pt x="2566" y="122"/>
                          <a:pt x="2631" y="109"/>
                          <a:pt x="2708" y="109"/>
                        </a:cubicBezTo>
                        <a:cubicBezTo>
                          <a:pt x="2760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86" y="32"/>
                          <a:pt x="2721" y="19"/>
                        </a:cubicBezTo>
                        <a:cubicBezTo>
                          <a:pt x="2667" y="10"/>
                          <a:pt x="2605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41" name="Google Shape;5441;p51"/>
                  <p:cNvSpPr/>
                  <p:nvPr/>
                </p:nvSpPr>
                <p:spPr>
                  <a:xfrm>
                    <a:off x="3348815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9" y="1"/>
                        </a:moveTo>
                        <a:cubicBezTo>
                          <a:pt x="2535" y="1"/>
                          <a:pt x="2511" y="2"/>
                          <a:pt x="2489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99" y="174"/>
                          <a:pt x="1908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57" y="586"/>
                          <a:pt x="1354" y="638"/>
                        </a:cubicBezTo>
                        <a:cubicBezTo>
                          <a:pt x="1277" y="702"/>
                          <a:pt x="1186" y="754"/>
                          <a:pt x="1083" y="806"/>
                        </a:cubicBezTo>
                        <a:cubicBezTo>
                          <a:pt x="1032" y="818"/>
                          <a:pt x="993" y="831"/>
                          <a:pt x="941" y="844"/>
                        </a:cubicBezTo>
                        <a:cubicBezTo>
                          <a:pt x="890" y="857"/>
                          <a:pt x="838" y="870"/>
                          <a:pt x="800" y="870"/>
                        </a:cubicBezTo>
                        <a:cubicBezTo>
                          <a:pt x="696" y="870"/>
                          <a:pt x="606" y="870"/>
                          <a:pt x="503" y="857"/>
                        </a:cubicBezTo>
                        <a:cubicBezTo>
                          <a:pt x="426" y="844"/>
                          <a:pt x="335" y="818"/>
                          <a:pt x="271" y="780"/>
                        </a:cubicBezTo>
                        <a:cubicBezTo>
                          <a:pt x="206" y="754"/>
                          <a:pt x="142" y="702"/>
                          <a:pt x="103" y="651"/>
                        </a:cubicBezTo>
                        <a:cubicBezTo>
                          <a:pt x="77" y="612"/>
                          <a:pt x="65" y="548"/>
                          <a:pt x="77" y="509"/>
                        </a:cubicBezTo>
                        <a:cubicBezTo>
                          <a:pt x="77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55" y="419"/>
                        </a:cubicBezTo>
                        <a:cubicBezTo>
                          <a:pt x="143" y="416"/>
                          <a:pt x="130" y="414"/>
                          <a:pt x="119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3" y="883"/>
                        </a:cubicBezTo>
                        <a:cubicBezTo>
                          <a:pt x="284" y="935"/>
                          <a:pt x="374" y="986"/>
                          <a:pt x="477" y="1012"/>
                        </a:cubicBezTo>
                        <a:cubicBezTo>
                          <a:pt x="580" y="1038"/>
                          <a:pt x="696" y="1063"/>
                          <a:pt x="800" y="1063"/>
                        </a:cubicBezTo>
                        <a:cubicBezTo>
                          <a:pt x="864" y="1063"/>
                          <a:pt x="928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25" y="393"/>
                        </a:cubicBezTo>
                        <a:cubicBezTo>
                          <a:pt x="2102" y="341"/>
                          <a:pt x="2179" y="277"/>
                          <a:pt x="2270" y="238"/>
                        </a:cubicBezTo>
                        <a:cubicBezTo>
                          <a:pt x="2334" y="200"/>
                          <a:pt x="2424" y="161"/>
                          <a:pt x="2502" y="135"/>
                        </a:cubicBezTo>
                        <a:cubicBezTo>
                          <a:pt x="2579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37" y="122"/>
                          <a:pt x="2888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42" name="Google Shape;5442;p51"/>
                  <p:cNvSpPr/>
                  <p:nvPr/>
                </p:nvSpPr>
                <p:spPr>
                  <a:xfrm>
                    <a:off x="3447081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6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1" y="535"/>
                          <a:pt x="1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1" y="148"/>
                          <a:pt x="2902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43" name="Google Shape;5443;p51"/>
                  <p:cNvSpPr/>
                  <p:nvPr/>
                </p:nvSpPr>
                <p:spPr>
                  <a:xfrm>
                    <a:off x="3545406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5" y="1"/>
                        </a:moveTo>
                        <a:cubicBezTo>
                          <a:pt x="2529" y="1"/>
                          <a:pt x="2502" y="2"/>
                          <a:pt x="2476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77" y="702"/>
                          <a:pt x="1173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1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6" y="870"/>
                          <a:pt x="593" y="870"/>
                          <a:pt x="503" y="857"/>
                        </a:cubicBezTo>
                        <a:cubicBezTo>
                          <a:pt x="426" y="844"/>
                          <a:pt x="335" y="818"/>
                          <a:pt x="271" y="780"/>
                        </a:cubicBezTo>
                        <a:cubicBezTo>
                          <a:pt x="206" y="754"/>
                          <a:pt x="142" y="702"/>
                          <a:pt x="103" y="651"/>
                        </a:cubicBezTo>
                        <a:cubicBezTo>
                          <a:pt x="77" y="612"/>
                          <a:pt x="65" y="548"/>
                          <a:pt x="77" y="509"/>
                        </a:cubicBezTo>
                        <a:cubicBezTo>
                          <a:pt x="77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16" y="818"/>
                          <a:pt x="193" y="883"/>
                        </a:cubicBezTo>
                        <a:cubicBezTo>
                          <a:pt x="271" y="935"/>
                          <a:pt x="374" y="986"/>
                          <a:pt x="464" y="1012"/>
                        </a:cubicBezTo>
                        <a:cubicBezTo>
                          <a:pt x="580" y="1038"/>
                          <a:pt x="683" y="1063"/>
                          <a:pt x="800" y="1063"/>
                        </a:cubicBezTo>
                        <a:cubicBezTo>
                          <a:pt x="864" y="1063"/>
                          <a:pt x="928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24" y="161"/>
                          <a:pt x="2502" y="135"/>
                        </a:cubicBezTo>
                        <a:cubicBezTo>
                          <a:pt x="2566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24" y="122"/>
                          <a:pt x="2876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44" name="Google Shape;5444;p51"/>
                  <p:cNvSpPr/>
                  <p:nvPr/>
                </p:nvSpPr>
                <p:spPr>
                  <a:xfrm>
                    <a:off x="3642897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19" y="303"/>
                          <a:pt x="1716" y="367"/>
                          <a:pt x="1625" y="445"/>
                        </a:cubicBezTo>
                        <a:cubicBezTo>
                          <a:pt x="1548" y="509"/>
                          <a:pt x="1458" y="586"/>
                          <a:pt x="1368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4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4" y="857"/>
                        </a:cubicBezTo>
                        <a:cubicBezTo>
                          <a:pt x="426" y="844"/>
                          <a:pt x="349" y="818"/>
                          <a:pt x="271" y="780"/>
                        </a:cubicBezTo>
                        <a:cubicBezTo>
                          <a:pt x="207" y="754"/>
                          <a:pt x="155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55" y="419"/>
                        </a:cubicBezTo>
                        <a:cubicBezTo>
                          <a:pt x="143" y="416"/>
                          <a:pt x="131" y="414"/>
                          <a:pt x="119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84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13" y="1063"/>
                        </a:cubicBezTo>
                        <a:cubicBezTo>
                          <a:pt x="865" y="1063"/>
                          <a:pt x="929" y="1051"/>
                          <a:pt x="994" y="1051"/>
                        </a:cubicBezTo>
                        <a:cubicBezTo>
                          <a:pt x="1045" y="1038"/>
                          <a:pt x="1110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6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2" y="341"/>
                          <a:pt x="2180" y="277"/>
                          <a:pt x="2270" y="238"/>
                        </a:cubicBezTo>
                        <a:cubicBezTo>
                          <a:pt x="2347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89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6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45" name="Google Shape;5445;p51"/>
                  <p:cNvSpPr/>
                  <p:nvPr/>
                </p:nvSpPr>
                <p:spPr>
                  <a:xfrm>
                    <a:off x="3741222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3" y="1"/>
                        </a:moveTo>
                        <a:cubicBezTo>
                          <a:pt x="2528" y="1"/>
                          <a:pt x="2502" y="2"/>
                          <a:pt x="2476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1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6" y="870"/>
                          <a:pt x="593" y="870"/>
                          <a:pt x="503" y="857"/>
                        </a:cubicBezTo>
                        <a:cubicBezTo>
                          <a:pt x="426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103" y="651"/>
                        </a:cubicBezTo>
                        <a:cubicBezTo>
                          <a:pt x="65" y="612"/>
                          <a:pt x="65" y="548"/>
                          <a:pt x="65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0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80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6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11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1" y="174"/>
                          <a:pt x="2927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46" name="Google Shape;5446;p51"/>
                  <p:cNvSpPr/>
                  <p:nvPr/>
                </p:nvSpPr>
                <p:spPr>
                  <a:xfrm>
                    <a:off x="3839488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954" y="225"/>
                        </a:move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66" y="251"/>
                          <a:pt x="2966" y="238"/>
                          <a:pt x="2954" y="225"/>
                        </a:cubicBezTo>
                        <a:close/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6" y="6"/>
                        </a:cubicBezTo>
                        <a:cubicBezTo>
                          <a:pt x="2373" y="19"/>
                          <a:pt x="2283" y="45"/>
                          <a:pt x="2180" y="84"/>
                        </a:cubicBezTo>
                        <a:cubicBezTo>
                          <a:pt x="2077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3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1" y="535"/>
                          <a:pt x="1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87" y="754"/>
                          <a:pt x="1664" y="677"/>
                          <a:pt x="1754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4" y="225"/>
                        </a:cubicBezTo>
                        <a:cubicBezTo>
                          <a:pt x="2954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99" y="32"/>
                          <a:pt x="2734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47" name="Google Shape;5447;p51"/>
                  <p:cNvSpPr/>
                  <p:nvPr/>
                </p:nvSpPr>
                <p:spPr>
                  <a:xfrm>
                    <a:off x="3937813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2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79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02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0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77" y="857"/>
                          <a:pt x="838" y="870"/>
                          <a:pt x="787" y="870"/>
                        </a:cubicBezTo>
                        <a:cubicBezTo>
                          <a:pt x="684" y="870"/>
                          <a:pt x="593" y="870"/>
                          <a:pt x="490" y="857"/>
                        </a:cubicBezTo>
                        <a:cubicBezTo>
                          <a:pt x="413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90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3" y="445"/>
                          <a:pt x="129" y="445"/>
                        </a:cubicBezTo>
                        <a:lnTo>
                          <a:pt x="168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32" y="1038"/>
                          <a:pt x="1096" y="1012"/>
                          <a:pt x="1161" y="999"/>
                        </a:cubicBezTo>
                        <a:cubicBezTo>
                          <a:pt x="1264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21" y="457"/>
                          <a:pt x="2012" y="393"/>
                        </a:cubicBezTo>
                        <a:cubicBezTo>
                          <a:pt x="2089" y="341"/>
                          <a:pt x="2166" y="277"/>
                          <a:pt x="2257" y="238"/>
                        </a:cubicBezTo>
                        <a:cubicBezTo>
                          <a:pt x="2334" y="200"/>
                          <a:pt x="2411" y="161"/>
                          <a:pt x="2489" y="135"/>
                        </a:cubicBezTo>
                        <a:cubicBezTo>
                          <a:pt x="2566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1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7" y="148"/>
                          <a:pt x="2901" y="109"/>
                        </a:cubicBezTo>
                        <a:cubicBezTo>
                          <a:pt x="2850" y="71"/>
                          <a:pt x="2798" y="32"/>
                          <a:pt x="2734" y="19"/>
                        </a:cubicBezTo>
                        <a:cubicBezTo>
                          <a:pt x="2670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48" name="Google Shape;5448;p51"/>
                  <p:cNvSpPr/>
                  <p:nvPr/>
                </p:nvSpPr>
                <p:spPr>
                  <a:xfrm>
                    <a:off x="4035304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6" y="1"/>
                        </a:moveTo>
                        <a:cubicBezTo>
                          <a:pt x="2529" y="1"/>
                          <a:pt x="2503" y="2"/>
                          <a:pt x="2477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77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1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26" y="844"/>
                          <a:pt x="336" y="818"/>
                          <a:pt x="272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6" y="419"/>
                          <a:pt x="143" y="419"/>
                        </a:cubicBezTo>
                        <a:cubicBezTo>
                          <a:pt x="134" y="416"/>
                          <a:pt x="124" y="414"/>
                          <a:pt x="114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72" y="935"/>
                          <a:pt x="375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80" y="277"/>
                          <a:pt x="2257" y="238"/>
                        </a:cubicBezTo>
                        <a:cubicBezTo>
                          <a:pt x="2335" y="200"/>
                          <a:pt x="2425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54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5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449" name="Google Shape;5449;p51"/>
                <p:cNvGrpSpPr/>
                <p:nvPr/>
              </p:nvGrpSpPr>
              <p:grpSpPr>
                <a:xfrm>
                  <a:off x="1299890" y="844622"/>
                  <a:ext cx="3315238" cy="64143"/>
                  <a:chOff x="896765" y="648922"/>
                  <a:chExt cx="3315238" cy="64143"/>
                </a:xfrm>
              </p:grpSpPr>
              <p:sp>
                <p:nvSpPr>
                  <p:cNvPr id="5450" name="Google Shape;5450;p51"/>
                  <p:cNvSpPr/>
                  <p:nvPr/>
                </p:nvSpPr>
                <p:spPr>
                  <a:xfrm>
                    <a:off x="896765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68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4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4" y="857"/>
                        </a:cubicBezTo>
                        <a:cubicBezTo>
                          <a:pt x="426" y="844"/>
                          <a:pt x="349" y="818"/>
                          <a:pt x="272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7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55" y="419"/>
                        </a:cubicBezTo>
                        <a:cubicBezTo>
                          <a:pt x="143" y="416"/>
                          <a:pt x="131" y="414"/>
                          <a:pt x="119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78" y="754"/>
                          <a:pt x="130" y="818"/>
                          <a:pt x="194" y="883"/>
                        </a:cubicBezTo>
                        <a:cubicBezTo>
                          <a:pt x="284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3" y="341"/>
                          <a:pt x="2180" y="277"/>
                          <a:pt x="2270" y="238"/>
                        </a:cubicBezTo>
                        <a:cubicBezTo>
                          <a:pt x="2348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7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67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51" name="Google Shape;5451;p51"/>
                  <p:cNvSpPr/>
                  <p:nvPr/>
                </p:nvSpPr>
                <p:spPr>
                  <a:xfrm>
                    <a:off x="995090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5" y="1"/>
                        </a:moveTo>
                        <a:cubicBezTo>
                          <a:pt x="2529" y="1"/>
                          <a:pt x="2502" y="2"/>
                          <a:pt x="2476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77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2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7" y="870"/>
                          <a:pt x="593" y="870"/>
                          <a:pt x="503" y="857"/>
                        </a:cubicBezTo>
                        <a:cubicBezTo>
                          <a:pt x="426" y="844"/>
                          <a:pt x="336" y="818"/>
                          <a:pt x="271" y="780"/>
                        </a:cubicBezTo>
                        <a:cubicBezTo>
                          <a:pt x="207" y="754"/>
                          <a:pt x="142" y="702"/>
                          <a:pt x="103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74" y="986"/>
                          <a:pt x="464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24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52" name="Google Shape;5452;p51"/>
                  <p:cNvSpPr/>
                  <p:nvPr/>
                </p:nvSpPr>
                <p:spPr>
                  <a:xfrm>
                    <a:off x="1093356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7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3" y="419"/>
                        </a:cubicBezTo>
                        <a:cubicBezTo>
                          <a:pt x="133" y="416"/>
                          <a:pt x="124" y="414"/>
                          <a:pt x="114" y="414"/>
                        </a:cubicBezTo>
                        <a:cubicBezTo>
                          <a:pt x="81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87" y="754"/>
                          <a:pt x="1664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80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15" y="174"/>
                          <a:pt x="2928" y="200"/>
                          <a:pt x="2954" y="225"/>
                        </a:cubicBezTo>
                        <a:cubicBezTo>
                          <a:pt x="2954" y="238"/>
                          <a:pt x="2954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53" name="Google Shape;5453;p51"/>
                  <p:cNvSpPr/>
                  <p:nvPr/>
                </p:nvSpPr>
                <p:spPr>
                  <a:xfrm>
                    <a:off x="1191681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2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79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793" y="303"/>
                          <a:pt x="1702" y="367"/>
                          <a:pt x="1612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77" y="857"/>
                          <a:pt x="838" y="870"/>
                          <a:pt x="787" y="870"/>
                        </a:cubicBezTo>
                        <a:cubicBezTo>
                          <a:pt x="684" y="870"/>
                          <a:pt x="593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91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3" y="445"/>
                          <a:pt x="129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81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68" y="1038"/>
                          <a:pt x="684" y="1063"/>
                          <a:pt x="787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32" y="1038"/>
                          <a:pt x="1096" y="1012"/>
                          <a:pt x="1161" y="999"/>
                        </a:cubicBezTo>
                        <a:cubicBezTo>
                          <a:pt x="1264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22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489" y="135"/>
                        </a:cubicBezTo>
                        <a:cubicBezTo>
                          <a:pt x="2566" y="122"/>
                          <a:pt x="2631" y="109"/>
                          <a:pt x="2708" y="109"/>
                        </a:cubicBezTo>
                        <a:cubicBezTo>
                          <a:pt x="2760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7" y="148"/>
                          <a:pt x="2902" y="109"/>
                        </a:cubicBezTo>
                        <a:cubicBezTo>
                          <a:pt x="2850" y="71"/>
                          <a:pt x="2785" y="32"/>
                          <a:pt x="2721" y="19"/>
                        </a:cubicBezTo>
                        <a:cubicBezTo>
                          <a:pt x="2666" y="10"/>
                          <a:pt x="2605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54" name="Google Shape;5454;p51"/>
                  <p:cNvSpPr/>
                  <p:nvPr/>
                </p:nvSpPr>
                <p:spPr>
                  <a:xfrm>
                    <a:off x="1289946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7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7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03" y="367"/>
                          <a:pt x="1613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78" y="857"/>
                          <a:pt x="839" y="870"/>
                          <a:pt x="787" y="870"/>
                        </a:cubicBezTo>
                        <a:cubicBezTo>
                          <a:pt x="684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6" y="419"/>
                          <a:pt x="143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81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32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74" y="754"/>
                          <a:pt x="1664" y="677"/>
                          <a:pt x="1754" y="612"/>
                        </a:cubicBezTo>
                        <a:cubicBezTo>
                          <a:pt x="1845" y="535"/>
                          <a:pt x="1922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489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1" y="225"/>
                        </a:cubicBez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54" y="251"/>
                          <a:pt x="2954" y="238"/>
                          <a:pt x="2954" y="225"/>
                        </a:cubicBezTo>
                        <a:cubicBezTo>
                          <a:pt x="2954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99" y="32"/>
                          <a:pt x="2722" y="19"/>
                        </a:cubicBezTo>
                        <a:cubicBezTo>
                          <a:pt x="2667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55" name="Google Shape;5455;p51"/>
                  <p:cNvSpPr/>
                  <p:nvPr/>
                </p:nvSpPr>
                <p:spPr>
                  <a:xfrm>
                    <a:off x="1386723" y="648922"/>
                    <a:ext cx="177474" cy="641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0" h="1077" extrusionOk="0">
                        <a:moveTo>
                          <a:pt x="2566" y="1"/>
                        </a:moveTo>
                        <a:cubicBezTo>
                          <a:pt x="2541" y="1"/>
                          <a:pt x="2516" y="2"/>
                          <a:pt x="2489" y="6"/>
                        </a:cubicBezTo>
                        <a:cubicBezTo>
                          <a:pt x="2399" y="19"/>
                          <a:pt x="2296" y="45"/>
                          <a:pt x="2205" y="84"/>
                        </a:cubicBezTo>
                        <a:cubicBezTo>
                          <a:pt x="2102" y="122"/>
                          <a:pt x="1999" y="174"/>
                          <a:pt x="1909" y="238"/>
                        </a:cubicBezTo>
                        <a:cubicBezTo>
                          <a:pt x="1819" y="303"/>
                          <a:pt x="1728" y="367"/>
                          <a:pt x="1638" y="445"/>
                        </a:cubicBezTo>
                        <a:cubicBezTo>
                          <a:pt x="1548" y="509"/>
                          <a:pt x="1458" y="586"/>
                          <a:pt x="1367" y="638"/>
                        </a:cubicBezTo>
                        <a:cubicBezTo>
                          <a:pt x="1290" y="702"/>
                          <a:pt x="1187" y="754"/>
                          <a:pt x="1097" y="806"/>
                        </a:cubicBezTo>
                        <a:cubicBezTo>
                          <a:pt x="1045" y="818"/>
                          <a:pt x="993" y="831"/>
                          <a:pt x="955" y="844"/>
                        </a:cubicBezTo>
                        <a:cubicBezTo>
                          <a:pt x="903" y="857"/>
                          <a:pt x="852" y="870"/>
                          <a:pt x="800" y="870"/>
                        </a:cubicBezTo>
                        <a:cubicBezTo>
                          <a:pt x="710" y="870"/>
                          <a:pt x="607" y="870"/>
                          <a:pt x="516" y="857"/>
                        </a:cubicBezTo>
                        <a:cubicBezTo>
                          <a:pt x="439" y="844"/>
                          <a:pt x="349" y="818"/>
                          <a:pt x="271" y="780"/>
                        </a:cubicBezTo>
                        <a:cubicBezTo>
                          <a:pt x="207" y="754"/>
                          <a:pt x="155" y="702"/>
                          <a:pt x="117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91" y="470"/>
                          <a:pt x="117" y="445"/>
                          <a:pt x="155" y="445"/>
                        </a:cubicBezTo>
                        <a:lnTo>
                          <a:pt x="194" y="445"/>
                        </a:lnTo>
                        <a:cubicBezTo>
                          <a:pt x="181" y="432"/>
                          <a:pt x="168" y="432"/>
                          <a:pt x="155" y="419"/>
                        </a:cubicBezTo>
                        <a:cubicBezTo>
                          <a:pt x="104" y="419"/>
                          <a:pt x="52" y="432"/>
                          <a:pt x="39" y="483"/>
                        </a:cubicBezTo>
                        <a:cubicBezTo>
                          <a:pt x="0" y="548"/>
                          <a:pt x="0" y="612"/>
                          <a:pt x="39" y="690"/>
                        </a:cubicBezTo>
                        <a:cubicBezTo>
                          <a:pt x="65" y="767"/>
                          <a:pt x="129" y="831"/>
                          <a:pt x="194" y="883"/>
                        </a:cubicBezTo>
                        <a:cubicBezTo>
                          <a:pt x="284" y="947"/>
                          <a:pt x="374" y="999"/>
                          <a:pt x="478" y="1025"/>
                        </a:cubicBezTo>
                        <a:cubicBezTo>
                          <a:pt x="581" y="1051"/>
                          <a:pt x="697" y="1063"/>
                          <a:pt x="813" y="1076"/>
                        </a:cubicBezTo>
                        <a:cubicBezTo>
                          <a:pt x="864" y="1063"/>
                          <a:pt x="929" y="1063"/>
                          <a:pt x="993" y="1051"/>
                        </a:cubicBezTo>
                        <a:cubicBezTo>
                          <a:pt x="1058" y="1038"/>
                          <a:pt x="1122" y="1012"/>
                          <a:pt x="1174" y="999"/>
                        </a:cubicBezTo>
                        <a:cubicBezTo>
                          <a:pt x="1290" y="947"/>
                          <a:pt x="1393" y="896"/>
                          <a:pt x="1496" y="818"/>
                        </a:cubicBezTo>
                        <a:cubicBezTo>
                          <a:pt x="1599" y="754"/>
                          <a:pt x="1690" y="677"/>
                          <a:pt x="1780" y="612"/>
                        </a:cubicBezTo>
                        <a:cubicBezTo>
                          <a:pt x="1870" y="535"/>
                          <a:pt x="1948" y="457"/>
                          <a:pt x="2025" y="393"/>
                        </a:cubicBezTo>
                        <a:cubicBezTo>
                          <a:pt x="2102" y="341"/>
                          <a:pt x="2193" y="277"/>
                          <a:pt x="2270" y="238"/>
                        </a:cubicBezTo>
                        <a:cubicBezTo>
                          <a:pt x="2347" y="200"/>
                          <a:pt x="2425" y="161"/>
                          <a:pt x="2515" y="135"/>
                        </a:cubicBezTo>
                        <a:cubicBezTo>
                          <a:pt x="2579" y="122"/>
                          <a:pt x="2657" y="109"/>
                          <a:pt x="2734" y="109"/>
                        </a:cubicBezTo>
                        <a:cubicBezTo>
                          <a:pt x="2786" y="109"/>
                          <a:pt x="2837" y="122"/>
                          <a:pt x="2889" y="148"/>
                        </a:cubicBezTo>
                        <a:cubicBezTo>
                          <a:pt x="2928" y="174"/>
                          <a:pt x="2953" y="200"/>
                          <a:pt x="2966" y="225"/>
                        </a:cubicBezTo>
                        <a:cubicBezTo>
                          <a:pt x="2966" y="238"/>
                          <a:pt x="2979" y="251"/>
                          <a:pt x="2979" y="264"/>
                        </a:cubicBezTo>
                        <a:cubicBezTo>
                          <a:pt x="2979" y="251"/>
                          <a:pt x="2979" y="238"/>
                          <a:pt x="2979" y="225"/>
                        </a:cubicBezTo>
                        <a:cubicBezTo>
                          <a:pt x="2966" y="187"/>
                          <a:pt x="2953" y="148"/>
                          <a:pt x="2928" y="109"/>
                        </a:cubicBezTo>
                        <a:cubicBezTo>
                          <a:pt x="2876" y="71"/>
                          <a:pt x="2811" y="32"/>
                          <a:pt x="2747" y="19"/>
                        </a:cubicBezTo>
                        <a:cubicBezTo>
                          <a:pt x="2683" y="10"/>
                          <a:pt x="2626" y="1"/>
                          <a:pt x="256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56" name="Google Shape;5456;p51"/>
                  <p:cNvSpPr/>
                  <p:nvPr/>
                </p:nvSpPr>
                <p:spPr>
                  <a:xfrm>
                    <a:off x="1485762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7" y="6"/>
                        </a:cubicBezTo>
                        <a:cubicBezTo>
                          <a:pt x="2373" y="19"/>
                          <a:pt x="2283" y="45"/>
                          <a:pt x="2180" y="84"/>
                        </a:cubicBezTo>
                        <a:cubicBezTo>
                          <a:pt x="2077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5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91" y="857"/>
                          <a:pt x="839" y="870"/>
                          <a:pt x="787" y="870"/>
                        </a:cubicBezTo>
                        <a:cubicBezTo>
                          <a:pt x="684" y="870"/>
                          <a:pt x="594" y="870"/>
                          <a:pt x="504" y="857"/>
                        </a:cubicBezTo>
                        <a:cubicBezTo>
                          <a:pt x="414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9" y="432"/>
                          <a:pt x="156" y="419"/>
                          <a:pt x="143" y="419"/>
                        </a:cubicBezTo>
                        <a:cubicBezTo>
                          <a:pt x="131" y="416"/>
                          <a:pt x="119" y="414"/>
                          <a:pt x="108" y="414"/>
                        </a:cubicBezTo>
                        <a:cubicBezTo>
                          <a:pt x="74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81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32" y="1038"/>
                          <a:pt x="1097" y="1012"/>
                          <a:pt x="1161" y="999"/>
                        </a:cubicBezTo>
                        <a:cubicBezTo>
                          <a:pt x="1265" y="947"/>
                          <a:pt x="1381" y="896"/>
                          <a:pt x="1484" y="818"/>
                        </a:cubicBezTo>
                        <a:cubicBezTo>
                          <a:pt x="1574" y="754"/>
                          <a:pt x="1664" y="677"/>
                          <a:pt x="1755" y="612"/>
                        </a:cubicBezTo>
                        <a:cubicBezTo>
                          <a:pt x="1845" y="535"/>
                          <a:pt x="1922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490" y="135"/>
                        </a:cubicBezTo>
                        <a:cubicBezTo>
                          <a:pt x="2567" y="122"/>
                          <a:pt x="2631" y="109"/>
                          <a:pt x="2709" y="109"/>
                        </a:cubicBezTo>
                        <a:cubicBezTo>
                          <a:pt x="2760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1" y="225"/>
                        </a:cubicBez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54" y="251"/>
                          <a:pt x="2954" y="238"/>
                          <a:pt x="2954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51" y="71"/>
                          <a:pt x="2799" y="32"/>
                          <a:pt x="2722" y="19"/>
                        </a:cubicBezTo>
                        <a:cubicBezTo>
                          <a:pt x="2667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57" name="Google Shape;5457;p51"/>
                  <p:cNvSpPr/>
                  <p:nvPr/>
                </p:nvSpPr>
                <p:spPr>
                  <a:xfrm>
                    <a:off x="1583313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89" y="122"/>
                          <a:pt x="1999" y="174"/>
                          <a:pt x="1909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58" y="586"/>
                          <a:pt x="1354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3" y="857"/>
                        </a:cubicBezTo>
                        <a:cubicBezTo>
                          <a:pt x="426" y="844"/>
                          <a:pt x="349" y="818"/>
                          <a:pt x="271" y="780"/>
                        </a:cubicBezTo>
                        <a:cubicBezTo>
                          <a:pt x="207" y="754"/>
                          <a:pt x="142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7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4" y="883"/>
                        </a:cubicBezTo>
                        <a:cubicBezTo>
                          <a:pt x="284" y="935"/>
                          <a:pt x="374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3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102" y="341"/>
                          <a:pt x="2180" y="277"/>
                          <a:pt x="2270" y="238"/>
                        </a:cubicBezTo>
                        <a:cubicBezTo>
                          <a:pt x="2347" y="200"/>
                          <a:pt x="2425" y="161"/>
                          <a:pt x="2502" y="135"/>
                        </a:cubicBezTo>
                        <a:cubicBezTo>
                          <a:pt x="2579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0" y="200"/>
                          <a:pt x="2953" y="225"/>
                        </a:cubicBezTo>
                        <a:cubicBezTo>
                          <a:pt x="2966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9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58" name="Google Shape;5458;p51"/>
                  <p:cNvSpPr/>
                  <p:nvPr/>
                </p:nvSpPr>
                <p:spPr>
                  <a:xfrm>
                    <a:off x="1681579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6" y="1"/>
                        </a:moveTo>
                        <a:cubicBezTo>
                          <a:pt x="2530" y="1"/>
                          <a:pt x="2503" y="2"/>
                          <a:pt x="2477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78" y="702"/>
                          <a:pt x="1174" y="754"/>
                          <a:pt x="1084" y="806"/>
                        </a:cubicBezTo>
                        <a:cubicBezTo>
                          <a:pt x="1033" y="818"/>
                          <a:pt x="994" y="831"/>
                          <a:pt x="942" y="844"/>
                        </a:cubicBezTo>
                        <a:cubicBezTo>
                          <a:pt x="891" y="857"/>
                          <a:pt x="839" y="870"/>
                          <a:pt x="788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27" y="844"/>
                          <a:pt x="336" y="818"/>
                          <a:pt x="272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2" y="445"/>
                        </a:lnTo>
                        <a:cubicBezTo>
                          <a:pt x="169" y="432"/>
                          <a:pt x="156" y="419"/>
                          <a:pt x="143" y="419"/>
                        </a:cubicBezTo>
                        <a:cubicBezTo>
                          <a:pt x="134" y="416"/>
                          <a:pt x="124" y="414"/>
                          <a:pt x="114" y="414"/>
                        </a:cubicBezTo>
                        <a:cubicBezTo>
                          <a:pt x="82" y="414"/>
                          <a:pt x="50" y="431"/>
                          <a:pt x="40" y="470"/>
                        </a:cubicBezTo>
                        <a:cubicBezTo>
                          <a:pt x="1" y="535"/>
                          <a:pt x="1" y="612"/>
                          <a:pt x="40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72" y="935"/>
                          <a:pt x="375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2" y="999"/>
                        </a:cubicBezTo>
                        <a:cubicBezTo>
                          <a:pt x="1278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8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090" y="341"/>
                          <a:pt x="2180" y="277"/>
                          <a:pt x="2258" y="238"/>
                        </a:cubicBezTo>
                        <a:cubicBezTo>
                          <a:pt x="2335" y="200"/>
                          <a:pt x="2425" y="161"/>
                          <a:pt x="2503" y="135"/>
                        </a:cubicBezTo>
                        <a:cubicBezTo>
                          <a:pt x="2567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54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15" y="109"/>
                        </a:cubicBezTo>
                        <a:cubicBezTo>
                          <a:pt x="2864" y="71"/>
                          <a:pt x="2799" y="32"/>
                          <a:pt x="2735" y="19"/>
                        </a:cubicBezTo>
                        <a:cubicBezTo>
                          <a:pt x="2680" y="10"/>
                          <a:pt x="2619" y="1"/>
                          <a:pt x="255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59" name="Google Shape;5459;p51"/>
                  <p:cNvSpPr/>
                  <p:nvPr/>
                </p:nvSpPr>
                <p:spPr>
                  <a:xfrm>
                    <a:off x="1779904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6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7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35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02" y="109"/>
                        </a:cubicBezTo>
                        <a:cubicBezTo>
                          <a:pt x="2850" y="71"/>
                          <a:pt x="2799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60" name="Google Shape;5460;p51"/>
                  <p:cNvSpPr/>
                  <p:nvPr/>
                </p:nvSpPr>
                <p:spPr>
                  <a:xfrm>
                    <a:off x="1877454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9" y="1"/>
                        </a:moveTo>
                        <a:cubicBezTo>
                          <a:pt x="2535" y="1"/>
                          <a:pt x="2511" y="2"/>
                          <a:pt x="2489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99" y="174"/>
                          <a:pt x="1908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47" y="509"/>
                          <a:pt x="1457" y="586"/>
                          <a:pt x="1367" y="638"/>
                        </a:cubicBezTo>
                        <a:cubicBezTo>
                          <a:pt x="1277" y="702"/>
                          <a:pt x="1186" y="754"/>
                          <a:pt x="1083" y="806"/>
                        </a:cubicBezTo>
                        <a:cubicBezTo>
                          <a:pt x="1045" y="818"/>
                          <a:pt x="993" y="831"/>
                          <a:pt x="941" y="844"/>
                        </a:cubicBezTo>
                        <a:cubicBezTo>
                          <a:pt x="890" y="857"/>
                          <a:pt x="851" y="870"/>
                          <a:pt x="800" y="870"/>
                        </a:cubicBezTo>
                        <a:cubicBezTo>
                          <a:pt x="696" y="870"/>
                          <a:pt x="606" y="870"/>
                          <a:pt x="516" y="857"/>
                        </a:cubicBezTo>
                        <a:cubicBezTo>
                          <a:pt x="426" y="844"/>
                          <a:pt x="348" y="818"/>
                          <a:pt x="271" y="780"/>
                        </a:cubicBezTo>
                        <a:cubicBezTo>
                          <a:pt x="206" y="754"/>
                          <a:pt x="155" y="702"/>
                          <a:pt x="103" y="651"/>
                        </a:cubicBezTo>
                        <a:cubicBezTo>
                          <a:pt x="77" y="612"/>
                          <a:pt x="65" y="548"/>
                          <a:pt x="77" y="509"/>
                        </a:cubicBezTo>
                        <a:cubicBezTo>
                          <a:pt x="77" y="470"/>
                          <a:pt x="116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81" y="432"/>
                          <a:pt x="168" y="419"/>
                          <a:pt x="155" y="419"/>
                        </a:cubicBezTo>
                        <a:cubicBezTo>
                          <a:pt x="143" y="416"/>
                          <a:pt x="130" y="414"/>
                          <a:pt x="119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77" y="754"/>
                          <a:pt x="129" y="818"/>
                          <a:pt x="194" y="883"/>
                        </a:cubicBezTo>
                        <a:cubicBezTo>
                          <a:pt x="284" y="935"/>
                          <a:pt x="374" y="986"/>
                          <a:pt x="477" y="1012"/>
                        </a:cubicBezTo>
                        <a:cubicBezTo>
                          <a:pt x="580" y="1038"/>
                          <a:pt x="696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93" y="1051"/>
                        </a:cubicBezTo>
                        <a:cubicBezTo>
                          <a:pt x="1045" y="1038"/>
                          <a:pt x="1109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6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25" y="393"/>
                        </a:cubicBezTo>
                        <a:cubicBezTo>
                          <a:pt x="2102" y="341"/>
                          <a:pt x="2179" y="277"/>
                          <a:pt x="2270" y="238"/>
                        </a:cubicBezTo>
                        <a:cubicBezTo>
                          <a:pt x="2347" y="200"/>
                          <a:pt x="2424" y="161"/>
                          <a:pt x="2502" y="135"/>
                        </a:cubicBezTo>
                        <a:cubicBezTo>
                          <a:pt x="2579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37" y="122"/>
                          <a:pt x="2888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66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61" name="Google Shape;5461;p51"/>
                  <p:cNvSpPr/>
                  <p:nvPr/>
                </p:nvSpPr>
                <p:spPr>
                  <a:xfrm>
                    <a:off x="1975720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58" y="586"/>
                          <a:pt x="1355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3" y="857"/>
                        </a:cubicBezTo>
                        <a:cubicBezTo>
                          <a:pt x="426" y="844"/>
                          <a:pt x="349" y="818"/>
                          <a:pt x="271" y="780"/>
                        </a:cubicBezTo>
                        <a:cubicBezTo>
                          <a:pt x="207" y="754"/>
                          <a:pt x="142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4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84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3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102" y="341"/>
                          <a:pt x="2180" y="277"/>
                          <a:pt x="2270" y="238"/>
                        </a:cubicBezTo>
                        <a:cubicBezTo>
                          <a:pt x="2335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62" name="Google Shape;5462;p51"/>
                  <p:cNvSpPr/>
                  <p:nvPr/>
                </p:nvSpPr>
                <p:spPr>
                  <a:xfrm>
                    <a:off x="2074045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3" y="1"/>
                        </a:moveTo>
                        <a:cubicBezTo>
                          <a:pt x="2528" y="1"/>
                          <a:pt x="2502" y="2"/>
                          <a:pt x="2476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1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6" y="870"/>
                          <a:pt x="593" y="870"/>
                          <a:pt x="503" y="857"/>
                        </a:cubicBezTo>
                        <a:cubicBezTo>
                          <a:pt x="426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103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7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74" y="986"/>
                          <a:pt x="464" y="1012"/>
                        </a:cubicBezTo>
                        <a:cubicBezTo>
                          <a:pt x="580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11" y="161"/>
                          <a:pt x="2502" y="135"/>
                        </a:cubicBezTo>
                        <a:cubicBezTo>
                          <a:pt x="2566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24" y="122"/>
                          <a:pt x="2876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63" name="Google Shape;5463;p51"/>
                  <p:cNvSpPr/>
                  <p:nvPr/>
                </p:nvSpPr>
                <p:spPr>
                  <a:xfrm>
                    <a:off x="2172310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7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77" y="857"/>
                          <a:pt x="839" y="870"/>
                          <a:pt x="787" y="870"/>
                        </a:cubicBezTo>
                        <a:cubicBezTo>
                          <a:pt x="684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1" y="535"/>
                          <a:pt x="1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74" y="754"/>
                          <a:pt x="1664" y="677"/>
                          <a:pt x="1754" y="612"/>
                        </a:cubicBezTo>
                        <a:cubicBezTo>
                          <a:pt x="1845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1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99" y="32"/>
                          <a:pt x="2734" y="19"/>
                        </a:cubicBezTo>
                        <a:cubicBezTo>
                          <a:pt x="2670" y="10"/>
                          <a:pt x="2607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64" name="Google Shape;5464;p51"/>
                  <p:cNvSpPr/>
                  <p:nvPr/>
                </p:nvSpPr>
                <p:spPr>
                  <a:xfrm>
                    <a:off x="2269861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60" y="1"/>
                        </a:moveTo>
                        <a:cubicBezTo>
                          <a:pt x="2535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99" y="174"/>
                          <a:pt x="1909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57" y="586"/>
                          <a:pt x="1354" y="638"/>
                        </a:cubicBezTo>
                        <a:cubicBezTo>
                          <a:pt x="1277" y="702"/>
                          <a:pt x="1187" y="754"/>
                          <a:pt x="1083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8" y="870"/>
                          <a:pt x="800" y="870"/>
                        </a:cubicBezTo>
                        <a:cubicBezTo>
                          <a:pt x="697" y="870"/>
                          <a:pt x="606" y="870"/>
                          <a:pt x="503" y="857"/>
                        </a:cubicBezTo>
                        <a:cubicBezTo>
                          <a:pt x="426" y="844"/>
                          <a:pt x="348" y="818"/>
                          <a:pt x="271" y="780"/>
                        </a:cubicBezTo>
                        <a:cubicBezTo>
                          <a:pt x="207" y="754"/>
                          <a:pt x="142" y="702"/>
                          <a:pt x="103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6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55" y="419"/>
                        </a:cubicBezTo>
                        <a:cubicBezTo>
                          <a:pt x="143" y="416"/>
                          <a:pt x="131" y="414"/>
                          <a:pt x="119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78" y="754"/>
                          <a:pt x="129" y="818"/>
                          <a:pt x="194" y="883"/>
                        </a:cubicBezTo>
                        <a:cubicBezTo>
                          <a:pt x="284" y="935"/>
                          <a:pt x="374" y="986"/>
                          <a:pt x="477" y="1012"/>
                        </a:cubicBezTo>
                        <a:cubicBezTo>
                          <a:pt x="580" y="1038"/>
                          <a:pt x="697" y="1063"/>
                          <a:pt x="813" y="1063"/>
                        </a:cubicBezTo>
                        <a:cubicBezTo>
                          <a:pt x="864" y="1063"/>
                          <a:pt x="929" y="1051"/>
                          <a:pt x="993" y="1051"/>
                        </a:cubicBezTo>
                        <a:cubicBezTo>
                          <a:pt x="1045" y="1038"/>
                          <a:pt x="1109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6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25" y="393"/>
                        </a:cubicBezTo>
                        <a:cubicBezTo>
                          <a:pt x="2102" y="341"/>
                          <a:pt x="2179" y="277"/>
                          <a:pt x="2270" y="238"/>
                        </a:cubicBezTo>
                        <a:cubicBezTo>
                          <a:pt x="2347" y="200"/>
                          <a:pt x="2424" y="161"/>
                          <a:pt x="2502" y="135"/>
                        </a:cubicBezTo>
                        <a:cubicBezTo>
                          <a:pt x="2579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89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65" name="Google Shape;5465;p51"/>
                  <p:cNvSpPr/>
                  <p:nvPr/>
                </p:nvSpPr>
                <p:spPr>
                  <a:xfrm>
                    <a:off x="2368126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5" y="1"/>
                        </a:moveTo>
                        <a:cubicBezTo>
                          <a:pt x="2529" y="1"/>
                          <a:pt x="2503" y="2"/>
                          <a:pt x="2476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77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26" y="844"/>
                          <a:pt x="336" y="818"/>
                          <a:pt x="259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3" y="419"/>
                        </a:cubicBezTo>
                        <a:cubicBezTo>
                          <a:pt x="133" y="416"/>
                          <a:pt x="124" y="414"/>
                          <a:pt x="114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72" y="935"/>
                          <a:pt x="375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090" y="341"/>
                          <a:pt x="2180" y="277"/>
                          <a:pt x="2257" y="238"/>
                        </a:cubicBezTo>
                        <a:cubicBezTo>
                          <a:pt x="2335" y="200"/>
                          <a:pt x="2425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8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54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4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66" name="Google Shape;5466;p51"/>
                  <p:cNvSpPr/>
                  <p:nvPr/>
                </p:nvSpPr>
                <p:spPr>
                  <a:xfrm>
                    <a:off x="2466451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53" y="1"/>
                        </a:moveTo>
                        <a:cubicBezTo>
                          <a:pt x="2528" y="1"/>
                          <a:pt x="2502" y="2"/>
                          <a:pt x="2476" y="6"/>
                        </a:cubicBezTo>
                        <a:cubicBezTo>
                          <a:pt x="2373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0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7" y="870"/>
                          <a:pt x="593" y="870"/>
                          <a:pt x="503" y="857"/>
                        </a:cubicBezTo>
                        <a:cubicBezTo>
                          <a:pt x="413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103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6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40" y="148"/>
                          <a:pt x="2902" y="109"/>
                        </a:cubicBezTo>
                        <a:cubicBezTo>
                          <a:pt x="2850" y="71"/>
                          <a:pt x="2798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67" name="Google Shape;5467;p51"/>
                  <p:cNvSpPr/>
                  <p:nvPr/>
                </p:nvSpPr>
                <p:spPr>
                  <a:xfrm>
                    <a:off x="2563943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19" y="303"/>
                          <a:pt x="1716" y="367"/>
                          <a:pt x="1626" y="445"/>
                        </a:cubicBezTo>
                        <a:cubicBezTo>
                          <a:pt x="1548" y="509"/>
                          <a:pt x="1458" y="586"/>
                          <a:pt x="1368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4" y="831"/>
                          <a:pt x="942" y="844"/>
                        </a:cubicBezTo>
                        <a:cubicBezTo>
                          <a:pt x="891" y="857"/>
                          <a:pt x="852" y="870"/>
                          <a:pt x="800" y="870"/>
                        </a:cubicBezTo>
                        <a:cubicBezTo>
                          <a:pt x="697" y="870"/>
                          <a:pt x="607" y="870"/>
                          <a:pt x="517" y="857"/>
                        </a:cubicBezTo>
                        <a:cubicBezTo>
                          <a:pt x="426" y="844"/>
                          <a:pt x="349" y="818"/>
                          <a:pt x="272" y="780"/>
                        </a:cubicBezTo>
                        <a:cubicBezTo>
                          <a:pt x="207" y="754"/>
                          <a:pt x="156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7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81" y="432"/>
                          <a:pt x="168" y="419"/>
                          <a:pt x="156" y="419"/>
                        </a:cubicBezTo>
                        <a:cubicBezTo>
                          <a:pt x="143" y="416"/>
                          <a:pt x="131" y="414"/>
                          <a:pt x="120" y="414"/>
                        </a:cubicBezTo>
                        <a:cubicBezTo>
                          <a:pt x="82" y="414"/>
                          <a:pt x="49" y="431"/>
                          <a:pt x="40" y="470"/>
                        </a:cubicBezTo>
                        <a:cubicBezTo>
                          <a:pt x="1" y="535"/>
                          <a:pt x="1" y="612"/>
                          <a:pt x="40" y="677"/>
                        </a:cubicBezTo>
                        <a:cubicBezTo>
                          <a:pt x="78" y="754"/>
                          <a:pt x="130" y="818"/>
                          <a:pt x="194" y="883"/>
                        </a:cubicBezTo>
                        <a:cubicBezTo>
                          <a:pt x="285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13" y="1063"/>
                        </a:cubicBezTo>
                        <a:cubicBezTo>
                          <a:pt x="865" y="1063"/>
                          <a:pt x="929" y="1051"/>
                          <a:pt x="994" y="1051"/>
                        </a:cubicBezTo>
                        <a:cubicBezTo>
                          <a:pt x="1045" y="1038"/>
                          <a:pt x="1110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7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3" y="341"/>
                          <a:pt x="2180" y="277"/>
                          <a:pt x="2270" y="238"/>
                        </a:cubicBezTo>
                        <a:cubicBezTo>
                          <a:pt x="2348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89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7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67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68" name="Google Shape;5468;p51"/>
                  <p:cNvSpPr/>
                  <p:nvPr/>
                </p:nvSpPr>
                <p:spPr>
                  <a:xfrm>
                    <a:off x="2662268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5" y="1"/>
                        </a:moveTo>
                        <a:cubicBezTo>
                          <a:pt x="2529" y="1"/>
                          <a:pt x="2503" y="2"/>
                          <a:pt x="2476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77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7" y="870"/>
                          <a:pt x="593" y="870"/>
                          <a:pt x="503" y="857"/>
                        </a:cubicBezTo>
                        <a:cubicBezTo>
                          <a:pt x="426" y="844"/>
                          <a:pt x="336" y="818"/>
                          <a:pt x="271" y="780"/>
                        </a:cubicBezTo>
                        <a:cubicBezTo>
                          <a:pt x="207" y="754"/>
                          <a:pt x="142" y="702"/>
                          <a:pt x="103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4" y="883"/>
                        </a:cubicBezTo>
                        <a:cubicBezTo>
                          <a:pt x="271" y="935"/>
                          <a:pt x="374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089" y="341"/>
                          <a:pt x="2180" y="277"/>
                          <a:pt x="2257" y="238"/>
                        </a:cubicBezTo>
                        <a:cubicBezTo>
                          <a:pt x="2334" y="200"/>
                          <a:pt x="2425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5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69" name="Google Shape;5469;p51"/>
                  <p:cNvSpPr/>
                  <p:nvPr/>
                </p:nvSpPr>
                <p:spPr>
                  <a:xfrm>
                    <a:off x="2760533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7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5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1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6" y="419"/>
                          <a:pt x="143" y="419"/>
                        </a:cubicBezTo>
                        <a:cubicBezTo>
                          <a:pt x="131" y="416"/>
                          <a:pt x="119" y="414"/>
                          <a:pt x="108" y="414"/>
                        </a:cubicBezTo>
                        <a:cubicBezTo>
                          <a:pt x="74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4" y="225"/>
                        </a:cubicBezTo>
                        <a:cubicBezTo>
                          <a:pt x="2954" y="238"/>
                          <a:pt x="2954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70" name="Google Shape;5470;p51"/>
                  <p:cNvSpPr/>
                  <p:nvPr/>
                </p:nvSpPr>
                <p:spPr>
                  <a:xfrm>
                    <a:off x="2858858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02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77" y="857"/>
                          <a:pt x="838" y="870"/>
                          <a:pt x="787" y="870"/>
                        </a:cubicBezTo>
                        <a:cubicBezTo>
                          <a:pt x="684" y="870"/>
                          <a:pt x="593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6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35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7" y="148"/>
                          <a:pt x="2902" y="109"/>
                        </a:cubicBezTo>
                        <a:cubicBezTo>
                          <a:pt x="2850" y="71"/>
                          <a:pt x="2798" y="32"/>
                          <a:pt x="2734" y="19"/>
                        </a:cubicBezTo>
                        <a:cubicBezTo>
                          <a:pt x="2670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71" name="Google Shape;5471;p51"/>
                  <p:cNvSpPr/>
                  <p:nvPr/>
                </p:nvSpPr>
                <p:spPr>
                  <a:xfrm>
                    <a:off x="2956349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90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2000" y="174"/>
                          <a:pt x="1909" y="238"/>
                        </a:cubicBezTo>
                        <a:cubicBezTo>
                          <a:pt x="1819" y="303"/>
                          <a:pt x="1716" y="367"/>
                          <a:pt x="1626" y="445"/>
                        </a:cubicBezTo>
                        <a:cubicBezTo>
                          <a:pt x="1548" y="509"/>
                          <a:pt x="1458" y="586"/>
                          <a:pt x="1368" y="638"/>
                        </a:cubicBezTo>
                        <a:cubicBezTo>
                          <a:pt x="1278" y="702"/>
                          <a:pt x="1187" y="754"/>
                          <a:pt x="1084" y="806"/>
                        </a:cubicBezTo>
                        <a:cubicBezTo>
                          <a:pt x="1033" y="818"/>
                          <a:pt x="994" y="831"/>
                          <a:pt x="942" y="844"/>
                        </a:cubicBezTo>
                        <a:cubicBezTo>
                          <a:pt x="891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4" y="857"/>
                        </a:cubicBezTo>
                        <a:cubicBezTo>
                          <a:pt x="426" y="844"/>
                          <a:pt x="349" y="818"/>
                          <a:pt x="272" y="780"/>
                        </a:cubicBezTo>
                        <a:cubicBezTo>
                          <a:pt x="207" y="754"/>
                          <a:pt x="156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9" y="432"/>
                          <a:pt x="169" y="419"/>
                          <a:pt x="156" y="419"/>
                        </a:cubicBezTo>
                        <a:cubicBezTo>
                          <a:pt x="144" y="416"/>
                          <a:pt x="131" y="414"/>
                          <a:pt x="120" y="414"/>
                        </a:cubicBezTo>
                        <a:cubicBezTo>
                          <a:pt x="82" y="414"/>
                          <a:pt x="49" y="431"/>
                          <a:pt x="40" y="470"/>
                        </a:cubicBezTo>
                        <a:cubicBezTo>
                          <a:pt x="1" y="535"/>
                          <a:pt x="1" y="612"/>
                          <a:pt x="40" y="677"/>
                        </a:cubicBezTo>
                        <a:cubicBezTo>
                          <a:pt x="78" y="754"/>
                          <a:pt x="130" y="818"/>
                          <a:pt x="194" y="883"/>
                        </a:cubicBezTo>
                        <a:cubicBezTo>
                          <a:pt x="285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13" y="1063"/>
                        </a:cubicBezTo>
                        <a:cubicBezTo>
                          <a:pt x="865" y="1063"/>
                          <a:pt x="929" y="1051"/>
                          <a:pt x="994" y="1051"/>
                        </a:cubicBezTo>
                        <a:cubicBezTo>
                          <a:pt x="1045" y="1038"/>
                          <a:pt x="1110" y="1012"/>
                          <a:pt x="1174" y="999"/>
                        </a:cubicBezTo>
                        <a:cubicBezTo>
                          <a:pt x="1278" y="947"/>
                          <a:pt x="1394" y="896"/>
                          <a:pt x="1497" y="818"/>
                        </a:cubicBezTo>
                        <a:cubicBezTo>
                          <a:pt x="1587" y="754"/>
                          <a:pt x="1677" y="677"/>
                          <a:pt x="1768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3" y="341"/>
                          <a:pt x="2180" y="277"/>
                          <a:pt x="2270" y="238"/>
                        </a:cubicBezTo>
                        <a:cubicBezTo>
                          <a:pt x="2348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89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7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67" y="187"/>
                          <a:pt x="2941" y="148"/>
                          <a:pt x="2915" y="109"/>
                        </a:cubicBezTo>
                        <a:cubicBezTo>
                          <a:pt x="2864" y="71"/>
                          <a:pt x="2799" y="32"/>
                          <a:pt x="2735" y="19"/>
                        </a:cubicBezTo>
                        <a:cubicBezTo>
                          <a:pt x="2680" y="10"/>
                          <a:pt x="2619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72" name="Google Shape;5472;p51"/>
                  <p:cNvSpPr/>
                  <p:nvPr/>
                </p:nvSpPr>
                <p:spPr>
                  <a:xfrm>
                    <a:off x="3054674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5" y="1"/>
                        </a:moveTo>
                        <a:cubicBezTo>
                          <a:pt x="2529" y="1"/>
                          <a:pt x="2503" y="2"/>
                          <a:pt x="2476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77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0" y="831"/>
                          <a:pt x="942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3" y="857"/>
                        </a:cubicBezTo>
                        <a:cubicBezTo>
                          <a:pt x="426" y="844"/>
                          <a:pt x="336" y="818"/>
                          <a:pt x="271" y="780"/>
                        </a:cubicBezTo>
                        <a:cubicBezTo>
                          <a:pt x="207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78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4" y="883"/>
                        </a:cubicBezTo>
                        <a:cubicBezTo>
                          <a:pt x="271" y="935"/>
                          <a:pt x="374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089" y="341"/>
                          <a:pt x="2180" y="277"/>
                          <a:pt x="2257" y="238"/>
                        </a:cubicBezTo>
                        <a:cubicBezTo>
                          <a:pt x="2334" y="200"/>
                          <a:pt x="2425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73" name="Google Shape;5473;p51"/>
                  <p:cNvSpPr/>
                  <p:nvPr/>
                </p:nvSpPr>
                <p:spPr>
                  <a:xfrm>
                    <a:off x="3152940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954" y="225"/>
                        </a:move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67" y="251"/>
                          <a:pt x="2967" y="238"/>
                          <a:pt x="2954" y="225"/>
                        </a:cubicBezTo>
                        <a:close/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7" y="6"/>
                        </a:cubicBezTo>
                        <a:cubicBezTo>
                          <a:pt x="2374" y="19"/>
                          <a:pt x="2283" y="45"/>
                          <a:pt x="2180" y="84"/>
                        </a:cubicBezTo>
                        <a:cubicBezTo>
                          <a:pt x="2077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5" y="702"/>
                          <a:pt x="1174" y="754"/>
                          <a:pt x="1071" y="806"/>
                        </a:cubicBezTo>
                        <a:cubicBezTo>
                          <a:pt x="1033" y="818"/>
                          <a:pt x="981" y="831"/>
                          <a:pt x="929" y="844"/>
                        </a:cubicBezTo>
                        <a:cubicBezTo>
                          <a:pt x="891" y="857"/>
                          <a:pt x="839" y="870"/>
                          <a:pt x="788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4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3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9" y="432"/>
                          <a:pt x="156" y="419"/>
                          <a:pt x="143" y="419"/>
                        </a:cubicBezTo>
                        <a:cubicBezTo>
                          <a:pt x="131" y="416"/>
                          <a:pt x="119" y="414"/>
                          <a:pt x="108" y="414"/>
                        </a:cubicBezTo>
                        <a:cubicBezTo>
                          <a:pt x="74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8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64" y="677"/>
                          <a:pt x="1755" y="612"/>
                        </a:cubicBezTo>
                        <a:cubicBezTo>
                          <a:pt x="1858" y="535"/>
                          <a:pt x="1935" y="457"/>
                          <a:pt x="2013" y="393"/>
                        </a:cubicBezTo>
                        <a:cubicBezTo>
                          <a:pt x="2090" y="341"/>
                          <a:pt x="2167" y="277"/>
                          <a:pt x="2258" y="238"/>
                        </a:cubicBezTo>
                        <a:cubicBezTo>
                          <a:pt x="2335" y="200"/>
                          <a:pt x="2412" y="161"/>
                          <a:pt x="2503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4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51" y="71"/>
                          <a:pt x="2799" y="32"/>
                          <a:pt x="2735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74" name="Google Shape;5474;p51"/>
                  <p:cNvSpPr/>
                  <p:nvPr/>
                </p:nvSpPr>
                <p:spPr>
                  <a:xfrm>
                    <a:off x="3251265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03" y="367"/>
                          <a:pt x="1612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19" y="818"/>
                          <a:pt x="980" y="831"/>
                          <a:pt x="929" y="844"/>
                        </a:cubicBezTo>
                        <a:cubicBezTo>
                          <a:pt x="877" y="857"/>
                          <a:pt x="826" y="870"/>
                          <a:pt x="787" y="870"/>
                        </a:cubicBezTo>
                        <a:cubicBezTo>
                          <a:pt x="684" y="870"/>
                          <a:pt x="594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91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4" y="445"/>
                          <a:pt x="129" y="445"/>
                        </a:cubicBezTo>
                        <a:lnTo>
                          <a:pt x="168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6" y="414"/>
                        </a:cubicBezTo>
                        <a:cubicBezTo>
                          <a:pt x="69" y="414"/>
                          <a:pt x="3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0" y="1051"/>
                        </a:cubicBezTo>
                        <a:cubicBezTo>
                          <a:pt x="1032" y="1038"/>
                          <a:pt x="1097" y="1012"/>
                          <a:pt x="1161" y="999"/>
                        </a:cubicBezTo>
                        <a:cubicBezTo>
                          <a:pt x="1264" y="947"/>
                          <a:pt x="1380" y="896"/>
                          <a:pt x="1483" y="818"/>
                        </a:cubicBezTo>
                        <a:cubicBezTo>
                          <a:pt x="1574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22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489" y="135"/>
                        </a:cubicBezTo>
                        <a:cubicBezTo>
                          <a:pt x="2566" y="122"/>
                          <a:pt x="2631" y="109"/>
                          <a:pt x="2708" y="109"/>
                        </a:cubicBezTo>
                        <a:cubicBezTo>
                          <a:pt x="2760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86" y="32"/>
                          <a:pt x="2721" y="19"/>
                        </a:cubicBezTo>
                        <a:cubicBezTo>
                          <a:pt x="2667" y="10"/>
                          <a:pt x="2605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75" name="Google Shape;5475;p51"/>
                  <p:cNvSpPr/>
                  <p:nvPr/>
                </p:nvSpPr>
                <p:spPr>
                  <a:xfrm>
                    <a:off x="3348815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9" y="1"/>
                        </a:moveTo>
                        <a:cubicBezTo>
                          <a:pt x="2535" y="1"/>
                          <a:pt x="2511" y="2"/>
                          <a:pt x="2489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99" y="174"/>
                          <a:pt x="1908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57" y="586"/>
                          <a:pt x="1354" y="638"/>
                        </a:cubicBezTo>
                        <a:cubicBezTo>
                          <a:pt x="1277" y="702"/>
                          <a:pt x="1186" y="754"/>
                          <a:pt x="1083" y="806"/>
                        </a:cubicBezTo>
                        <a:cubicBezTo>
                          <a:pt x="1032" y="818"/>
                          <a:pt x="993" y="831"/>
                          <a:pt x="941" y="844"/>
                        </a:cubicBezTo>
                        <a:cubicBezTo>
                          <a:pt x="890" y="857"/>
                          <a:pt x="838" y="870"/>
                          <a:pt x="800" y="870"/>
                        </a:cubicBezTo>
                        <a:cubicBezTo>
                          <a:pt x="696" y="870"/>
                          <a:pt x="606" y="870"/>
                          <a:pt x="503" y="857"/>
                        </a:cubicBezTo>
                        <a:cubicBezTo>
                          <a:pt x="426" y="844"/>
                          <a:pt x="335" y="818"/>
                          <a:pt x="271" y="780"/>
                        </a:cubicBezTo>
                        <a:cubicBezTo>
                          <a:pt x="206" y="754"/>
                          <a:pt x="142" y="702"/>
                          <a:pt x="103" y="651"/>
                        </a:cubicBezTo>
                        <a:cubicBezTo>
                          <a:pt x="77" y="612"/>
                          <a:pt x="65" y="548"/>
                          <a:pt x="77" y="509"/>
                        </a:cubicBezTo>
                        <a:cubicBezTo>
                          <a:pt x="77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55" y="419"/>
                        </a:cubicBezTo>
                        <a:cubicBezTo>
                          <a:pt x="143" y="416"/>
                          <a:pt x="130" y="414"/>
                          <a:pt x="119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3" y="883"/>
                        </a:cubicBezTo>
                        <a:cubicBezTo>
                          <a:pt x="284" y="935"/>
                          <a:pt x="374" y="986"/>
                          <a:pt x="477" y="1012"/>
                        </a:cubicBezTo>
                        <a:cubicBezTo>
                          <a:pt x="580" y="1038"/>
                          <a:pt x="696" y="1063"/>
                          <a:pt x="800" y="1063"/>
                        </a:cubicBezTo>
                        <a:cubicBezTo>
                          <a:pt x="864" y="1063"/>
                          <a:pt x="928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25" y="393"/>
                        </a:cubicBezTo>
                        <a:cubicBezTo>
                          <a:pt x="2102" y="341"/>
                          <a:pt x="2179" y="277"/>
                          <a:pt x="2270" y="238"/>
                        </a:cubicBezTo>
                        <a:cubicBezTo>
                          <a:pt x="2334" y="200"/>
                          <a:pt x="2424" y="161"/>
                          <a:pt x="2502" y="135"/>
                        </a:cubicBezTo>
                        <a:cubicBezTo>
                          <a:pt x="2579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37" y="122"/>
                          <a:pt x="2888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76" name="Google Shape;5476;p51"/>
                  <p:cNvSpPr/>
                  <p:nvPr/>
                </p:nvSpPr>
                <p:spPr>
                  <a:xfrm>
                    <a:off x="3447081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6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1" y="535"/>
                          <a:pt x="1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1" y="148"/>
                          <a:pt x="2902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77" name="Google Shape;5477;p51"/>
                  <p:cNvSpPr/>
                  <p:nvPr/>
                </p:nvSpPr>
                <p:spPr>
                  <a:xfrm>
                    <a:off x="3545406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5" y="1"/>
                        </a:moveTo>
                        <a:cubicBezTo>
                          <a:pt x="2529" y="1"/>
                          <a:pt x="2502" y="2"/>
                          <a:pt x="2476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77" y="702"/>
                          <a:pt x="1173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1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6" y="870"/>
                          <a:pt x="593" y="870"/>
                          <a:pt x="503" y="857"/>
                        </a:cubicBezTo>
                        <a:cubicBezTo>
                          <a:pt x="426" y="844"/>
                          <a:pt x="335" y="818"/>
                          <a:pt x="271" y="780"/>
                        </a:cubicBezTo>
                        <a:cubicBezTo>
                          <a:pt x="206" y="754"/>
                          <a:pt x="142" y="702"/>
                          <a:pt x="103" y="651"/>
                        </a:cubicBezTo>
                        <a:cubicBezTo>
                          <a:pt x="77" y="612"/>
                          <a:pt x="65" y="548"/>
                          <a:pt x="77" y="509"/>
                        </a:cubicBezTo>
                        <a:cubicBezTo>
                          <a:pt x="77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16" y="818"/>
                          <a:pt x="193" y="883"/>
                        </a:cubicBezTo>
                        <a:cubicBezTo>
                          <a:pt x="271" y="935"/>
                          <a:pt x="374" y="986"/>
                          <a:pt x="464" y="1012"/>
                        </a:cubicBezTo>
                        <a:cubicBezTo>
                          <a:pt x="580" y="1038"/>
                          <a:pt x="683" y="1063"/>
                          <a:pt x="800" y="1063"/>
                        </a:cubicBezTo>
                        <a:cubicBezTo>
                          <a:pt x="864" y="1063"/>
                          <a:pt x="928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24" y="161"/>
                          <a:pt x="2502" y="135"/>
                        </a:cubicBezTo>
                        <a:cubicBezTo>
                          <a:pt x="2566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24" y="122"/>
                          <a:pt x="2876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78" name="Google Shape;5478;p51"/>
                  <p:cNvSpPr/>
                  <p:nvPr/>
                </p:nvSpPr>
                <p:spPr>
                  <a:xfrm>
                    <a:off x="3642897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19" y="303"/>
                          <a:pt x="1716" y="367"/>
                          <a:pt x="1625" y="445"/>
                        </a:cubicBezTo>
                        <a:cubicBezTo>
                          <a:pt x="1548" y="509"/>
                          <a:pt x="1458" y="586"/>
                          <a:pt x="1368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4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4" y="857"/>
                        </a:cubicBezTo>
                        <a:cubicBezTo>
                          <a:pt x="426" y="844"/>
                          <a:pt x="349" y="818"/>
                          <a:pt x="271" y="780"/>
                        </a:cubicBezTo>
                        <a:cubicBezTo>
                          <a:pt x="207" y="754"/>
                          <a:pt x="155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55" y="419"/>
                        </a:cubicBezTo>
                        <a:cubicBezTo>
                          <a:pt x="143" y="416"/>
                          <a:pt x="131" y="414"/>
                          <a:pt x="119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84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13" y="1063"/>
                        </a:cubicBezTo>
                        <a:cubicBezTo>
                          <a:pt x="865" y="1063"/>
                          <a:pt x="929" y="1051"/>
                          <a:pt x="994" y="1051"/>
                        </a:cubicBezTo>
                        <a:cubicBezTo>
                          <a:pt x="1045" y="1038"/>
                          <a:pt x="1110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6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2" y="341"/>
                          <a:pt x="2180" y="277"/>
                          <a:pt x="2270" y="238"/>
                        </a:cubicBezTo>
                        <a:cubicBezTo>
                          <a:pt x="2347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89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6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79" name="Google Shape;5479;p51"/>
                  <p:cNvSpPr/>
                  <p:nvPr/>
                </p:nvSpPr>
                <p:spPr>
                  <a:xfrm>
                    <a:off x="3741222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3" y="1"/>
                        </a:moveTo>
                        <a:cubicBezTo>
                          <a:pt x="2528" y="1"/>
                          <a:pt x="2502" y="2"/>
                          <a:pt x="2476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1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6" y="870"/>
                          <a:pt x="593" y="870"/>
                          <a:pt x="503" y="857"/>
                        </a:cubicBezTo>
                        <a:cubicBezTo>
                          <a:pt x="426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103" y="651"/>
                        </a:cubicBezTo>
                        <a:cubicBezTo>
                          <a:pt x="65" y="612"/>
                          <a:pt x="65" y="548"/>
                          <a:pt x="65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0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80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6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11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1" y="174"/>
                          <a:pt x="2927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80" name="Google Shape;5480;p51"/>
                  <p:cNvSpPr/>
                  <p:nvPr/>
                </p:nvSpPr>
                <p:spPr>
                  <a:xfrm>
                    <a:off x="3839488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954" y="225"/>
                        </a:move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66" y="251"/>
                          <a:pt x="2966" y="238"/>
                          <a:pt x="2954" y="225"/>
                        </a:cubicBezTo>
                        <a:close/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6" y="6"/>
                        </a:cubicBezTo>
                        <a:cubicBezTo>
                          <a:pt x="2373" y="19"/>
                          <a:pt x="2283" y="45"/>
                          <a:pt x="2180" y="84"/>
                        </a:cubicBezTo>
                        <a:cubicBezTo>
                          <a:pt x="2077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3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1" y="535"/>
                          <a:pt x="1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87" y="754"/>
                          <a:pt x="1664" y="677"/>
                          <a:pt x="1754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4" y="225"/>
                        </a:cubicBezTo>
                        <a:cubicBezTo>
                          <a:pt x="2954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99" y="32"/>
                          <a:pt x="2734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81" name="Google Shape;5481;p51"/>
                  <p:cNvSpPr/>
                  <p:nvPr/>
                </p:nvSpPr>
                <p:spPr>
                  <a:xfrm>
                    <a:off x="3937813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2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79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02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0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77" y="857"/>
                          <a:pt x="838" y="870"/>
                          <a:pt x="787" y="870"/>
                        </a:cubicBezTo>
                        <a:cubicBezTo>
                          <a:pt x="684" y="870"/>
                          <a:pt x="593" y="870"/>
                          <a:pt x="490" y="857"/>
                        </a:cubicBezTo>
                        <a:cubicBezTo>
                          <a:pt x="413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90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3" y="445"/>
                          <a:pt x="129" y="445"/>
                        </a:cubicBezTo>
                        <a:lnTo>
                          <a:pt x="168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32" y="1038"/>
                          <a:pt x="1096" y="1012"/>
                          <a:pt x="1161" y="999"/>
                        </a:cubicBezTo>
                        <a:cubicBezTo>
                          <a:pt x="1264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21" y="457"/>
                          <a:pt x="2012" y="393"/>
                        </a:cubicBezTo>
                        <a:cubicBezTo>
                          <a:pt x="2089" y="341"/>
                          <a:pt x="2166" y="277"/>
                          <a:pt x="2257" y="238"/>
                        </a:cubicBezTo>
                        <a:cubicBezTo>
                          <a:pt x="2334" y="200"/>
                          <a:pt x="2411" y="161"/>
                          <a:pt x="2489" y="135"/>
                        </a:cubicBezTo>
                        <a:cubicBezTo>
                          <a:pt x="2566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1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7" y="148"/>
                          <a:pt x="2901" y="109"/>
                        </a:cubicBezTo>
                        <a:cubicBezTo>
                          <a:pt x="2850" y="71"/>
                          <a:pt x="2798" y="32"/>
                          <a:pt x="2734" y="19"/>
                        </a:cubicBezTo>
                        <a:cubicBezTo>
                          <a:pt x="2670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82" name="Google Shape;5482;p51"/>
                  <p:cNvSpPr/>
                  <p:nvPr/>
                </p:nvSpPr>
                <p:spPr>
                  <a:xfrm>
                    <a:off x="4035304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6" y="1"/>
                        </a:moveTo>
                        <a:cubicBezTo>
                          <a:pt x="2529" y="1"/>
                          <a:pt x="2503" y="2"/>
                          <a:pt x="2477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77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1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26" y="844"/>
                          <a:pt x="336" y="818"/>
                          <a:pt x="272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6" y="419"/>
                          <a:pt x="143" y="419"/>
                        </a:cubicBezTo>
                        <a:cubicBezTo>
                          <a:pt x="134" y="416"/>
                          <a:pt x="124" y="414"/>
                          <a:pt x="114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72" y="935"/>
                          <a:pt x="375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80" y="277"/>
                          <a:pt x="2257" y="238"/>
                        </a:cubicBezTo>
                        <a:cubicBezTo>
                          <a:pt x="2335" y="200"/>
                          <a:pt x="2425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54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5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5483" name="Google Shape;5483;p51"/>
              <p:cNvSpPr/>
              <p:nvPr/>
            </p:nvSpPr>
            <p:spPr>
              <a:xfrm rot="10800000">
                <a:off x="904762" y="615062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84" name="Google Shape;5484;p51"/>
              <p:cNvSpPr/>
              <p:nvPr/>
            </p:nvSpPr>
            <p:spPr>
              <a:xfrm rot="10800000" flipH="1">
                <a:off x="8079838" y="615062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485" name="Google Shape;5485;p51"/>
            <p:cNvSpPr/>
            <p:nvPr/>
          </p:nvSpPr>
          <p:spPr>
            <a:xfrm>
              <a:off x="769063" y="369238"/>
              <a:ext cx="187852" cy="287251"/>
            </a:xfrm>
            <a:custGeom>
              <a:avLst/>
              <a:gdLst/>
              <a:ahLst/>
              <a:cxnLst/>
              <a:rect l="l" t="t" r="r" b="b"/>
              <a:pathLst>
                <a:path w="1510" h="2309" extrusionOk="0">
                  <a:moveTo>
                    <a:pt x="636" y="186"/>
                  </a:moveTo>
                  <a:lnTo>
                    <a:pt x="636" y="186"/>
                  </a:lnTo>
                  <a:cubicBezTo>
                    <a:pt x="915" y="384"/>
                    <a:pt x="1206" y="614"/>
                    <a:pt x="1317" y="948"/>
                  </a:cubicBezTo>
                  <a:cubicBezTo>
                    <a:pt x="1358" y="1074"/>
                    <a:pt x="1367" y="1147"/>
                    <a:pt x="1350" y="1197"/>
                  </a:cubicBezTo>
                  <a:cubicBezTo>
                    <a:pt x="953" y="988"/>
                    <a:pt x="696" y="627"/>
                    <a:pt x="636" y="186"/>
                  </a:cubicBezTo>
                  <a:close/>
                  <a:moveTo>
                    <a:pt x="1339" y="1398"/>
                  </a:moveTo>
                  <a:lnTo>
                    <a:pt x="1339" y="1398"/>
                  </a:lnTo>
                  <a:cubicBezTo>
                    <a:pt x="1183" y="1784"/>
                    <a:pt x="895" y="2052"/>
                    <a:pt x="498" y="2167"/>
                  </a:cubicBezTo>
                  <a:cubicBezTo>
                    <a:pt x="612" y="1764"/>
                    <a:pt x="917" y="1472"/>
                    <a:pt x="1339" y="1398"/>
                  </a:cubicBezTo>
                  <a:close/>
                  <a:moveTo>
                    <a:pt x="562" y="1"/>
                  </a:moveTo>
                  <a:cubicBezTo>
                    <a:pt x="531" y="1"/>
                    <a:pt x="500" y="28"/>
                    <a:pt x="502" y="61"/>
                  </a:cubicBezTo>
                  <a:cubicBezTo>
                    <a:pt x="521" y="555"/>
                    <a:pt x="766" y="976"/>
                    <a:pt x="1175" y="1226"/>
                  </a:cubicBezTo>
                  <a:cubicBezTo>
                    <a:pt x="795" y="1228"/>
                    <a:pt x="416" y="1232"/>
                    <a:pt x="37" y="1252"/>
                  </a:cubicBezTo>
                  <a:cubicBezTo>
                    <a:pt x="1" y="1256"/>
                    <a:pt x="1" y="1309"/>
                    <a:pt x="37" y="1312"/>
                  </a:cubicBezTo>
                  <a:cubicBezTo>
                    <a:pt x="394" y="1329"/>
                    <a:pt x="752" y="1329"/>
                    <a:pt x="1111" y="1329"/>
                  </a:cubicBezTo>
                  <a:cubicBezTo>
                    <a:pt x="1084" y="1338"/>
                    <a:pt x="1056" y="1348"/>
                    <a:pt x="1027" y="1362"/>
                  </a:cubicBezTo>
                  <a:cubicBezTo>
                    <a:pt x="663" y="1523"/>
                    <a:pt x="430" y="1850"/>
                    <a:pt x="359" y="2234"/>
                  </a:cubicBezTo>
                  <a:cubicBezTo>
                    <a:pt x="349" y="2273"/>
                    <a:pt x="378" y="2308"/>
                    <a:pt x="414" y="2308"/>
                  </a:cubicBezTo>
                  <a:cubicBezTo>
                    <a:pt x="419" y="2308"/>
                    <a:pt x="424" y="2308"/>
                    <a:pt x="430" y="2306"/>
                  </a:cubicBezTo>
                  <a:cubicBezTo>
                    <a:pt x="927" y="2195"/>
                    <a:pt x="1307" y="1865"/>
                    <a:pt x="1468" y="1379"/>
                  </a:cubicBezTo>
                  <a:cubicBezTo>
                    <a:pt x="1473" y="1365"/>
                    <a:pt x="1472" y="1350"/>
                    <a:pt x="1465" y="1338"/>
                  </a:cubicBezTo>
                  <a:cubicBezTo>
                    <a:pt x="1465" y="1333"/>
                    <a:pt x="1468" y="1331"/>
                    <a:pt x="1470" y="1328"/>
                  </a:cubicBezTo>
                  <a:cubicBezTo>
                    <a:pt x="1509" y="710"/>
                    <a:pt x="1051" y="337"/>
                    <a:pt x="591" y="9"/>
                  </a:cubicBezTo>
                  <a:cubicBezTo>
                    <a:pt x="582" y="3"/>
                    <a:pt x="572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51"/>
            <p:cNvSpPr/>
            <p:nvPr/>
          </p:nvSpPr>
          <p:spPr>
            <a:xfrm flipH="1">
              <a:off x="8187088" y="369238"/>
              <a:ext cx="187852" cy="287251"/>
            </a:xfrm>
            <a:custGeom>
              <a:avLst/>
              <a:gdLst/>
              <a:ahLst/>
              <a:cxnLst/>
              <a:rect l="l" t="t" r="r" b="b"/>
              <a:pathLst>
                <a:path w="1510" h="2309" extrusionOk="0">
                  <a:moveTo>
                    <a:pt x="636" y="186"/>
                  </a:moveTo>
                  <a:lnTo>
                    <a:pt x="636" y="186"/>
                  </a:lnTo>
                  <a:cubicBezTo>
                    <a:pt x="915" y="384"/>
                    <a:pt x="1206" y="614"/>
                    <a:pt x="1317" y="948"/>
                  </a:cubicBezTo>
                  <a:cubicBezTo>
                    <a:pt x="1358" y="1074"/>
                    <a:pt x="1367" y="1147"/>
                    <a:pt x="1350" y="1197"/>
                  </a:cubicBezTo>
                  <a:cubicBezTo>
                    <a:pt x="953" y="988"/>
                    <a:pt x="696" y="627"/>
                    <a:pt x="636" y="186"/>
                  </a:cubicBezTo>
                  <a:close/>
                  <a:moveTo>
                    <a:pt x="1339" y="1398"/>
                  </a:moveTo>
                  <a:lnTo>
                    <a:pt x="1339" y="1398"/>
                  </a:lnTo>
                  <a:cubicBezTo>
                    <a:pt x="1183" y="1784"/>
                    <a:pt x="895" y="2052"/>
                    <a:pt x="498" y="2167"/>
                  </a:cubicBezTo>
                  <a:cubicBezTo>
                    <a:pt x="612" y="1764"/>
                    <a:pt x="917" y="1472"/>
                    <a:pt x="1339" y="1398"/>
                  </a:cubicBezTo>
                  <a:close/>
                  <a:moveTo>
                    <a:pt x="562" y="1"/>
                  </a:moveTo>
                  <a:cubicBezTo>
                    <a:pt x="531" y="1"/>
                    <a:pt x="500" y="28"/>
                    <a:pt x="502" y="61"/>
                  </a:cubicBezTo>
                  <a:cubicBezTo>
                    <a:pt x="521" y="555"/>
                    <a:pt x="766" y="976"/>
                    <a:pt x="1175" y="1226"/>
                  </a:cubicBezTo>
                  <a:cubicBezTo>
                    <a:pt x="795" y="1228"/>
                    <a:pt x="416" y="1232"/>
                    <a:pt x="37" y="1252"/>
                  </a:cubicBezTo>
                  <a:cubicBezTo>
                    <a:pt x="1" y="1256"/>
                    <a:pt x="1" y="1309"/>
                    <a:pt x="37" y="1312"/>
                  </a:cubicBezTo>
                  <a:cubicBezTo>
                    <a:pt x="394" y="1329"/>
                    <a:pt x="752" y="1329"/>
                    <a:pt x="1111" y="1329"/>
                  </a:cubicBezTo>
                  <a:cubicBezTo>
                    <a:pt x="1084" y="1338"/>
                    <a:pt x="1056" y="1348"/>
                    <a:pt x="1027" y="1362"/>
                  </a:cubicBezTo>
                  <a:cubicBezTo>
                    <a:pt x="663" y="1523"/>
                    <a:pt x="430" y="1850"/>
                    <a:pt x="359" y="2234"/>
                  </a:cubicBezTo>
                  <a:cubicBezTo>
                    <a:pt x="349" y="2273"/>
                    <a:pt x="378" y="2308"/>
                    <a:pt x="414" y="2308"/>
                  </a:cubicBezTo>
                  <a:cubicBezTo>
                    <a:pt x="419" y="2308"/>
                    <a:pt x="424" y="2308"/>
                    <a:pt x="430" y="2306"/>
                  </a:cubicBezTo>
                  <a:cubicBezTo>
                    <a:pt x="927" y="2195"/>
                    <a:pt x="1307" y="1865"/>
                    <a:pt x="1468" y="1379"/>
                  </a:cubicBezTo>
                  <a:cubicBezTo>
                    <a:pt x="1473" y="1365"/>
                    <a:pt x="1472" y="1350"/>
                    <a:pt x="1465" y="1338"/>
                  </a:cubicBezTo>
                  <a:cubicBezTo>
                    <a:pt x="1465" y="1333"/>
                    <a:pt x="1468" y="1331"/>
                    <a:pt x="1470" y="1328"/>
                  </a:cubicBezTo>
                  <a:cubicBezTo>
                    <a:pt x="1509" y="710"/>
                    <a:pt x="1051" y="337"/>
                    <a:pt x="591" y="9"/>
                  </a:cubicBezTo>
                  <a:cubicBezTo>
                    <a:pt x="582" y="3"/>
                    <a:pt x="572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5487" name="Google Shape;5487;p51"/>
          <p:cNvPicPr preferRelativeResize="0"/>
          <p:nvPr/>
        </p:nvPicPr>
        <p:blipFill rotWithShape="1">
          <a:blip r:embed="rId3">
            <a:alphaModFix/>
          </a:blip>
          <a:srcRect l="21203" t="7587" r="29576" b="27232"/>
          <a:stretch/>
        </p:blipFill>
        <p:spPr>
          <a:xfrm>
            <a:off x="-555800" y="2928375"/>
            <a:ext cx="1586774" cy="1575976"/>
          </a:xfrm>
          <a:prstGeom prst="rect">
            <a:avLst/>
          </a:prstGeom>
          <a:noFill/>
          <a:ln>
            <a:noFill/>
          </a:ln>
        </p:spPr>
      </p:pic>
      <p:pic>
        <p:nvPicPr>
          <p:cNvPr id="5488" name="Google Shape;5488;p51"/>
          <p:cNvPicPr preferRelativeResize="0"/>
          <p:nvPr/>
        </p:nvPicPr>
        <p:blipFill rotWithShape="1">
          <a:blip r:embed="rId3">
            <a:alphaModFix/>
          </a:blip>
          <a:srcRect l="21203" t="7587" r="29576" b="27232"/>
          <a:stretch/>
        </p:blipFill>
        <p:spPr>
          <a:xfrm rot="5400000">
            <a:off x="8280650" y="-565925"/>
            <a:ext cx="1586774" cy="157597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6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4" name="Google Shape;644;p6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645" name="Google Shape;645;p6"/>
          <p:cNvSpPr txBox="1">
            <a:spLocks noGrp="1"/>
          </p:cNvSpPr>
          <p:nvPr>
            <p:ph type="title"/>
          </p:nvPr>
        </p:nvSpPr>
        <p:spPr>
          <a:xfrm>
            <a:off x="714175" y="466300"/>
            <a:ext cx="7715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46" name="Google Shape;646;p6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647" name="Google Shape;647;p6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648" name="Google Shape;648;p6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9" name="Google Shape;649;p6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0" name="Google Shape;650;p6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651" name="Google Shape;651;p6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652" name="Google Shape;652;p6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3" name="Google Shape;653;p6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4" name="Google Shape;654;p6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5" name="Google Shape;655;p6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6" name="Google Shape;656;p6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7" name="Google Shape;657;p6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8" name="Google Shape;658;p6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" name="Google Shape;659;p6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" name="Google Shape;660;p6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" name="Google Shape;661;p6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" name="Google Shape;662;p6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3" name="Google Shape;663;p6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4" name="Google Shape;664;p6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5" name="Google Shape;665;p6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6" name="Google Shape;666;p6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7" name="Google Shape;667;p6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8" name="Google Shape;668;p6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9" name="Google Shape;669;p6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0" name="Google Shape;670;p6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1" name="Google Shape;671;p6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2" name="Google Shape;672;p6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" name="Google Shape;673;p6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" name="Google Shape;674;p6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5" name="Google Shape;675;p6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6" name="Google Shape;676;p6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7" name="Google Shape;677;p6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8" name="Google Shape;678;p6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9" name="Google Shape;679;p6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0" name="Google Shape;680;p6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1" name="Google Shape;681;p6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2" name="Google Shape;682;p6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3" name="Google Shape;683;p6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4" name="Google Shape;684;p6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85" name="Google Shape;685;p6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686" name="Google Shape;686;p6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" name="Google Shape;687;p6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" name="Google Shape;688;p6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" name="Google Shape;689;p6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" name="Google Shape;690;p6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" name="Google Shape;691;p6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" name="Google Shape;692;p6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" name="Google Shape;693;p6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" name="Google Shape;694;p6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" name="Google Shape;695;p6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6" name="Google Shape;696;p6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7" name="Google Shape;697;p6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8" name="Google Shape;698;p6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9" name="Google Shape;699;p6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0" name="Google Shape;700;p6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1" name="Google Shape;701;p6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2" name="Google Shape;702;p6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3" name="Google Shape;703;p6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4" name="Google Shape;704;p6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5" name="Google Shape;705;p6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6" name="Google Shape;706;p6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7" name="Google Shape;707;p6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8" name="Google Shape;708;p6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9" name="Google Shape;709;p6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0" name="Google Shape;710;p6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1" name="Google Shape;711;p6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2" name="Google Shape;712;p6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3" name="Google Shape;713;p6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4" name="Google Shape;714;p6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5" name="Google Shape;715;p6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6" name="Google Shape;716;p6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7" name="Google Shape;717;p6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8" name="Google Shape;718;p6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pic>
        <p:nvPicPr>
          <p:cNvPr id="719" name="Google Shape;719;p6"/>
          <p:cNvPicPr preferRelativeResize="0"/>
          <p:nvPr/>
        </p:nvPicPr>
        <p:blipFill rotWithShape="1">
          <a:blip r:embed="rId3">
            <a:alphaModFix/>
          </a:blip>
          <a:srcRect l="21203" t="7587" r="29576" b="27232"/>
          <a:stretch/>
        </p:blipFill>
        <p:spPr>
          <a:xfrm>
            <a:off x="-658350" y="-515050"/>
            <a:ext cx="1586774" cy="1575976"/>
          </a:xfrm>
          <a:prstGeom prst="rect">
            <a:avLst/>
          </a:prstGeom>
          <a:noFill/>
          <a:ln>
            <a:noFill/>
          </a:ln>
        </p:spPr>
      </p:pic>
      <p:pic>
        <p:nvPicPr>
          <p:cNvPr id="720" name="Google Shape;720;p6"/>
          <p:cNvPicPr preferRelativeResize="0"/>
          <p:nvPr/>
        </p:nvPicPr>
        <p:blipFill rotWithShape="1">
          <a:blip r:embed="rId3">
            <a:alphaModFix/>
          </a:blip>
          <a:srcRect l="21203" t="7587" r="29576" b="27232"/>
          <a:stretch/>
        </p:blipFill>
        <p:spPr>
          <a:xfrm rot="8625823">
            <a:off x="8102526" y="-515050"/>
            <a:ext cx="1586774" cy="15759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0">
  <p:cSld name="CUSTOM_8_1_1_1_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4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90" name="Google Shape;5490;p52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5491" name="Google Shape;5491;p52"/>
          <p:cNvSpPr txBox="1">
            <a:spLocks noGrp="1"/>
          </p:cNvSpPr>
          <p:nvPr>
            <p:ph type="title"/>
          </p:nvPr>
        </p:nvSpPr>
        <p:spPr>
          <a:xfrm>
            <a:off x="714175" y="466344"/>
            <a:ext cx="7715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5492" name="Google Shape;5492;p52"/>
          <p:cNvGrpSpPr/>
          <p:nvPr/>
        </p:nvGrpSpPr>
        <p:grpSpPr>
          <a:xfrm>
            <a:off x="714175" y="1093271"/>
            <a:ext cx="7715647" cy="131916"/>
            <a:chOff x="714175" y="1115188"/>
            <a:chExt cx="7715647" cy="131916"/>
          </a:xfrm>
        </p:grpSpPr>
        <p:grpSp>
          <p:nvGrpSpPr>
            <p:cNvPr id="5493" name="Google Shape;5493;p52"/>
            <p:cNvGrpSpPr/>
            <p:nvPr/>
          </p:nvGrpSpPr>
          <p:grpSpPr>
            <a:xfrm>
              <a:off x="714175" y="1115188"/>
              <a:ext cx="7715647" cy="131916"/>
              <a:chOff x="714175" y="1082438"/>
              <a:chExt cx="7715647" cy="131916"/>
            </a:xfrm>
          </p:grpSpPr>
          <p:sp>
            <p:nvSpPr>
              <p:cNvPr id="5494" name="Google Shape;5494;p52"/>
              <p:cNvSpPr/>
              <p:nvPr/>
            </p:nvSpPr>
            <p:spPr>
              <a:xfrm>
                <a:off x="714175" y="1082438"/>
                <a:ext cx="275716" cy="131916"/>
              </a:xfrm>
              <a:custGeom>
                <a:avLst/>
                <a:gdLst/>
                <a:ahLst/>
                <a:cxnLst/>
                <a:rect l="l" t="t" r="r" b="b"/>
                <a:pathLst>
                  <a:path w="3689" h="1765" extrusionOk="0">
                    <a:moveTo>
                      <a:pt x="2889" y="1"/>
                    </a:moveTo>
                    <a:cubicBezTo>
                      <a:pt x="2773" y="1"/>
                      <a:pt x="2657" y="26"/>
                      <a:pt x="2554" y="65"/>
                    </a:cubicBezTo>
                    <a:cubicBezTo>
                      <a:pt x="2438" y="104"/>
                      <a:pt x="2334" y="168"/>
                      <a:pt x="2244" y="246"/>
                    </a:cubicBezTo>
                    <a:cubicBezTo>
                      <a:pt x="2154" y="323"/>
                      <a:pt x="2077" y="400"/>
                      <a:pt x="2012" y="504"/>
                    </a:cubicBezTo>
                    <a:cubicBezTo>
                      <a:pt x="1883" y="684"/>
                      <a:pt x="1780" y="878"/>
                      <a:pt x="1664" y="1058"/>
                    </a:cubicBezTo>
                    <a:cubicBezTo>
                      <a:pt x="1612" y="1148"/>
                      <a:pt x="1548" y="1239"/>
                      <a:pt x="1470" y="1316"/>
                    </a:cubicBezTo>
                    <a:cubicBezTo>
                      <a:pt x="1406" y="1380"/>
                      <a:pt x="1316" y="1445"/>
                      <a:pt x="1238" y="1496"/>
                    </a:cubicBezTo>
                    <a:cubicBezTo>
                      <a:pt x="1148" y="1535"/>
                      <a:pt x="1045" y="1574"/>
                      <a:pt x="942" y="1587"/>
                    </a:cubicBezTo>
                    <a:cubicBezTo>
                      <a:pt x="869" y="1596"/>
                      <a:pt x="802" y="1605"/>
                      <a:pt x="733" y="1605"/>
                    </a:cubicBezTo>
                    <a:cubicBezTo>
                      <a:pt x="705" y="1605"/>
                      <a:pt x="675" y="1603"/>
                      <a:pt x="645" y="1600"/>
                    </a:cubicBezTo>
                    <a:cubicBezTo>
                      <a:pt x="594" y="1587"/>
                      <a:pt x="542" y="1574"/>
                      <a:pt x="503" y="1561"/>
                    </a:cubicBezTo>
                    <a:cubicBezTo>
                      <a:pt x="452" y="1535"/>
                      <a:pt x="413" y="1509"/>
                      <a:pt x="374" y="1484"/>
                    </a:cubicBezTo>
                    <a:cubicBezTo>
                      <a:pt x="336" y="1458"/>
                      <a:pt x="297" y="1432"/>
                      <a:pt x="258" y="1393"/>
                    </a:cubicBezTo>
                    <a:cubicBezTo>
                      <a:pt x="245" y="1368"/>
                      <a:pt x="233" y="1355"/>
                      <a:pt x="220" y="1329"/>
                    </a:cubicBezTo>
                    <a:cubicBezTo>
                      <a:pt x="207" y="1316"/>
                      <a:pt x="194" y="1290"/>
                      <a:pt x="181" y="1264"/>
                    </a:cubicBezTo>
                    <a:cubicBezTo>
                      <a:pt x="142" y="1174"/>
                      <a:pt x="129" y="1084"/>
                      <a:pt x="155" y="994"/>
                    </a:cubicBezTo>
                    <a:cubicBezTo>
                      <a:pt x="168" y="890"/>
                      <a:pt x="207" y="800"/>
                      <a:pt x="284" y="736"/>
                    </a:cubicBezTo>
                    <a:cubicBezTo>
                      <a:pt x="310" y="710"/>
                      <a:pt x="362" y="684"/>
                      <a:pt x="400" y="671"/>
                    </a:cubicBezTo>
                    <a:cubicBezTo>
                      <a:pt x="428" y="662"/>
                      <a:pt x="461" y="653"/>
                      <a:pt x="497" y="653"/>
                    </a:cubicBezTo>
                    <a:cubicBezTo>
                      <a:pt x="512" y="653"/>
                      <a:pt x="527" y="655"/>
                      <a:pt x="542" y="658"/>
                    </a:cubicBezTo>
                    <a:cubicBezTo>
                      <a:pt x="581" y="658"/>
                      <a:pt x="632" y="671"/>
                      <a:pt x="671" y="710"/>
                    </a:cubicBezTo>
                    <a:cubicBezTo>
                      <a:pt x="710" y="736"/>
                      <a:pt x="735" y="774"/>
                      <a:pt x="748" y="813"/>
                    </a:cubicBezTo>
                    <a:cubicBezTo>
                      <a:pt x="787" y="903"/>
                      <a:pt x="761" y="1006"/>
                      <a:pt x="697" y="1071"/>
                    </a:cubicBezTo>
                    <a:cubicBezTo>
                      <a:pt x="654" y="1095"/>
                      <a:pt x="609" y="1108"/>
                      <a:pt x="564" y="1108"/>
                    </a:cubicBezTo>
                    <a:cubicBezTo>
                      <a:pt x="515" y="1108"/>
                      <a:pt x="467" y="1092"/>
                      <a:pt x="426" y="1058"/>
                    </a:cubicBezTo>
                    <a:lnTo>
                      <a:pt x="387" y="1084"/>
                    </a:lnTo>
                    <a:cubicBezTo>
                      <a:pt x="439" y="1135"/>
                      <a:pt x="490" y="1161"/>
                      <a:pt x="555" y="1161"/>
                    </a:cubicBezTo>
                    <a:cubicBezTo>
                      <a:pt x="567" y="1164"/>
                      <a:pt x="578" y="1165"/>
                      <a:pt x="589" y="1165"/>
                    </a:cubicBezTo>
                    <a:cubicBezTo>
                      <a:pt x="639" y="1165"/>
                      <a:pt x="683" y="1144"/>
                      <a:pt x="735" y="1123"/>
                    </a:cubicBezTo>
                    <a:cubicBezTo>
                      <a:pt x="761" y="1097"/>
                      <a:pt x="774" y="1084"/>
                      <a:pt x="800" y="1058"/>
                    </a:cubicBezTo>
                    <a:cubicBezTo>
                      <a:pt x="813" y="1032"/>
                      <a:pt x="826" y="994"/>
                      <a:pt x="839" y="968"/>
                    </a:cubicBezTo>
                    <a:cubicBezTo>
                      <a:pt x="852" y="903"/>
                      <a:pt x="852" y="839"/>
                      <a:pt x="839" y="787"/>
                    </a:cubicBezTo>
                    <a:cubicBezTo>
                      <a:pt x="826" y="723"/>
                      <a:pt x="787" y="671"/>
                      <a:pt x="735" y="620"/>
                    </a:cubicBezTo>
                    <a:cubicBezTo>
                      <a:pt x="684" y="581"/>
                      <a:pt x="632" y="555"/>
                      <a:pt x="568" y="542"/>
                    </a:cubicBezTo>
                    <a:cubicBezTo>
                      <a:pt x="503" y="542"/>
                      <a:pt x="439" y="542"/>
                      <a:pt x="374" y="555"/>
                    </a:cubicBezTo>
                    <a:cubicBezTo>
                      <a:pt x="323" y="568"/>
                      <a:pt x="258" y="607"/>
                      <a:pt x="220" y="645"/>
                    </a:cubicBezTo>
                    <a:cubicBezTo>
                      <a:pt x="117" y="723"/>
                      <a:pt x="52" y="839"/>
                      <a:pt x="39" y="968"/>
                    </a:cubicBezTo>
                    <a:cubicBezTo>
                      <a:pt x="0" y="1084"/>
                      <a:pt x="13" y="1213"/>
                      <a:pt x="52" y="1329"/>
                    </a:cubicBezTo>
                    <a:cubicBezTo>
                      <a:pt x="78" y="1355"/>
                      <a:pt x="91" y="1380"/>
                      <a:pt x="104" y="1406"/>
                    </a:cubicBezTo>
                    <a:cubicBezTo>
                      <a:pt x="117" y="1432"/>
                      <a:pt x="129" y="1458"/>
                      <a:pt x="155" y="1484"/>
                    </a:cubicBezTo>
                    <a:cubicBezTo>
                      <a:pt x="194" y="1535"/>
                      <a:pt x="233" y="1574"/>
                      <a:pt x="284" y="1613"/>
                    </a:cubicBezTo>
                    <a:cubicBezTo>
                      <a:pt x="336" y="1638"/>
                      <a:pt x="400" y="1664"/>
                      <a:pt x="452" y="1690"/>
                    </a:cubicBezTo>
                    <a:cubicBezTo>
                      <a:pt x="503" y="1716"/>
                      <a:pt x="568" y="1741"/>
                      <a:pt x="619" y="1754"/>
                    </a:cubicBezTo>
                    <a:cubicBezTo>
                      <a:pt x="677" y="1761"/>
                      <a:pt x="739" y="1764"/>
                      <a:pt x="800" y="1764"/>
                    </a:cubicBezTo>
                    <a:cubicBezTo>
                      <a:pt x="861" y="1764"/>
                      <a:pt x="922" y="1761"/>
                      <a:pt x="980" y="1754"/>
                    </a:cubicBezTo>
                    <a:cubicBezTo>
                      <a:pt x="1097" y="1729"/>
                      <a:pt x="1213" y="1690"/>
                      <a:pt x="1316" y="1638"/>
                    </a:cubicBezTo>
                    <a:cubicBezTo>
                      <a:pt x="1419" y="1587"/>
                      <a:pt x="1509" y="1509"/>
                      <a:pt x="1599" y="1432"/>
                    </a:cubicBezTo>
                    <a:cubicBezTo>
                      <a:pt x="1677" y="1342"/>
                      <a:pt x="1741" y="1251"/>
                      <a:pt x="1806" y="1161"/>
                    </a:cubicBezTo>
                    <a:cubicBezTo>
                      <a:pt x="1922" y="968"/>
                      <a:pt x="2025" y="774"/>
                      <a:pt x="2141" y="594"/>
                    </a:cubicBezTo>
                    <a:cubicBezTo>
                      <a:pt x="2257" y="426"/>
                      <a:pt x="2412" y="284"/>
                      <a:pt x="2605" y="207"/>
                    </a:cubicBezTo>
                    <a:cubicBezTo>
                      <a:pt x="2695" y="168"/>
                      <a:pt x="2799" y="143"/>
                      <a:pt x="2889" y="143"/>
                    </a:cubicBezTo>
                    <a:cubicBezTo>
                      <a:pt x="2940" y="143"/>
                      <a:pt x="2992" y="143"/>
                      <a:pt x="3031" y="155"/>
                    </a:cubicBezTo>
                    <a:cubicBezTo>
                      <a:pt x="3082" y="168"/>
                      <a:pt x="3134" y="194"/>
                      <a:pt x="3173" y="207"/>
                    </a:cubicBezTo>
                    <a:cubicBezTo>
                      <a:pt x="3224" y="233"/>
                      <a:pt x="3263" y="259"/>
                      <a:pt x="3301" y="284"/>
                    </a:cubicBezTo>
                    <a:cubicBezTo>
                      <a:pt x="3327" y="323"/>
                      <a:pt x="3366" y="362"/>
                      <a:pt x="3392" y="400"/>
                    </a:cubicBezTo>
                    <a:cubicBezTo>
                      <a:pt x="3443" y="478"/>
                      <a:pt x="3482" y="581"/>
                      <a:pt x="3495" y="671"/>
                    </a:cubicBezTo>
                    <a:cubicBezTo>
                      <a:pt x="3521" y="774"/>
                      <a:pt x="3508" y="865"/>
                      <a:pt x="3482" y="968"/>
                    </a:cubicBezTo>
                    <a:cubicBezTo>
                      <a:pt x="3456" y="1058"/>
                      <a:pt x="3392" y="1148"/>
                      <a:pt x="3327" y="1213"/>
                    </a:cubicBezTo>
                    <a:cubicBezTo>
                      <a:pt x="3250" y="1277"/>
                      <a:pt x="3160" y="1329"/>
                      <a:pt x="3069" y="1355"/>
                    </a:cubicBezTo>
                    <a:cubicBezTo>
                      <a:pt x="3044" y="1358"/>
                      <a:pt x="3018" y="1359"/>
                      <a:pt x="2992" y="1359"/>
                    </a:cubicBezTo>
                    <a:cubicBezTo>
                      <a:pt x="2915" y="1359"/>
                      <a:pt x="2841" y="1345"/>
                      <a:pt x="2773" y="1316"/>
                    </a:cubicBezTo>
                    <a:cubicBezTo>
                      <a:pt x="2683" y="1290"/>
                      <a:pt x="2605" y="1226"/>
                      <a:pt x="2554" y="1135"/>
                    </a:cubicBezTo>
                    <a:cubicBezTo>
                      <a:pt x="2502" y="1058"/>
                      <a:pt x="2476" y="955"/>
                      <a:pt x="2489" y="865"/>
                    </a:cubicBezTo>
                    <a:cubicBezTo>
                      <a:pt x="2502" y="761"/>
                      <a:pt x="2554" y="684"/>
                      <a:pt x="2631" y="620"/>
                    </a:cubicBezTo>
                    <a:cubicBezTo>
                      <a:pt x="2688" y="582"/>
                      <a:pt x="2758" y="558"/>
                      <a:pt x="2827" y="558"/>
                    </a:cubicBezTo>
                    <a:cubicBezTo>
                      <a:pt x="2852" y="558"/>
                      <a:pt x="2878" y="561"/>
                      <a:pt x="2902" y="568"/>
                    </a:cubicBezTo>
                    <a:cubicBezTo>
                      <a:pt x="2992" y="607"/>
                      <a:pt x="3069" y="671"/>
                      <a:pt x="3095" y="774"/>
                    </a:cubicBezTo>
                    <a:cubicBezTo>
                      <a:pt x="3121" y="865"/>
                      <a:pt x="3082" y="968"/>
                      <a:pt x="3005" y="1019"/>
                    </a:cubicBezTo>
                    <a:cubicBezTo>
                      <a:pt x="2962" y="1055"/>
                      <a:pt x="2908" y="1075"/>
                      <a:pt x="2855" y="1075"/>
                    </a:cubicBezTo>
                    <a:cubicBezTo>
                      <a:pt x="2812" y="1075"/>
                      <a:pt x="2769" y="1061"/>
                      <a:pt x="2734" y="1032"/>
                    </a:cubicBezTo>
                    <a:cubicBezTo>
                      <a:pt x="2670" y="981"/>
                      <a:pt x="2631" y="903"/>
                      <a:pt x="2644" y="826"/>
                    </a:cubicBezTo>
                    <a:cubicBezTo>
                      <a:pt x="2644" y="813"/>
                      <a:pt x="2631" y="813"/>
                      <a:pt x="2631" y="800"/>
                    </a:cubicBezTo>
                    <a:lnTo>
                      <a:pt x="2618" y="800"/>
                    </a:lnTo>
                    <a:cubicBezTo>
                      <a:pt x="2605" y="839"/>
                      <a:pt x="2605" y="890"/>
                      <a:pt x="2618" y="929"/>
                    </a:cubicBezTo>
                    <a:cubicBezTo>
                      <a:pt x="2631" y="981"/>
                      <a:pt x="2670" y="1032"/>
                      <a:pt x="2708" y="1071"/>
                    </a:cubicBezTo>
                    <a:cubicBezTo>
                      <a:pt x="2760" y="1110"/>
                      <a:pt x="2824" y="1135"/>
                      <a:pt x="2876" y="1135"/>
                    </a:cubicBezTo>
                    <a:cubicBezTo>
                      <a:pt x="2940" y="1135"/>
                      <a:pt x="3005" y="1110"/>
                      <a:pt x="3044" y="1071"/>
                    </a:cubicBezTo>
                    <a:cubicBezTo>
                      <a:pt x="3095" y="1045"/>
                      <a:pt x="3134" y="994"/>
                      <a:pt x="3160" y="929"/>
                    </a:cubicBezTo>
                    <a:cubicBezTo>
                      <a:pt x="3185" y="878"/>
                      <a:pt x="3185" y="813"/>
                      <a:pt x="3173" y="749"/>
                    </a:cubicBezTo>
                    <a:cubicBezTo>
                      <a:pt x="3147" y="633"/>
                      <a:pt x="3056" y="529"/>
                      <a:pt x="2940" y="491"/>
                    </a:cubicBezTo>
                    <a:cubicBezTo>
                      <a:pt x="2899" y="477"/>
                      <a:pt x="2854" y="470"/>
                      <a:pt x="2809" y="470"/>
                    </a:cubicBezTo>
                    <a:cubicBezTo>
                      <a:pt x="2728" y="470"/>
                      <a:pt x="2646" y="493"/>
                      <a:pt x="2579" y="542"/>
                    </a:cubicBezTo>
                    <a:cubicBezTo>
                      <a:pt x="2528" y="581"/>
                      <a:pt x="2489" y="620"/>
                      <a:pt x="2450" y="671"/>
                    </a:cubicBezTo>
                    <a:cubicBezTo>
                      <a:pt x="2425" y="723"/>
                      <a:pt x="2399" y="787"/>
                      <a:pt x="2399" y="852"/>
                    </a:cubicBezTo>
                    <a:cubicBezTo>
                      <a:pt x="2373" y="968"/>
                      <a:pt x="2399" y="1097"/>
                      <a:pt x="2463" y="1200"/>
                    </a:cubicBezTo>
                    <a:cubicBezTo>
                      <a:pt x="2528" y="1303"/>
                      <a:pt x="2631" y="1380"/>
                      <a:pt x="2747" y="1432"/>
                    </a:cubicBezTo>
                    <a:cubicBezTo>
                      <a:pt x="2824" y="1461"/>
                      <a:pt x="2916" y="1476"/>
                      <a:pt x="3006" y="1476"/>
                    </a:cubicBezTo>
                    <a:cubicBezTo>
                      <a:pt x="3036" y="1476"/>
                      <a:pt x="3066" y="1474"/>
                      <a:pt x="3095" y="1471"/>
                    </a:cubicBezTo>
                    <a:cubicBezTo>
                      <a:pt x="3224" y="1445"/>
                      <a:pt x="3327" y="1393"/>
                      <a:pt x="3418" y="1303"/>
                    </a:cubicBezTo>
                    <a:cubicBezTo>
                      <a:pt x="3598" y="1135"/>
                      <a:pt x="3688" y="890"/>
                      <a:pt x="3650" y="645"/>
                    </a:cubicBezTo>
                    <a:cubicBezTo>
                      <a:pt x="3624" y="529"/>
                      <a:pt x="3585" y="413"/>
                      <a:pt x="3521" y="323"/>
                    </a:cubicBezTo>
                    <a:cubicBezTo>
                      <a:pt x="3482" y="271"/>
                      <a:pt x="3443" y="220"/>
                      <a:pt x="3405" y="181"/>
                    </a:cubicBezTo>
                    <a:cubicBezTo>
                      <a:pt x="3353" y="143"/>
                      <a:pt x="3301" y="104"/>
                      <a:pt x="3237" y="78"/>
                    </a:cubicBezTo>
                    <a:cubicBezTo>
                      <a:pt x="3185" y="52"/>
                      <a:pt x="3134" y="39"/>
                      <a:pt x="3082" y="14"/>
                    </a:cubicBezTo>
                    <a:cubicBezTo>
                      <a:pt x="3018" y="1"/>
                      <a:pt x="2953" y="1"/>
                      <a:pt x="28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95" name="Google Shape;5495;p52"/>
              <p:cNvSpPr/>
              <p:nvPr/>
            </p:nvSpPr>
            <p:spPr>
              <a:xfrm>
                <a:off x="8156050" y="1082482"/>
                <a:ext cx="273773" cy="131841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1764" extrusionOk="0">
                    <a:moveTo>
                      <a:pt x="774" y="0"/>
                    </a:moveTo>
                    <a:cubicBezTo>
                      <a:pt x="710" y="0"/>
                      <a:pt x="645" y="0"/>
                      <a:pt x="581" y="13"/>
                    </a:cubicBezTo>
                    <a:cubicBezTo>
                      <a:pt x="529" y="39"/>
                      <a:pt x="478" y="52"/>
                      <a:pt x="426" y="78"/>
                    </a:cubicBezTo>
                    <a:cubicBezTo>
                      <a:pt x="362" y="103"/>
                      <a:pt x="310" y="142"/>
                      <a:pt x="259" y="181"/>
                    </a:cubicBezTo>
                    <a:cubicBezTo>
                      <a:pt x="130" y="310"/>
                      <a:pt x="52" y="477"/>
                      <a:pt x="14" y="658"/>
                    </a:cubicBezTo>
                    <a:cubicBezTo>
                      <a:pt x="1" y="774"/>
                      <a:pt x="14" y="890"/>
                      <a:pt x="52" y="1006"/>
                    </a:cubicBezTo>
                    <a:cubicBezTo>
                      <a:pt x="91" y="1122"/>
                      <a:pt x="156" y="1225"/>
                      <a:pt x="246" y="1303"/>
                    </a:cubicBezTo>
                    <a:cubicBezTo>
                      <a:pt x="364" y="1421"/>
                      <a:pt x="516" y="1478"/>
                      <a:pt x="672" y="1478"/>
                    </a:cubicBezTo>
                    <a:cubicBezTo>
                      <a:pt x="754" y="1478"/>
                      <a:pt x="836" y="1463"/>
                      <a:pt x="916" y="1432"/>
                    </a:cubicBezTo>
                    <a:cubicBezTo>
                      <a:pt x="1032" y="1380"/>
                      <a:pt x="1123" y="1303"/>
                      <a:pt x="1187" y="1200"/>
                    </a:cubicBezTo>
                    <a:cubicBezTo>
                      <a:pt x="1252" y="1096"/>
                      <a:pt x="1277" y="967"/>
                      <a:pt x="1264" y="851"/>
                    </a:cubicBezTo>
                    <a:cubicBezTo>
                      <a:pt x="1252" y="787"/>
                      <a:pt x="1239" y="735"/>
                      <a:pt x="1200" y="684"/>
                    </a:cubicBezTo>
                    <a:cubicBezTo>
                      <a:pt x="1174" y="619"/>
                      <a:pt x="1123" y="581"/>
                      <a:pt x="1071" y="542"/>
                    </a:cubicBezTo>
                    <a:cubicBezTo>
                      <a:pt x="1001" y="498"/>
                      <a:pt x="919" y="472"/>
                      <a:pt x="837" y="472"/>
                    </a:cubicBezTo>
                    <a:cubicBezTo>
                      <a:pt x="799" y="472"/>
                      <a:pt x="760" y="478"/>
                      <a:pt x="723" y="490"/>
                    </a:cubicBezTo>
                    <a:cubicBezTo>
                      <a:pt x="607" y="529"/>
                      <a:pt x="517" y="632"/>
                      <a:pt x="478" y="748"/>
                    </a:cubicBezTo>
                    <a:cubicBezTo>
                      <a:pt x="465" y="813"/>
                      <a:pt x="478" y="877"/>
                      <a:pt x="504" y="942"/>
                    </a:cubicBezTo>
                    <a:cubicBezTo>
                      <a:pt x="517" y="993"/>
                      <a:pt x="555" y="1045"/>
                      <a:pt x="607" y="1083"/>
                    </a:cubicBezTo>
                    <a:cubicBezTo>
                      <a:pt x="658" y="1122"/>
                      <a:pt x="723" y="1135"/>
                      <a:pt x="774" y="1135"/>
                    </a:cubicBezTo>
                    <a:cubicBezTo>
                      <a:pt x="839" y="1135"/>
                      <a:pt x="903" y="1122"/>
                      <a:pt x="955" y="1083"/>
                    </a:cubicBezTo>
                    <a:cubicBezTo>
                      <a:pt x="994" y="1032"/>
                      <a:pt x="1032" y="980"/>
                      <a:pt x="1045" y="929"/>
                    </a:cubicBezTo>
                    <a:cubicBezTo>
                      <a:pt x="1058" y="890"/>
                      <a:pt x="1058" y="851"/>
                      <a:pt x="1045" y="813"/>
                    </a:cubicBezTo>
                    <a:lnTo>
                      <a:pt x="1019" y="813"/>
                    </a:lnTo>
                    <a:cubicBezTo>
                      <a:pt x="1019" y="813"/>
                      <a:pt x="1019" y="813"/>
                      <a:pt x="1019" y="826"/>
                    </a:cubicBezTo>
                    <a:cubicBezTo>
                      <a:pt x="1032" y="903"/>
                      <a:pt x="994" y="980"/>
                      <a:pt x="929" y="1032"/>
                    </a:cubicBezTo>
                    <a:cubicBezTo>
                      <a:pt x="890" y="1064"/>
                      <a:pt x="842" y="1080"/>
                      <a:pt x="794" y="1080"/>
                    </a:cubicBezTo>
                    <a:cubicBezTo>
                      <a:pt x="745" y="1080"/>
                      <a:pt x="697" y="1064"/>
                      <a:pt x="658" y="1032"/>
                    </a:cubicBezTo>
                    <a:cubicBezTo>
                      <a:pt x="581" y="967"/>
                      <a:pt x="555" y="864"/>
                      <a:pt x="568" y="774"/>
                    </a:cubicBezTo>
                    <a:cubicBezTo>
                      <a:pt x="594" y="671"/>
                      <a:pt x="671" y="606"/>
                      <a:pt x="762" y="568"/>
                    </a:cubicBezTo>
                    <a:cubicBezTo>
                      <a:pt x="786" y="561"/>
                      <a:pt x="811" y="558"/>
                      <a:pt x="836" y="558"/>
                    </a:cubicBezTo>
                    <a:cubicBezTo>
                      <a:pt x="905" y="558"/>
                      <a:pt x="976" y="581"/>
                      <a:pt x="1032" y="619"/>
                    </a:cubicBezTo>
                    <a:cubicBezTo>
                      <a:pt x="1110" y="684"/>
                      <a:pt x="1161" y="774"/>
                      <a:pt x="1174" y="864"/>
                    </a:cubicBezTo>
                    <a:cubicBezTo>
                      <a:pt x="1187" y="967"/>
                      <a:pt x="1161" y="1058"/>
                      <a:pt x="1110" y="1148"/>
                    </a:cubicBezTo>
                    <a:cubicBezTo>
                      <a:pt x="1058" y="1225"/>
                      <a:pt x="981" y="1290"/>
                      <a:pt x="890" y="1328"/>
                    </a:cubicBezTo>
                    <a:cubicBezTo>
                      <a:pt x="824" y="1347"/>
                      <a:pt x="751" y="1359"/>
                      <a:pt x="677" y="1359"/>
                    </a:cubicBezTo>
                    <a:cubicBezTo>
                      <a:pt x="649" y="1359"/>
                      <a:pt x="622" y="1358"/>
                      <a:pt x="594" y="1354"/>
                    </a:cubicBezTo>
                    <a:cubicBezTo>
                      <a:pt x="504" y="1328"/>
                      <a:pt x="413" y="1277"/>
                      <a:pt x="349" y="1212"/>
                    </a:cubicBezTo>
                    <a:cubicBezTo>
                      <a:pt x="272" y="1148"/>
                      <a:pt x="220" y="1058"/>
                      <a:pt x="181" y="967"/>
                    </a:cubicBezTo>
                    <a:cubicBezTo>
                      <a:pt x="156" y="877"/>
                      <a:pt x="143" y="774"/>
                      <a:pt x="168" y="671"/>
                    </a:cubicBezTo>
                    <a:cubicBezTo>
                      <a:pt x="181" y="581"/>
                      <a:pt x="220" y="477"/>
                      <a:pt x="272" y="400"/>
                    </a:cubicBezTo>
                    <a:cubicBezTo>
                      <a:pt x="310" y="361"/>
                      <a:pt x="336" y="323"/>
                      <a:pt x="375" y="284"/>
                    </a:cubicBezTo>
                    <a:cubicBezTo>
                      <a:pt x="413" y="258"/>
                      <a:pt x="452" y="232"/>
                      <a:pt x="491" y="207"/>
                    </a:cubicBezTo>
                    <a:cubicBezTo>
                      <a:pt x="542" y="194"/>
                      <a:pt x="581" y="168"/>
                      <a:pt x="633" y="155"/>
                    </a:cubicBezTo>
                    <a:cubicBezTo>
                      <a:pt x="684" y="155"/>
                      <a:pt x="723" y="142"/>
                      <a:pt x="774" y="142"/>
                    </a:cubicBezTo>
                    <a:cubicBezTo>
                      <a:pt x="878" y="142"/>
                      <a:pt x="981" y="168"/>
                      <a:pt x="1071" y="207"/>
                    </a:cubicBezTo>
                    <a:cubicBezTo>
                      <a:pt x="1252" y="284"/>
                      <a:pt x="1419" y="426"/>
                      <a:pt x="1522" y="606"/>
                    </a:cubicBezTo>
                    <a:cubicBezTo>
                      <a:pt x="1651" y="774"/>
                      <a:pt x="1742" y="967"/>
                      <a:pt x="1870" y="1161"/>
                    </a:cubicBezTo>
                    <a:cubicBezTo>
                      <a:pt x="1922" y="1251"/>
                      <a:pt x="1999" y="1354"/>
                      <a:pt x="2077" y="1432"/>
                    </a:cubicBezTo>
                    <a:cubicBezTo>
                      <a:pt x="2154" y="1522"/>
                      <a:pt x="2257" y="1586"/>
                      <a:pt x="2360" y="1638"/>
                    </a:cubicBezTo>
                    <a:cubicBezTo>
                      <a:pt x="2464" y="1702"/>
                      <a:pt x="2580" y="1728"/>
                      <a:pt x="2696" y="1754"/>
                    </a:cubicBezTo>
                    <a:cubicBezTo>
                      <a:pt x="2754" y="1760"/>
                      <a:pt x="2812" y="1764"/>
                      <a:pt x="2870" y="1764"/>
                    </a:cubicBezTo>
                    <a:cubicBezTo>
                      <a:pt x="2928" y="1764"/>
                      <a:pt x="2986" y="1760"/>
                      <a:pt x="3044" y="1754"/>
                    </a:cubicBezTo>
                    <a:cubicBezTo>
                      <a:pt x="3108" y="1741"/>
                      <a:pt x="3160" y="1728"/>
                      <a:pt x="3224" y="1702"/>
                    </a:cubicBezTo>
                    <a:cubicBezTo>
                      <a:pt x="3276" y="1677"/>
                      <a:pt x="3328" y="1638"/>
                      <a:pt x="3379" y="1612"/>
                    </a:cubicBezTo>
                    <a:cubicBezTo>
                      <a:pt x="3431" y="1573"/>
                      <a:pt x="3482" y="1535"/>
                      <a:pt x="3521" y="1483"/>
                    </a:cubicBezTo>
                    <a:cubicBezTo>
                      <a:pt x="3534" y="1457"/>
                      <a:pt x="3560" y="1432"/>
                      <a:pt x="3573" y="1406"/>
                    </a:cubicBezTo>
                    <a:cubicBezTo>
                      <a:pt x="3585" y="1380"/>
                      <a:pt x="3598" y="1367"/>
                      <a:pt x="3611" y="1328"/>
                    </a:cubicBezTo>
                    <a:cubicBezTo>
                      <a:pt x="3650" y="1212"/>
                      <a:pt x="3663" y="1083"/>
                      <a:pt x="3624" y="967"/>
                    </a:cubicBezTo>
                    <a:cubicBezTo>
                      <a:pt x="3598" y="838"/>
                      <a:pt x="3534" y="735"/>
                      <a:pt x="3444" y="645"/>
                    </a:cubicBezTo>
                    <a:cubicBezTo>
                      <a:pt x="3392" y="606"/>
                      <a:pt x="3340" y="581"/>
                      <a:pt x="3276" y="555"/>
                    </a:cubicBezTo>
                    <a:cubicBezTo>
                      <a:pt x="3250" y="548"/>
                      <a:pt x="3221" y="545"/>
                      <a:pt x="3191" y="545"/>
                    </a:cubicBezTo>
                    <a:cubicBezTo>
                      <a:pt x="3160" y="545"/>
                      <a:pt x="3128" y="548"/>
                      <a:pt x="3095" y="555"/>
                    </a:cubicBezTo>
                    <a:cubicBezTo>
                      <a:pt x="3031" y="555"/>
                      <a:pt x="2967" y="581"/>
                      <a:pt x="2915" y="632"/>
                    </a:cubicBezTo>
                    <a:cubicBezTo>
                      <a:pt x="2876" y="671"/>
                      <a:pt x="2838" y="722"/>
                      <a:pt x="2812" y="787"/>
                    </a:cubicBezTo>
                    <a:cubicBezTo>
                      <a:pt x="2799" y="851"/>
                      <a:pt x="2799" y="916"/>
                      <a:pt x="2812" y="967"/>
                    </a:cubicBezTo>
                    <a:cubicBezTo>
                      <a:pt x="2825" y="1006"/>
                      <a:pt x="2838" y="1032"/>
                      <a:pt x="2850" y="1058"/>
                    </a:cubicBezTo>
                    <a:cubicBezTo>
                      <a:pt x="2876" y="1083"/>
                      <a:pt x="2902" y="1109"/>
                      <a:pt x="2928" y="1122"/>
                    </a:cubicBezTo>
                    <a:cubicBezTo>
                      <a:pt x="2967" y="1151"/>
                      <a:pt x="3012" y="1166"/>
                      <a:pt x="3055" y="1166"/>
                    </a:cubicBezTo>
                    <a:cubicBezTo>
                      <a:pt x="3069" y="1166"/>
                      <a:pt x="3083" y="1164"/>
                      <a:pt x="3095" y="1161"/>
                    </a:cubicBezTo>
                    <a:cubicBezTo>
                      <a:pt x="3160" y="1161"/>
                      <a:pt x="3224" y="1135"/>
                      <a:pt x="3263" y="1083"/>
                    </a:cubicBezTo>
                    <a:lnTo>
                      <a:pt x="3224" y="1058"/>
                    </a:lnTo>
                    <a:cubicBezTo>
                      <a:pt x="3189" y="1093"/>
                      <a:pt x="3138" y="1113"/>
                      <a:pt x="3086" y="1113"/>
                    </a:cubicBezTo>
                    <a:cubicBezTo>
                      <a:pt x="3044" y="1113"/>
                      <a:pt x="3001" y="1100"/>
                      <a:pt x="2967" y="1071"/>
                    </a:cubicBezTo>
                    <a:cubicBezTo>
                      <a:pt x="2889" y="1006"/>
                      <a:pt x="2863" y="903"/>
                      <a:pt x="2902" y="813"/>
                    </a:cubicBezTo>
                    <a:cubicBezTo>
                      <a:pt x="2915" y="774"/>
                      <a:pt x="2954" y="735"/>
                      <a:pt x="2979" y="710"/>
                    </a:cubicBezTo>
                    <a:cubicBezTo>
                      <a:pt x="3018" y="684"/>
                      <a:pt x="3070" y="658"/>
                      <a:pt x="3108" y="658"/>
                    </a:cubicBezTo>
                    <a:cubicBezTo>
                      <a:pt x="3122" y="656"/>
                      <a:pt x="3135" y="655"/>
                      <a:pt x="3148" y="655"/>
                    </a:cubicBezTo>
                    <a:cubicBezTo>
                      <a:pt x="3234" y="655"/>
                      <a:pt x="3310" y="692"/>
                      <a:pt x="3366" y="748"/>
                    </a:cubicBezTo>
                    <a:cubicBezTo>
                      <a:pt x="3444" y="813"/>
                      <a:pt x="3482" y="903"/>
                      <a:pt x="3508" y="993"/>
                    </a:cubicBezTo>
                    <a:cubicBezTo>
                      <a:pt x="3521" y="1083"/>
                      <a:pt x="3508" y="1187"/>
                      <a:pt x="3469" y="1264"/>
                    </a:cubicBezTo>
                    <a:cubicBezTo>
                      <a:pt x="3457" y="1290"/>
                      <a:pt x="3444" y="1316"/>
                      <a:pt x="3431" y="1328"/>
                    </a:cubicBezTo>
                    <a:cubicBezTo>
                      <a:pt x="3418" y="1354"/>
                      <a:pt x="3405" y="1380"/>
                      <a:pt x="3392" y="1393"/>
                    </a:cubicBezTo>
                    <a:cubicBezTo>
                      <a:pt x="3353" y="1432"/>
                      <a:pt x="3328" y="1457"/>
                      <a:pt x="3276" y="1483"/>
                    </a:cubicBezTo>
                    <a:cubicBezTo>
                      <a:pt x="3237" y="1509"/>
                      <a:pt x="3199" y="1535"/>
                      <a:pt x="3147" y="1561"/>
                    </a:cubicBezTo>
                    <a:cubicBezTo>
                      <a:pt x="3108" y="1573"/>
                      <a:pt x="3057" y="1586"/>
                      <a:pt x="3005" y="1599"/>
                    </a:cubicBezTo>
                    <a:cubicBezTo>
                      <a:pt x="2960" y="1606"/>
                      <a:pt x="2912" y="1609"/>
                      <a:pt x="2862" y="1609"/>
                    </a:cubicBezTo>
                    <a:cubicBezTo>
                      <a:pt x="2812" y="1609"/>
                      <a:pt x="2760" y="1606"/>
                      <a:pt x="2709" y="1599"/>
                    </a:cubicBezTo>
                    <a:cubicBezTo>
                      <a:pt x="2605" y="1586"/>
                      <a:pt x="2515" y="1548"/>
                      <a:pt x="2425" y="1509"/>
                    </a:cubicBezTo>
                    <a:cubicBezTo>
                      <a:pt x="2335" y="1457"/>
                      <a:pt x="2257" y="1393"/>
                      <a:pt x="2180" y="1328"/>
                    </a:cubicBezTo>
                    <a:cubicBezTo>
                      <a:pt x="2103" y="1251"/>
                      <a:pt x="2051" y="1161"/>
                      <a:pt x="1987" y="1071"/>
                    </a:cubicBezTo>
                    <a:cubicBezTo>
                      <a:pt x="1870" y="890"/>
                      <a:pt x="1767" y="697"/>
                      <a:pt x="1638" y="516"/>
                    </a:cubicBezTo>
                    <a:cubicBezTo>
                      <a:pt x="1574" y="413"/>
                      <a:pt x="1497" y="336"/>
                      <a:pt x="1419" y="258"/>
                    </a:cubicBezTo>
                    <a:cubicBezTo>
                      <a:pt x="1329" y="181"/>
                      <a:pt x="1226" y="116"/>
                      <a:pt x="1123" y="65"/>
                    </a:cubicBezTo>
                    <a:cubicBezTo>
                      <a:pt x="1007" y="26"/>
                      <a:pt x="890" y="0"/>
                      <a:pt x="7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496" name="Google Shape;5496;p52"/>
            <p:cNvGrpSpPr/>
            <p:nvPr/>
          </p:nvGrpSpPr>
          <p:grpSpPr>
            <a:xfrm>
              <a:off x="989955" y="1149073"/>
              <a:ext cx="7163972" cy="64150"/>
              <a:chOff x="1299890" y="844622"/>
              <a:chExt cx="6544233" cy="64143"/>
            </a:xfrm>
          </p:grpSpPr>
          <p:grpSp>
            <p:nvGrpSpPr>
              <p:cNvPr id="5497" name="Google Shape;5497;p52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5498" name="Google Shape;5498;p52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9" name="Google Shape;5499;p52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0" name="Google Shape;5500;p52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1" name="Google Shape;5501;p52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2" name="Google Shape;5502;p52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3" name="Google Shape;5503;p52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4" name="Google Shape;5504;p52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5" name="Google Shape;5505;p52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6" name="Google Shape;5506;p52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7" name="Google Shape;5507;p52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8" name="Google Shape;5508;p52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9" name="Google Shape;5509;p52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10" name="Google Shape;5510;p52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11" name="Google Shape;5511;p52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12" name="Google Shape;5512;p52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13" name="Google Shape;5513;p52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14" name="Google Shape;5514;p52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15" name="Google Shape;5515;p52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16" name="Google Shape;5516;p52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17" name="Google Shape;5517;p52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18" name="Google Shape;5518;p52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19" name="Google Shape;5519;p52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20" name="Google Shape;5520;p52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21" name="Google Shape;5521;p52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22" name="Google Shape;5522;p52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23" name="Google Shape;5523;p52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24" name="Google Shape;5524;p52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25" name="Google Shape;5525;p52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26" name="Google Shape;5526;p52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27" name="Google Shape;5527;p52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28" name="Google Shape;5528;p52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29" name="Google Shape;5529;p52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30" name="Google Shape;5530;p52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531" name="Google Shape;5531;p52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5532" name="Google Shape;5532;p52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33" name="Google Shape;5533;p52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34" name="Google Shape;5534;p52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35" name="Google Shape;5535;p52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36" name="Google Shape;5536;p52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37" name="Google Shape;5537;p52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38" name="Google Shape;5538;p52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39" name="Google Shape;5539;p52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40" name="Google Shape;5540;p52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41" name="Google Shape;5541;p52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42" name="Google Shape;5542;p52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43" name="Google Shape;5543;p52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44" name="Google Shape;5544;p52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45" name="Google Shape;5545;p52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46" name="Google Shape;5546;p52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47" name="Google Shape;5547;p52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48" name="Google Shape;5548;p52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49" name="Google Shape;5549;p52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50" name="Google Shape;5550;p52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51" name="Google Shape;5551;p52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52" name="Google Shape;5552;p52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53" name="Google Shape;5553;p52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54" name="Google Shape;5554;p52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55" name="Google Shape;5555;p52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56" name="Google Shape;5556;p52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57" name="Google Shape;5557;p52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58" name="Google Shape;5558;p52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59" name="Google Shape;5559;p52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60" name="Google Shape;5560;p52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61" name="Google Shape;5561;p52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62" name="Google Shape;5562;p52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63" name="Google Shape;5563;p52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64" name="Google Shape;5564;p52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5565" name="Google Shape;5565;p52"/>
          <p:cNvSpPr txBox="1">
            <a:spLocks noGrp="1"/>
          </p:cNvSpPr>
          <p:nvPr>
            <p:ph type="subTitle" idx="1"/>
          </p:nvPr>
        </p:nvSpPr>
        <p:spPr>
          <a:xfrm>
            <a:off x="2016300" y="1957400"/>
            <a:ext cx="4108500" cy="35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566" name="Google Shape;5566;p52"/>
          <p:cNvSpPr txBox="1">
            <a:spLocks noGrp="1"/>
          </p:cNvSpPr>
          <p:nvPr>
            <p:ph type="subTitle" idx="2"/>
          </p:nvPr>
        </p:nvSpPr>
        <p:spPr>
          <a:xfrm>
            <a:off x="2016300" y="1335025"/>
            <a:ext cx="5111400" cy="57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567" name="Google Shape;5567;p52"/>
          <p:cNvSpPr txBox="1">
            <a:spLocks noGrp="1"/>
          </p:cNvSpPr>
          <p:nvPr>
            <p:ph type="body" idx="3"/>
          </p:nvPr>
        </p:nvSpPr>
        <p:spPr>
          <a:xfrm>
            <a:off x="2016300" y="2309300"/>
            <a:ext cx="4108500" cy="134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914400" lvl="1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 sz="1200">
                <a:solidFill>
                  <a:schemeClr val="dk1"/>
                </a:solidFill>
              </a:defRPr>
            </a:lvl2pPr>
            <a:lvl3pPr marL="1371600" lvl="2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3pPr>
            <a:lvl4pPr marL="1828800" lvl="3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●"/>
              <a:defRPr>
                <a:solidFill>
                  <a:schemeClr val="dk1"/>
                </a:solidFill>
              </a:defRPr>
            </a:lvl4pPr>
            <a:lvl5pPr marL="2286000" lvl="4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>
                <a:solidFill>
                  <a:schemeClr val="dk1"/>
                </a:solidFill>
              </a:defRPr>
            </a:lvl5pPr>
            <a:lvl6pPr marL="2743200" lvl="5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6pPr>
            <a:lvl7pPr marL="3200400" lvl="6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●"/>
              <a:defRPr>
                <a:solidFill>
                  <a:schemeClr val="dk1"/>
                </a:solidFill>
              </a:defRPr>
            </a:lvl7pPr>
            <a:lvl8pPr marL="3657600" lvl="7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>
                <a:solidFill>
                  <a:schemeClr val="dk1"/>
                </a:solidFill>
              </a:defRPr>
            </a:lvl8pPr>
            <a:lvl9pPr marL="4114800" lvl="8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568" name="Google Shape;5568;p52"/>
          <p:cNvSpPr txBox="1">
            <a:spLocks noGrp="1"/>
          </p:cNvSpPr>
          <p:nvPr>
            <p:ph type="subTitle" idx="4"/>
          </p:nvPr>
        </p:nvSpPr>
        <p:spPr>
          <a:xfrm>
            <a:off x="2016300" y="3652100"/>
            <a:ext cx="4108500" cy="35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569" name="Google Shape;5569;p52"/>
          <p:cNvSpPr txBox="1">
            <a:spLocks noGrp="1"/>
          </p:cNvSpPr>
          <p:nvPr>
            <p:ph type="body" idx="5"/>
          </p:nvPr>
        </p:nvSpPr>
        <p:spPr>
          <a:xfrm>
            <a:off x="2016300" y="4004000"/>
            <a:ext cx="4108500" cy="57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>
                <a:solidFill>
                  <a:schemeClr val="hlink"/>
                </a:solidFill>
              </a:defRPr>
            </a:lvl1pPr>
            <a:lvl2pPr marL="914400" lvl="1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 sz="1200">
                <a:solidFill>
                  <a:schemeClr val="dk1"/>
                </a:solidFill>
              </a:defRPr>
            </a:lvl2pPr>
            <a:lvl3pPr marL="1371600" lvl="2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3pPr>
            <a:lvl4pPr marL="1828800" lvl="3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●"/>
              <a:defRPr>
                <a:solidFill>
                  <a:schemeClr val="dk1"/>
                </a:solidFill>
              </a:defRPr>
            </a:lvl4pPr>
            <a:lvl5pPr marL="2286000" lvl="4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>
                <a:solidFill>
                  <a:schemeClr val="dk1"/>
                </a:solidFill>
              </a:defRPr>
            </a:lvl5pPr>
            <a:lvl6pPr marL="2743200" lvl="5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6pPr>
            <a:lvl7pPr marL="3200400" lvl="6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●"/>
              <a:defRPr>
                <a:solidFill>
                  <a:schemeClr val="dk1"/>
                </a:solidFill>
              </a:defRPr>
            </a:lvl7pPr>
            <a:lvl8pPr marL="3657600" lvl="7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○"/>
              <a:defRPr>
                <a:solidFill>
                  <a:schemeClr val="dk1"/>
                </a:solidFill>
              </a:defRPr>
            </a:lvl8pPr>
            <a:lvl9pPr marL="4114800" lvl="8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/>
              <a:buChar char="■"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pic>
        <p:nvPicPr>
          <p:cNvPr id="5570" name="Google Shape;5570;p52"/>
          <p:cNvPicPr preferRelativeResize="0"/>
          <p:nvPr/>
        </p:nvPicPr>
        <p:blipFill rotWithShape="1">
          <a:blip r:embed="rId4">
            <a:alphaModFix/>
          </a:blip>
          <a:srcRect l="21203" t="7587" r="29576" b="27232"/>
          <a:stretch/>
        </p:blipFill>
        <p:spPr>
          <a:xfrm>
            <a:off x="-872600" y="-652625"/>
            <a:ext cx="1586774" cy="157597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 1">
  <p:cSld name="CUSTOM_14_1">
    <p:spTree>
      <p:nvGrpSpPr>
        <p:cNvPr id="1" name="Shape 5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72" name="Google Shape;5572;p53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5573" name="Google Shape;5573;p53"/>
          <p:cNvSpPr txBox="1">
            <a:spLocks noGrp="1"/>
          </p:cNvSpPr>
          <p:nvPr>
            <p:ph type="title"/>
          </p:nvPr>
        </p:nvSpPr>
        <p:spPr>
          <a:xfrm>
            <a:off x="938600" y="3150256"/>
            <a:ext cx="5683500" cy="37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25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5574" name="Google Shape;5574;p53"/>
          <p:cNvSpPr txBox="1">
            <a:spLocks noGrp="1"/>
          </p:cNvSpPr>
          <p:nvPr>
            <p:ph type="subTitle" idx="1"/>
          </p:nvPr>
        </p:nvSpPr>
        <p:spPr>
          <a:xfrm>
            <a:off x="938600" y="1632035"/>
            <a:ext cx="5683500" cy="121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grpSp>
        <p:nvGrpSpPr>
          <p:cNvPr id="5575" name="Google Shape;5575;p53"/>
          <p:cNvGrpSpPr/>
          <p:nvPr/>
        </p:nvGrpSpPr>
        <p:grpSpPr>
          <a:xfrm>
            <a:off x="769063" y="370906"/>
            <a:ext cx="7605877" cy="287251"/>
            <a:chOff x="769063" y="369238"/>
            <a:chExt cx="7605877" cy="287251"/>
          </a:xfrm>
        </p:grpSpPr>
        <p:grpSp>
          <p:nvGrpSpPr>
            <p:cNvPr id="5576" name="Google Shape;5576;p53"/>
            <p:cNvGrpSpPr/>
            <p:nvPr/>
          </p:nvGrpSpPr>
          <p:grpSpPr>
            <a:xfrm>
              <a:off x="897505" y="480124"/>
              <a:ext cx="7348994" cy="80775"/>
              <a:chOff x="882905" y="536157"/>
              <a:chExt cx="7197134" cy="79106"/>
            </a:xfrm>
          </p:grpSpPr>
          <p:grpSp>
            <p:nvGrpSpPr>
              <p:cNvPr id="5577" name="Google Shape;5577;p53"/>
              <p:cNvGrpSpPr/>
              <p:nvPr/>
            </p:nvGrpSpPr>
            <p:grpSpPr>
              <a:xfrm>
                <a:off x="882905" y="536157"/>
                <a:ext cx="7163972" cy="64150"/>
                <a:chOff x="1299890" y="844622"/>
                <a:chExt cx="6544233" cy="64143"/>
              </a:xfrm>
            </p:grpSpPr>
            <p:grpSp>
              <p:nvGrpSpPr>
                <p:cNvPr id="5578" name="Google Shape;5578;p53"/>
                <p:cNvGrpSpPr/>
                <p:nvPr/>
              </p:nvGrpSpPr>
              <p:grpSpPr>
                <a:xfrm>
                  <a:off x="4528885" y="844622"/>
                  <a:ext cx="3315238" cy="64143"/>
                  <a:chOff x="896765" y="648922"/>
                  <a:chExt cx="3315238" cy="64143"/>
                </a:xfrm>
              </p:grpSpPr>
              <p:sp>
                <p:nvSpPr>
                  <p:cNvPr id="5579" name="Google Shape;5579;p53"/>
                  <p:cNvSpPr/>
                  <p:nvPr/>
                </p:nvSpPr>
                <p:spPr>
                  <a:xfrm>
                    <a:off x="896765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68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4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4" y="857"/>
                        </a:cubicBezTo>
                        <a:cubicBezTo>
                          <a:pt x="426" y="844"/>
                          <a:pt x="349" y="818"/>
                          <a:pt x="272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7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55" y="419"/>
                        </a:cubicBezTo>
                        <a:cubicBezTo>
                          <a:pt x="143" y="416"/>
                          <a:pt x="131" y="414"/>
                          <a:pt x="119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78" y="754"/>
                          <a:pt x="130" y="818"/>
                          <a:pt x="194" y="883"/>
                        </a:cubicBezTo>
                        <a:cubicBezTo>
                          <a:pt x="284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3" y="341"/>
                          <a:pt x="2180" y="277"/>
                          <a:pt x="2270" y="238"/>
                        </a:cubicBezTo>
                        <a:cubicBezTo>
                          <a:pt x="2348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7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67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80" name="Google Shape;5580;p53"/>
                  <p:cNvSpPr/>
                  <p:nvPr/>
                </p:nvSpPr>
                <p:spPr>
                  <a:xfrm>
                    <a:off x="995090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5" y="1"/>
                        </a:moveTo>
                        <a:cubicBezTo>
                          <a:pt x="2529" y="1"/>
                          <a:pt x="2502" y="2"/>
                          <a:pt x="2476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77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2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7" y="870"/>
                          <a:pt x="593" y="870"/>
                          <a:pt x="503" y="857"/>
                        </a:cubicBezTo>
                        <a:cubicBezTo>
                          <a:pt x="426" y="844"/>
                          <a:pt x="336" y="818"/>
                          <a:pt x="271" y="780"/>
                        </a:cubicBezTo>
                        <a:cubicBezTo>
                          <a:pt x="207" y="754"/>
                          <a:pt x="142" y="702"/>
                          <a:pt x="103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74" y="986"/>
                          <a:pt x="464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24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81" name="Google Shape;5581;p53"/>
                  <p:cNvSpPr/>
                  <p:nvPr/>
                </p:nvSpPr>
                <p:spPr>
                  <a:xfrm>
                    <a:off x="1093356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7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3" y="419"/>
                        </a:cubicBezTo>
                        <a:cubicBezTo>
                          <a:pt x="133" y="416"/>
                          <a:pt x="124" y="414"/>
                          <a:pt x="114" y="414"/>
                        </a:cubicBezTo>
                        <a:cubicBezTo>
                          <a:pt x="81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87" y="754"/>
                          <a:pt x="1664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80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15" y="174"/>
                          <a:pt x="2928" y="200"/>
                          <a:pt x="2954" y="225"/>
                        </a:cubicBezTo>
                        <a:cubicBezTo>
                          <a:pt x="2954" y="238"/>
                          <a:pt x="2954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82" name="Google Shape;5582;p53"/>
                  <p:cNvSpPr/>
                  <p:nvPr/>
                </p:nvSpPr>
                <p:spPr>
                  <a:xfrm>
                    <a:off x="1191681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2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79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793" y="303"/>
                          <a:pt x="1702" y="367"/>
                          <a:pt x="1612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77" y="857"/>
                          <a:pt x="838" y="870"/>
                          <a:pt x="787" y="870"/>
                        </a:cubicBezTo>
                        <a:cubicBezTo>
                          <a:pt x="684" y="870"/>
                          <a:pt x="593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91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3" y="445"/>
                          <a:pt x="129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81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68" y="1038"/>
                          <a:pt x="684" y="1063"/>
                          <a:pt x="787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32" y="1038"/>
                          <a:pt x="1096" y="1012"/>
                          <a:pt x="1161" y="999"/>
                        </a:cubicBezTo>
                        <a:cubicBezTo>
                          <a:pt x="1264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22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489" y="135"/>
                        </a:cubicBezTo>
                        <a:cubicBezTo>
                          <a:pt x="2566" y="122"/>
                          <a:pt x="2631" y="109"/>
                          <a:pt x="2708" y="109"/>
                        </a:cubicBezTo>
                        <a:cubicBezTo>
                          <a:pt x="2760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7" y="148"/>
                          <a:pt x="2902" y="109"/>
                        </a:cubicBezTo>
                        <a:cubicBezTo>
                          <a:pt x="2850" y="71"/>
                          <a:pt x="2785" y="32"/>
                          <a:pt x="2721" y="19"/>
                        </a:cubicBezTo>
                        <a:cubicBezTo>
                          <a:pt x="2666" y="10"/>
                          <a:pt x="2605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83" name="Google Shape;5583;p53"/>
                  <p:cNvSpPr/>
                  <p:nvPr/>
                </p:nvSpPr>
                <p:spPr>
                  <a:xfrm>
                    <a:off x="1289946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7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7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03" y="367"/>
                          <a:pt x="1613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78" y="857"/>
                          <a:pt x="839" y="870"/>
                          <a:pt x="787" y="870"/>
                        </a:cubicBezTo>
                        <a:cubicBezTo>
                          <a:pt x="684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6" y="419"/>
                          <a:pt x="143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81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32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74" y="754"/>
                          <a:pt x="1664" y="677"/>
                          <a:pt x="1754" y="612"/>
                        </a:cubicBezTo>
                        <a:cubicBezTo>
                          <a:pt x="1845" y="535"/>
                          <a:pt x="1922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489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1" y="225"/>
                        </a:cubicBez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54" y="251"/>
                          <a:pt x="2954" y="238"/>
                          <a:pt x="2954" y="225"/>
                        </a:cubicBezTo>
                        <a:cubicBezTo>
                          <a:pt x="2954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99" y="32"/>
                          <a:pt x="2722" y="19"/>
                        </a:cubicBezTo>
                        <a:cubicBezTo>
                          <a:pt x="2667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84" name="Google Shape;5584;p53"/>
                  <p:cNvSpPr/>
                  <p:nvPr/>
                </p:nvSpPr>
                <p:spPr>
                  <a:xfrm>
                    <a:off x="1386723" y="648922"/>
                    <a:ext cx="177474" cy="641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0" h="1077" extrusionOk="0">
                        <a:moveTo>
                          <a:pt x="2566" y="1"/>
                        </a:moveTo>
                        <a:cubicBezTo>
                          <a:pt x="2541" y="1"/>
                          <a:pt x="2516" y="2"/>
                          <a:pt x="2489" y="6"/>
                        </a:cubicBezTo>
                        <a:cubicBezTo>
                          <a:pt x="2399" y="19"/>
                          <a:pt x="2296" y="45"/>
                          <a:pt x="2205" y="84"/>
                        </a:cubicBezTo>
                        <a:cubicBezTo>
                          <a:pt x="2102" y="122"/>
                          <a:pt x="1999" y="174"/>
                          <a:pt x="1909" y="238"/>
                        </a:cubicBezTo>
                        <a:cubicBezTo>
                          <a:pt x="1819" y="303"/>
                          <a:pt x="1728" y="367"/>
                          <a:pt x="1638" y="445"/>
                        </a:cubicBezTo>
                        <a:cubicBezTo>
                          <a:pt x="1548" y="509"/>
                          <a:pt x="1458" y="586"/>
                          <a:pt x="1367" y="638"/>
                        </a:cubicBezTo>
                        <a:cubicBezTo>
                          <a:pt x="1290" y="702"/>
                          <a:pt x="1187" y="754"/>
                          <a:pt x="1097" y="806"/>
                        </a:cubicBezTo>
                        <a:cubicBezTo>
                          <a:pt x="1045" y="818"/>
                          <a:pt x="993" y="831"/>
                          <a:pt x="955" y="844"/>
                        </a:cubicBezTo>
                        <a:cubicBezTo>
                          <a:pt x="903" y="857"/>
                          <a:pt x="852" y="870"/>
                          <a:pt x="800" y="870"/>
                        </a:cubicBezTo>
                        <a:cubicBezTo>
                          <a:pt x="710" y="870"/>
                          <a:pt x="607" y="870"/>
                          <a:pt x="516" y="857"/>
                        </a:cubicBezTo>
                        <a:cubicBezTo>
                          <a:pt x="439" y="844"/>
                          <a:pt x="349" y="818"/>
                          <a:pt x="271" y="780"/>
                        </a:cubicBezTo>
                        <a:cubicBezTo>
                          <a:pt x="207" y="754"/>
                          <a:pt x="155" y="702"/>
                          <a:pt x="117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91" y="470"/>
                          <a:pt x="117" y="445"/>
                          <a:pt x="155" y="445"/>
                        </a:cubicBezTo>
                        <a:lnTo>
                          <a:pt x="194" y="445"/>
                        </a:lnTo>
                        <a:cubicBezTo>
                          <a:pt x="181" y="432"/>
                          <a:pt x="168" y="432"/>
                          <a:pt x="155" y="419"/>
                        </a:cubicBezTo>
                        <a:cubicBezTo>
                          <a:pt x="104" y="419"/>
                          <a:pt x="52" y="432"/>
                          <a:pt x="39" y="483"/>
                        </a:cubicBezTo>
                        <a:cubicBezTo>
                          <a:pt x="0" y="548"/>
                          <a:pt x="0" y="612"/>
                          <a:pt x="39" y="690"/>
                        </a:cubicBezTo>
                        <a:cubicBezTo>
                          <a:pt x="65" y="767"/>
                          <a:pt x="129" y="831"/>
                          <a:pt x="194" y="883"/>
                        </a:cubicBezTo>
                        <a:cubicBezTo>
                          <a:pt x="284" y="947"/>
                          <a:pt x="374" y="999"/>
                          <a:pt x="478" y="1025"/>
                        </a:cubicBezTo>
                        <a:cubicBezTo>
                          <a:pt x="581" y="1051"/>
                          <a:pt x="697" y="1063"/>
                          <a:pt x="813" y="1076"/>
                        </a:cubicBezTo>
                        <a:cubicBezTo>
                          <a:pt x="864" y="1063"/>
                          <a:pt x="929" y="1063"/>
                          <a:pt x="993" y="1051"/>
                        </a:cubicBezTo>
                        <a:cubicBezTo>
                          <a:pt x="1058" y="1038"/>
                          <a:pt x="1122" y="1012"/>
                          <a:pt x="1174" y="999"/>
                        </a:cubicBezTo>
                        <a:cubicBezTo>
                          <a:pt x="1290" y="947"/>
                          <a:pt x="1393" y="896"/>
                          <a:pt x="1496" y="818"/>
                        </a:cubicBezTo>
                        <a:cubicBezTo>
                          <a:pt x="1599" y="754"/>
                          <a:pt x="1690" y="677"/>
                          <a:pt x="1780" y="612"/>
                        </a:cubicBezTo>
                        <a:cubicBezTo>
                          <a:pt x="1870" y="535"/>
                          <a:pt x="1948" y="457"/>
                          <a:pt x="2025" y="393"/>
                        </a:cubicBezTo>
                        <a:cubicBezTo>
                          <a:pt x="2102" y="341"/>
                          <a:pt x="2193" y="277"/>
                          <a:pt x="2270" y="238"/>
                        </a:cubicBezTo>
                        <a:cubicBezTo>
                          <a:pt x="2347" y="200"/>
                          <a:pt x="2425" y="161"/>
                          <a:pt x="2515" y="135"/>
                        </a:cubicBezTo>
                        <a:cubicBezTo>
                          <a:pt x="2579" y="122"/>
                          <a:pt x="2657" y="109"/>
                          <a:pt x="2734" y="109"/>
                        </a:cubicBezTo>
                        <a:cubicBezTo>
                          <a:pt x="2786" y="109"/>
                          <a:pt x="2837" y="122"/>
                          <a:pt x="2889" y="148"/>
                        </a:cubicBezTo>
                        <a:cubicBezTo>
                          <a:pt x="2928" y="174"/>
                          <a:pt x="2953" y="200"/>
                          <a:pt x="2966" y="225"/>
                        </a:cubicBezTo>
                        <a:cubicBezTo>
                          <a:pt x="2966" y="238"/>
                          <a:pt x="2979" y="251"/>
                          <a:pt x="2979" y="264"/>
                        </a:cubicBezTo>
                        <a:cubicBezTo>
                          <a:pt x="2979" y="251"/>
                          <a:pt x="2979" y="238"/>
                          <a:pt x="2979" y="225"/>
                        </a:cubicBezTo>
                        <a:cubicBezTo>
                          <a:pt x="2966" y="187"/>
                          <a:pt x="2953" y="148"/>
                          <a:pt x="2928" y="109"/>
                        </a:cubicBezTo>
                        <a:cubicBezTo>
                          <a:pt x="2876" y="71"/>
                          <a:pt x="2811" y="32"/>
                          <a:pt x="2747" y="19"/>
                        </a:cubicBezTo>
                        <a:cubicBezTo>
                          <a:pt x="2683" y="10"/>
                          <a:pt x="2626" y="1"/>
                          <a:pt x="256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85" name="Google Shape;5585;p53"/>
                  <p:cNvSpPr/>
                  <p:nvPr/>
                </p:nvSpPr>
                <p:spPr>
                  <a:xfrm>
                    <a:off x="1485762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7" y="6"/>
                        </a:cubicBezTo>
                        <a:cubicBezTo>
                          <a:pt x="2373" y="19"/>
                          <a:pt x="2283" y="45"/>
                          <a:pt x="2180" y="84"/>
                        </a:cubicBezTo>
                        <a:cubicBezTo>
                          <a:pt x="2077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5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91" y="857"/>
                          <a:pt x="839" y="870"/>
                          <a:pt x="787" y="870"/>
                        </a:cubicBezTo>
                        <a:cubicBezTo>
                          <a:pt x="684" y="870"/>
                          <a:pt x="594" y="870"/>
                          <a:pt x="504" y="857"/>
                        </a:cubicBezTo>
                        <a:cubicBezTo>
                          <a:pt x="414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9" y="432"/>
                          <a:pt x="156" y="419"/>
                          <a:pt x="143" y="419"/>
                        </a:cubicBezTo>
                        <a:cubicBezTo>
                          <a:pt x="131" y="416"/>
                          <a:pt x="119" y="414"/>
                          <a:pt x="108" y="414"/>
                        </a:cubicBezTo>
                        <a:cubicBezTo>
                          <a:pt x="74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81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32" y="1038"/>
                          <a:pt x="1097" y="1012"/>
                          <a:pt x="1161" y="999"/>
                        </a:cubicBezTo>
                        <a:cubicBezTo>
                          <a:pt x="1265" y="947"/>
                          <a:pt x="1381" y="896"/>
                          <a:pt x="1484" y="818"/>
                        </a:cubicBezTo>
                        <a:cubicBezTo>
                          <a:pt x="1574" y="754"/>
                          <a:pt x="1664" y="677"/>
                          <a:pt x="1755" y="612"/>
                        </a:cubicBezTo>
                        <a:cubicBezTo>
                          <a:pt x="1845" y="535"/>
                          <a:pt x="1922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490" y="135"/>
                        </a:cubicBezTo>
                        <a:cubicBezTo>
                          <a:pt x="2567" y="122"/>
                          <a:pt x="2631" y="109"/>
                          <a:pt x="2709" y="109"/>
                        </a:cubicBezTo>
                        <a:cubicBezTo>
                          <a:pt x="2760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1" y="225"/>
                        </a:cubicBez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54" y="251"/>
                          <a:pt x="2954" y="238"/>
                          <a:pt x="2954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51" y="71"/>
                          <a:pt x="2799" y="32"/>
                          <a:pt x="2722" y="19"/>
                        </a:cubicBezTo>
                        <a:cubicBezTo>
                          <a:pt x="2667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86" name="Google Shape;5586;p53"/>
                  <p:cNvSpPr/>
                  <p:nvPr/>
                </p:nvSpPr>
                <p:spPr>
                  <a:xfrm>
                    <a:off x="1583313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89" y="122"/>
                          <a:pt x="1999" y="174"/>
                          <a:pt x="1909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58" y="586"/>
                          <a:pt x="1354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3" y="857"/>
                        </a:cubicBezTo>
                        <a:cubicBezTo>
                          <a:pt x="426" y="844"/>
                          <a:pt x="349" y="818"/>
                          <a:pt x="271" y="780"/>
                        </a:cubicBezTo>
                        <a:cubicBezTo>
                          <a:pt x="207" y="754"/>
                          <a:pt x="142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7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4" y="883"/>
                        </a:cubicBezTo>
                        <a:cubicBezTo>
                          <a:pt x="284" y="935"/>
                          <a:pt x="374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3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102" y="341"/>
                          <a:pt x="2180" y="277"/>
                          <a:pt x="2270" y="238"/>
                        </a:cubicBezTo>
                        <a:cubicBezTo>
                          <a:pt x="2347" y="200"/>
                          <a:pt x="2425" y="161"/>
                          <a:pt x="2502" y="135"/>
                        </a:cubicBezTo>
                        <a:cubicBezTo>
                          <a:pt x="2579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0" y="200"/>
                          <a:pt x="2953" y="225"/>
                        </a:cubicBezTo>
                        <a:cubicBezTo>
                          <a:pt x="2966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9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87" name="Google Shape;5587;p53"/>
                  <p:cNvSpPr/>
                  <p:nvPr/>
                </p:nvSpPr>
                <p:spPr>
                  <a:xfrm>
                    <a:off x="1681579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6" y="1"/>
                        </a:moveTo>
                        <a:cubicBezTo>
                          <a:pt x="2530" y="1"/>
                          <a:pt x="2503" y="2"/>
                          <a:pt x="2477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78" y="702"/>
                          <a:pt x="1174" y="754"/>
                          <a:pt x="1084" y="806"/>
                        </a:cubicBezTo>
                        <a:cubicBezTo>
                          <a:pt x="1033" y="818"/>
                          <a:pt x="994" y="831"/>
                          <a:pt x="942" y="844"/>
                        </a:cubicBezTo>
                        <a:cubicBezTo>
                          <a:pt x="891" y="857"/>
                          <a:pt x="839" y="870"/>
                          <a:pt x="788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27" y="844"/>
                          <a:pt x="336" y="818"/>
                          <a:pt x="272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2" y="445"/>
                        </a:lnTo>
                        <a:cubicBezTo>
                          <a:pt x="169" y="432"/>
                          <a:pt x="156" y="419"/>
                          <a:pt x="143" y="419"/>
                        </a:cubicBezTo>
                        <a:cubicBezTo>
                          <a:pt x="134" y="416"/>
                          <a:pt x="124" y="414"/>
                          <a:pt x="114" y="414"/>
                        </a:cubicBezTo>
                        <a:cubicBezTo>
                          <a:pt x="82" y="414"/>
                          <a:pt x="50" y="431"/>
                          <a:pt x="40" y="470"/>
                        </a:cubicBezTo>
                        <a:cubicBezTo>
                          <a:pt x="1" y="535"/>
                          <a:pt x="1" y="612"/>
                          <a:pt x="40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72" y="935"/>
                          <a:pt x="375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2" y="999"/>
                        </a:cubicBezTo>
                        <a:cubicBezTo>
                          <a:pt x="1278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8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090" y="341"/>
                          <a:pt x="2180" y="277"/>
                          <a:pt x="2258" y="238"/>
                        </a:cubicBezTo>
                        <a:cubicBezTo>
                          <a:pt x="2335" y="200"/>
                          <a:pt x="2425" y="161"/>
                          <a:pt x="2503" y="135"/>
                        </a:cubicBezTo>
                        <a:cubicBezTo>
                          <a:pt x="2567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54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15" y="109"/>
                        </a:cubicBezTo>
                        <a:cubicBezTo>
                          <a:pt x="2864" y="71"/>
                          <a:pt x="2799" y="32"/>
                          <a:pt x="2735" y="19"/>
                        </a:cubicBezTo>
                        <a:cubicBezTo>
                          <a:pt x="2680" y="10"/>
                          <a:pt x="2619" y="1"/>
                          <a:pt x="255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88" name="Google Shape;5588;p53"/>
                  <p:cNvSpPr/>
                  <p:nvPr/>
                </p:nvSpPr>
                <p:spPr>
                  <a:xfrm>
                    <a:off x="1779904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6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7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35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02" y="109"/>
                        </a:cubicBezTo>
                        <a:cubicBezTo>
                          <a:pt x="2850" y="71"/>
                          <a:pt x="2799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89" name="Google Shape;5589;p53"/>
                  <p:cNvSpPr/>
                  <p:nvPr/>
                </p:nvSpPr>
                <p:spPr>
                  <a:xfrm>
                    <a:off x="1877454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9" y="1"/>
                        </a:moveTo>
                        <a:cubicBezTo>
                          <a:pt x="2535" y="1"/>
                          <a:pt x="2511" y="2"/>
                          <a:pt x="2489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99" y="174"/>
                          <a:pt x="1908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47" y="509"/>
                          <a:pt x="1457" y="586"/>
                          <a:pt x="1367" y="638"/>
                        </a:cubicBezTo>
                        <a:cubicBezTo>
                          <a:pt x="1277" y="702"/>
                          <a:pt x="1186" y="754"/>
                          <a:pt x="1083" y="806"/>
                        </a:cubicBezTo>
                        <a:cubicBezTo>
                          <a:pt x="1045" y="818"/>
                          <a:pt x="993" y="831"/>
                          <a:pt x="941" y="844"/>
                        </a:cubicBezTo>
                        <a:cubicBezTo>
                          <a:pt x="890" y="857"/>
                          <a:pt x="851" y="870"/>
                          <a:pt x="800" y="870"/>
                        </a:cubicBezTo>
                        <a:cubicBezTo>
                          <a:pt x="696" y="870"/>
                          <a:pt x="606" y="870"/>
                          <a:pt x="516" y="857"/>
                        </a:cubicBezTo>
                        <a:cubicBezTo>
                          <a:pt x="426" y="844"/>
                          <a:pt x="348" y="818"/>
                          <a:pt x="271" y="780"/>
                        </a:cubicBezTo>
                        <a:cubicBezTo>
                          <a:pt x="206" y="754"/>
                          <a:pt x="155" y="702"/>
                          <a:pt x="103" y="651"/>
                        </a:cubicBezTo>
                        <a:cubicBezTo>
                          <a:pt x="77" y="612"/>
                          <a:pt x="65" y="548"/>
                          <a:pt x="77" y="509"/>
                        </a:cubicBezTo>
                        <a:cubicBezTo>
                          <a:pt x="77" y="470"/>
                          <a:pt x="116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81" y="432"/>
                          <a:pt x="168" y="419"/>
                          <a:pt x="155" y="419"/>
                        </a:cubicBezTo>
                        <a:cubicBezTo>
                          <a:pt x="143" y="416"/>
                          <a:pt x="130" y="414"/>
                          <a:pt x="119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77" y="754"/>
                          <a:pt x="129" y="818"/>
                          <a:pt x="194" y="883"/>
                        </a:cubicBezTo>
                        <a:cubicBezTo>
                          <a:pt x="284" y="935"/>
                          <a:pt x="374" y="986"/>
                          <a:pt x="477" y="1012"/>
                        </a:cubicBezTo>
                        <a:cubicBezTo>
                          <a:pt x="580" y="1038"/>
                          <a:pt x="696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93" y="1051"/>
                        </a:cubicBezTo>
                        <a:cubicBezTo>
                          <a:pt x="1045" y="1038"/>
                          <a:pt x="1109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6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25" y="393"/>
                        </a:cubicBezTo>
                        <a:cubicBezTo>
                          <a:pt x="2102" y="341"/>
                          <a:pt x="2179" y="277"/>
                          <a:pt x="2270" y="238"/>
                        </a:cubicBezTo>
                        <a:cubicBezTo>
                          <a:pt x="2347" y="200"/>
                          <a:pt x="2424" y="161"/>
                          <a:pt x="2502" y="135"/>
                        </a:cubicBezTo>
                        <a:cubicBezTo>
                          <a:pt x="2579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37" y="122"/>
                          <a:pt x="2888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66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90" name="Google Shape;5590;p53"/>
                  <p:cNvSpPr/>
                  <p:nvPr/>
                </p:nvSpPr>
                <p:spPr>
                  <a:xfrm>
                    <a:off x="1975720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58" y="586"/>
                          <a:pt x="1355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3" y="857"/>
                        </a:cubicBezTo>
                        <a:cubicBezTo>
                          <a:pt x="426" y="844"/>
                          <a:pt x="349" y="818"/>
                          <a:pt x="271" y="780"/>
                        </a:cubicBezTo>
                        <a:cubicBezTo>
                          <a:pt x="207" y="754"/>
                          <a:pt x="142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4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84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3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102" y="341"/>
                          <a:pt x="2180" y="277"/>
                          <a:pt x="2270" y="238"/>
                        </a:cubicBezTo>
                        <a:cubicBezTo>
                          <a:pt x="2335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91" name="Google Shape;5591;p53"/>
                  <p:cNvSpPr/>
                  <p:nvPr/>
                </p:nvSpPr>
                <p:spPr>
                  <a:xfrm>
                    <a:off x="2074045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3" y="1"/>
                        </a:moveTo>
                        <a:cubicBezTo>
                          <a:pt x="2528" y="1"/>
                          <a:pt x="2502" y="2"/>
                          <a:pt x="2476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1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6" y="870"/>
                          <a:pt x="593" y="870"/>
                          <a:pt x="503" y="857"/>
                        </a:cubicBezTo>
                        <a:cubicBezTo>
                          <a:pt x="426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103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7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74" y="986"/>
                          <a:pt x="464" y="1012"/>
                        </a:cubicBezTo>
                        <a:cubicBezTo>
                          <a:pt x="580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11" y="161"/>
                          <a:pt x="2502" y="135"/>
                        </a:cubicBezTo>
                        <a:cubicBezTo>
                          <a:pt x="2566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24" y="122"/>
                          <a:pt x="2876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92" name="Google Shape;5592;p53"/>
                  <p:cNvSpPr/>
                  <p:nvPr/>
                </p:nvSpPr>
                <p:spPr>
                  <a:xfrm>
                    <a:off x="2172310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7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77" y="857"/>
                          <a:pt x="839" y="870"/>
                          <a:pt x="787" y="870"/>
                        </a:cubicBezTo>
                        <a:cubicBezTo>
                          <a:pt x="684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1" y="535"/>
                          <a:pt x="1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74" y="754"/>
                          <a:pt x="1664" y="677"/>
                          <a:pt x="1754" y="612"/>
                        </a:cubicBezTo>
                        <a:cubicBezTo>
                          <a:pt x="1845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1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99" y="32"/>
                          <a:pt x="2734" y="19"/>
                        </a:cubicBezTo>
                        <a:cubicBezTo>
                          <a:pt x="2670" y="10"/>
                          <a:pt x="2607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93" name="Google Shape;5593;p53"/>
                  <p:cNvSpPr/>
                  <p:nvPr/>
                </p:nvSpPr>
                <p:spPr>
                  <a:xfrm>
                    <a:off x="2269861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60" y="1"/>
                        </a:moveTo>
                        <a:cubicBezTo>
                          <a:pt x="2535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99" y="174"/>
                          <a:pt x="1909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57" y="586"/>
                          <a:pt x="1354" y="638"/>
                        </a:cubicBezTo>
                        <a:cubicBezTo>
                          <a:pt x="1277" y="702"/>
                          <a:pt x="1187" y="754"/>
                          <a:pt x="1083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8" y="870"/>
                          <a:pt x="800" y="870"/>
                        </a:cubicBezTo>
                        <a:cubicBezTo>
                          <a:pt x="697" y="870"/>
                          <a:pt x="606" y="870"/>
                          <a:pt x="503" y="857"/>
                        </a:cubicBezTo>
                        <a:cubicBezTo>
                          <a:pt x="426" y="844"/>
                          <a:pt x="348" y="818"/>
                          <a:pt x="271" y="780"/>
                        </a:cubicBezTo>
                        <a:cubicBezTo>
                          <a:pt x="207" y="754"/>
                          <a:pt x="142" y="702"/>
                          <a:pt x="103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6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55" y="419"/>
                        </a:cubicBezTo>
                        <a:cubicBezTo>
                          <a:pt x="143" y="416"/>
                          <a:pt x="131" y="414"/>
                          <a:pt x="119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78" y="754"/>
                          <a:pt x="129" y="818"/>
                          <a:pt x="194" y="883"/>
                        </a:cubicBezTo>
                        <a:cubicBezTo>
                          <a:pt x="284" y="935"/>
                          <a:pt x="374" y="986"/>
                          <a:pt x="477" y="1012"/>
                        </a:cubicBezTo>
                        <a:cubicBezTo>
                          <a:pt x="580" y="1038"/>
                          <a:pt x="697" y="1063"/>
                          <a:pt x="813" y="1063"/>
                        </a:cubicBezTo>
                        <a:cubicBezTo>
                          <a:pt x="864" y="1063"/>
                          <a:pt x="929" y="1051"/>
                          <a:pt x="993" y="1051"/>
                        </a:cubicBezTo>
                        <a:cubicBezTo>
                          <a:pt x="1045" y="1038"/>
                          <a:pt x="1109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6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25" y="393"/>
                        </a:cubicBezTo>
                        <a:cubicBezTo>
                          <a:pt x="2102" y="341"/>
                          <a:pt x="2179" y="277"/>
                          <a:pt x="2270" y="238"/>
                        </a:cubicBezTo>
                        <a:cubicBezTo>
                          <a:pt x="2347" y="200"/>
                          <a:pt x="2424" y="161"/>
                          <a:pt x="2502" y="135"/>
                        </a:cubicBezTo>
                        <a:cubicBezTo>
                          <a:pt x="2579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89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94" name="Google Shape;5594;p53"/>
                  <p:cNvSpPr/>
                  <p:nvPr/>
                </p:nvSpPr>
                <p:spPr>
                  <a:xfrm>
                    <a:off x="2368126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5" y="1"/>
                        </a:moveTo>
                        <a:cubicBezTo>
                          <a:pt x="2529" y="1"/>
                          <a:pt x="2503" y="2"/>
                          <a:pt x="2476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77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26" y="844"/>
                          <a:pt x="336" y="818"/>
                          <a:pt x="259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3" y="419"/>
                        </a:cubicBezTo>
                        <a:cubicBezTo>
                          <a:pt x="133" y="416"/>
                          <a:pt x="124" y="414"/>
                          <a:pt x="114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72" y="935"/>
                          <a:pt x="375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090" y="341"/>
                          <a:pt x="2180" y="277"/>
                          <a:pt x="2257" y="238"/>
                        </a:cubicBezTo>
                        <a:cubicBezTo>
                          <a:pt x="2335" y="200"/>
                          <a:pt x="2425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8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54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4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95" name="Google Shape;5595;p53"/>
                  <p:cNvSpPr/>
                  <p:nvPr/>
                </p:nvSpPr>
                <p:spPr>
                  <a:xfrm>
                    <a:off x="2466451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53" y="1"/>
                        </a:moveTo>
                        <a:cubicBezTo>
                          <a:pt x="2528" y="1"/>
                          <a:pt x="2502" y="2"/>
                          <a:pt x="2476" y="6"/>
                        </a:cubicBezTo>
                        <a:cubicBezTo>
                          <a:pt x="2373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0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7" y="870"/>
                          <a:pt x="593" y="870"/>
                          <a:pt x="503" y="857"/>
                        </a:cubicBezTo>
                        <a:cubicBezTo>
                          <a:pt x="413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103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6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40" y="148"/>
                          <a:pt x="2902" y="109"/>
                        </a:cubicBezTo>
                        <a:cubicBezTo>
                          <a:pt x="2850" y="71"/>
                          <a:pt x="2798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96" name="Google Shape;5596;p53"/>
                  <p:cNvSpPr/>
                  <p:nvPr/>
                </p:nvSpPr>
                <p:spPr>
                  <a:xfrm>
                    <a:off x="2563943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19" y="303"/>
                          <a:pt x="1716" y="367"/>
                          <a:pt x="1626" y="445"/>
                        </a:cubicBezTo>
                        <a:cubicBezTo>
                          <a:pt x="1548" y="509"/>
                          <a:pt x="1458" y="586"/>
                          <a:pt x="1368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4" y="831"/>
                          <a:pt x="942" y="844"/>
                        </a:cubicBezTo>
                        <a:cubicBezTo>
                          <a:pt x="891" y="857"/>
                          <a:pt x="852" y="870"/>
                          <a:pt x="800" y="870"/>
                        </a:cubicBezTo>
                        <a:cubicBezTo>
                          <a:pt x="697" y="870"/>
                          <a:pt x="607" y="870"/>
                          <a:pt x="517" y="857"/>
                        </a:cubicBezTo>
                        <a:cubicBezTo>
                          <a:pt x="426" y="844"/>
                          <a:pt x="349" y="818"/>
                          <a:pt x="272" y="780"/>
                        </a:cubicBezTo>
                        <a:cubicBezTo>
                          <a:pt x="207" y="754"/>
                          <a:pt x="156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7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81" y="432"/>
                          <a:pt x="168" y="419"/>
                          <a:pt x="156" y="419"/>
                        </a:cubicBezTo>
                        <a:cubicBezTo>
                          <a:pt x="143" y="416"/>
                          <a:pt x="131" y="414"/>
                          <a:pt x="120" y="414"/>
                        </a:cubicBezTo>
                        <a:cubicBezTo>
                          <a:pt x="82" y="414"/>
                          <a:pt x="49" y="431"/>
                          <a:pt x="40" y="470"/>
                        </a:cubicBezTo>
                        <a:cubicBezTo>
                          <a:pt x="1" y="535"/>
                          <a:pt x="1" y="612"/>
                          <a:pt x="40" y="677"/>
                        </a:cubicBezTo>
                        <a:cubicBezTo>
                          <a:pt x="78" y="754"/>
                          <a:pt x="130" y="818"/>
                          <a:pt x="194" y="883"/>
                        </a:cubicBezTo>
                        <a:cubicBezTo>
                          <a:pt x="285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13" y="1063"/>
                        </a:cubicBezTo>
                        <a:cubicBezTo>
                          <a:pt x="865" y="1063"/>
                          <a:pt x="929" y="1051"/>
                          <a:pt x="994" y="1051"/>
                        </a:cubicBezTo>
                        <a:cubicBezTo>
                          <a:pt x="1045" y="1038"/>
                          <a:pt x="1110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7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3" y="341"/>
                          <a:pt x="2180" y="277"/>
                          <a:pt x="2270" y="238"/>
                        </a:cubicBezTo>
                        <a:cubicBezTo>
                          <a:pt x="2348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89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7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67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97" name="Google Shape;5597;p53"/>
                  <p:cNvSpPr/>
                  <p:nvPr/>
                </p:nvSpPr>
                <p:spPr>
                  <a:xfrm>
                    <a:off x="2662268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5" y="1"/>
                        </a:moveTo>
                        <a:cubicBezTo>
                          <a:pt x="2529" y="1"/>
                          <a:pt x="2503" y="2"/>
                          <a:pt x="2476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77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7" y="870"/>
                          <a:pt x="593" y="870"/>
                          <a:pt x="503" y="857"/>
                        </a:cubicBezTo>
                        <a:cubicBezTo>
                          <a:pt x="426" y="844"/>
                          <a:pt x="336" y="818"/>
                          <a:pt x="271" y="780"/>
                        </a:cubicBezTo>
                        <a:cubicBezTo>
                          <a:pt x="207" y="754"/>
                          <a:pt x="142" y="702"/>
                          <a:pt x="103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4" y="883"/>
                        </a:cubicBezTo>
                        <a:cubicBezTo>
                          <a:pt x="271" y="935"/>
                          <a:pt x="374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089" y="341"/>
                          <a:pt x="2180" y="277"/>
                          <a:pt x="2257" y="238"/>
                        </a:cubicBezTo>
                        <a:cubicBezTo>
                          <a:pt x="2334" y="200"/>
                          <a:pt x="2425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5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98" name="Google Shape;5598;p53"/>
                  <p:cNvSpPr/>
                  <p:nvPr/>
                </p:nvSpPr>
                <p:spPr>
                  <a:xfrm>
                    <a:off x="2760533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7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5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1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6" y="419"/>
                          <a:pt x="143" y="419"/>
                        </a:cubicBezTo>
                        <a:cubicBezTo>
                          <a:pt x="131" y="416"/>
                          <a:pt x="119" y="414"/>
                          <a:pt x="108" y="414"/>
                        </a:cubicBezTo>
                        <a:cubicBezTo>
                          <a:pt x="74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4" y="225"/>
                        </a:cubicBezTo>
                        <a:cubicBezTo>
                          <a:pt x="2954" y="238"/>
                          <a:pt x="2954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99" name="Google Shape;5599;p53"/>
                  <p:cNvSpPr/>
                  <p:nvPr/>
                </p:nvSpPr>
                <p:spPr>
                  <a:xfrm>
                    <a:off x="2858858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02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77" y="857"/>
                          <a:pt x="838" y="870"/>
                          <a:pt x="787" y="870"/>
                        </a:cubicBezTo>
                        <a:cubicBezTo>
                          <a:pt x="684" y="870"/>
                          <a:pt x="593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6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35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7" y="148"/>
                          <a:pt x="2902" y="109"/>
                        </a:cubicBezTo>
                        <a:cubicBezTo>
                          <a:pt x="2850" y="71"/>
                          <a:pt x="2798" y="32"/>
                          <a:pt x="2734" y="19"/>
                        </a:cubicBezTo>
                        <a:cubicBezTo>
                          <a:pt x="2670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00" name="Google Shape;5600;p53"/>
                  <p:cNvSpPr/>
                  <p:nvPr/>
                </p:nvSpPr>
                <p:spPr>
                  <a:xfrm>
                    <a:off x="2956349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90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2000" y="174"/>
                          <a:pt x="1909" y="238"/>
                        </a:cubicBezTo>
                        <a:cubicBezTo>
                          <a:pt x="1819" y="303"/>
                          <a:pt x="1716" y="367"/>
                          <a:pt x="1626" y="445"/>
                        </a:cubicBezTo>
                        <a:cubicBezTo>
                          <a:pt x="1548" y="509"/>
                          <a:pt x="1458" y="586"/>
                          <a:pt x="1368" y="638"/>
                        </a:cubicBezTo>
                        <a:cubicBezTo>
                          <a:pt x="1278" y="702"/>
                          <a:pt x="1187" y="754"/>
                          <a:pt x="1084" y="806"/>
                        </a:cubicBezTo>
                        <a:cubicBezTo>
                          <a:pt x="1033" y="818"/>
                          <a:pt x="994" y="831"/>
                          <a:pt x="942" y="844"/>
                        </a:cubicBezTo>
                        <a:cubicBezTo>
                          <a:pt x="891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4" y="857"/>
                        </a:cubicBezTo>
                        <a:cubicBezTo>
                          <a:pt x="426" y="844"/>
                          <a:pt x="349" y="818"/>
                          <a:pt x="272" y="780"/>
                        </a:cubicBezTo>
                        <a:cubicBezTo>
                          <a:pt x="207" y="754"/>
                          <a:pt x="156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9" y="432"/>
                          <a:pt x="169" y="419"/>
                          <a:pt x="156" y="419"/>
                        </a:cubicBezTo>
                        <a:cubicBezTo>
                          <a:pt x="144" y="416"/>
                          <a:pt x="131" y="414"/>
                          <a:pt x="120" y="414"/>
                        </a:cubicBezTo>
                        <a:cubicBezTo>
                          <a:pt x="82" y="414"/>
                          <a:pt x="49" y="431"/>
                          <a:pt x="40" y="470"/>
                        </a:cubicBezTo>
                        <a:cubicBezTo>
                          <a:pt x="1" y="535"/>
                          <a:pt x="1" y="612"/>
                          <a:pt x="40" y="677"/>
                        </a:cubicBezTo>
                        <a:cubicBezTo>
                          <a:pt x="78" y="754"/>
                          <a:pt x="130" y="818"/>
                          <a:pt x="194" y="883"/>
                        </a:cubicBezTo>
                        <a:cubicBezTo>
                          <a:pt x="285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13" y="1063"/>
                        </a:cubicBezTo>
                        <a:cubicBezTo>
                          <a:pt x="865" y="1063"/>
                          <a:pt x="929" y="1051"/>
                          <a:pt x="994" y="1051"/>
                        </a:cubicBezTo>
                        <a:cubicBezTo>
                          <a:pt x="1045" y="1038"/>
                          <a:pt x="1110" y="1012"/>
                          <a:pt x="1174" y="999"/>
                        </a:cubicBezTo>
                        <a:cubicBezTo>
                          <a:pt x="1278" y="947"/>
                          <a:pt x="1394" y="896"/>
                          <a:pt x="1497" y="818"/>
                        </a:cubicBezTo>
                        <a:cubicBezTo>
                          <a:pt x="1587" y="754"/>
                          <a:pt x="1677" y="677"/>
                          <a:pt x="1768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3" y="341"/>
                          <a:pt x="2180" y="277"/>
                          <a:pt x="2270" y="238"/>
                        </a:cubicBezTo>
                        <a:cubicBezTo>
                          <a:pt x="2348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89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7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67" y="187"/>
                          <a:pt x="2941" y="148"/>
                          <a:pt x="2915" y="109"/>
                        </a:cubicBezTo>
                        <a:cubicBezTo>
                          <a:pt x="2864" y="71"/>
                          <a:pt x="2799" y="32"/>
                          <a:pt x="2735" y="19"/>
                        </a:cubicBezTo>
                        <a:cubicBezTo>
                          <a:pt x="2680" y="10"/>
                          <a:pt x="2619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01" name="Google Shape;5601;p53"/>
                  <p:cNvSpPr/>
                  <p:nvPr/>
                </p:nvSpPr>
                <p:spPr>
                  <a:xfrm>
                    <a:off x="3054674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5" y="1"/>
                        </a:moveTo>
                        <a:cubicBezTo>
                          <a:pt x="2529" y="1"/>
                          <a:pt x="2503" y="2"/>
                          <a:pt x="2476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77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0" y="831"/>
                          <a:pt x="942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3" y="857"/>
                        </a:cubicBezTo>
                        <a:cubicBezTo>
                          <a:pt x="426" y="844"/>
                          <a:pt x="336" y="818"/>
                          <a:pt x="271" y="780"/>
                        </a:cubicBezTo>
                        <a:cubicBezTo>
                          <a:pt x="207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78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4" y="883"/>
                        </a:cubicBezTo>
                        <a:cubicBezTo>
                          <a:pt x="271" y="935"/>
                          <a:pt x="374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089" y="341"/>
                          <a:pt x="2180" y="277"/>
                          <a:pt x="2257" y="238"/>
                        </a:cubicBezTo>
                        <a:cubicBezTo>
                          <a:pt x="2334" y="200"/>
                          <a:pt x="2425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02" name="Google Shape;5602;p53"/>
                  <p:cNvSpPr/>
                  <p:nvPr/>
                </p:nvSpPr>
                <p:spPr>
                  <a:xfrm>
                    <a:off x="3152940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954" y="225"/>
                        </a:move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67" y="251"/>
                          <a:pt x="2967" y="238"/>
                          <a:pt x="2954" y="225"/>
                        </a:cubicBezTo>
                        <a:close/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7" y="6"/>
                        </a:cubicBezTo>
                        <a:cubicBezTo>
                          <a:pt x="2374" y="19"/>
                          <a:pt x="2283" y="45"/>
                          <a:pt x="2180" y="84"/>
                        </a:cubicBezTo>
                        <a:cubicBezTo>
                          <a:pt x="2077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5" y="702"/>
                          <a:pt x="1174" y="754"/>
                          <a:pt x="1071" y="806"/>
                        </a:cubicBezTo>
                        <a:cubicBezTo>
                          <a:pt x="1033" y="818"/>
                          <a:pt x="981" y="831"/>
                          <a:pt x="929" y="844"/>
                        </a:cubicBezTo>
                        <a:cubicBezTo>
                          <a:pt x="891" y="857"/>
                          <a:pt x="839" y="870"/>
                          <a:pt x="788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4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3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9" y="432"/>
                          <a:pt x="156" y="419"/>
                          <a:pt x="143" y="419"/>
                        </a:cubicBezTo>
                        <a:cubicBezTo>
                          <a:pt x="131" y="416"/>
                          <a:pt x="119" y="414"/>
                          <a:pt x="108" y="414"/>
                        </a:cubicBezTo>
                        <a:cubicBezTo>
                          <a:pt x="74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8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64" y="677"/>
                          <a:pt x="1755" y="612"/>
                        </a:cubicBezTo>
                        <a:cubicBezTo>
                          <a:pt x="1858" y="535"/>
                          <a:pt x="1935" y="457"/>
                          <a:pt x="2013" y="393"/>
                        </a:cubicBezTo>
                        <a:cubicBezTo>
                          <a:pt x="2090" y="341"/>
                          <a:pt x="2167" y="277"/>
                          <a:pt x="2258" y="238"/>
                        </a:cubicBezTo>
                        <a:cubicBezTo>
                          <a:pt x="2335" y="200"/>
                          <a:pt x="2412" y="161"/>
                          <a:pt x="2503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4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51" y="71"/>
                          <a:pt x="2799" y="32"/>
                          <a:pt x="2735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03" name="Google Shape;5603;p53"/>
                  <p:cNvSpPr/>
                  <p:nvPr/>
                </p:nvSpPr>
                <p:spPr>
                  <a:xfrm>
                    <a:off x="3251265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03" y="367"/>
                          <a:pt x="1612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19" y="818"/>
                          <a:pt x="980" y="831"/>
                          <a:pt x="929" y="844"/>
                        </a:cubicBezTo>
                        <a:cubicBezTo>
                          <a:pt x="877" y="857"/>
                          <a:pt x="826" y="870"/>
                          <a:pt x="787" y="870"/>
                        </a:cubicBezTo>
                        <a:cubicBezTo>
                          <a:pt x="684" y="870"/>
                          <a:pt x="594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91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4" y="445"/>
                          <a:pt x="129" y="445"/>
                        </a:cubicBezTo>
                        <a:lnTo>
                          <a:pt x="168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6" y="414"/>
                        </a:cubicBezTo>
                        <a:cubicBezTo>
                          <a:pt x="69" y="414"/>
                          <a:pt x="3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0" y="1051"/>
                        </a:cubicBezTo>
                        <a:cubicBezTo>
                          <a:pt x="1032" y="1038"/>
                          <a:pt x="1097" y="1012"/>
                          <a:pt x="1161" y="999"/>
                        </a:cubicBezTo>
                        <a:cubicBezTo>
                          <a:pt x="1264" y="947"/>
                          <a:pt x="1380" y="896"/>
                          <a:pt x="1483" y="818"/>
                        </a:cubicBezTo>
                        <a:cubicBezTo>
                          <a:pt x="1574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22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489" y="135"/>
                        </a:cubicBezTo>
                        <a:cubicBezTo>
                          <a:pt x="2566" y="122"/>
                          <a:pt x="2631" y="109"/>
                          <a:pt x="2708" y="109"/>
                        </a:cubicBezTo>
                        <a:cubicBezTo>
                          <a:pt x="2760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86" y="32"/>
                          <a:pt x="2721" y="19"/>
                        </a:cubicBezTo>
                        <a:cubicBezTo>
                          <a:pt x="2667" y="10"/>
                          <a:pt x="2605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04" name="Google Shape;5604;p53"/>
                  <p:cNvSpPr/>
                  <p:nvPr/>
                </p:nvSpPr>
                <p:spPr>
                  <a:xfrm>
                    <a:off x="3348815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9" y="1"/>
                        </a:moveTo>
                        <a:cubicBezTo>
                          <a:pt x="2535" y="1"/>
                          <a:pt x="2511" y="2"/>
                          <a:pt x="2489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99" y="174"/>
                          <a:pt x="1908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57" y="586"/>
                          <a:pt x="1354" y="638"/>
                        </a:cubicBezTo>
                        <a:cubicBezTo>
                          <a:pt x="1277" y="702"/>
                          <a:pt x="1186" y="754"/>
                          <a:pt x="1083" y="806"/>
                        </a:cubicBezTo>
                        <a:cubicBezTo>
                          <a:pt x="1032" y="818"/>
                          <a:pt x="993" y="831"/>
                          <a:pt x="941" y="844"/>
                        </a:cubicBezTo>
                        <a:cubicBezTo>
                          <a:pt x="890" y="857"/>
                          <a:pt x="838" y="870"/>
                          <a:pt x="800" y="870"/>
                        </a:cubicBezTo>
                        <a:cubicBezTo>
                          <a:pt x="696" y="870"/>
                          <a:pt x="606" y="870"/>
                          <a:pt x="503" y="857"/>
                        </a:cubicBezTo>
                        <a:cubicBezTo>
                          <a:pt x="426" y="844"/>
                          <a:pt x="335" y="818"/>
                          <a:pt x="271" y="780"/>
                        </a:cubicBezTo>
                        <a:cubicBezTo>
                          <a:pt x="206" y="754"/>
                          <a:pt x="142" y="702"/>
                          <a:pt x="103" y="651"/>
                        </a:cubicBezTo>
                        <a:cubicBezTo>
                          <a:pt x="77" y="612"/>
                          <a:pt x="65" y="548"/>
                          <a:pt x="77" y="509"/>
                        </a:cubicBezTo>
                        <a:cubicBezTo>
                          <a:pt x="77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55" y="419"/>
                        </a:cubicBezTo>
                        <a:cubicBezTo>
                          <a:pt x="143" y="416"/>
                          <a:pt x="130" y="414"/>
                          <a:pt x="119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3" y="883"/>
                        </a:cubicBezTo>
                        <a:cubicBezTo>
                          <a:pt x="284" y="935"/>
                          <a:pt x="374" y="986"/>
                          <a:pt x="477" y="1012"/>
                        </a:cubicBezTo>
                        <a:cubicBezTo>
                          <a:pt x="580" y="1038"/>
                          <a:pt x="696" y="1063"/>
                          <a:pt x="800" y="1063"/>
                        </a:cubicBezTo>
                        <a:cubicBezTo>
                          <a:pt x="864" y="1063"/>
                          <a:pt x="928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25" y="393"/>
                        </a:cubicBezTo>
                        <a:cubicBezTo>
                          <a:pt x="2102" y="341"/>
                          <a:pt x="2179" y="277"/>
                          <a:pt x="2270" y="238"/>
                        </a:cubicBezTo>
                        <a:cubicBezTo>
                          <a:pt x="2334" y="200"/>
                          <a:pt x="2424" y="161"/>
                          <a:pt x="2502" y="135"/>
                        </a:cubicBezTo>
                        <a:cubicBezTo>
                          <a:pt x="2579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37" y="122"/>
                          <a:pt x="2888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05" name="Google Shape;5605;p53"/>
                  <p:cNvSpPr/>
                  <p:nvPr/>
                </p:nvSpPr>
                <p:spPr>
                  <a:xfrm>
                    <a:off x="3447081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6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1" y="535"/>
                          <a:pt x="1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1" y="148"/>
                          <a:pt x="2902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06" name="Google Shape;5606;p53"/>
                  <p:cNvSpPr/>
                  <p:nvPr/>
                </p:nvSpPr>
                <p:spPr>
                  <a:xfrm>
                    <a:off x="3545406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5" y="1"/>
                        </a:moveTo>
                        <a:cubicBezTo>
                          <a:pt x="2529" y="1"/>
                          <a:pt x="2502" y="2"/>
                          <a:pt x="2476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77" y="702"/>
                          <a:pt x="1173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1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6" y="870"/>
                          <a:pt x="593" y="870"/>
                          <a:pt x="503" y="857"/>
                        </a:cubicBezTo>
                        <a:cubicBezTo>
                          <a:pt x="426" y="844"/>
                          <a:pt x="335" y="818"/>
                          <a:pt x="271" y="780"/>
                        </a:cubicBezTo>
                        <a:cubicBezTo>
                          <a:pt x="206" y="754"/>
                          <a:pt x="142" y="702"/>
                          <a:pt x="103" y="651"/>
                        </a:cubicBezTo>
                        <a:cubicBezTo>
                          <a:pt x="77" y="612"/>
                          <a:pt x="65" y="548"/>
                          <a:pt x="77" y="509"/>
                        </a:cubicBezTo>
                        <a:cubicBezTo>
                          <a:pt x="77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16" y="818"/>
                          <a:pt x="193" y="883"/>
                        </a:cubicBezTo>
                        <a:cubicBezTo>
                          <a:pt x="271" y="935"/>
                          <a:pt x="374" y="986"/>
                          <a:pt x="464" y="1012"/>
                        </a:cubicBezTo>
                        <a:cubicBezTo>
                          <a:pt x="580" y="1038"/>
                          <a:pt x="683" y="1063"/>
                          <a:pt x="800" y="1063"/>
                        </a:cubicBezTo>
                        <a:cubicBezTo>
                          <a:pt x="864" y="1063"/>
                          <a:pt x="928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24" y="161"/>
                          <a:pt x="2502" y="135"/>
                        </a:cubicBezTo>
                        <a:cubicBezTo>
                          <a:pt x="2566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24" y="122"/>
                          <a:pt x="2876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07" name="Google Shape;5607;p53"/>
                  <p:cNvSpPr/>
                  <p:nvPr/>
                </p:nvSpPr>
                <p:spPr>
                  <a:xfrm>
                    <a:off x="3642897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19" y="303"/>
                          <a:pt x="1716" y="367"/>
                          <a:pt x="1625" y="445"/>
                        </a:cubicBezTo>
                        <a:cubicBezTo>
                          <a:pt x="1548" y="509"/>
                          <a:pt x="1458" y="586"/>
                          <a:pt x="1368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4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4" y="857"/>
                        </a:cubicBezTo>
                        <a:cubicBezTo>
                          <a:pt x="426" y="844"/>
                          <a:pt x="349" y="818"/>
                          <a:pt x="271" y="780"/>
                        </a:cubicBezTo>
                        <a:cubicBezTo>
                          <a:pt x="207" y="754"/>
                          <a:pt x="155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55" y="419"/>
                        </a:cubicBezTo>
                        <a:cubicBezTo>
                          <a:pt x="143" y="416"/>
                          <a:pt x="131" y="414"/>
                          <a:pt x="119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84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13" y="1063"/>
                        </a:cubicBezTo>
                        <a:cubicBezTo>
                          <a:pt x="865" y="1063"/>
                          <a:pt x="929" y="1051"/>
                          <a:pt x="994" y="1051"/>
                        </a:cubicBezTo>
                        <a:cubicBezTo>
                          <a:pt x="1045" y="1038"/>
                          <a:pt x="1110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6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2" y="341"/>
                          <a:pt x="2180" y="277"/>
                          <a:pt x="2270" y="238"/>
                        </a:cubicBezTo>
                        <a:cubicBezTo>
                          <a:pt x="2347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89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6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08" name="Google Shape;5608;p53"/>
                  <p:cNvSpPr/>
                  <p:nvPr/>
                </p:nvSpPr>
                <p:spPr>
                  <a:xfrm>
                    <a:off x="3741222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3" y="1"/>
                        </a:moveTo>
                        <a:cubicBezTo>
                          <a:pt x="2528" y="1"/>
                          <a:pt x="2502" y="2"/>
                          <a:pt x="2476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1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6" y="870"/>
                          <a:pt x="593" y="870"/>
                          <a:pt x="503" y="857"/>
                        </a:cubicBezTo>
                        <a:cubicBezTo>
                          <a:pt x="426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103" y="651"/>
                        </a:cubicBezTo>
                        <a:cubicBezTo>
                          <a:pt x="65" y="612"/>
                          <a:pt x="65" y="548"/>
                          <a:pt x="65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0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80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6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11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1" y="174"/>
                          <a:pt x="2927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09" name="Google Shape;5609;p53"/>
                  <p:cNvSpPr/>
                  <p:nvPr/>
                </p:nvSpPr>
                <p:spPr>
                  <a:xfrm>
                    <a:off x="3839488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954" y="225"/>
                        </a:move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66" y="251"/>
                          <a:pt x="2966" y="238"/>
                          <a:pt x="2954" y="225"/>
                        </a:cubicBezTo>
                        <a:close/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6" y="6"/>
                        </a:cubicBezTo>
                        <a:cubicBezTo>
                          <a:pt x="2373" y="19"/>
                          <a:pt x="2283" y="45"/>
                          <a:pt x="2180" y="84"/>
                        </a:cubicBezTo>
                        <a:cubicBezTo>
                          <a:pt x="2077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3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1" y="535"/>
                          <a:pt x="1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87" y="754"/>
                          <a:pt x="1664" y="677"/>
                          <a:pt x="1754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4" y="225"/>
                        </a:cubicBezTo>
                        <a:cubicBezTo>
                          <a:pt x="2954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99" y="32"/>
                          <a:pt x="2734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10" name="Google Shape;5610;p53"/>
                  <p:cNvSpPr/>
                  <p:nvPr/>
                </p:nvSpPr>
                <p:spPr>
                  <a:xfrm>
                    <a:off x="3937813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2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79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02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0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77" y="857"/>
                          <a:pt x="838" y="870"/>
                          <a:pt x="787" y="870"/>
                        </a:cubicBezTo>
                        <a:cubicBezTo>
                          <a:pt x="684" y="870"/>
                          <a:pt x="593" y="870"/>
                          <a:pt x="490" y="857"/>
                        </a:cubicBezTo>
                        <a:cubicBezTo>
                          <a:pt x="413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90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3" y="445"/>
                          <a:pt x="129" y="445"/>
                        </a:cubicBezTo>
                        <a:lnTo>
                          <a:pt x="168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32" y="1038"/>
                          <a:pt x="1096" y="1012"/>
                          <a:pt x="1161" y="999"/>
                        </a:cubicBezTo>
                        <a:cubicBezTo>
                          <a:pt x="1264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21" y="457"/>
                          <a:pt x="2012" y="393"/>
                        </a:cubicBezTo>
                        <a:cubicBezTo>
                          <a:pt x="2089" y="341"/>
                          <a:pt x="2166" y="277"/>
                          <a:pt x="2257" y="238"/>
                        </a:cubicBezTo>
                        <a:cubicBezTo>
                          <a:pt x="2334" y="200"/>
                          <a:pt x="2411" y="161"/>
                          <a:pt x="2489" y="135"/>
                        </a:cubicBezTo>
                        <a:cubicBezTo>
                          <a:pt x="2566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1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7" y="148"/>
                          <a:pt x="2901" y="109"/>
                        </a:cubicBezTo>
                        <a:cubicBezTo>
                          <a:pt x="2850" y="71"/>
                          <a:pt x="2798" y="32"/>
                          <a:pt x="2734" y="19"/>
                        </a:cubicBezTo>
                        <a:cubicBezTo>
                          <a:pt x="2670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11" name="Google Shape;5611;p53"/>
                  <p:cNvSpPr/>
                  <p:nvPr/>
                </p:nvSpPr>
                <p:spPr>
                  <a:xfrm>
                    <a:off x="4035304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6" y="1"/>
                        </a:moveTo>
                        <a:cubicBezTo>
                          <a:pt x="2529" y="1"/>
                          <a:pt x="2503" y="2"/>
                          <a:pt x="2477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77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1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26" y="844"/>
                          <a:pt x="336" y="818"/>
                          <a:pt x="272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6" y="419"/>
                          <a:pt x="143" y="419"/>
                        </a:cubicBezTo>
                        <a:cubicBezTo>
                          <a:pt x="134" y="416"/>
                          <a:pt x="124" y="414"/>
                          <a:pt x="114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72" y="935"/>
                          <a:pt x="375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80" y="277"/>
                          <a:pt x="2257" y="238"/>
                        </a:cubicBezTo>
                        <a:cubicBezTo>
                          <a:pt x="2335" y="200"/>
                          <a:pt x="2425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54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5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612" name="Google Shape;5612;p53"/>
                <p:cNvGrpSpPr/>
                <p:nvPr/>
              </p:nvGrpSpPr>
              <p:grpSpPr>
                <a:xfrm>
                  <a:off x="1299890" y="844622"/>
                  <a:ext cx="3315238" cy="64143"/>
                  <a:chOff x="896765" y="648922"/>
                  <a:chExt cx="3315238" cy="64143"/>
                </a:xfrm>
              </p:grpSpPr>
              <p:sp>
                <p:nvSpPr>
                  <p:cNvPr id="5613" name="Google Shape;5613;p53"/>
                  <p:cNvSpPr/>
                  <p:nvPr/>
                </p:nvSpPr>
                <p:spPr>
                  <a:xfrm>
                    <a:off x="896765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68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4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4" y="857"/>
                        </a:cubicBezTo>
                        <a:cubicBezTo>
                          <a:pt x="426" y="844"/>
                          <a:pt x="349" y="818"/>
                          <a:pt x="272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7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55" y="419"/>
                        </a:cubicBezTo>
                        <a:cubicBezTo>
                          <a:pt x="143" y="416"/>
                          <a:pt x="131" y="414"/>
                          <a:pt x="119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78" y="754"/>
                          <a:pt x="130" y="818"/>
                          <a:pt x="194" y="883"/>
                        </a:cubicBezTo>
                        <a:cubicBezTo>
                          <a:pt x="284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3" y="341"/>
                          <a:pt x="2180" y="277"/>
                          <a:pt x="2270" y="238"/>
                        </a:cubicBezTo>
                        <a:cubicBezTo>
                          <a:pt x="2348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7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67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14" name="Google Shape;5614;p53"/>
                  <p:cNvSpPr/>
                  <p:nvPr/>
                </p:nvSpPr>
                <p:spPr>
                  <a:xfrm>
                    <a:off x="995090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5" y="1"/>
                        </a:moveTo>
                        <a:cubicBezTo>
                          <a:pt x="2529" y="1"/>
                          <a:pt x="2502" y="2"/>
                          <a:pt x="2476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77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2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7" y="870"/>
                          <a:pt x="593" y="870"/>
                          <a:pt x="503" y="857"/>
                        </a:cubicBezTo>
                        <a:cubicBezTo>
                          <a:pt x="426" y="844"/>
                          <a:pt x="336" y="818"/>
                          <a:pt x="271" y="780"/>
                        </a:cubicBezTo>
                        <a:cubicBezTo>
                          <a:pt x="207" y="754"/>
                          <a:pt x="142" y="702"/>
                          <a:pt x="103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74" y="986"/>
                          <a:pt x="464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24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15" name="Google Shape;5615;p53"/>
                  <p:cNvSpPr/>
                  <p:nvPr/>
                </p:nvSpPr>
                <p:spPr>
                  <a:xfrm>
                    <a:off x="1093356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7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3" y="419"/>
                        </a:cubicBezTo>
                        <a:cubicBezTo>
                          <a:pt x="133" y="416"/>
                          <a:pt x="124" y="414"/>
                          <a:pt x="114" y="414"/>
                        </a:cubicBezTo>
                        <a:cubicBezTo>
                          <a:pt x="81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87" y="754"/>
                          <a:pt x="1664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80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15" y="174"/>
                          <a:pt x="2928" y="200"/>
                          <a:pt x="2954" y="225"/>
                        </a:cubicBezTo>
                        <a:cubicBezTo>
                          <a:pt x="2954" y="238"/>
                          <a:pt x="2954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16" name="Google Shape;5616;p53"/>
                  <p:cNvSpPr/>
                  <p:nvPr/>
                </p:nvSpPr>
                <p:spPr>
                  <a:xfrm>
                    <a:off x="1191681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2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79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793" y="303"/>
                          <a:pt x="1702" y="367"/>
                          <a:pt x="1612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77" y="857"/>
                          <a:pt x="838" y="870"/>
                          <a:pt x="787" y="870"/>
                        </a:cubicBezTo>
                        <a:cubicBezTo>
                          <a:pt x="684" y="870"/>
                          <a:pt x="593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91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3" y="445"/>
                          <a:pt x="129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81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68" y="1038"/>
                          <a:pt x="684" y="1063"/>
                          <a:pt x="787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32" y="1038"/>
                          <a:pt x="1096" y="1012"/>
                          <a:pt x="1161" y="999"/>
                        </a:cubicBezTo>
                        <a:cubicBezTo>
                          <a:pt x="1264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22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489" y="135"/>
                        </a:cubicBezTo>
                        <a:cubicBezTo>
                          <a:pt x="2566" y="122"/>
                          <a:pt x="2631" y="109"/>
                          <a:pt x="2708" y="109"/>
                        </a:cubicBezTo>
                        <a:cubicBezTo>
                          <a:pt x="2760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7" y="148"/>
                          <a:pt x="2902" y="109"/>
                        </a:cubicBezTo>
                        <a:cubicBezTo>
                          <a:pt x="2850" y="71"/>
                          <a:pt x="2785" y="32"/>
                          <a:pt x="2721" y="19"/>
                        </a:cubicBezTo>
                        <a:cubicBezTo>
                          <a:pt x="2666" y="10"/>
                          <a:pt x="2605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17" name="Google Shape;5617;p53"/>
                  <p:cNvSpPr/>
                  <p:nvPr/>
                </p:nvSpPr>
                <p:spPr>
                  <a:xfrm>
                    <a:off x="1289946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7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7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03" y="367"/>
                          <a:pt x="1613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78" y="857"/>
                          <a:pt x="839" y="870"/>
                          <a:pt x="787" y="870"/>
                        </a:cubicBezTo>
                        <a:cubicBezTo>
                          <a:pt x="684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6" y="419"/>
                          <a:pt x="143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81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32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74" y="754"/>
                          <a:pt x="1664" y="677"/>
                          <a:pt x="1754" y="612"/>
                        </a:cubicBezTo>
                        <a:cubicBezTo>
                          <a:pt x="1845" y="535"/>
                          <a:pt x="1922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489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1" y="225"/>
                        </a:cubicBez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54" y="251"/>
                          <a:pt x="2954" y="238"/>
                          <a:pt x="2954" y="225"/>
                        </a:cubicBezTo>
                        <a:cubicBezTo>
                          <a:pt x="2954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99" y="32"/>
                          <a:pt x="2722" y="19"/>
                        </a:cubicBezTo>
                        <a:cubicBezTo>
                          <a:pt x="2667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18" name="Google Shape;5618;p53"/>
                  <p:cNvSpPr/>
                  <p:nvPr/>
                </p:nvSpPr>
                <p:spPr>
                  <a:xfrm>
                    <a:off x="1386723" y="648922"/>
                    <a:ext cx="177474" cy="6414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0" h="1077" extrusionOk="0">
                        <a:moveTo>
                          <a:pt x="2566" y="1"/>
                        </a:moveTo>
                        <a:cubicBezTo>
                          <a:pt x="2541" y="1"/>
                          <a:pt x="2516" y="2"/>
                          <a:pt x="2489" y="6"/>
                        </a:cubicBezTo>
                        <a:cubicBezTo>
                          <a:pt x="2399" y="19"/>
                          <a:pt x="2296" y="45"/>
                          <a:pt x="2205" y="84"/>
                        </a:cubicBezTo>
                        <a:cubicBezTo>
                          <a:pt x="2102" y="122"/>
                          <a:pt x="1999" y="174"/>
                          <a:pt x="1909" y="238"/>
                        </a:cubicBezTo>
                        <a:cubicBezTo>
                          <a:pt x="1819" y="303"/>
                          <a:pt x="1728" y="367"/>
                          <a:pt x="1638" y="445"/>
                        </a:cubicBezTo>
                        <a:cubicBezTo>
                          <a:pt x="1548" y="509"/>
                          <a:pt x="1458" y="586"/>
                          <a:pt x="1367" y="638"/>
                        </a:cubicBezTo>
                        <a:cubicBezTo>
                          <a:pt x="1290" y="702"/>
                          <a:pt x="1187" y="754"/>
                          <a:pt x="1097" y="806"/>
                        </a:cubicBezTo>
                        <a:cubicBezTo>
                          <a:pt x="1045" y="818"/>
                          <a:pt x="993" y="831"/>
                          <a:pt x="955" y="844"/>
                        </a:cubicBezTo>
                        <a:cubicBezTo>
                          <a:pt x="903" y="857"/>
                          <a:pt x="852" y="870"/>
                          <a:pt x="800" y="870"/>
                        </a:cubicBezTo>
                        <a:cubicBezTo>
                          <a:pt x="710" y="870"/>
                          <a:pt x="607" y="870"/>
                          <a:pt x="516" y="857"/>
                        </a:cubicBezTo>
                        <a:cubicBezTo>
                          <a:pt x="439" y="844"/>
                          <a:pt x="349" y="818"/>
                          <a:pt x="271" y="780"/>
                        </a:cubicBezTo>
                        <a:cubicBezTo>
                          <a:pt x="207" y="754"/>
                          <a:pt x="155" y="702"/>
                          <a:pt x="117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91" y="470"/>
                          <a:pt x="117" y="445"/>
                          <a:pt x="155" y="445"/>
                        </a:cubicBezTo>
                        <a:lnTo>
                          <a:pt x="194" y="445"/>
                        </a:lnTo>
                        <a:cubicBezTo>
                          <a:pt x="181" y="432"/>
                          <a:pt x="168" y="432"/>
                          <a:pt x="155" y="419"/>
                        </a:cubicBezTo>
                        <a:cubicBezTo>
                          <a:pt x="104" y="419"/>
                          <a:pt x="52" y="432"/>
                          <a:pt x="39" y="483"/>
                        </a:cubicBezTo>
                        <a:cubicBezTo>
                          <a:pt x="0" y="548"/>
                          <a:pt x="0" y="612"/>
                          <a:pt x="39" y="690"/>
                        </a:cubicBezTo>
                        <a:cubicBezTo>
                          <a:pt x="65" y="767"/>
                          <a:pt x="129" y="831"/>
                          <a:pt x="194" y="883"/>
                        </a:cubicBezTo>
                        <a:cubicBezTo>
                          <a:pt x="284" y="947"/>
                          <a:pt x="374" y="999"/>
                          <a:pt x="478" y="1025"/>
                        </a:cubicBezTo>
                        <a:cubicBezTo>
                          <a:pt x="581" y="1051"/>
                          <a:pt x="697" y="1063"/>
                          <a:pt x="813" y="1076"/>
                        </a:cubicBezTo>
                        <a:cubicBezTo>
                          <a:pt x="864" y="1063"/>
                          <a:pt x="929" y="1063"/>
                          <a:pt x="993" y="1051"/>
                        </a:cubicBezTo>
                        <a:cubicBezTo>
                          <a:pt x="1058" y="1038"/>
                          <a:pt x="1122" y="1012"/>
                          <a:pt x="1174" y="999"/>
                        </a:cubicBezTo>
                        <a:cubicBezTo>
                          <a:pt x="1290" y="947"/>
                          <a:pt x="1393" y="896"/>
                          <a:pt x="1496" y="818"/>
                        </a:cubicBezTo>
                        <a:cubicBezTo>
                          <a:pt x="1599" y="754"/>
                          <a:pt x="1690" y="677"/>
                          <a:pt x="1780" y="612"/>
                        </a:cubicBezTo>
                        <a:cubicBezTo>
                          <a:pt x="1870" y="535"/>
                          <a:pt x="1948" y="457"/>
                          <a:pt x="2025" y="393"/>
                        </a:cubicBezTo>
                        <a:cubicBezTo>
                          <a:pt x="2102" y="341"/>
                          <a:pt x="2193" y="277"/>
                          <a:pt x="2270" y="238"/>
                        </a:cubicBezTo>
                        <a:cubicBezTo>
                          <a:pt x="2347" y="200"/>
                          <a:pt x="2425" y="161"/>
                          <a:pt x="2515" y="135"/>
                        </a:cubicBezTo>
                        <a:cubicBezTo>
                          <a:pt x="2579" y="122"/>
                          <a:pt x="2657" y="109"/>
                          <a:pt x="2734" y="109"/>
                        </a:cubicBezTo>
                        <a:cubicBezTo>
                          <a:pt x="2786" y="109"/>
                          <a:pt x="2837" y="122"/>
                          <a:pt x="2889" y="148"/>
                        </a:cubicBezTo>
                        <a:cubicBezTo>
                          <a:pt x="2928" y="174"/>
                          <a:pt x="2953" y="200"/>
                          <a:pt x="2966" y="225"/>
                        </a:cubicBezTo>
                        <a:cubicBezTo>
                          <a:pt x="2966" y="238"/>
                          <a:pt x="2979" y="251"/>
                          <a:pt x="2979" y="264"/>
                        </a:cubicBezTo>
                        <a:cubicBezTo>
                          <a:pt x="2979" y="251"/>
                          <a:pt x="2979" y="238"/>
                          <a:pt x="2979" y="225"/>
                        </a:cubicBezTo>
                        <a:cubicBezTo>
                          <a:pt x="2966" y="187"/>
                          <a:pt x="2953" y="148"/>
                          <a:pt x="2928" y="109"/>
                        </a:cubicBezTo>
                        <a:cubicBezTo>
                          <a:pt x="2876" y="71"/>
                          <a:pt x="2811" y="32"/>
                          <a:pt x="2747" y="19"/>
                        </a:cubicBezTo>
                        <a:cubicBezTo>
                          <a:pt x="2683" y="10"/>
                          <a:pt x="2626" y="1"/>
                          <a:pt x="256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19" name="Google Shape;5619;p53"/>
                  <p:cNvSpPr/>
                  <p:nvPr/>
                </p:nvSpPr>
                <p:spPr>
                  <a:xfrm>
                    <a:off x="1485762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7" y="6"/>
                        </a:cubicBezTo>
                        <a:cubicBezTo>
                          <a:pt x="2373" y="19"/>
                          <a:pt x="2283" y="45"/>
                          <a:pt x="2180" y="84"/>
                        </a:cubicBezTo>
                        <a:cubicBezTo>
                          <a:pt x="2077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5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91" y="857"/>
                          <a:pt x="839" y="870"/>
                          <a:pt x="787" y="870"/>
                        </a:cubicBezTo>
                        <a:cubicBezTo>
                          <a:pt x="684" y="870"/>
                          <a:pt x="594" y="870"/>
                          <a:pt x="504" y="857"/>
                        </a:cubicBezTo>
                        <a:cubicBezTo>
                          <a:pt x="414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9" y="432"/>
                          <a:pt x="156" y="419"/>
                          <a:pt x="143" y="419"/>
                        </a:cubicBezTo>
                        <a:cubicBezTo>
                          <a:pt x="131" y="416"/>
                          <a:pt x="119" y="414"/>
                          <a:pt x="108" y="414"/>
                        </a:cubicBezTo>
                        <a:cubicBezTo>
                          <a:pt x="74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81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32" y="1038"/>
                          <a:pt x="1097" y="1012"/>
                          <a:pt x="1161" y="999"/>
                        </a:cubicBezTo>
                        <a:cubicBezTo>
                          <a:pt x="1265" y="947"/>
                          <a:pt x="1381" y="896"/>
                          <a:pt x="1484" y="818"/>
                        </a:cubicBezTo>
                        <a:cubicBezTo>
                          <a:pt x="1574" y="754"/>
                          <a:pt x="1664" y="677"/>
                          <a:pt x="1755" y="612"/>
                        </a:cubicBezTo>
                        <a:cubicBezTo>
                          <a:pt x="1845" y="535"/>
                          <a:pt x="1922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490" y="135"/>
                        </a:cubicBezTo>
                        <a:cubicBezTo>
                          <a:pt x="2567" y="122"/>
                          <a:pt x="2631" y="109"/>
                          <a:pt x="2709" y="109"/>
                        </a:cubicBezTo>
                        <a:cubicBezTo>
                          <a:pt x="2760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1" y="225"/>
                        </a:cubicBez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54" y="251"/>
                          <a:pt x="2954" y="238"/>
                          <a:pt x="2954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51" y="71"/>
                          <a:pt x="2799" y="32"/>
                          <a:pt x="2722" y="19"/>
                        </a:cubicBezTo>
                        <a:cubicBezTo>
                          <a:pt x="2667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20" name="Google Shape;5620;p53"/>
                  <p:cNvSpPr/>
                  <p:nvPr/>
                </p:nvSpPr>
                <p:spPr>
                  <a:xfrm>
                    <a:off x="1583313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89" y="122"/>
                          <a:pt x="1999" y="174"/>
                          <a:pt x="1909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58" y="586"/>
                          <a:pt x="1354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3" y="857"/>
                        </a:cubicBezTo>
                        <a:cubicBezTo>
                          <a:pt x="426" y="844"/>
                          <a:pt x="349" y="818"/>
                          <a:pt x="271" y="780"/>
                        </a:cubicBezTo>
                        <a:cubicBezTo>
                          <a:pt x="207" y="754"/>
                          <a:pt x="142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7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4" y="883"/>
                        </a:cubicBezTo>
                        <a:cubicBezTo>
                          <a:pt x="284" y="935"/>
                          <a:pt x="374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3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102" y="341"/>
                          <a:pt x="2180" y="277"/>
                          <a:pt x="2270" y="238"/>
                        </a:cubicBezTo>
                        <a:cubicBezTo>
                          <a:pt x="2347" y="200"/>
                          <a:pt x="2425" y="161"/>
                          <a:pt x="2502" y="135"/>
                        </a:cubicBezTo>
                        <a:cubicBezTo>
                          <a:pt x="2579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0" y="200"/>
                          <a:pt x="2953" y="225"/>
                        </a:cubicBezTo>
                        <a:cubicBezTo>
                          <a:pt x="2966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9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21" name="Google Shape;5621;p53"/>
                  <p:cNvSpPr/>
                  <p:nvPr/>
                </p:nvSpPr>
                <p:spPr>
                  <a:xfrm>
                    <a:off x="1681579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6" y="1"/>
                        </a:moveTo>
                        <a:cubicBezTo>
                          <a:pt x="2530" y="1"/>
                          <a:pt x="2503" y="2"/>
                          <a:pt x="2477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78" y="702"/>
                          <a:pt x="1174" y="754"/>
                          <a:pt x="1084" y="806"/>
                        </a:cubicBezTo>
                        <a:cubicBezTo>
                          <a:pt x="1033" y="818"/>
                          <a:pt x="994" y="831"/>
                          <a:pt x="942" y="844"/>
                        </a:cubicBezTo>
                        <a:cubicBezTo>
                          <a:pt x="891" y="857"/>
                          <a:pt x="839" y="870"/>
                          <a:pt x="788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27" y="844"/>
                          <a:pt x="336" y="818"/>
                          <a:pt x="272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2" y="445"/>
                        </a:lnTo>
                        <a:cubicBezTo>
                          <a:pt x="169" y="432"/>
                          <a:pt x="156" y="419"/>
                          <a:pt x="143" y="419"/>
                        </a:cubicBezTo>
                        <a:cubicBezTo>
                          <a:pt x="134" y="416"/>
                          <a:pt x="124" y="414"/>
                          <a:pt x="114" y="414"/>
                        </a:cubicBezTo>
                        <a:cubicBezTo>
                          <a:pt x="82" y="414"/>
                          <a:pt x="50" y="431"/>
                          <a:pt x="40" y="470"/>
                        </a:cubicBezTo>
                        <a:cubicBezTo>
                          <a:pt x="1" y="535"/>
                          <a:pt x="1" y="612"/>
                          <a:pt x="40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72" y="935"/>
                          <a:pt x="375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2" y="999"/>
                        </a:cubicBezTo>
                        <a:cubicBezTo>
                          <a:pt x="1278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8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090" y="341"/>
                          <a:pt x="2180" y="277"/>
                          <a:pt x="2258" y="238"/>
                        </a:cubicBezTo>
                        <a:cubicBezTo>
                          <a:pt x="2335" y="200"/>
                          <a:pt x="2425" y="161"/>
                          <a:pt x="2503" y="135"/>
                        </a:cubicBezTo>
                        <a:cubicBezTo>
                          <a:pt x="2567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54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15" y="109"/>
                        </a:cubicBezTo>
                        <a:cubicBezTo>
                          <a:pt x="2864" y="71"/>
                          <a:pt x="2799" y="32"/>
                          <a:pt x="2735" y="19"/>
                        </a:cubicBezTo>
                        <a:cubicBezTo>
                          <a:pt x="2680" y="10"/>
                          <a:pt x="2619" y="1"/>
                          <a:pt x="255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22" name="Google Shape;5622;p53"/>
                  <p:cNvSpPr/>
                  <p:nvPr/>
                </p:nvSpPr>
                <p:spPr>
                  <a:xfrm>
                    <a:off x="1779904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6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7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35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02" y="109"/>
                        </a:cubicBezTo>
                        <a:cubicBezTo>
                          <a:pt x="2850" y="71"/>
                          <a:pt x="2799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23" name="Google Shape;5623;p53"/>
                  <p:cNvSpPr/>
                  <p:nvPr/>
                </p:nvSpPr>
                <p:spPr>
                  <a:xfrm>
                    <a:off x="1877454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9" y="1"/>
                        </a:moveTo>
                        <a:cubicBezTo>
                          <a:pt x="2535" y="1"/>
                          <a:pt x="2511" y="2"/>
                          <a:pt x="2489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99" y="174"/>
                          <a:pt x="1908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47" y="509"/>
                          <a:pt x="1457" y="586"/>
                          <a:pt x="1367" y="638"/>
                        </a:cubicBezTo>
                        <a:cubicBezTo>
                          <a:pt x="1277" y="702"/>
                          <a:pt x="1186" y="754"/>
                          <a:pt x="1083" y="806"/>
                        </a:cubicBezTo>
                        <a:cubicBezTo>
                          <a:pt x="1045" y="818"/>
                          <a:pt x="993" y="831"/>
                          <a:pt x="941" y="844"/>
                        </a:cubicBezTo>
                        <a:cubicBezTo>
                          <a:pt x="890" y="857"/>
                          <a:pt x="851" y="870"/>
                          <a:pt x="800" y="870"/>
                        </a:cubicBezTo>
                        <a:cubicBezTo>
                          <a:pt x="696" y="870"/>
                          <a:pt x="606" y="870"/>
                          <a:pt x="516" y="857"/>
                        </a:cubicBezTo>
                        <a:cubicBezTo>
                          <a:pt x="426" y="844"/>
                          <a:pt x="348" y="818"/>
                          <a:pt x="271" y="780"/>
                        </a:cubicBezTo>
                        <a:cubicBezTo>
                          <a:pt x="206" y="754"/>
                          <a:pt x="155" y="702"/>
                          <a:pt x="103" y="651"/>
                        </a:cubicBezTo>
                        <a:cubicBezTo>
                          <a:pt x="77" y="612"/>
                          <a:pt x="65" y="548"/>
                          <a:pt x="77" y="509"/>
                        </a:cubicBezTo>
                        <a:cubicBezTo>
                          <a:pt x="77" y="470"/>
                          <a:pt x="116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81" y="432"/>
                          <a:pt x="168" y="419"/>
                          <a:pt x="155" y="419"/>
                        </a:cubicBezTo>
                        <a:cubicBezTo>
                          <a:pt x="143" y="416"/>
                          <a:pt x="130" y="414"/>
                          <a:pt x="119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77" y="754"/>
                          <a:pt x="129" y="818"/>
                          <a:pt x="194" y="883"/>
                        </a:cubicBezTo>
                        <a:cubicBezTo>
                          <a:pt x="284" y="935"/>
                          <a:pt x="374" y="986"/>
                          <a:pt x="477" y="1012"/>
                        </a:cubicBezTo>
                        <a:cubicBezTo>
                          <a:pt x="580" y="1038"/>
                          <a:pt x="696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93" y="1051"/>
                        </a:cubicBezTo>
                        <a:cubicBezTo>
                          <a:pt x="1045" y="1038"/>
                          <a:pt x="1109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6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25" y="393"/>
                        </a:cubicBezTo>
                        <a:cubicBezTo>
                          <a:pt x="2102" y="341"/>
                          <a:pt x="2179" y="277"/>
                          <a:pt x="2270" y="238"/>
                        </a:cubicBezTo>
                        <a:cubicBezTo>
                          <a:pt x="2347" y="200"/>
                          <a:pt x="2424" y="161"/>
                          <a:pt x="2502" y="135"/>
                        </a:cubicBezTo>
                        <a:cubicBezTo>
                          <a:pt x="2579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37" y="122"/>
                          <a:pt x="2888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66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24" name="Google Shape;5624;p53"/>
                  <p:cNvSpPr/>
                  <p:nvPr/>
                </p:nvSpPr>
                <p:spPr>
                  <a:xfrm>
                    <a:off x="1975720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58" y="586"/>
                          <a:pt x="1355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3" y="857"/>
                        </a:cubicBezTo>
                        <a:cubicBezTo>
                          <a:pt x="426" y="844"/>
                          <a:pt x="349" y="818"/>
                          <a:pt x="271" y="780"/>
                        </a:cubicBezTo>
                        <a:cubicBezTo>
                          <a:pt x="207" y="754"/>
                          <a:pt x="142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4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84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3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102" y="341"/>
                          <a:pt x="2180" y="277"/>
                          <a:pt x="2270" y="238"/>
                        </a:cubicBezTo>
                        <a:cubicBezTo>
                          <a:pt x="2335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25" name="Google Shape;5625;p53"/>
                  <p:cNvSpPr/>
                  <p:nvPr/>
                </p:nvSpPr>
                <p:spPr>
                  <a:xfrm>
                    <a:off x="2074045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3" y="1"/>
                        </a:moveTo>
                        <a:cubicBezTo>
                          <a:pt x="2528" y="1"/>
                          <a:pt x="2502" y="2"/>
                          <a:pt x="2476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1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6" y="870"/>
                          <a:pt x="593" y="870"/>
                          <a:pt x="503" y="857"/>
                        </a:cubicBezTo>
                        <a:cubicBezTo>
                          <a:pt x="426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103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7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74" y="986"/>
                          <a:pt x="464" y="1012"/>
                        </a:cubicBezTo>
                        <a:cubicBezTo>
                          <a:pt x="580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11" y="161"/>
                          <a:pt x="2502" y="135"/>
                        </a:cubicBezTo>
                        <a:cubicBezTo>
                          <a:pt x="2566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24" y="122"/>
                          <a:pt x="2876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26" name="Google Shape;5626;p53"/>
                  <p:cNvSpPr/>
                  <p:nvPr/>
                </p:nvSpPr>
                <p:spPr>
                  <a:xfrm>
                    <a:off x="2172310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7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77" y="857"/>
                          <a:pt x="839" y="870"/>
                          <a:pt x="787" y="870"/>
                        </a:cubicBezTo>
                        <a:cubicBezTo>
                          <a:pt x="684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1" y="535"/>
                          <a:pt x="1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74" y="754"/>
                          <a:pt x="1664" y="677"/>
                          <a:pt x="1754" y="612"/>
                        </a:cubicBezTo>
                        <a:cubicBezTo>
                          <a:pt x="1845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1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99" y="32"/>
                          <a:pt x="2734" y="19"/>
                        </a:cubicBezTo>
                        <a:cubicBezTo>
                          <a:pt x="2670" y="10"/>
                          <a:pt x="2607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27" name="Google Shape;5627;p53"/>
                  <p:cNvSpPr/>
                  <p:nvPr/>
                </p:nvSpPr>
                <p:spPr>
                  <a:xfrm>
                    <a:off x="2269861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60" y="1"/>
                        </a:moveTo>
                        <a:cubicBezTo>
                          <a:pt x="2535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99" y="174"/>
                          <a:pt x="1909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57" y="586"/>
                          <a:pt x="1354" y="638"/>
                        </a:cubicBezTo>
                        <a:cubicBezTo>
                          <a:pt x="1277" y="702"/>
                          <a:pt x="1187" y="754"/>
                          <a:pt x="1083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8" y="870"/>
                          <a:pt x="800" y="870"/>
                        </a:cubicBezTo>
                        <a:cubicBezTo>
                          <a:pt x="697" y="870"/>
                          <a:pt x="606" y="870"/>
                          <a:pt x="503" y="857"/>
                        </a:cubicBezTo>
                        <a:cubicBezTo>
                          <a:pt x="426" y="844"/>
                          <a:pt x="348" y="818"/>
                          <a:pt x="271" y="780"/>
                        </a:cubicBezTo>
                        <a:cubicBezTo>
                          <a:pt x="207" y="754"/>
                          <a:pt x="142" y="702"/>
                          <a:pt x="103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6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55" y="419"/>
                        </a:cubicBezTo>
                        <a:cubicBezTo>
                          <a:pt x="143" y="416"/>
                          <a:pt x="131" y="414"/>
                          <a:pt x="119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78" y="754"/>
                          <a:pt x="129" y="818"/>
                          <a:pt x="194" y="883"/>
                        </a:cubicBezTo>
                        <a:cubicBezTo>
                          <a:pt x="284" y="935"/>
                          <a:pt x="374" y="986"/>
                          <a:pt x="477" y="1012"/>
                        </a:cubicBezTo>
                        <a:cubicBezTo>
                          <a:pt x="580" y="1038"/>
                          <a:pt x="697" y="1063"/>
                          <a:pt x="813" y="1063"/>
                        </a:cubicBezTo>
                        <a:cubicBezTo>
                          <a:pt x="864" y="1063"/>
                          <a:pt x="929" y="1051"/>
                          <a:pt x="993" y="1051"/>
                        </a:cubicBezTo>
                        <a:cubicBezTo>
                          <a:pt x="1045" y="1038"/>
                          <a:pt x="1109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6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25" y="393"/>
                        </a:cubicBezTo>
                        <a:cubicBezTo>
                          <a:pt x="2102" y="341"/>
                          <a:pt x="2179" y="277"/>
                          <a:pt x="2270" y="238"/>
                        </a:cubicBezTo>
                        <a:cubicBezTo>
                          <a:pt x="2347" y="200"/>
                          <a:pt x="2424" y="161"/>
                          <a:pt x="2502" y="135"/>
                        </a:cubicBezTo>
                        <a:cubicBezTo>
                          <a:pt x="2579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89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28" name="Google Shape;5628;p53"/>
                  <p:cNvSpPr/>
                  <p:nvPr/>
                </p:nvSpPr>
                <p:spPr>
                  <a:xfrm>
                    <a:off x="2368126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5" y="1"/>
                        </a:moveTo>
                        <a:cubicBezTo>
                          <a:pt x="2529" y="1"/>
                          <a:pt x="2503" y="2"/>
                          <a:pt x="2476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77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26" y="844"/>
                          <a:pt x="336" y="818"/>
                          <a:pt x="259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3" y="419"/>
                        </a:cubicBezTo>
                        <a:cubicBezTo>
                          <a:pt x="133" y="416"/>
                          <a:pt x="124" y="414"/>
                          <a:pt x="114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72" y="935"/>
                          <a:pt x="375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090" y="341"/>
                          <a:pt x="2180" y="277"/>
                          <a:pt x="2257" y="238"/>
                        </a:cubicBezTo>
                        <a:cubicBezTo>
                          <a:pt x="2335" y="200"/>
                          <a:pt x="2425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8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54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4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29" name="Google Shape;5629;p53"/>
                  <p:cNvSpPr/>
                  <p:nvPr/>
                </p:nvSpPr>
                <p:spPr>
                  <a:xfrm>
                    <a:off x="2466451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53" y="1"/>
                        </a:moveTo>
                        <a:cubicBezTo>
                          <a:pt x="2528" y="1"/>
                          <a:pt x="2502" y="2"/>
                          <a:pt x="2476" y="6"/>
                        </a:cubicBezTo>
                        <a:cubicBezTo>
                          <a:pt x="2373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0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7" y="870"/>
                          <a:pt x="593" y="870"/>
                          <a:pt x="503" y="857"/>
                        </a:cubicBezTo>
                        <a:cubicBezTo>
                          <a:pt x="413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103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6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40" y="148"/>
                          <a:pt x="2902" y="109"/>
                        </a:cubicBezTo>
                        <a:cubicBezTo>
                          <a:pt x="2850" y="71"/>
                          <a:pt x="2798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30" name="Google Shape;5630;p53"/>
                  <p:cNvSpPr/>
                  <p:nvPr/>
                </p:nvSpPr>
                <p:spPr>
                  <a:xfrm>
                    <a:off x="2563943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19" y="303"/>
                          <a:pt x="1716" y="367"/>
                          <a:pt x="1626" y="445"/>
                        </a:cubicBezTo>
                        <a:cubicBezTo>
                          <a:pt x="1548" y="509"/>
                          <a:pt x="1458" y="586"/>
                          <a:pt x="1368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4" y="831"/>
                          <a:pt x="942" y="844"/>
                        </a:cubicBezTo>
                        <a:cubicBezTo>
                          <a:pt x="891" y="857"/>
                          <a:pt x="852" y="870"/>
                          <a:pt x="800" y="870"/>
                        </a:cubicBezTo>
                        <a:cubicBezTo>
                          <a:pt x="697" y="870"/>
                          <a:pt x="607" y="870"/>
                          <a:pt x="517" y="857"/>
                        </a:cubicBezTo>
                        <a:cubicBezTo>
                          <a:pt x="426" y="844"/>
                          <a:pt x="349" y="818"/>
                          <a:pt x="272" y="780"/>
                        </a:cubicBezTo>
                        <a:cubicBezTo>
                          <a:pt x="207" y="754"/>
                          <a:pt x="156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17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81" y="432"/>
                          <a:pt x="168" y="419"/>
                          <a:pt x="156" y="419"/>
                        </a:cubicBezTo>
                        <a:cubicBezTo>
                          <a:pt x="143" y="416"/>
                          <a:pt x="131" y="414"/>
                          <a:pt x="120" y="414"/>
                        </a:cubicBezTo>
                        <a:cubicBezTo>
                          <a:pt x="82" y="414"/>
                          <a:pt x="49" y="431"/>
                          <a:pt x="40" y="470"/>
                        </a:cubicBezTo>
                        <a:cubicBezTo>
                          <a:pt x="1" y="535"/>
                          <a:pt x="1" y="612"/>
                          <a:pt x="40" y="677"/>
                        </a:cubicBezTo>
                        <a:cubicBezTo>
                          <a:pt x="78" y="754"/>
                          <a:pt x="130" y="818"/>
                          <a:pt x="194" y="883"/>
                        </a:cubicBezTo>
                        <a:cubicBezTo>
                          <a:pt x="285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13" y="1063"/>
                        </a:cubicBezTo>
                        <a:cubicBezTo>
                          <a:pt x="865" y="1063"/>
                          <a:pt x="929" y="1051"/>
                          <a:pt x="994" y="1051"/>
                        </a:cubicBezTo>
                        <a:cubicBezTo>
                          <a:pt x="1045" y="1038"/>
                          <a:pt x="1110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7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3" y="341"/>
                          <a:pt x="2180" y="277"/>
                          <a:pt x="2270" y="238"/>
                        </a:cubicBezTo>
                        <a:cubicBezTo>
                          <a:pt x="2348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89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7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67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31" name="Google Shape;5631;p53"/>
                  <p:cNvSpPr/>
                  <p:nvPr/>
                </p:nvSpPr>
                <p:spPr>
                  <a:xfrm>
                    <a:off x="2662268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5" y="1"/>
                        </a:moveTo>
                        <a:cubicBezTo>
                          <a:pt x="2529" y="1"/>
                          <a:pt x="2503" y="2"/>
                          <a:pt x="2476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77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93" y="831"/>
                          <a:pt x="942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7" y="870"/>
                          <a:pt x="593" y="870"/>
                          <a:pt x="503" y="857"/>
                        </a:cubicBezTo>
                        <a:cubicBezTo>
                          <a:pt x="426" y="844"/>
                          <a:pt x="336" y="818"/>
                          <a:pt x="271" y="780"/>
                        </a:cubicBezTo>
                        <a:cubicBezTo>
                          <a:pt x="207" y="754"/>
                          <a:pt x="142" y="702"/>
                          <a:pt x="103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4" y="883"/>
                        </a:cubicBezTo>
                        <a:cubicBezTo>
                          <a:pt x="271" y="935"/>
                          <a:pt x="374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089" y="341"/>
                          <a:pt x="2180" y="277"/>
                          <a:pt x="2257" y="238"/>
                        </a:cubicBezTo>
                        <a:cubicBezTo>
                          <a:pt x="2334" y="200"/>
                          <a:pt x="2425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5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32" name="Google Shape;5632;p53"/>
                  <p:cNvSpPr/>
                  <p:nvPr/>
                </p:nvSpPr>
                <p:spPr>
                  <a:xfrm>
                    <a:off x="2760533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7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5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1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6" y="419"/>
                          <a:pt x="143" y="419"/>
                        </a:cubicBezTo>
                        <a:cubicBezTo>
                          <a:pt x="131" y="416"/>
                          <a:pt x="119" y="414"/>
                          <a:pt x="108" y="414"/>
                        </a:cubicBezTo>
                        <a:cubicBezTo>
                          <a:pt x="74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4" y="225"/>
                        </a:cubicBezTo>
                        <a:cubicBezTo>
                          <a:pt x="2954" y="238"/>
                          <a:pt x="2954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33" name="Google Shape;5633;p53"/>
                  <p:cNvSpPr/>
                  <p:nvPr/>
                </p:nvSpPr>
                <p:spPr>
                  <a:xfrm>
                    <a:off x="2858858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02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77" y="857"/>
                          <a:pt x="838" y="870"/>
                          <a:pt x="787" y="870"/>
                        </a:cubicBezTo>
                        <a:cubicBezTo>
                          <a:pt x="684" y="870"/>
                          <a:pt x="593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6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35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7" y="148"/>
                          <a:pt x="2902" y="109"/>
                        </a:cubicBezTo>
                        <a:cubicBezTo>
                          <a:pt x="2850" y="71"/>
                          <a:pt x="2798" y="32"/>
                          <a:pt x="2734" y="19"/>
                        </a:cubicBezTo>
                        <a:cubicBezTo>
                          <a:pt x="2670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34" name="Google Shape;5634;p53"/>
                  <p:cNvSpPr/>
                  <p:nvPr/>
                </p:nvSpPr>
                <p:spPr>
                  <a:xfrm>
                    <a:off x="2956349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90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2000" y="174"/>
                          <a:pt x="1909" y="238"/>
                        </a:cubicBezTo>
                        <a:cubicBezTo>
                          <a:pt x="1819" y="303"/>
                          <a:pt x="1716" y="367"/>
                          <a:pt x="1626" y="445"/>
                        </a:cubicBezTo>
                        <a:cubicBezTo>
                          <a:pt x="1548" y="509"/>
                          <a:pt x="1458" y="586"/>
                          <a:pt x="1368" y="638"/>
                        </a:cubicBezTo>
                        <a:cubicBezTo>
                          <a:pt x="1278" y="702"/>
                          <a:pt x="1187" y="754"/>
                          <a:pt x="1084" y="806"/>
                        </a:cubicBezTo>
                        <a:cubicBezTo>
                          <a:pt x="1033" y="818"/>
                          <a:pt x="994" y="831"/>
                          <a:pt x="942" y="844"/>
                        </a:cubicBezTo>
                        <a:cubicBezTo>
                          <a:pt x="891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4" y="857"/>
                        </a:cubicBezTo>
                        <a:cubicBezTo>
                          <a:pt x="426" y="844"/>
                          <a:pt x="349" y="818"/>
                          <a:pt x="272" y="780"/>
                        </a:cubicBezTo>
                        <a:cubicBezTo>
                          <a:pt x="207" y="754"/>
                          <a:pt x="156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9" y="432"/>
                          <a:pt x="169" y="419"/>
                          <a:pt x="156" y="419"/>
                        </a:cubicBezTo>
                        <a:cubicBezTo>
                          <a:pt x="144" y="416"/>
                          <a:pt x="131" y="414"/>
                          <a:pt x="120" y="414"/>
                        </a:cubicBezTo>
                        <a:cubicBezTo>
                          <a:pt x="82" y="414"/>
                          <a:pt x="49" y="431"/>
                          <a:pt x="40" y="470"/>
                        </a:cubicBezTo>
                        <a:cubicBezTo>
                          <a:pt x="1" y="535"/>
                          <a:pt x="1" y="612"/>
                          <a:pt x="40" y="677"/>
                        </a:cubicBezTo>
                        <a:cubicBezTo>
                          <a:pt x="78" y="754"/>
                          <a:pt x="130" y="818"/>
                          <a:pt x="194" y="883"/>
                        </a:cubicBezTo>
                        <a:cubicBezTo>
                          <a:pt x="285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13" y="1063"/>
                        </a:cubicBezTo>
                        <a:cubicBezTo>
                          <a:pt x="865" y="1063"/>
                          <a:pt x="929" y="1051"/>
                          <a:pt x="994" y="1051"/>
                        </a:cubicBezTo>
                        <a:cubicBezTo>
                          <a:pt x="1045" y="1038"/>
                          <a:pt x="1110" y="1012"/>
                          <a:pt x="1174" y="999"/>
                        </a:cubicBezTo>
                        <a:cubicBezTo>
                          <a:pt x="1278" y="947"/>
                          <a:pt x="1394" y="896"/>
                          <a:pt x="1497" y="818"/>
                        </a:cubicBezTo>
                        <a:cubicBezTo>
                          <a:pt x="1587" y="754"/>
                          <a:pt x="1677" y="677"/>
                          <a:pt x="1768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3" y="341"/>
                          <a:pt x="2180" y="277"/>
                          <a:pt x="2270" y="238"/>
                        </a:cubicBezTo>
                        <a:cubicBezTo>
                          <a:pt x="2348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38" y="122"/>
                          <a:pt x="2889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7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67" y="187"/>
                          <a:pt x="2941" y="148"/>
                          <a:pt x="2915" y="109"/>
                        </a:cubicBezTo>
                        <a:cubicBezTo>
                          <a:pt x="2864" y="71"/>
                          <a:pt x="2799" y="32"/>
                          <a:pt x="2735" y="19"/>
                        </a:cubicBezTo>
                        <a:cubicBezTo>
                          <a:pt x="2680" y="10"/>
                          <a:pt x="2619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35" name="Google Shape;5635;p53"/>
                  <p:cNvSpPr/>
                  <p:nvPr/>
                </p:nvSpPr>
                <p:spPr>
                  <a:xfrm>
                    <a:off x="3054674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5" y="1"/>
                        </a:moveTo>
                        <a:cubicBezTo>
                          <a:pt x="2529" y="1"/>
                          <a:pt x="2503" y="2"/>
                          <a:pt x="2476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77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0" y="831"/>
                          <a:pt x="942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3" y="857"/>
                        </a:cubicBezTo>
                        <a:cubicBezTo>
                          <a:pt x="426" y="844"/>
                          <a:pt x="336" y="818"/>
                          <a:pt x="271" y="780"/>
                        </a:cubicBezTo>
                        <a:cubicBezTo>
                          <a:pt x="207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78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4" y="883"/>
                        </a:cubicBezTo>
                        <a:cubicBezTo>
                          <a:pt x="271" y="935"/>
                          <a:pt x="374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29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25" y="393"/>
                        </a:cubicBezTo>
                        <a:cubicBezTo>
                          <a:pt x="2089" y="341"/>
                          <a:pt x="2180" y="277"/>
                          <a:pt x="2257" y="238"/>
                        </a:cubicBezTo>
                        <a:cubicBezTo>
                          <a:pt x="2334" y="200"/>
                          <a:pt x="2425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76" y="148"/>
                        </a:cubicBezTo>
                        <a:cubicBezTo>
                          <a:pt x="2915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36" name="Google Shape;5636;p53"/>
                  <p:cNvSpPr/>
                  <p:nvPr/>
                </p:nvSpPr>
                <p:spPr>
                  <a:xfrm>
                    <a:off x="3152940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954" y="225"/>
                        </a:move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67" y="251"/>
                          <a:pt x="2967" y="238"/>
                          <a:pt x="2954" y="225"/>
                        </a:cubicBezTo>
                        <a:close/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7" y="6"/>
                        </a:cubicBezTo>
                        <a:cubicBezTo>
                          <a:pt x="2374" y="19"/>
                          <a:pt x="2283" y="45"/>
                          <a:pt x="2180" y="84"/>
                        </a:cubicBezTo>
                        <a:cubicBezTo>
                          <a:pt x="2077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5" y="702"/>
                          <a:pt x="1174" y="754"/>
                          <a:pt x="1071" y="806"/>
                        </a:cubicBezTo>
                        <a:cubicBezTo>
                          <a:pt x="1033" y="818"/>
                          <a:pt x="981" y="831"/>
                          <a:pt x="929" y="844"/>
                        </a:cubicBezTo>
                        <a:cubicBezTo>
                          <a:pt x="891" y="857"/>
                          <a:pt x="839" y="870"/>
                          <a:pt x="788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4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3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9" y="432"/>
                          <a:pt x="156" y="419"/>
                          <a:pt x="143" y="419"/>
                        </a:cubicBezTo>
                        <a:cubicBezTo>
                          <a:pt x="131" y="416"/>
                          <a:pt x="119" y="414"/>
                          <a:pt x="108" y="414"/>
                        </a:cubicBezTo>
                        <a:cubicBezTo>
                          <a:pt x="74" y="414"/>
                          <a:pt x="46" y="431"/>
                          <a:pt x="27" y="470"/>
                        </a:cubicBezTo>
                        <a:cubicBezTo>
                          <a:pt x="1" y="535"/>
                          <a:pt x="1" y="612"/>
                          <a:pt x="27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2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8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64" y="677"/>
                          <a:pt x="1755" y="612"/>
                        </a:cubicBezTo>
                        <a:cubicBezTo>
                          <a:pt x="1858" y="535"/>
                          <a:pt x="1935" y="457"/>
                          <a:pt x="2013" y="393"/>
                        </a:cubicBezTo>
                        <a:cubicBezTo>
                          <a:pt x="2090" y="341"/>
                          <a:pt x="2167" y="277"/>
                          <a:pt x="2258" y="238"/>
                        </a:cubicBezTo>
                        <a:cubicBezTo>
                          <a:pt x="2335" y="200"/>
                          <a:pt x="2412" y="161"/>
                          <a:pt x="2503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4" y="225"/>
                        </a:cubicBezTo>
                        <a:cubicBezTo>
                          <a:pt x="2954" y="187"/>
                          <a:pt x="2941" y="148"/>
                          <a:pt x="2902" y="109"/>
                        </a:cubicBezTo>
                        <a:cubicBezTo>
                          <a:pt x="2851" y="71"/>
                          <a:pt x="2799" y="32"/>
                          <a:pt x="2735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37" name="Google Shape;5637;p53"/>
                  <p:cNvSpPr/>
                  <p:nvPr/>
                </p:nvSpPr>
                <p:spPr>
                  <a:xfrm>
                    <a:off x="3251265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3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80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03" y="367"/>
                          <a:pt x="1612" y="445"/>
                        </a:cubicBezTo>
                        <a:cubicBezTo>
                          <a:pt x="1535" y="509"/>
                          <a:pt x="1445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19" y="818"/>
                          <a:pt x="980" y="831"/>
                          <a:pt x="929" y="844"/>
                        </a:cubicBezTo>
                        <a:cubicBezTo>
                          <a:pt x="877" y="857"/>
                          <a:pt x="826" y="870"/>
                          <a:pt x="787" y="870"/>
                        </a:cubicBezTo>
                        <a:cubicBezTo>
                          <a:pt x="684" y="870"/>
                          <a:pt x="594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91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4" y="445"/>
                          <a:pt x="129" y="445"/>
                        </a:cubicBezTo>
                        <a:lnTo>
                          <a:pt x="168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6" y="414"/>
                        </a:cubicBezTo>
                        <a:cubicBezTo>
                          <a:pt x="69" y="414"/>
                          <a:pt x="3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0" y="1051"/>
                        </a:cubicBezTo>
                        <a:cubicBezTo>
                          <a:pt x="1032" y="1038"/>
                          <a:pt x="1097" y="1012"/>
                          <a:pt x="1161" y="999"/>
                        </a:cubicBezTo>
                        <a:cubicBezTo>
                          <a:pt x="1264" y="947"/>
                          <a:pt x="1380" y="896"/>
                          <a:pt x="1483" y="818"/>
                        </a:cubicBezTo>
                        <a:cubicBezTo>
                          <a:pt x="1574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22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489" y="135"/>
                        </a:cubicBezTo>
                        <a:cubicBezTo>
                          <a:pt x="2566" y="122"/>
                          <a:pt x="2631" y="109"/>
                          <a:pt x="2708" y="109"/>
                        </a:cubicBezTo>
                        <a:cubicBezTo>
                          <a:pt x="2760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86" y="32"/>
                          <a:pt x="2721" y="19"/>
                        </a:cubicBezTo>
                        <a:cubicBezTo>
                          <a:pt x="2667" y="10"/>
                          <a:pt x="2605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38" name="Google Shape;5638;p53"/>
                  <p:cNvSpPr/>
                  <p:nvPr/>
                </p:nvSpPr>
                <p:spPr>
                  <a:xfrm>
                    <a:off x="3348815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9" y="1"/>
                        </a:moveTo>
                        <a:cubicBezTo>
                          <a:pt x="2535" y="1"/>
                          <a:pt x="2511" y="2"/>
                          <a:pt x="2489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99" y="174"/>
                          <a:pt x="1908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57" y="586"/>
                          <a:pt x="1354" y="638"/>
                        </a:cubicBezTo>
                        <a:cubicBezTo>
                          <a:pt x="1277" y="702"/>
                          <a:pt x="1186" y="754"/>
                          <a:pt x="1083" y="806"/>
                        </a:cubicBezTo>
                        <a:cubicBezTo>
                          <a:pt x="1032" y="818"/>
                          <a:pt x="993" y="831"/>
                          <a:pt x="941" y="844"/>
                        </a:cubicBezTo>
                        <a:cubicBezTo>
                          <a:pt x="890" y="857"/>
                          <a:pt x="838" y="870"/>
                          <a:pt x="800" y="870"/>
                        </a:cubicBezTo>
                        <a:cubicBezTo>
                          <a:pt x="696" y="870"/>
                          <a:pt x="606" y="870"/>
                          <a:pt x="503" y="857"/>
                        </a:cubicBezTo>
                        <a:cubicBezTo>
                          <a:pt x="426" y="844"/>
                          <a:pt x="335" y="818"/>
                          <a:pt x="271" y="780"/>
                        </a:cubicBezTo>
                        <a:cubicBezTo>
                          <a:pt x="206" y="754"/>
                          <a:pt x="142" y="702"/>
                          <a:pt x="103" y="651"/>
                        </a:cubicBezTo>
                        <a:cubicBezTo>
                          <a:pt x="77" y="612"/>
                          <a:pt x="65" y="548"/>
                          <a:pt x="77" y="509"/>
                        </a:cubicBezTo>
                        <a:cubicBezTo>
                          <a:pt x="77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55" y="419"/>
                        </a:cubicBezTo>
                        <a:cubicBezTo>
                          <a:pt x="143" y="416"/>
                          <a:pt x="130" y="414"/>
                          <a:pt x="119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29" y="818"/>
                          <a:pt x="193" y="883"/>
                        </a:cubicBezTo>
                        <a:cubicBezTo>
                          <a:pt x="284" y="935"/>
                          <a:pt x="374" y="986"/>
                          <a:pt x="477" y="1012"/>
                        </a:cubicBezTo>
                        <a:cubicBezTo>
                          <a:pt x="580" y="1038"/>
                          <a:pt x="696" y="1063"/>
                          <a:pt x="800" y="1063"/>
                        </a:cubicBezTo>
                        <a:cubicBezTo>
                          <a:pt x="864" y="1063"/>
                          <a:pt x="928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93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25" y="393"/>
                        </a:cubicBezTo>
                        <a:cubicBezTo>
                          <a:pt x="2102" y="341"/>
                          <a:pt x="2179" y="277"/>
                          <a:pt x="2270" y="238"/>
                        </a:cubicBezTo>
                        <a:cubicBezTo>
                          <a:pt x="2334" y="200"/>
                          <a:pt x="2424" y="161"/>
                          <a:pt x="2502" y="135"/>
                        </a:cubicBezTo>
                        <a:cubicBezTo>
                          <a:pt x="2579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37" y="122"/>
                          <a:pt x="2888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39" name="Google Shape;5639;p53"/>
                  <p:cNvSpPr/>
                  <p:nvPr/>
                </p:nvSpPr>
                <p:spPr>
                  <a:xfrm>
                    <a:off x="3447081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6" y="6"/>
                        </a:cubicBezTo>
                        <a:cubicBezTo>
                          <a:pt x="2373" y="19"/>
                          <a:pt x="2283" y="45"/>
                          <a:pt x="2193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3" y="857"/>
                        </a:cubicBezTo>
                        <a:cubicBezTo>
                          <a:pt x="413" y="844"/>
                          <a:pt x="336" y="818"/>
                          <a:pt x="258" y="780"/>
                        </a:cubicBezTo>
                        <a:cubicBezTo>
                          <a:pt x="194" y="754"/>
                          <a:pt x="142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1" y="535"/>
                          <a:pt x="1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7" y="535"/>
                          <a:pt x="1935" y="457"/>
                          <a:pt x="2012" y="393"/>
                        </a:cubicBezTo>
                        <a:cubicBezTo>
                          <a:pt x="2089" y="341"/>
                          <a:pt x="2167" y="277"/>
                          <a:pt x="2257" y="238"/>
                        </a:cubicBezTo>
                        <a:cubicBezTo>
                          <a:pt x="2334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1" y="148"/>
                          <a:pt x="2902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40" name="Google Shape;5640;p53"/>
                  <p:cNvSpPr/>
                  <p:nvPr/>
                </p:nvSpPr>
                <p:spPr>
                  <a:xfrm>
                    <a:off x="3545406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5" y="1"/>
                        </a:moveTo>
                        <a:cubicBezTo>
                          <a:pt x="2529" y="1"/>
                          <a:pt x="2502" y="2"/>
                          <a:pt x="2476" y="6"/>
                        </a:cubicBezTo>
                        <a:cubicBezTo>
                          <a:pt x="2386" y="19"/>
                          <a:pt x="2282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77" y="702"/>
                          <a:pt x="1173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1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6" y="870"/>
                          <a:pt x="593" y="870"/>
                          <a:pt x="503" y="857"/>
                        </a:cubicBezTo>
                        <a:cubicBezTo>
                          <a:pt x="426" y="844"/>
                          <a:pt x="335" y="818"/>
                          <a:pt x="271" y="780"/>
                        </a:cubicBezTo>
                        <a:cubicBezTo>
                          <a:pt x="206" y="754"/>
                          <a:pt x="142" y="702"/>
                          <a:pt x="103" y="651"/>
                        </a:cubicBezTo>
                        <a:cubicBezTo>
                          <a:pt x="77" y="612"/>
                          <a:pt x="65" y="548"/>
                          <a:pt x="77" y="509"/>
                        </a:cubicBezTo>
                        <a:cubicBezTo>
                          <a:pt x="77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1" y="414"/>
                          <a:pt x="49" y="431"/>
                          <a:pt x="39" y="470"/>
                        </a:cubicBezTo>
                        <a:cubicBezTo>
                          <a:pt x="0" y="535"/>
                          <a:pt x="0" y="612"/>
                          <a:pt x="39" y="677"/>
                        </a:cubicBezTo>
                        <a:cubicBezTo>
                          <a:pt x="65" y="754"/>
                          <a:pt x="116" y="818"/>
                          <a:pt x="193" y="883"/>
                        </a:cubicBezTo>
                        <a:cubicBezTo>
                          <a:pt x="271" y="935"/>
                          <a:pt x="374" y="986"/>
                          <a:pt x="464" y="1012"/>
                        </a:cubicBezTo>
                        <a:cubicBezTo>
                          <a:pt x="580" y="1038"/>
                          <a:pt x="683" y="1063"/>
                          <a:pt x="800" y="1063"/>
                        </a:cubicBezTo>
                        <a:cubicBezTo>
                          <a:pt x="864" y="1063"/>
                          <a:pt x="928" y="1051"/>
                          <a:pt x="980" y="1051"/>
                        </a:cubicBezTo>
                        <a:cubicBezTo>
                          <a:pt x="1045" y="1038"/>
                          <a:pt x="1109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24" y="161"/>
                          <a:pt x="2502" y="135"/>
                        </a:cubicBezTo>
                        <a:cubicBezTo>
                          <a:pt x="2566" y="122"/>
                          <a:pt x="2643" y="109"/>
                          <a:pt x="2721" y="109"/>
                        </a:cubicBezTo>
                        <a:cubicBezTo>
                          <a:pt x="2772" y="109"/>
                          <a:pt x="2824" y="122"/>
                          <a:pt x="2876" y="148"/>
                        </a:cubicBezTo>
                        <a:cubicBezTo>
                          <a:pt x="2914" y="174"/>
                          <a:pt x="2940" y="200"/>
                          <a:pt x="2953" y="225"/>
                        </a:cubicBezTo>
                        <a:cubicBezTo>
                          <a:pt x="2953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9" y="10"/>
                          <a:pt x="2618" y="1"/>
                          <a:pt x="2555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41" name="Google Shape;5641;p53"/>
                  <p:cNvSpPr/>
                  <p:nvPr/>
                </p:nvSpPr>
                <p:spPr>
                  <a:xfrm>
                    <a:off x="3642897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60" y="1"/>
                        </a:moveTo>
                        <a:cubicBezTo>
                          <a:pt x="2536" y="1"/>
                          <a:pt x="2512" y="2"/>
                          <a:pt x="2489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99" y="174"/>
                          <a:pt x="1909" y="238"/>
                        </a:cubicBezTo>
                        <a:cubicBezTo>
                          <a:pt x="1819" y="303"/>
                          <a:pt x="1716" y="367"/>
                          <a:pt x="1625" y="445"/>
                        </a:cubicBezTo>
                        <a:cubicBezTo>
                          <a:pt x="1548" y="509"/>
                          <a:pt x="1458" y="586"/>
                          <a:pt x="1368" y="638"/>
                        </a:cubicBezTo>
                        <a:cubicBezTo>
                          <a:pt x="1277" y="702"/>
                          <a:pt x="1187" y="754"/>
                          <a:pt x="1084" y="806"/>
                        </a:cubicBezTo>
                        <a:cubicBezTo>
                          <a:pt x="1032" y="818"/>
                          <a:pt x="994" y="831"/>
                          <a:pt x="942" y="844"/>
                        </a:cubicBezTo>
                        <a:cubicBezTo>
                          <a:pt x="890" y="857"/>
                          <a:pt x="839" y="870"/>
                          <a:pt x="800" y="870"/>
                        </a:cubicBezTo>
                        <a:cubicBezTo>
                          <a:pt x="697" y="870"/>
                          <a:pt x="607" y="870"/>
                          <a:pt x="504" y="857"/>
                        </a:cubicBezTo>
                        <a:cubicBezTo>
                          <a:pt x="426" y="844"/>
                          <a:pt x="349" y="818"/>
                          <a:pt x="271" y="780"/>
                        </a:cubicBezTo>
                        <a:cubicBezTo>
                          <a:pt x="207" y="754"/>
                          <a:pt x="155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68" y="419"/>
                          <a:pt x="155" y="419"/>
                        </a:cubicBezTo>
                        <a:cubicBezTo>
                          <a:pt x="143" y="416"/>
                          <a:pt x="131" y="414"/>
                          <a:pt x="119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84" y="935"/>
                          <a:pt x="375" y="986"/>
                          <a:pt x="478" y="1012"/>
                        </a:cubicBezTo>
                        <a:cubicBezTo>
                          <a:pt x="581" y="1038"/>
                          <a:pt x="697" y="1063"/>
                          <a:pt x="813" y="1063"/>
                        </a:cubicBezTo>
                        <a:cubicBezTo>
                          <a:pt x="865" y="1063"/>
                          <a:pt x="929" y="1051"/>
                          <a:pt x="994" y="1051"/>
                        </a:cubicBezTo>
                        <a:cubicBezTo>
                          <a:pt x="1045" y="1038"/>
                          <a:pt x="1110" y="1012"/>
                          <a:pt x="1174" y="999"/>
                        </a:cubicBezTo>
                        <a:cubicBezTo>
                          <a:pt x="1277" y="947"/>
                          <a:pt x="1393" y="896"/>
                          <a:pt x="1496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25" y="393"/>
                        </a:cubicBezTo>
                        <a:cubicBezTo>
                          <a:pt x="2102" y="341"/>
                          <a:pt x="2180" y="277"/>
                          <a:pt x="2270" y="238"/>
                        </a:cubicBezTo>
                        <a:cubicBezTo>
                          <a:pt x="2347" y="200"/>
                          <a:pt x="2425" y="161"/>
                          <a:pt x="2502" y="135"/>
                        </a:cubicBezTo>
                        <a:cubicBezTo>
                          <a:pt x="2580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37" y="122"/>
                          <a:pt x="2889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66" y="238"/>
                          <a:pt x="2966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66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8" y="1"/>
                          <a:pt x="256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42" name="Google Shape;5642;p53"/>
                  <p:cNvSpPr/>
                  <p:nvPr/>
                </p:nvSpPr>
                <p:spPr>
                  <a:xfrm>
                    <a:off x="3741222" y="648922"/>
                    <a:ext cx="17664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6" h="1064" extrusionOk="0">
                        <a:moveTo>
                          <a:pt x="2553" y="1"/>
                        </a:moveTo>
                        <a:cubicBezTo>
                          <a:pt x="2528" y="1"/>
                          <a:pt x="2502" y="2"/>
                          <a:pt x="2476" y="6"/>
                        </a:cubicBezTo>
                        <a:cubicBezTo>
                          <a:pt x="2386" y="19"/>
                          <a:pt x="2283" y="45"/>
                          <a:pt x="2192" y="84"/>
                        </a:cubicBezTo>
                        <a:cubicBezTo>
                          <a:pt x="2089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15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83" y="806"/>
                        </a:cubicBezTo>
                        <a:cubicBezTo>
                          <a:pt x="1032" y="818"/>
                          <a:pt x="980" y="831"/>
                          <a:pt x="941" y="844"/>
                        </a:cubicBezTo>
                        <a:cubicBezTo>
                          <a:pt x="890" y="857"/>
                          <a:pt x="838" y="870"/>
                          <a:pt x="787" y="870"/>
                        </a:cubicBezTo>
                        <a:cubicBezTo>
                          <a:pt x="696" y="870"/>
                          <a:pt x="593" y="870"/>
                          <a:pt x="503" y="857"/>
                        </a:cubicBezTo>
                        <a:cubicBezTo>
                          <a:pt x="426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103" y="651"/>
                        </a:cubicBezTo>
                        <a:cubicBezTo>
                          <a:pt x="65" y="612"/>
                          <a:pt x="65" y="548"/>
                          <a:pt x="65" y="509"/>
                        </a:cubicBezTo>
                        <a:cubicBezTo>
                          <a:pt x="78" y="470"/>
                          <a:pt x="103" y="445"/>
                          <a:pt x="142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3" y="416"/>
                          <a:pt x="123" y="414"/>
                          <a:pt x="113" y="414"/>
                        </a:cubicBezTo>
                        <a:cubicBezTo>
                          <a:pt x="80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80" y="1038"/>
                          <a:pt x="684" y="1063"/>
                          <a:pt x="800" y="1063"/>
                        </a:cubicBezTo>
                        <a:cubicBezTo>
                          <a:pt x="864" y="1063"/>
                          <a:pt x="916" y="1051"/>
                          <a:pt x="980" y="1051"/>
                        </a:cubicBezTo>
                        <a:cubicBezTo>
                          <a:pt x="1045" y="1038"/>
                          <a:pt x="1096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3" y="818"/>
                        </a:cubicBezTo>
                        <a:cubicBezTo>
                          <a:pt x="1586" y="754"/>
                          <a:pt x="1676" y="677"/>
                          <a:pt x="1767" y="612"/>
                        </a:cubicBezTo>
                        <a:cubicBezTo>
                          <a:pt x="1857" y="535"/>
                          <a:pt x="1934" y="457"/>
                          <a:pt x="2012" y="393"/>
                        </a:cubicBezTo>
                        <a:cubicBezTo>
                          <a:pt x="2089" y="341"/>
                          <a:pt x="2179" y="277"/>
                          <a:pt x="2257" y="238"/>
                        </a:cubicBezTo>
                        <a:cubicBezTo>
                          <a:pt x="2334" y="200"/>
                          <a:pt x="2411" y="161"/>
                          <a:pt x="2502" y="135"/>
                        </a:cubicBezTo>
                        <a:cubicBezTo>
                          <a:pt x="2566" y="122"/>
                          <a:pt x="2644" y="109"/>
                          <a:pt x="2721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1" y="174"/>
                          <a:pt x="2927" y="200"/>
                          <a:pt x="2953" y="225"/>
                        </a:cubicBezTo>
                        <a:cubicBezTo>
                          <a:pt x="2953" y="238"/>
                          <a:pt x="2953" y="251"/>
                          <a:pt x="2966" y="264"/>
                        </a:cubicBezTo>
                        <a:cubicBezTo>
                          <a:pt x="2966" y="251"/>
                          <a:pt x="2966" y="238"/>
                          <a:pt x="2966" y="225"/>
                        </a:cubicBezTo>
                        <a:cubicBezTo>
                          <a:pt x="2953" y="187"/>
                          <a:pt x="2940" y="148"/>
                          <a:pt x="2914" y="109"/>
                        </a:cubicBezTo>
                        <a:cubicBezTo>
                          <a:pt x="2863" y="71"/>
                          <a:pt x="2798" y="32"/>
                          <a:pt x="2734" y="19"/>
                        </a:cubicBezTo>
                        <a:cubicBezTo>
                          <a:pt x="2670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43" name="Google Shape;5643;p53"/>
                  <p:cNvSpPr/>
                  <p:nvPr/>
                </p:nvSpPr>
                <p:spPr>
                  <a:xfrm>
                    <a:off x="3839488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954" y="225"/>
                        </a:moveTo>
                        <a:cubicBezTo>
                          <a:pt x="2954" y="238"/>
                          <a:pt x="2954" y="251"/>
                          <a:pt x="2954" y="264"/>
                        </a:cubicBezTo>
                        <a:cubicBezTo>
                          <a:pt x="2966" y="251"/>
                          <a:pt x="2966" y="238"/>
                          <a:pt x="2954" y="225"/>
                        </a:cubicBezTo>
                        <a:close/>
                        <a:moveTo>
                          <a:pt x="2553" y="1"/>
                        </a:moveTo>
                        <a:cubicBezTo>
                          <a:pt x="2528" y="1"/>
                          <a:pt x="2503" y="2"/>
                          <a:pt x="2476" y="6"/>
                        </a:cubicBezTo>
                        <a:cubicBezTo>
                          <a:pt x="2373" y="19"/>
                          <a:pt x="2283" y="45"/>
                          <a:pt x="2180" y="84"/>
                        </a:cubicBezTo>
                        <a:cubicBezTo>
                          <a:pt x="2077" y="122"/>
                          <a:pt x="1986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5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64" y="702"/>
                          <a:pt x="1174" y="754"/>
                          <a:pt x="1071" y="806"/>
                        </a:cubicBezTo>
                        <a:cubicBezTo>
                          <a:pt x="1032" y="818"/>
                          <a:pt x="981" y="831"/>
                          <a:pt x="929" y="844"/>
                        </a:cubicBezTo>
                        <a:cubicBezTo>
                          <a:pt x="890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13" y="844"/>
                          <a:pt x="336" y="818"/>
                          <a:pt x="259" y="780"/>
                        </a:cubicBezTo>
                        <a:cubicBezTo>
                          <a:pt x="194" y="754"/>
                          <a:pt x="143" y="702"/>
                          <a:pt x="104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5" y="419"/>
                          <a:pt x="143" y="419"/>
                        </a:cubicBezTo>
                        <a:cubicBezTo>
                          <a:pt x="130" y="416"/>
                          <a:pt x="119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1" y="535"/>
                          <a:pt x="1" y="612"/>
                          <a:pt x="26" y="677"/>
                        </a:cubicBezTo>
                        <a:cubicBezTo>
                          <a:pt x="65" y="754"/>
                          <a:pt x="117" y="818"/>
                          <a:pt x="194" y="883"/>
                        </a:cubicBezTo>
                        <a:cubicBezTo>
                          <a:pt x="271" y="935"/>
                          <a:pt x="362" y="986"/>
                          <a:pt x="465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2" y="1063"/>
                          <a:pt x="916" y="1051"/>
                          <a:pt x="981" y="1051"/>
                        </a:cubicBezTo>
                        <a:cubicBezTo>
                          <a:pt x="1045" y="1038"/>
                          <a:pt x="1097" y="1012"/>
                          <a:pt x="1161" y="999"/>
                        </a:cubicBezTo>
                        <a:cubicBezTo>
                          <a:pt x="1277" y="947"/>
                          <a:pt x="1380" y="896"/>
                          <a:pt x="1484" y="818"/>
                        </a:cubicBezTo>
                        <a:cubicBezTo>
                          <a:pt x="1587" y="754"/>
                          <a:pt x="1664" y="677"/>
                          <a:pt x="1754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67" y="277"/>
                          <a:pt x="2257" y="238"/>
                        </a:cubicBezTo>
                        <a:cubicBezTo>
                          <a:pt x="2335" y="200"/>
                          <a:pt x="2412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09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02" y="174"/>
                          <a:pt x="2928" y="200"/>
                          <a:pt x="2954" y="225"/>
                        </a:cubicBezTo>
                        <a:cubicBezTo>
                          <a:pt x="2954" y="187"/>
                          <a:pt x="2928" y="148"/>
                          <a:pt x="2902" y="109"/>
                        </a:cubicBezTo>
                        <a:cubicBezTo>
                          <a:pt x="2850" y="71"/>
                          <a:pt x="2799" y="32"/>
                          <a:pt x="2734" y="19"/>
                        </a:cubicBezTo>
                        <a:cubicBezTo>
                          <a:pt x="2671" y="10"/>
                          <a:pt x="2613" y="1"/>
                          <a:pt x="255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44" name="Google Shape;5644;p53"/>
                  <p:cNvSpPr/>
                  <p:nvPr/>
                </p:nvSpPr>
                <p:spPr>
                  <a:xfrm>
                    <a:off x="3937813" y="648922"/>
                    <a:ext cx="175925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54" h="1064" extrusionOk="0">
                        <a:moveTo>
                          <a:pt x="2547" y="1"/>
                        </a:moveTo>
                        <a:cubicBezTo>
                          <a:pt x="2522" y="1"/>
                          <a:pt x="2499" y="2"/>
                          <a:pt x="2476" y="6"/>
                        </a:cubicBezTo>
                        <a:cubicBezTo>
                          <a:pt x="2373" y="19"/>
                          <a:pt x="2270" y="45"/>
                          <a:pt x="2179" y="84"/>
                        </a:cubicBezTo>
                        <a:cubicBezTo>
                          <a:pt x="2076" y="122"/>
                          <a:pt x="1986" y="174"/>
                          <a:pt x="1896" y="238"/>
                        </a:cubicBezTo>
                        <a:cubicBezTo>
                          <a:pt x="1805" y="303"/>
                          <a:pt x="1702" y="367"/>
                          <a:pt x="1625" y="445"/>
                        </a:cubicBezTo>
                        <a:cubicBezTo>
                          <a:pt x="1535" y="509"/>
                          <a:pt x="1444" y="586"/>
                          <a:pt x="1354" y="638"/>
                        </a:cubicBezTo>
                        <a:cubicBezTo>
                          <a:pt x="1264" y="702"/>
                          <a:pt x="1174" y="754"/>
                          <a:pt x="1070" y="806"/>
                        </a:cubicBezTo>
                        <a:cubicBezTo>
                          <a:pt x="1032" y="818"/>
                          <a:pt x="980" y="831"/>
                          <a:pt x="929" y="844"/>
                        </a:cubicBezTo>
                        <a:cubicBezTo>
                          <a:pt x="877" y="857"/>
                          <a:pt x="838" y="870"/>
                          <a:pt x="787" y="870"/>
                        </a:cubicBezTo>
                        <a:cubicBezTo>
                          <a:pt x="684" y="870"/>
                          <a:pt x="593" y="870"/>
                          <a:pt x="490" y="857"/>
                        </a:cubicBezTo>
                        <a:cubicBezTo>
                          <a:pt x="413" y="844"/>
                          <a:pt x="335" y="818"/>
                          <a:pt x="258" y="780"/>
                        </a:cubicBezTo>
                        <a:cubicBezTo>
                          <a:pt x="194" y="754"/>
                          <a:pt x="142" y="702"/>
                          <a:pt x="90" y="651"/>
                        </a:cubicBezTo>
                        <a:cubicBezTo>
                          <a:pt x="65" y="612"/>
                          <a:pt x="52" y="548"/>
                          <a:pt x="65" y="509"/>
                        </a:cubicBezTo>
                        <a:cubicBezTo>
                          <a:pt x="65" y="470"/>
                          <a:pt x="103" y="445"/>
                          <a:pt x="129" y="445"/>
                        </a:cubicBezTo>
                        <a:lnTo>
                          <a:pt x="168" y="445"/>
                        </a:lnTo>
                        <a:cubicBezTo>
                          <a:pt x="168" y="432"/>
                          <a:pt x="155" y="419"/>
                          <a:pt x="142" y="419"/>
                        </a:cubicBezTo>
                        <a:cubicBezTo>
                          <a:pt x="130" y="416"/>
                          <a:pt x="118" y="414"/>
                          <a:pt x="108" y="414"/>
                        </a:cubicBezTo>
                        <a:cubicBezTo>
                          <a:pt x="73" y="414"/>
                          <a:pt x="46" y="431"/>
                          <a:pt x="26" y="470"/>
                        </a:cubicBezTo>
                        <a:cubicBezTo>
                          <a:pt x="0" y="535"/>
                          <a:pt x="0" y="612"/>
                          <a:pt x="26" y="677"/>
                        </a:cubicBezTo>
                        <a:cubicBezTo>
                          <a:pt x="65" y="754"/>
                          <a:pt x="116" y="818"/>
                          <a:pt x="194" y="883"/>
                        </a:cubicBezTo>
                        <a:cubicBezTo>
                          <a:pt x="271" y="935"/>
                          <a:pt x="361" y="986"/>
                          <a:pt x="464" y="1012"/>
                        </a:cubicBezTo>
                        <a:cubicBezTo>
                          <a:pt x="568" y="1038"/>
                          <a:pt x="684" y="1063"/>
                          <a:pt x="800" y="1063"/>
                        </a:cubicBezTo>
                        <a:cubicBezTo>
                          <a:pt x="851" y="1063"/>
                          <a:pt x="916" y="1051"/>
                          <a:pt x="980" y="1051"/>
                        </a:cubicBezTo>
                        <a:cubicBezTo>
                          <a:pt x="1032" y="1038"/>
                          <a:pt x="1096" y="1012"/>
                          <a:pt x="1161" y="999"/>
                        </a:cubicBezTo>
                        <a:cubicBezTo>
                          <a:pt x="1264" y="947"/>
                          <a:pt x="1380" y="896"/>
                          <a:pt x="1483" y="818"/>
                        </a:cubicBezTo>
                        <a:cubicBezTo>
                          <a:pt x="1573" y="754"/>
                          <a:pt x="1664" y="677"/>
                          <a:pt x="1754" y="612"/>
                        </a:cubicBezTo>
                        <a:cubicBezTo>
                          <a:pt x="1844" y="535"/>
                          <a:pt x="1921" y="457"/>
                          <a:pt x="2012" y="393"/>
                        </a:cubicBezTo>
                        <a:cubicBezTo>
                          <a:pt x="2089" y="341"/>
                          <a:pt x="2166" y="277"/>
                          <a:pt x="2257" y="238"/>
                        </a:cubicBezTo>
                        <a:cubicBezTo>
                          <a:pt x="2334" y="200"/>
                          <a:pt x="2411" y="161"/>
                          <a:pt x="2489" y="135"/>
                        </a:cubicBezTo>
                        <a:cubicBezTo>
                          <a:pt x="2566" y="122"/>
                          <a:pt x="2644" y="109"/>
                          <a:pt x="2708" y="109"/>
                        </a:cubicBezTo>
                        <a:cubicBezTo>
                          <a:pt x="2773" y="109"/>
                          <a:pt x="2824" y="122"/>
                          <a:pt x="2876" y="148"/>
                        </a:cubicBezTo>
                        <a:cubicBezTo>
                          <a:pt x="2901" y="174"/>
                          <a:pt x="2927" y="200"/>
                          <a:pt x="2940" y="225"/>
                        </a:cubicBezTo>
                        <a:cubicBezTo>
                          <a:pt x="2953" y="238"/>
                          <a:pt x="2953" y="251"/>
                          <a:pt x="2953" y="264"/>
                        </a:cubicBezTo>
                        <a:cubicBezTo>
                          <a:pt x="2953" y="251"/>
                          <a:pt x="2953" y="238"/>
                          <a:pt x="2953" y="225"/>
                        </a:cubicBezTo>
                        <a:cubicBezTo>
                          <a:pt x="2953" y="187"/>
                          <a:pt x="2927" y="148"/>
                          <a:pt x="2901" y="109"/>
                        </a:cubicBezTo>
                        <a:cubicBezTo>
                          <a:pt x="2850" y="71"/>
                          <a:pt x="2798" y="32"/>
                          <a:pt x="2734" y="19"/>
                        </a:cubicBezTo>
                        <a:cubicBezTo>
                          <a:pt x="2670" y="10"/>
                          <a:pt x="2606" y="1"/>
                          <a:pt x="254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645" name="Google Shape;5645;p53"/>
                  <p:cNvSpPr/>
                  <p:nvPr/>
                </p:nvSpPr>
                <p:spPr>
                  <a:xfrm>
                    <a:off x="4035304" y="648922"/>
                    <a:ext cx="176700" cy="633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67" h="1064" extrusionOk="0">
                        <a:moveTo>
                          <a:pt x="2556" y="1"/>
                        </a:moveTo>
                        <a:cubicBezTo>
                          <a:pt x="2529" y="1"/>
                          <a:pt x="2503" y="2"/>
                          <a:pt x="2477" y="6"/>
                        </a:cubicBezTo>
                        <a:cubicBezTo>
                          <a:pt x="2386" y="19"/>
                          <a:pt x="2283" y="45"/>
                          <a:pt x="2193" y="84"/>
                        </a:cubicBezTo>
                        <a:cubicBezTo>
                          <a:pt x="2090" y="122"/>
                          <a:pt x="1987" y="174"/>
                          <a:pt x="1896" y="238"/>
                        </a:cubicBezTo>
                        <a:cubicBezTo>
                          <a:pt x="1806" y="303"/>
                          <a:pt x="1716" y="367"/>
                          <a:pt x="1626" y="445"/>
                        </a:cubicBezTo>
                        <a:cubicBezTo>
                          <a:pt x="1535" y="509"/>
                          <a:pt x="1445" y="586"/>
                          <a:pt x="1355" y="638"/>
                        </a:cubicBezTo>
                        <a:cubicBezTo>
                          <a:pt x="1277" y="702"/>
                          <a:pt x="1174" y="754"/>
                          <a:pt x="1084" y="806"/>
                        </a:cubicBezTo>
                        <a:cubicBezTo>
                          <a:pt x="1032" y="818"/>
                          <a:pt x="981" y="831"/>
                          <a:pt x="942" y="844"/>
                        </a:cubicBezTo>
                        <a:cubicBezTo>
                          <a:pt x="891" y="857"/>
                          <a:pt x="839" y="870"/>
                          <a:pt x="787" y="870"/>
                        </a:cubicBezTo>
                        <a:cubicBezTo>
                          <a:pt x="697" y="870"/>
                          <a:pt x="594" y="870"/>
                          <a:pt x="504" y="857"/>
                        </a:cubicBezTo>
                        <a:cubicBezTo>
                          <a:pt x="426" y="844"/>
                          <a:pt x="336" y="818"/>
                          <a:pt x="272" y="780"/>
                        </a:cubicBezTo>
                        <a:cubicBezTo>
                          <a:pt x="207" y="754"/>
                          <a:pt x="143" y="702"/>
                          <a:pt x="104" y="651"/>
                        </a:cubicBezTo>
                        <a:cubicBezTo>
                          <a:pt x="78" y="612"/>
                          <a:pt x="65" y="548"/>
                          <a:pt x="78" y="509"/>
                        </a:cubicBezTo>
                        <a:cubicBezTo>
                          <a:pt x="78" y="470"/>
                          <a:pt x="104" y="445"/>
                          <a:pt x="143" y="445"/>
                        </a:cubicBezTo>
                        <a:lnTo>
                          <a:pt x="181" y="445"/>
                        </a:lnTo>
                        <a:cubicBezTo>
                          <a:pt x="168" y="432"/>
                          <a:pt x="156" y="419"/>
                          <a:pt x="143" y="419"/>
                        </a:cubicBezTo>
                        <a:cubicBezTo>
                          <a:pt x="134" y="416"/>
                          <a:pt x="124" y="414"/>
                          <a:pt x="114" y="414"/>
                        </a:cubicBezTo>
                        <a:cubicBezTo>
                          <a:pt x="82" y="414"/>
                          <a:pt x="49" y="431"/>
                          <a:pt x="39" y="470"/>
                        </a:cubicBezTo>
                        <a:cubicBezTo>
                          <a:pt x="1" y="535"/>
                          <a:pt x="1" y="612"/>
                          <a:pt x="39" y="677"/>
                        </a:cubicBezTo>
                        <a:cubicBezTo>
                          <a:pt x="65" y="754"/>
                          <a:pt x="130" y="818"/>
                          <a:pt x="194" y="883"/>
                        </a:cubicBezTo>
                        <a:cubicBezTo>
                          <a:pt x="272" y="935"/>
                          <a:pt x="375" y="986"/>
                          <a:pt x="465" y="1012"/>
                        </a:cubicBezTo>
                        <a:cubicBezTo>
                          <a:pt x="581" y="1038"/>
                          <a:pt x="684" y="1063"/>
                          <a:pt x="800" y="1063"/>
                        </a:cubicBezTo>
                        <a:cubicBezTo>
                          <a:pt x="865" y="1063"/>
                          <a:pt x="929" y="1051"/>
                          <a:pt x="981" y="1051"/>
                        </a:cubicBezTo>
                        <a:cubicBezTo>
                          <a:pt x="1045" y="1038"/>
                          <a:pt x="1110" y="1012"/>
                          <a:pt x="1161" y="999"/>
                        </a:cubicBezTo>
                        <a:cubicBezTo>
                          <a:pt x="1277" y="947"/>
                          <a:pt x="1381" y="896"/>
                          <a:pt x="1484" y="818"/>
                        </a:cubicBezTo>
                        <a:cubicBezTo>
                          <a:pt x="1587" y="754"/>
                          <a:pt x="1677" y="677"/>
                          <a:pt x="1767" y="612"/>
                        </a:cubicBezTo>
                        <a:cubicBezTo>
                          <a:pt x="1858" y="535"/>
                          <a:pt x="1935" y="457"/>
                          <a:pt x="2012" y="393"/>
                        </a:cubicBezTo>
                        <a:cubicBezTo>
                          <a:pt x="2090" y="341"/>
                          <a:pt x="2180" y="277"/>
                          <a:pt x="2257" y="238"/>
                        </a:cubicBezTo>
                        <a:cubicBezTo>
                          <a:pt x="2335" y="200"/>
                          <a:pt x="2425" y="161"/>
                          <a:pt x="2502" y="135"/>
                        </a:cubicBezTo>
                        <a:cubicBezTo>
                          <a:pt x="2567" y="122"/>
                          <a:pt x="2644" y="109"/>
                          <a:pt x="2722" y="109"/>
                        </a:cubicBezTo>
                        <a:cubicBezTo>
                          <a:pt x="2773" y="109"/>
                          <a:pt x="2825" y="122"/>
                          <a:pt x="2876" y="148"/>
                        </a:cubicBezTo>
                        <a:cubicBezTo>
                          <a:pt x="2915" y="174"/>
                          <a:pt x="2941" y="200"/>
                          <a:pt x="2954" y="225"/>
                        </a:cubicBezTo>
                        <a:cubicBezTo>
                          <a:pt x="2954" y="238"/>
                          <a:pt x="2967" y="251"/>
                          <a:pt x="2967" y="264"/>
                        </a:cubicBezTo>
                        <a:cubicBezTo>
                          <a:pt x="2967" y="251"/>
                          <a:pt x="2967" y="238"/>
                          <a:pt x="2967" y="225"/>
                        </a:cubicBezTo>
                        <a:cubicBezTo>
                          <a:pt x="2954" y="187"/>
                          <a:pt x="2941" y="148"/>
                          <a:pt x="2915" y="109"/>
                        </a:cubicBezTo>
                        <a:cubicBezTo>
                          <a:pt x="2863" y="71"/>
                          <a:pt x="2799" y="32"/>
                          <a:pt x="2734" y="19"/>
                        </a:cubicBezTo>
                        <a:cubicBezTo>
                          <a:pt x="2680" y="10"/>
                          <a:pt x="2619" y="1"/>
                          <a:pt x="2556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5646" name="Google Shape;5646;p53"/>
              <p:cNvSpPr/>
              <p:nvPr/>
            </p:nvSpPr>
            <p:spPr>
              <a:xfrm rot="10800000">
                <a:off x="904762" y="615062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7" name="Google Shape;5647;p53"/>
              <p:cNvSpPr/>
              <p:nvPr/>
            </p:nvSpPr>
            <p:spPr>
              <a:xfrm rot="10800000" flipH="1">
                <a:off x="8079838" y="615062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648" name="Google Shape;5648;p53"/>
            <p:cNvSpPr/>
            <p:nvPr/>
          </p:nvSpPr>
          <p:spPr>
            <a:xfrm>
              <a:off x="769063" y="369238"/>
              <a:ext cx="187852" cy="287251"/>
            </a:xfrm>
            <a:custGeom>
              <a:avLst/>
              <a:gdLst/>
              <a:ahLst/>
              <a:cxnLst/>
              <a:rect l="l" t="t" r="r" b="b"/>
              <a:pathLst>
                <a:path w="1510" h="2309" extrusionOk="0">
                  <a:moveTo>
                    <a:pt x="636" y="186"/>
                  </a:moveTo>
                  <a:lnTo>
                    <a:pt x="636" y="186"/>
                  </a:lnTo>
                  <a:cubicBezTo>
                    <a:pt x="915" y="384"/>
                    <a:pt x="1206" y="614"/>
                    <a:pt x="1317" y="948"/>
                  </a:cubicBezTo>
                  <a:cubicBezTo>
                    <a:pt x="1358" y="1074"/>
                    <a:pt x="1367" y="1147"/>
                    <a:pt x="1350" y="1197"/>
                  </a:cubicBezTo>
                  <a:cubicBezTo>
                    <a:pt x="953" y="988"/>
                    <a:pt x="696" y="627"/>
                    <a:pt x="636" y="186"/>
                  </a:cubicBezTo>
                  <a:close/>
                  <a:moveTo>
                    <a:pt x="1339" y="1398"/>
                  </a:moveTo>
                  <a:lnTo>
                    <a:pt x="1339" y="1398"/>
                  </a:lnTo>
                  <a:cubicBezTo>
                    <a:pt x="1183" y="1784"/>
                    <a:pt x="895" y="2052"/>
                    <a:pt x="498" y="2167"/>
                  </a:cubicBezTo>
                  <a:cubicBezTo>
                    <a:pt x="612" y="1764"/>
                    <a:pt x="917" y="1472"/>
                    <a:pt x="1339" y="1398"/>
                  </a:cubicBezTo>
                  <a:close/>
                  <a:moveTo>
                    <a:pt x="562" y="1"/>
                  </a:moveTo>
                  <a:cubicBezTo>
                    <a:pt x="531" y="1"/>
                    <a:pt x="500" y="28"/>
                    <a:pt x="502" y="61"/>
                  </a:cubicBezTo>
                  <a:cubicBezTo>
                    <a:pt x="521" y="555"/>
                    <a:pt x="766" y="976"/>
                    <a:pt x="1175" y="1226"/>
                  </a:cubicBezTo>
                  <a:cubicBezTo>
                    <a:pt x="795" y="1228"/>
                    <a:pt x="416" y="1232"/>
                    <a:pt x="37" y="1252"/>
                  </a:cubicBezTo>
                  <a:cubicBezTo>
                    <a:pt x="1" y="1256"/>
                    <a:pt x="1" y="1309"/>
                    <a:pt x="37" y="1312"/>
                  </a:cubicBezTo>
                  <a:cubicBezTo>
                    <a:pt x="394" y="1329"/>
                    <a:pt x="752" y="1329"/>
                    <a:pt x="1111" y="1329"/>
                  </a:cubicBezTo>
                  <a:cubicBezTo>
                    <a:pt x="1084" y="1338"/>
                    <a:pt x="1056" y="1348"/>
                    <a:pt x="1027" y="1362"/>
                  </a:cubicBezTo>
                  <a:cubicBezTo>
                    <a:pt x="663" y="1523"/>
                    <a:pt x="430" y="1850"/>
                    <a:pt x="359" y="2234"/>
                  </a:cubicBezTo>
                  <a:cubicBezTo>
                    <a:pt x="349" y="2273"/>
                    <a:pt x="378" y="2308"/>
                    <a:pt x="414" y="2308"/>
                  </a:cubicBezTo>
                  <a:cubicBezTo>
                    <a:pt x="419" y="2308"/>
                    <a:pt x="424" y="2308"/>
                    <a:pt x="430" y="2306"/>
                  </a:cubicBezTo>
                  <a:cubicBezTo>
                    <a:pt x="927" y="2195"/>
                    <a:pt x="1307" y="1865"/>
                    <a:pt x="1468" y="1379"/>
                  </a:cubicBezTo>
                  <a:cubicBezTo>
                    <a:pt x="1473" y="1365"/>
                    <a:pt x="1472" y="1350"/>
                    <a:pt x="1465" y="1338"/>
                  </a:cubicBezTo>
                  <a:cubicBezTo>
                    <a:pt x="1465" y="1333"/>
                    <a:pt x="1468" y="1331"/>
                    <a:pt x="1470" y="1328"/>
                  </a:cubicBezTo>
                  <a:cubicBezTo>
                    <a:pt x="1509" y="710"/>
                    <a:pt x="1051" y="337"/>
                    <a:pt x="591" y="9"/>
                  </a:cubicBezTo>
                  <a:cubicBezTo>
                    <a:pt x="582" y="3"/>
                    <a:pt x="572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53"/>
            <p:cNvSpPr/>
            <p:nvPr/>
          </p:nvSpPr>
          <p:spPr>
            <a:xfrm flipH="1">
              <a:off x="8187088" y="369238"/>
              <a:ext cx="187852" cy="287251"/>
            </a:xfrm>
            <a:custGeom>
              <a:avLst/>
              <a:gdLst/>
              <a:ahLst/>
              <a:cxnLst/>
              <a:rect l="l" t="t" r="r" b="b"/>
              <a:pathLst>
                <a:path w="1510" h="2309" extrusionOk="0">
                  <a:moveTo>
                    <a:pt x="636" y="186"/>
                  </a:moveTo>
                  <a:lnTo>
                    <a:pt x="636" y="186"/>
                  </a:lnTo>
                  <a:cubicBezTo>
                    <a:pt x="915" y="384"/>
                    <a:pt x="1206" y="614"/>
                    <a:pt x="1317" y="948"/>
                  </a:cubicBezTo>
                  <a:cubicBezTo>
                    <a:pt x="1358" y="1074"/>
                    <a:pt x="1367" y="1147"/>
                    <a:pt x="1350" y="1197"/>
                  </a:cubicBezTo>
                  <a:cubicBezTo>
                    <a:pt x="953" y="988"/>
                    <a:pt x="696" y="627"/>
                    <a:pt x="636" y="186"/>
                  </a:cubicBezTo>
                  <a:close/>
                  <a:moveTo>
                    <a:pt x="1339" y="1398"/>
                  </a:moveTo>
                  <a:lnTo>
                    <a:pt x="1339" y="1398"/>
                  </a:lnTo>
                  <a:cubicBezTo>
                    <a:pt x="1183" y="1784"/>
                    <a:pt x="895" y="2052"/>
                    <a:pt x="498" y="2167"/>
                  </a:cubicBezTo>
                  <a:cubicBezTo>
                    <a:pt x="612" y="1764"/>
                    <a:pt x="917" y="1472"/>
                    <a:pt x="1339" y="1398"/>
                  </a:cubicBezTo>
                  <a:close/>
                  <a:moveTo>
                    <a:pt x="562" y="1"/>
                  </a:moveTo>
                  <a:cubicBezTo>
                    <a:pt x="531" y="1"/>
                    <a:pt x="500" y="28"/>
                    <a:pt x="502" y="61"/>
                  </a:cubicBezTo>
                  <a:cubicBezTo>
                    <a:pt x="521" y="555"/>
                    <a:pt x="766" y="976"/>
                    <a:pt x="1175" y="1226"/>
                  </a:cubicBezTo>
                  <a:cubicBezTo>
                    <a:pt x="795" y="1228"/>
                    <a:pt x="416" y="1232"/>
                    <a:pt x="37" y="1252"/>
                  </a:cubicBezTo>
                  <a:cubicBezTo>
                    <a:pt x="1" y="1256"/>
                    <a:pt x="1" y="1309"/>
                    <a:pt x="37" y="1312"/>
                  </a:cubicBezTo>
                  <a:cubicBezTo>
                    <a:pt x="394" y="1329"/>
                    <a:pt x="752" y="1329"/>
                    <a:pt x="1111" y="1329"/>
                  </a:cubicBezTo>
                  <a:cubicBezTo>
                    <a:pt x="1084" y="1338"/>
                    <a:pt x="1056" y="1348"/>
                    <a:pt x="1027" y="1362"/>
                  </a:cubicBezTo>
                  <a:cubicBezTo>
                    <a:pt x="663" y="1523"/>
                    <a:pt x="430" y="1850"/>
                    <a:pt x="359" y="2234"/>
                  </a:cubicBezTo>
                  <a:cubicBezTo>
                    <a:pt x="349" y="2273"/>
                    <a:pt x="378" y="2308"/>
                    <a:pt x="414" y="2308"/>
                  </a:cubicBezTo>
                  <a:cubicBezTo>
                    <a:pt x="419" y="2308"/>
                    <a:pt x="424" y="2308"/>
                    <a:pt x="430" y="2306"/>
                  </a:cubicBezTo>
                  <a:cubicBezTo>
                    <a:pt x="927" y="2195"/>
                    <a:pt x="1307" y="1865"/>
                    <a:pt x="1468" y="1379"/>
                  </a:cubicBezTo>
                  <a:cubicBezTo>
                    <a:pt x="1473" y="1365"/>
                    <a:pt x="1472" y="1350"/>
                    <a:pt x="1465" y="1338"/>
                  </a:cubicBezTo>
                  <a:cubicBezTo>
                    <a:pt x="1465" y="1333"/>
                    <a:pt x="1468" y="1331"/>
                    <a:pt x="1470" y="1328"/>
                  </a:cubicBezTo>
                  <a:cubicBezTo>
                    <a:pt x="1509" y="710"/>
                    <a:pt x="1051" y="337"/>
                    <a:pt x="591" y="9"/>
                  </a:cubicBezTo>
                  <a:cubicBezTo>
                    <a:pt x="582" y="3"/>
                    <a:pt x="572" y="1"/>
                    <a:pt x="5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5650" name="Google Shape;5650;p53"/>
          <p:cNvPicPr preferRelativeResize="0"/>
          <p:nvPr/>
        </p:nvPicPr>
        <p:blipFill rotWithShape="1">
          <a:blip r:embed="rId3">
            <a:alphaModFix/>
          </a:blip>
          <a:srcRect l="21203" t="7587" r="29576" b="27232"/>
          <a:stretch/>
        </p:blipFill>
        <p:spPr>
          <a:xfrm rot="7697326">
            <a:off x="8387300" y="1087925"/>
            <a:ext cx="1586775" cy="157597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1">
    <p:spTree>
      <p:nvGrpSpPr>
        <p:cNvPr id="1" name="Shape 5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52" name="Google Shape;5652;p54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5653" name="Google Shape;5653;p54"/>
          <p:cNvSpPr txBox="1">
            <a:spLocks noGrp="1"/>
          </p:cNvSpPr>
          <p:nvPr>
            <p:ph type="ctrTitle"/>
          </p:nvPr>
        </p:nvSpPr>
        <p:spPr>
          <a:xfrm>
            <a:off x="4713863" y="601200"/>
            <a:ext cx="3479700" cy="886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None/>
              <a:defRPr sz="5000"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5654" name="Google Shape;5654;p54"/>
          <p:cNvSpPr txBox="1">
            <a:spLocks noGrp="1"/>
          </p:cNvSpPr>
          <p:nvPr>
            <p:ph type="subTitle" idx="1"/>
          </p:nvPr>
        </p:nvSpPr>
        <p:spPr>
          <a:xfrm>
            <a:off x="4713863" y="1980900"/>
            <a:ext cx="3479700" cy="71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5655" name="Google Shape;5655;p54"/>
          <p:cNvSpPr txBox="1">
            <a:spLocks noGrp="1"/>
          </p:cNvSpPr>
          <p:nvPr>
            <p:ph type="subTitle" idx="2"/>
          </p:nvPr>
        </p:nvSpPr>
        <p:spPr>
          <a:xfrm>
            <a:off x="4713863" y="1469175"/>
            <a:ext cx="3479700" cy="43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00" b="1">
                <a:latin typeface="Fondamento"/>
                <a:ea typeface="Fondamento"/>
                <a:cs typeface="Fondamento"/>
                <a:sym typeface="Fondamen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grpSp>
        <p:nvGrpSpPr>
          <p:cNvPr id="5656" name="Google Shape;5656;p54"/>
          <p:cNvGrpSpPr/>
          <p:nvPr/>
        </p:nvGrpSpPr>
        <p:grpSpPr>
          <a:xfrm>
            <a:off x="714208" y="355816"/>
            <a:ext cx="7715881" cy="314092"/>
            <a:chOff x="714181" y="414418"/>
            <a:chExt cx="7556440" cy="307601"/>
          </a:xfrm>
        </p:grpSpPr>
        <p:grpSp>
          <p:nvGrpSpPr>
            <p:cNvPr id="5657" name="Google Shape;5657;p54"/>
            <p:cNvGrpSpPr/>
            <p:nvPr/>
          </p:nvGrpSpPr>
          <p:grpSpPr>
            <a:xfrm>
              <a:off x="882905" y="536157"/>
              <a:ext cx="7163972" cy="64150"/>
              <a:chOff x="1299890" y="844622"/>
              <a:chExt cx="6544233" cy="64143"/>
            </a:xfrm>
          </p:grpSpPr>
          <p:grpSp>
            <p:nvGrpSpPr>
              <p:cNvPr id="5658" name="Google Shape;5658;p54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5659" name="Google Shape;5659;p54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60" name="Google Shape;5660;p54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61" name="Google Shape;5661;p54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62" name="Google Shape;5662;p54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63" name="Google Shape;5663;p54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64" name="Google Shape;5664;p54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65" name="Google Shape;5665;p54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66" name="Google Shape;5666;p54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67" name="Google Shape;5667;p54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68" name="Google Shape;5668;p54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69" name="Google Shape;5669;p54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70" name="Google Shape;5670;p54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71" name="Google Shape;5671;p54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72" name="Google Shape;5672;p54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73" name="Google Shape;5673;p54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74" name="Google Shape;5674;p54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75" name="Google Shape;5675;p54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76" name="Google Shape;5676;p54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77" name="Google Shape;5677;p54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78" name="Google Shape;5678;p54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79" name="Google Shape;5679;p54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80" name="Google Shape;5680;p54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81" name="Google Shape;5681;p54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82" name="Google Shape;5682;p54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83" name="Google Shape;5683;p54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84" name="Google Shape;5684;p54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85" name="Google Shape;5685;p54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86" name="Google Shape;5686;p54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87" name="Google Shape;5687;p54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88" name="Google Shape;5688;p54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89" name="Google Shape;5689;p54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90" name="Google Shape;5690;p54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91" name="Google Shape;5691;p54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692" name="Google Shape;5692;p54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5693" name="Google Shape;5693;p54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94" name="Google Shape;5694;p54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95" name="Google Shape;5695;p54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96" name="Google Shape;5696;p54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97" name="Google Shape;5697;p54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98" name="Google Shape;5698;p54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99" name="Google Shape;5699;p54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00" name="Google Shape;5700;p54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01" name="Google Shape;5701;p54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02" name="Google Shape;5702;p54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03" name="Google Shape;5703;p54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04" name="Google Shape;5704;p54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05" name="Google Shape;5705;p54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06" name="Google Shape;5706;p54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07" name="Google Shape;5707;p54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08" name="Google Shape;5708;p54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09" name="Google Shape;5709;p54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10" name="Google Shape;5710;p54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11" name="Google Shape;5711;p54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12" name="Google Shape;5712;p54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13" name="Google Shape;5713;p54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14" name="Google Shape;5714;p54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15" name="Google Shape;5715;p54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16" name="Google Shape;5716;p54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17" name="Google Shape;5717;p54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18" name="Google Shape;5718;p54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19" name="Google Shape;5719;p54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20" name="Google Shape;5720;p54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21" name="Google Shape;5721;p54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22" name="Google Shape;5722;p54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23" name="Google Shape;5723;p54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24" name="Google Shape;5724;p54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25" name="Google Shape;5725;p54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726" name="Google Shape;5726;p54"/>
            <p:cNvGrpSpPr/>
            <p:nvPr/>
          </p:nvGrpSpPr>
          <p:grpSpPr>
            <a:xfrm>
              <a:off x="714181" y="414418"/>
              <a:ext cx="310295" cy="307601"/>
              <a:chOff x="1969331" y="802493"/>
              <a:chExt cx="310295" cy="307601"/>
            </a:xfrm>
          </p:grpSpPr>
          <p:sp>
            <p:nvSpPr>
              <p:cNvPr id="5727" name="Google Shape;5727;p54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728" name="Google Shape;5728;p54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5729" name="Google Shape;5729;p54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30" name="Google Shape;5730;p54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31" name="Google Shape;5731;p54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32" name="Google Shape;5732;p54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33" name="Google Shape;5733;p54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34" name="Google Shape;5734;p54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735" name="Google Shape;5735;p54"/>
            <p:cNvGrpSpPr/>
            <p:nvPr/>
          </p:nvGrpSpPr>
          <p:grpSpPr>
            <a:xfrm flipH="1">
              <a:off x="7960325" y="414418"/>
              <a:ext cx="310295" cy="307601"/>
              <a:chOff x="1969331" y="802493"/>
              <a:chExt cx="310295" cy="307601"/>
            </a:xfrm>
          </p:grpSpPr>
          <p:sp>
            <p:nvSpPr>
              <p:cNvPr id="5736" name="Google Shape;5736;p54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737" name="Google Shape;5737;p54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5738" name="Google Shape;5738;p54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39" name="Google Shape;5739;p54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40" name="Google Shape;5740;p54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41" name="Google Shape;5741;p54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42" name="Google Shape;5742;p54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43" name="Google Shape;5743;p54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5744" name="Google Shape;5744;p54"/>
          <p:cNvGrpSpPr/>
          <p:nvPr/>
        </p:nvGrpSpPr>
        <p:grpSpPr>
          <a:xfrm>
            <a:off x="714214" y="4473580"/>
            <a:ext cx="7715881" cy="314092"/>
            <a:chOff x="946206" y="1234018"/>
            <a:chExt cx="7556440" cy="307601"/>
          </a:xfrm>
        </p:grpSpPr>
        <p:grpSp>
          <p:nvGrpSpPr>
            <p:cNvPr id="5745" name="Google Shape;5745;p54"/>
            <p:cNvGrpSpPr/>
            <p:nvPr/>
          </p:nvGrpSpPr>
          <p:grpSpPr>
            <a:xfrm>
              <a:off x="1114930" y="1355757"/>
              <a:ext cx="7163972" cy="64150"/>
              <a:chOff x="1299890" y="844622"/>
              <a:chExt cx="6544233" cy="64143"/>
            </a:xfrm>
          </p:grpSpPr>
          <p:grpSp>
            <p:nvGrpSpPr>
              <p:cNvPr id="5746" name="Google Shape;5746;p54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5747" name="Google Shape;5747;p54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48" name="Google Shape;5748;p54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49" name="Google Shape;5749;p54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50" name="Google Shape;5750;p54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51" name="Google Shape;5751;p54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52" name="Google Shape;5752;p54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53" name="Google Shape;5753;p54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54" name="Google Shape;5754;p54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55" name="Google Shape;5755;p54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56" name="Google Shape;5756;p54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57" name="Google Shape;5757;p54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58" name="Google Shape;5758;p54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59" name="Google Shape;5759;p54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60" name="Google Shape;5760;p54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61" name="Google Shape;5761;p54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62" name="Google Shape;5762;p54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63" name="Google Shape;5763;p54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64" name="Google Shape;5764;p54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65" name="Google Shape;5765;p54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66" name="Google Shape;5766;p54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67" name="Google Shape;5767;p54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68" name="Google Shape;5768;p54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69" name="Google Shape;5769;p54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70" name="Google Shape;5770;p54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71" name="Google Shape;5771;p54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72" name="Google Shape;5772;p54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73" name="Google Shape;5773;p54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74" name="Google Shape;5774;p54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75" name="Google Shape;5775;p54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76" name="Google Shape;5776;p54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77" name="Google Shape;5777;p54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78" name="Google Shape;5778;p54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79" name="Google Shape;5779;p54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780" name="Google Shape;5780;p54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5781" name="Google Shape;5781;p54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82" name="Google Shape;5782;p54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83" name="Google Shape;5783;p54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84" name="Google Shape;5784;p54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85" name="Google Shape;5785;p54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86" name="Google Shape;5786;p54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87" name="Google Shape;5787;p54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88" name="Google Shape;5788;p54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89" name="Google Shape;5789;p54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90" name="Google Shape;5790;p54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91" name="Google Shape;5791;p54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92" name="Google Shape;5792;p54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93" name="Google Shape;5793;p54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94" name="Google Shape;5794;p54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95" name="Google Shape;5795;p54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96" name="Google Shape;5796;p54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97" name="Google Shape;5797;p54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98" name="Google Shape;5798;p54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99" name="Google Shape;5799;p54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00" name="Google Shape;5800;p54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01" name="Google Shape;5801;p54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02" name="Google Shape;5802;p54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03" name="Google Shape;5803;p54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04" name="Google Shape;5804;p54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05" name="Google Shape;5805;p54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06" name="Google Shape;5806;p54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07" name="Google Shape;5807;p54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08" name="Google Shape;5808;p54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09" name="Google Shape;5809;p54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10" name="Google Shape;5810;p54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11" name="Google Shape;5811;p54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12" name="Google Shape;5812;p54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13" name="Google Shape;5813;p54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814" name="Google Shape;5814;p54"/>
            <p:cNvGrpSpPr/>
            <p:nvPr/>
          </p:nvGrpSpPr>
          <p:grpSpPr>
            <a:xfrm>
              <a:off x="946206" y="1234018"/>
              <a:ext cx="310295" cy="307601"/>
              <a:chOff x="1969331" y="802493"/>
              <a:chExt cx="310295" cy="307601"/>
            </a:xfrm>
          </p:grpSpPr>
          <p:sp>
            <p:nvSpPr>
              <p:cNvPr id="5815" name="Google Shape;5815;p54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816" name="Google Shape;5816;p54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5817" name="Google Shape;5817;p54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18" name="Google Shape;5818;p54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19" name="Google Shape;5819;p54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20" name="Google Shape;5820;p54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21" name="Google Shape;5821;p54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22" name="Google Shape;5822;p54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823" name="Google Shape;5823;p54"/>
            <p:cNvGrpSpPr/>
            <p:nvPr/>
          </p:nvGrpSpPr>
          <p:grpSpPr>
            <a:xfrm flipH="1">
              <a:off x="8192350" y="1234018"/>
              <a:ext cx="310295" cy="307601"/>
              <a:chOff x="1969331" y="802493"/>
              <a:chExt cx="310295" cy="307601"/>
            </a:xfrm>
          </p:grpSpPr>
          <p:sp>
            <p:nvSpPr>
              <p:cNvPr id="5824" name="Google Shape;5824;p54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825" name="Google Shape;5825;p54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5826" name="Google Shape;5826;p54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27" name="Google Shape;5827;p54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28" name="Google Shape;5828;p54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29" name="Google Shape;5829;p54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30" name="Google Shape;5830;p54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31" name="Google Shape;5831;p54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5832" name="Google Shape;5832;p54"/>
          <p:cNvSpPr txBox="1"/>
          <p:nvPr/>
        </p:nvSpPr>
        <p:spPr>
          <a:xfrm>
            <a:off x="4713863" y="3407200"/>
            <a:ext cx="3479700" cy="71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rPr>
              <a:t>CREDITS: This presentation template was created by </a:t>
            </a:r>
            <a:r>
              <a:rPr lang="en" sz="1200" b="1">
                <a:solidFill>
                  <a:schemeClr val="dk2"/>
                </a:solidFill>
                <a:uFill>
                  <a:noFill/>
                </a:uFill>
                <a:latin typeface="Commissioner"/>
                <a:ea typeface="Commissioner"/>
                <a:cs typeface="Commissioner"/>
                <a:sym typeface="Commissioner"/>
                <a:hlinkClick r:id="rId3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rPr>
              <a:t>, including icons by </a:t>
            </a:r>
            <a:r>
              <a:rPr lang="en" sz="1200" b="1">
                <a:solidFill>
                  <a:schemeClr val="dk2"/>
                </a:solidFill>
                <a:uFill>
                  <a:noFill/>
                </a:uFill>
                <a:latin typeface="Commissioner"/>
                <a:ea typeface="Commissioner"/>
                <a:cs typeface="Commissioner"/>
                <a:sym typeface="Commissioner"/>
                <a:hlinkClick r:id="rId4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rPr>
              <a:t>, and infographics &amp; images by </a:t>
            </a:r>
            <a:r>
              <a:rPr lang="en" sz="1200" b="1">
                <a:solidFill>
                  <a:schemeClr val="dk2"/>
                </a:solidFill>
                <a:uFill>
                  <a:noFill/>
                </a:uFill>
                <a:latin typeface="Commissioner"/>
                <a:ea typeface="Commissioner"/>
                <a:cs typeface="Commissioner"/>
                <a:sym typeface="Commissioner"/>
                <a:hlinkClick r:id="rId5">
                  <a:extLst>
                    <a:ext uri="{A12FA001-AC4F-418D-AE19-62706E023703}">
                      <ahyp:hlinkClr xmlns="" xmlns:mc="http://schemas.openxmlformats.org/markup-compatibility/2006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200" b="1" u="sng">
              <a:solidFill>
                <a:schemeClr val="dk2"/>
              </a:solidFill>
              <a:latin typeface="Commissioner"/>
              <a:ea typeface="Commissioner"/>
              <a:cs typeface="Commissioner"/>
              <a:sym typeface="Commissioner"/>
            </a:endParaRPr>
          </a:p>
        </p:txBody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">
  <p:cSld name="CUSTOM_12">
    <p:spTree>
      <p:nvGrpSpPr>
        <p:cNvPr id="1" name="Shape 5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34" name="Google Shape;5834;p55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pic>
        <p:nvPicPr>
          <p:cNvPr id="5835" name="Google Shape;5835;p55"/>
          <p:cNvPicPr preferRelativeResize="0"/>
          <p:nvPr/>
        </p:nvPicPr>
        <p:blipFill rotWithShape="1">
          <a:blip r:embed="rId3">
            <a:alphaModFix/>
          </a:blip>
          <a:srcRect l="21203" t="7587" r="29576" b="27232"/>
          <a:stretch/>
        </p:blipFill>
        <p:spPr>
          <a:xfrm>
            <a:off x="-129425" y="2507375"/>
            <a:ext cx="1586774" cy="157597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12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8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37" name="Google Shape;5837;p56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7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2" name="Google Shape;722;p7"/>
          <p:cNvPicPr preferRelativeResize="0"/>
          <p:nvPr/>
        </p:nvPicPr>
        <p:blipFill rotWithShape="1">
          <a:blip r:embed="rId3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sp>
        <p:nvSpPr>
          <p:cNvPr id="723" name="Google Shape;723;p7"/>
          <p:cNvSpPr txBox="1">
            <a:spLocks noGrp="1"/>
          </p:cNvSpPr>
          <p:nvPr>
            <p:ph type="title"/>
          </p:nvPr>
        </p:nvSpPr>
        <p:spPr>
          <a:xfrm>
            <a:off x="4771363" y="1486450"/>
            <a:ext cx="3571800" cy="75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35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724" name="Google Shape;724;p7"/>
          <p:cNvSpPr txBox="1">
            <a:spLocks noGrp="1"/>
          </p:cNvSpPr>
          <p:nvPr>
            <p:ph type="subTitle" idx="1"/>
          </p:nvPr>
        </p:nvSpPr>
        <p:spPr>
          <a:xfrm>
            <a:off x="4771363" y="2242138"/>
            <a:ext cx="3571800" cy="137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6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725" name="Google Shape;725;p7"/>
          <p:cNvGrpSpPr/>
          <p:nvPr/>
        </p:nvGrpSpPr>
        <p:grpSpPr>
          <a:xfrm>
            <a:off x="714214" y="4473580"/>
            <a:ext cx="7715881" cy="314092"/>
            <a:chOff x="946206" y="1234018"/>
            <a:chExt cx="7556440" cy="307601"/>
          </a:xfrm>
        </p:grpSpPr>
        <p:grpSp>
          <p:nvGrpSpPr>
            <p:cNvPr id="726" name="Google Shape;726;p7"/>
            <p:cNvGrpSpPr/>
            <p:nvPr/>
          </p:nvGrpSpPr>
          <p:grpSpPr>
            <a:xfrm>
              <a:off x="1114930" y="1355757"/>
              <a:ext cx="7163972" cy="64150"/>
              <a:chOff x="1299890" y="844622"/>
              <a:chExt cx="6544233" cy="64143"/>
            </a:xfrm>
          </p:grpSpPr>
          <p:grpSp>
            <p:nvGrpSpPr>
              <p:cNvPr id="727" name="Google Shape;727;p7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728" name="Google Shape;728;p7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9" name="Google Shape;729;p7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" name="Google Shape;730;p7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" name="Google Shape;731;p7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" name="Google Shape;732;p7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" name="Google Shape;733;p7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" name="Google Shape;734;p7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" name="Google Shape;735;p7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" name="Google Shape;736;p7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" name="Google Shape;737;p7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" name="Google Shape;738;p7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" name="Google Shape;739;p7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" name="Google Shape;740;p7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" name="Google Shape;741;p7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" name="Google Shape;742;p7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" name="Google Shape;743;p7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" name="Google Shape;744;p7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" name="Google Shape;745;p7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" name="Google Shape;746;p7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" name="Google Shape;747;p7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" name="Google Shape;748;p7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" name="Google Shape;749;p7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" name="Google Shape;750;p7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" name="Google Shape;751;p7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2" name="Google Shape;752;p7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3" name="Google Shape;753;p7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4" name="Google Shape;754;p7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5" name="Google Shape;755;p7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6" name="Google Shape;756;p7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7" name="Google Shape;757;p7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8" name="Google Shape;758;p7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9" name="Google Shape;759;p7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0" name="Google Shape;760;p7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61" name="Google Shape;761;p7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762" name="Google Shape;762;p7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3" name="Google Shape;763;p7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4" name="Google Shape;764;p7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5" name="Google Shape;765;p7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6" name="Google Shape;766;p7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7" name="Google Shape;767;p7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" name="Google Shape;768;p7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" name="Google Shape;769;p7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0" name="Google Shape;770;p7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1" name="Google Shape;771;p7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2" name="Google Shape;772;p7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3" name="Google Shape;773;p7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4" name="Google Shape;774;p7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5" name="Google Shape;775;p7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6" name="Google Shape;776;p7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7" name="Google Shape;777;p7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8" name="Google Shape;778;p7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9" name="Google Shape;779;p7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0" name="Google Shape;780;p7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1" name="Google Shape;781;p7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" name="Google Shape;782;p7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" name="Google Shape;783;p7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" name="Google Shape;784;p7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5" name="Google Shape;785;p7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6" name="Google Shape;786;p7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7" name="Google Shape;787;p7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8" name="Google Shape;788;p7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9" name="Google Shape;789;p7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0" name="Google Shape;790;p7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1" name="Google Shape;791;p7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2" name="Google Shape;792;p7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3" name="Google Shape;793;p7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4" name="Google Shape;794;p7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95" name="Google Shape;795;p7"/>
            <p:cNvGrpSpPr/>
            <p:nvPr/>
          </p:nvGrpSpPr>
          <p:grpSpPr>
            <a:xfrm>
              <a:off x="946206" y="1234018"/>
              <a:ext cx="310295" cy="307601"/>
              <a:chOff x="1969331" y="802493"/>
              <a:chExt cx="310295" cy="307601"/>
            </a:xfrm>
          </p:grpSpPr>
          <p:sp>
            <p:nvSpPr>
              <p:cNvPr id="796" name="Google Shape;796;p7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97" name="Google Shape;797;p7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798" name="Google Shape;798;p7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9" name="Google Shape;799;p7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0" name="Google Shape;800;p7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1" name="Google Shape;801;p7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2" name="Google Shape;802;p7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3" name="Google Shape;803;p7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04" name="Google Shape;804;p7"/>
            <p:cNvGrpSpPr/>
            <p:nvPr/>
          </p:nvGrpSpPr>
          <p:grpSpPr>
            <a:xfrm flipH="1">
              <a:off x="8192350" y="1234018"/>
              <a:ext cx="310295" cy="307601"/>
              <a:chOff x="1969331" y="802493"/>
              <a:chExt cx="310295" cy="307601"/>
            </a:xfrm>
          </p:grpSpPr>
          <p:sp>
            <p:nvSpPr>
              <p:cNvPr id="805" name="Google Shape;805;p7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06" name="Google Shape;806;p7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807" name="Google Shape;807;p7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8" name="Google Shape;808;p7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9" name="Google Shape;809;p7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0" name="Google Shape;810;p7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1" name="Google Shape;811;p7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2" name="Google Shape;812;p7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13" name="Google Shape;813;p7"/>
          <p:cNvGrpSpPr/>
          <p:nvPr/>
        </p:nvGrpSpPr>
        <p:grpSpPr>
          <a:xfrm>
            <a:off x="714208" y="355816"/>
            <a:ext cx="7715881" cy="314092"/>
            <a:chOff x="714181" y="414418"/>
            <a:chExt cx="7556440" cy="307601"/>
          </a:xfrm>
        </p:grpSpPr>
        <p:grpSp>
          <p:nvGrpSpPr>
            <p:cNvPr id="814" name="Google Shape;814;p7"/>
            <p:cNvGrpSpPr/>
            <p:nvPr/>
          </p:nvGrpSpPr>
          <p:grpSpPr>
            <a:xfrm>
              <a:off x="882905" y="536157"/>
              <a:ext cx="7163972" cy="64150"/>
              <a:chOff x="1299890" y="844622"/>
              <a:chExt cx="6544233" cy="64143"/>
            </a:xfrm>
          </p:grpSpPr>
          <p:grpSp>
            <p:nvGrpSpPr>
              <p:cNvPr id="815" name="Google Shape;815;p7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816" name="Google Shape;816;p7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7" name="Google Shape;817;p7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8" name="Google Shape;818;p7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9" name="Google Shape;819;p7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0" name="Google Shape;820;p7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1" name="Google Shape;821;p7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2" name="Google Shape;822;p7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3" name="Google Shape;823;p7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4" name="Google Shape;824;p7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5" name="Google Shape;825;p7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6" name="Google Shape;826;p7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" name="Google Shape;827;p7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8" name="Google Shape;828;p7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" name="Google Shape;829;p7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" name="Google Shape;830;p7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1" name="Google Shape;831;p7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2" name="Google Shape;832;p7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3" name="Google Shape;833;p7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4" name="Google Shape;834;p7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5" name="Google Shape;835;p7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6" name="Google Shape;836;p7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7" name="Google Shape;837;p7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8" name="Google Shape;838;p7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9" name="Google Shape;839;p7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0" name="Google Shape;840;p7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1" name="Google Shape;841;p7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2" name="Google Shape;842;p7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3" name="Google Shape;843;p7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4" name="Google Shape;844;p7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5" name="Google Shape;845;p7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6" name="Google Shape;846;p7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7" name="Google Shape;847;p7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8" name="Google Shape;848;p7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49" name="Google Shape;849;p7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850" name="Google Shape;850;p7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1" name="Google Shape;851;p7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2" name="Google Shape;852;p7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3" name="Google Shape;853;p7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4" name="Google Shape;854;p7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5" name="Google Shape;855;p7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6" name="Google Shape;856;p7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7" name="Google Shape;857;p7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8" name="Google Shape;858;p7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9" name="Google Shape;859;p7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0" name="Google Shape;860;p7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1" name="Google Shape;861;p7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2" name="Google Shape;862;p7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3" name="Google Shape;863;p7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4" name="Google Shape;864;p7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5" name="Google Shape;865;p7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6" name="Google Shape;866;p7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7" name="Google Shape;867;p7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8" name="Google Shape;868;p7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9" name="Google Shape;869;p7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0" name="Google Shape;870;p7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1" name="Google Shape;871;p7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2" name="Google Shape;872;p7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3" name="Google Shape;873;p7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4" name="Google Shape;874;p7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5" name="Google Shape;875;p7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" name="Google Shape;876;p7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7" name="Google Shape;877;p7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8" name="Google Shape;878;p7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9" name="Google Shape;879;p7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0" name="Google Shape;880;p7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1" name="Google Shape;881;p7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2" name="Google Shape;882;p7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83" name="Google Shape;883;p7"/>
            <p:cNvGrpSpPr/>
            <p:nvPr/>
          </p:nvGrpSpPr>
          <p:grpSpPr>
            <a:xfrm>
              <a:off x="714181" y="414418"/>
              <a:ext cx="310295" cy="307601"/>
              <a:chOff x="1969331" y="802493"/>
              <a:chExt cx="310295" cy="307601"/>
            </a:xfrm>
          </p:grpSpPr>
          <p:sp>
            <p:nvSpPr>
              <p:cNvPr id="884" name="Google Shape;884;p7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85" name="Google Shape;885;p7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886" name="Google Shape;886;p7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7" name="Google Shape;887;p7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8" name="Google Shape;888;p7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9" name="Google Shape;889;p7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0" name="Google Shape;890;p7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1" name="Google Shape;891;p7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92" name="Google Shape;892;p7"/>
            <p:cNvGrpSpPr/>
            <p:nvPr/>
          </p:nvGrpSpPr>
          <p:grpSpPr>
            <a:xfrm flipH="1">
              <a:off x="7960325" y="414418"/>
              <a:ext cx="310295" cy="307601"/>
              <a:chOff x="1969331" y="802493"/>
              <a:chExt cx="310295" cy="307601"/>
            </a:xfrm>
          </p:grpSpPr>
          <p:sp>
            <p:nvSpPr>
              <p:cNvPr id="893" name="Google Shape;893;p7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94" name="Google Shape;894;p7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895" name="Google Shape;895;p7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6" name="Google Shape;896;p7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7" name="Google Shape;897;p7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8" name="Google Shape;898;p7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9" name="Google Shape;899;p7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0" name="Google Shape;900;p7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pic>
        <p:nvPicPr>
          <p:cNvPr id="901" name="Google Shape;901;p7"/>
          <p:cNvPicPr preferRelativeResize="0"/>
          <p:nvPr/>
        </p:nvPicPr>
        <p:blipFill rotWithShape="1">
          <a:blip r:embed="rId4">
            <a:alphaModFix/>
          </a:blip>
          <a:srcRect l="21203" t="7587" r="29576" b="27232"/>
          <a:stretch/>
        </p:blipFill>
        <p:spPr>
          <a:xfrm flipH="1">
            <a:off x="7875063" y="-275125"/>
            <a:ext cx="1586774" cy="1575976"/>
          </a:xfrm>
          <a:prstGeom prst="rect">
            <a:avLst/>
          </a:prstGeom>
          <a:noFill/>
          <a:ln>
            <a:noFill/>
          </a:ln>
        </p:spPr>
      </p:pic>
      <p:pic>
        <p:nvPicPr>
          <p:cNvPr id="902" name="Google Shape;902;p7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4562550" y="3781100"/>
            <a:ext cx="1669550" cy="12521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4" name="Google Shape;904;p8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175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pic>
        <p:nvPicPr>
          <p:cNvPr id="905" name="Google Shape;905;p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143163" y="409075"/>
            <a:ext cx="6858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906" name="Google Shape;906;p8"/>
          <p:cNvSpPr txBox="1">
            <a:spLocks noGrp="1"/>
          </p:cNvSpPr>
          <p:nvPr>
            <p:ph type="title"/>
          </p:nvPr>
        </p:nvSpPr>
        <p:spPr>
          <a:xfrm>
            <a:off x="1388100" y="1613145"/>
            <a:ext cx="6367800" cy="1917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8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907" name="Google Shape;907;p8"/>
          <p:cNvGrpSpPr/>
          <p:nvPr/>
        </p:nvGrpSpPr>
        <p:grpSpPr>
          <a:xfrm>
            <a:off x="714208" y="355816"/>
            <a:ext cx="7715881" cy="314092"/>
            <a:chOff x="714181" y="414418"/>
            <a:chExt cx="7556440" cy="307601"/>
          </a:xfrm>
        </p:grpSpPr>
        <p:grpSp>
          <p:nvGrpSpPr>
            <p:cNvPr id="908" name="Google Shape;908;p8"/>
            <p:cNvGrpSpPr/>
            <p:nvPr/>
          </p:nvGrpSpPr>
          <p:grpSpPr>
            <a:xfrm>
              <a:off x="882905" y="536157"/>
              <a:ext cx="7163972" cy="64150"/>
              <a:chOff x="1299890" y="844622"/>
              <a:chExt cx="6544233" cy="64143"/>
            </a:xfrm>
          </p:grpSpPr>
          <p:grpSp>
            <p:nvGrpSpPr>
              <p:cNvPr id="909" name="Google Shape;909;p8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910" name="Google Shape;910;p8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1" name="Google Shape;911;p8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2" name="Google Shape;912;p8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3" name="Google Shape;913;p8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4" name="Google Shape;914;p8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5" name="Google Shape;915;p8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6" name="Google Shape;916;p8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7" name="Google Shape;917;p8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8" name="Google Shape;918;p8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9" name="Google Shape;919;p8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0" name="Google Shape;920;p8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1" name="Google Shape;921;p8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2" name="Google Shape;922;p8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3" name="Google Shape;923;p8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4" name="Google Shape;924;p8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5" name="Google Shape;925;p8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6" name="Google Shape;926;p8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7" name="Google Shape;927;p8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8" name="Google Shape;928;p8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9" name="Google Shape;929;p8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0" name="Google Shape;930;p8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1" name="Google Shape;931;p8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2" name="Google Shape;932;p8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3" name="Google Shape;933;p8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4" name="Google Shape;934;p8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5" name="Google Shape;935;p8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6" name="Google Shape;936;p8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7" name="Google Shape;937;p8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8" name="Google Shape;938;p8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9" name="Google Shape;939;p8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0" name="Google Shape;940;p8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1" name="Google Shape;941;p8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2" name="Google Shape;942;p8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43" name="Google Shape;943;p8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944" name="Google Shape;944;p8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5" name="Google Shape;945;p8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6" name="Google Shape;946;p8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7" name="Google Shape;947;p8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8" name="Google Shape;948;p8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9" name="Google Shape;949;p8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0" name="Google Shape;950;p8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1" name="Google Shape;951;p8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2" name="Google Shape;952;p8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3" name="Google Shape;953;p8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4" name="Google Shape;954;p8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5" name="Google Shape;955;p8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6" name="Google Shape;956;p8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7" name="Google Shape;957;p8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8" name="Google Shape;958;p8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9" name="Google Shape;959;p8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0" name="Google Shape;960;p8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1" name="Google Shape;961;p8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2" name="Google Shape;962;p8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3" name="Google Shape;963;p8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4" name="Google Shape;964;p8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5" name="Google Shape;965;p8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6" name="Google Shape;966;p8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7" name="Google Shape;967;p8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8" name="Google Shape;968;p8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9" name="Google Shape;969;p8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0" name="Google Shape;970;p8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1" name="Google Shape;971;p8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2" name="Google Shape;972;p8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3" name="Google Shape;973;p8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4" name="Google Shape;974;p8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5" name="Google Shape;975;p8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6" name="Google Shape;976;p8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977" name="Google Shape;977;p8"/>
            <p:cNvGrpSpPr/>
            <p:nvPr/>
          </p:nvGrpSpPr>
          <p:grpSpPr>
            <a:xfrm>
              <a:off x="714181" y="414418"/>
              <a:ext cx="310295" cy="307601"/>
              <a:chOff x="1969331" y="802493"/>
              <a:chExt cx="310295" cy="307601"/>
            </a:xfrm>
          </p:grpSpPr>
          <p:sp>
            <p:nvSpPr>
              <p:cNvPr id="978" name="Google Shape;978;p8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79" name="Google Shape;979;p8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980" name="Google Shape;980;p8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1" name="Google Shape;981;p8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2" name="Google Shape;982;p8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3" name="Google Shape;983;p8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4" name="Google Shape;984;p8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5" name="Google Shape;985;p8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986" name="Google Shape;986;p8"/>
            <p:cNvGrpSpPr/>
            <p:nvPr/>
          </p:nvGrpSpPr>
          <p:grpSpPr>
            <a:xfrm flipH="1">
              <a:off x="7960325" y="414418"/>
              <a:ext cx="310295" cy="307601"/>
              <a:chOff x="1969331" y="802493"/>
              <a:chExt cx="310295" cy="307601"/>
            </a:xfrm>
          </p:grpSpPr>
          <p:sp>
            <p:nvSpPr>
              <p:cNvPr id="987" name="Google Shape;987;p8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88" name="Google Shape;988;p8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989" name="Google Shape;989;p8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0" name="Google Shape;990;p8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1" name="Google Shape;991;p8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2" name="Google Shape;992;p8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3" name="Google Shape;993;p8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4" name="Google Shape;994;p8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995" name="Google Shape;995;p8"/>
          <p:cNvGrpSpPr/>
          <p:nvPr/>
        </p:nvGrpSpPr>
        <p:grpSpPr>
          <a:xfrm>
            <a:off x="714214" y="4473580"/>
            <a:ext cx="7715881" cy="314092"/>
            <a:chOff x="946206" y="1234018"/>
            <a:chExt cx="7556440" cy="307601"/>
          </a:xfrm>
        </p:grpSpPr>
        <p:grpSp>
          <p:nvGrpSpPr>
            <p:cNvPr id="996" name="Google Shape;996;p8"/>
            <p:cNvGrpSpPr/>
            <p:nvPr/>
          </p:nvGrpSpPr>
          <p:grpSpPr>
            <a:xfrm>
              <a:off x="1114930" y="1355757"/>
              <a:ext cx="7163972" cy="64150"/>
              <a:chOff x="1299890" y="844622"/>
              <a:chExt cx="6544233" cy="64143"/>
            </a:xfrm>
          </p:grpSpPr>
          <p:grpSp>
            <p:nvGrpSpPr>
              <p:cNvPr id="997" name="Google Shape;997;p8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998" name="Google Shape;998;p8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9" name="Google Shape;999;p8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0" name="Google Shape;1000;p8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" name="Google Shape;1001;p8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2" name="Google Shape;1002;p8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3" name="Google Shape;1003;p8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4" name="Google Shape;1004;p8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5" name="Google Shape;1005;p8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6" name="Google Shape;1006;p8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7" name="Google Shape;1007;p8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8" name="Google Shape;1008;p8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9" name="Google Shape;1009;p8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0" name="Google Shape;1010;p8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1" name="Google Shape;1011;p8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2" name="Google Shape;1012;p8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3" name="Google Shape;1013;p8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4" name="Google Shape;1014;p8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5" name="Google Shape;1015;p8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6" name="Google Shape;1016;p8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7" name="Google Shape;1017;p8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8" name="Google Shape;1018;p8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9" name="Google Shape;1019;p8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0" name="Google Shape;1020;p8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1" name="Google Shape;1021;p8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2" name="Google Shape;1022;p8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3" name="Google Shape;1023;p8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4" name="Google Shape;1024;p8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5" name="Google Shape;1025;p8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6" name="Google Shape;1026;p8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7" name="Google Shape;1027;p8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8" name="Google Shape;1028;p8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9" name="Google Shape;1029;p8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0" name="Google Shape;1030;p8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031" name="Google Shape;1031;p8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032" name="Google Shape;1032;p8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3" name="Google Shape;1033;p8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4" name="Google Shape;1034;p8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5" name="Google Shape;1035;p8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6" name="Google Shape;1036;p8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7" name="Google Shape;1037;p8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8" name="Google Shape;1038;p8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9" name="Google Shape;1039;p8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0" name="Google Shape;1040;p8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1" name="Google Shape;1041;p8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2" name="Google Shape;1042;p8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3" name="Google Shape;1043;p8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4" name="Google Shape;1044;p8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5" name="Google Shape;1045;p8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6" name="Google Shape;1046;p8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7" name="Google Shape;1047;p8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8" name="Google Shape;1048;p8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9" name="Google Shape;1049;p8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0" name="Google Shape;1050;p8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1" name="Google Shape;1051;p8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2" name="Google Shape;1052;p8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3" name="Google Shape;1053;p8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4" name="Google Shape;1054;p8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5" name="Google Shape;1055;p8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6" name="Google Shape;1056;p8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7" name="Google Shape;1057;p8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8" name="Google Shape;1058;p8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9" name="Google Shape;1059;p8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0" name="Google Shape;1060;p8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1" name="Google Shape;1061;p8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2" name="Google Shape;1062;p8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3" name="Google Shape;1063;p8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4" name="Google Shape;1064;p8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065" name="Google Shape;1065;p8"/>
            <p:cNvGrpSpPr/>
            <p:nvPr/>
          </p:nvGrpSpPr>
          <p:grpSpPr>
            <a:xfrm>
              <a:off x="946206" y="1234018"/>
              <a:ext cx="310295" cy="307601"/>
              <a:chOff x="1969331" y="802493"/>
              <a:chExt cx="310295" cy="307601"/>
            </a:xfrm>
          </p:grpSpPr>
          <p:sp>
            <p:nvSpPr>
              <p:cNvPr id="1066" name="Google Shape;1066;p8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67" name="Google Shape;1067;p8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1068" name="Google Shape;1068;p8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9" name="Google Shape;1069;p8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0" name="Google Shape;1070;p8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1" name="Google Shape;1071;p8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2" name="Google Shape;1072;p8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3" name="Google Shape;1073;p8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074" name="Google Shape;1074;p8"/>
            <p:cNvGrpSpPr/>
            <p:nvPr/>
          </p:nvGrpSpPr>
          <p:grpSpPr>
            <a:xfrm flipH="1">
              <a:off x="8192350" y="1234018"/>
              <a:ext cx="310295" cy="307601"/>
              <a:chOff x="1969331" y="802493"/>
              <a:chExt cx="310295" cy="307601"/>
            </a:xfrm>
          </p:grpSpPr>
          <p:sp>
            <p:nvSpPr>
              <p:cNvPr id="1075" name="Google Shape;1075;p8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076" name="Google Shape;1076;p8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1077" name="Google Shape;1077;p8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8" name="Google Shape;1078;p8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9" name="Google Shape;1079;p8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0" name="Google Shape;1080;p8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1" name="Google Shape;1081;p8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2" name="Google Shape;1082;p8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12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6" name="Google Shape;1296;p10"/>
          <p:cNvSpPr txBox="1">
            <a:spLocks noGrp="1"/>
          </p:cNvSpPr>
          <p:nvPr>
            <p:ph type="title"/>
          </p:nvPr>
        </p:nvSpPr>
        <p:spPr>
          <a:xfrm>
            <a:off x="1718975" y="539950"/>
            <a:ext cx="5831100" cy="113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1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98" name="Google Shape;1298;p11"/>
          <p:cNvPicPr preferRelativeResize="0"/>
          <p:nvPr/>
        </p:nvPicPr>
        <p:blipFill rotWithShape="1">
          <a:blip r:embed="rId2">
            <a:alphaModFix/>
          </a:blip>
          <a:srcRect t="7798" b="7806"/>
          <a:stretch/>
        </p:blipFill>
        <p:spPr>
          <a:xfrm>
            <a:off x="0" y="0"/>
            <a:ext cx="9144003" cy="51435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299" name="Google Shape;1299;p1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143163" y="409075"/>
            <a:ext cx="6858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300" name="Google Shape;1300;p11"/>
          <p:cNvSpPr txBox="1">
            <a:spLocks noGrp="1"/>
          </p:cNvSpPr>
          <p:nvPr>
            <p:ph type="title" hasCustomPrompt="1"/>
          </p:nvPr>
        </p:nvSpPr>
        <p:spPr>
          <a:xfrm>
            <a:off x="1391625" y="1665250"/>
            <a:ext cx="6360900" cy="1383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301" name="Google Shape;1301;p11"/>
          <p:cNvSpPr txBox="1">
            <a:spLocks noGrp="1"/>
          </p:cNvSpPr>
          <p:nvPr>
            <p:ph type="body" idx="1"/>
          </p:nvPr>
        </p:nvSpPr>
        <p:spPr>
          <a:xfrm>
            <a:off x="1391625" y="3048650"/>
            <a:ext cx="6360900" cy="42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00"/>
            </a:lvl1pPr>
            <a:lvl2pPr marL="914400" lvl="1" indent="-31750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302" name="Google Shape;1302;p11"/>
          <p:cNvGrpSpPr/>
          <p:nvPr/>
        </p:nvGrpSpPr>
        <p:grpSpPr>
          <a:xfrm>
            <a:off x="714208" y="355816"/>
            <a:ext cx="7715881" cy="314092"/>
            <a:chOff x="714181" y="414418"/>
            <a:chExt cx="7556440" cy="307601"/>
          </a:xfrm>
        </p:grpSpPr>
        <p:grpSp>
          <p:nvGrpSpPr>
            <p:cNvPr id="1303" name="Google Shape;1303;p11"/>
            <p:cNvGrpSpPr/>
            <p:nvPr/>
          </p:nvGrpSpPr>
          <p:grpSpPr>
            <a:xfrm>
              <a:off x="882905" y="536157"/>
              <a:ext cx="7163972" cy="64150"/>
              <a:chOff x="1299890" y="844622"/>
              <a:chExt cx="6544233" cy="64143"/>
            </a:xfrm>
          </p:grpSpPr>
          <p:grpSp>
            <p:nvGrpSpPr>
              <p:cNvPr id="1304" name="Google Shape;1304;p11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305" name="Google Shape;1305;p11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6" name="Google Shape;1306;p11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7" name="Google Shape;1307;p11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8" name="Google Shape;1308;p11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9" name="Google Shape;1309;p11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0" name="Google Shape;1310;p11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1" name="Google Shape;1311;p11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2" name="Google Shape;1312;p11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3" name="Google Shape;1313;p11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4" name="Google Shape;1314;p11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5" name="Google Shape;1315;p11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6" name="Google Shape;1316;p11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7" name="Google Shape;1317;p11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8" name="Google Shape;1318;p11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9" name="Google Shape;1319;p11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0" name="Google Shape;1320;p11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1" name="Google Shape;1321;p11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2" name="Google Shape;1322;p11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3" name="Google Shape;1323;p11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4" name="Google Shape;1324;p11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5" name="Google Shape;1325;p11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6" name="Google Shape;1326;p11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7" name="Google Shape;1327;p11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8" name="Google Shape;1328;p11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9" name="Google Shape;1329;p11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0" name="Google Shape;1330;p11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1" name="Google Shape;1331;p11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2" name="Google Shape;1332;p11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3" name="Google Shape;1333;p11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4" name="Google Shape;1334;p11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5" name="Google Shape;1335;p11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6" name="Google Shape;1336;p11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7" name="Google Shape;1337;p11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338" name="Google Shape;1338;p11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339" name="Google Shape;1339;p11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0" name="Google Shape;1340;p11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1" name="Google Shape;1341;p11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2" name="Google Shape;1342;p11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3" name="Google Shape;1343;p11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4" name="Google Shape;1344;p11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5" name="Google Shape;1345;p11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6" name="Google Shape;1346;p11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7" name="Google Shape;1347;p11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8" name="Google Shape;1348;p11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9" name="Google Shape;1349;p11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0" name="Google Shape;1350;p11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1" name="Google Shape;1351;p11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2" name="Google Shape;1352;p11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3" name="Google Shape;1353;p11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4" name="Google Shape;1354;p11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5" name="Google Shape;1355;p11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6" name="Google Shape;1356;p11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7" name="Google Shape;1357;p11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8" name="Google Shape;1358;p11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9" name="Google Shape;1359;p11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0" name="Google Shape;1360;p11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1" name="Google Shape;1361;p11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2" name="Google Shape;1362;p11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3" name="Google Shape;1363;p11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4" name="Google Shape;1364;p11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5" name="Google Shape;1365;p11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6" name="Google Shape;1366;p11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7" name="Google Shape;1367;p11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8" name="Google Shape;1368;p11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9" name="Google Shape;1369;p11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0" name="Google Shape;1370;p11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1" name="Google Shape;1371;p11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372" name="Google Shape;1372;p11"/>
            <p:cNvGrpSpPr/>
            <p:nvPr/>
          </p:nvGrpSpPr>
          <p:grpSpPr>
            <a:xfrm>
              <a:off x="714181" y="414418"/>
              <a:ext cx="310295" cy="307601"/>
              <a:chOff x="1969331" y="802493"/>
              <a:chExt cx="310295" cy="307601"/>
            </a:xfrm>
          </p:grpSpPr>
          <p:sp>
            <p:nvSpPr>
              <p:cNvPr id="1373" name="Google Shape;1373;p11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374" name="Google Shape;1374;p11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1375" name="Google Shape;1375;p11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6" name="Google Shape;1376;p11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7" name="Google Shape;1377;p11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8" name="Google Shape;1378;p11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9" name="Google Shape;1379;p11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0" name="Google Shape;1380;p11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381" name="Google Shape;1381;p11"/>
            <p:cNvGrpSpPr/>
            <p:nvPr/>
          </p:nvGrpSpPr>
          <p:grpSpPr>
            <a:xfrm flipH="1">
              <a:off x="7960325" y="414418"/>
              <a:ext cx="310295" cy="307601"/>
              <a:chOff x="1969331" y="802493"/>
              <a:chExt cx="310295" cy="307601"/>
            </a:xfrm>
          </p:grpSpPr>
          <p:sp>
            <p:nvSpPr>
              <p:cNvPr id="1382" name="Google Shape;1382;p11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383" name="Google Shape;1383;p11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1384" name="Google Shape;1384;p11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5" name="Google Shape;1385;p11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6" name="Google Shape;1386;p11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7" name="Google Shape;1387;p11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8" name="Google Shape;1388;p11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9" name="Google Shape;1389;p11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1390" name="Google Shape;1390;p11"/>
          <p:cNvGrpSpPr/>
          <p:nvPr/>
        </p:nvGrpSpPr>
        <p:grpSpPr>
          <a:xfrm>
            <a:off x="714214" y="4473580"/>
            <a:ext cx="7715881" cy="314092"/>
            <a:chOff x="946206" y="1234018"/>
            <a:chExt cx="7556440" cy="307601"/>
          </a:xfrm>
        </p:grpSpPr>
        <p:grpSp>
          <p:nvGrpSpPr>
            <p:cNvPr id="1391" name="Google Shape;1391;p11"/>
            <p:cNvGrpSpPr/>
            <p:nvPr/>
          </p:nvGrpSpPr>
          <p:grpSpPr>
            <a:xfrm>
              <a:off x="1114930" y="1355757"/>
              <a:ext cx="7163972" cy="64150"/>
              <a:chOff x="1299890" y="844622"/>
              <a:chExt cx="6544233" cy="64143"/>
            </a:xfrm>
          </p:grpSpPr>
          <p:grpSp>
            <p:nvGrpSpPr>
              <p:cNvPr id="1392" name="Google Shape;1392;p11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393" name="Google Shape;1393;p11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4" name="Google Shape;1394;p11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5" name="Google Shape;1395;p11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6" name="Google Shape;1396;p11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7" name="Google Shape;1397;p11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8" name="Google Shape;1398;p11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9" name="Google Shape;1399;p11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0" name="Google Shape;1400;p11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1" name="Google Shape;1401;p11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2" name="Google Shape;1402;p11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3" name="Google Shape;1403;p11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4" name="Google Shape;1404;p11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5" name="Google Shape;1405;p11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6" name="Google Shape;1406;p11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7" name="Google Shape;1407;p11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8" name="Google Shape;1408;p11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9" name="Google Shape;1409;p11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0" name="Google Shape;1410;p11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1" name="Google Shape;1411;p11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2" name="Google Shape;1412;p11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3" name="Google Shape;1413;p11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4" name="Google Shape;1414;p11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5" name="Google Shape;1415;p11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6" name="Google Shape;1416;p11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7" name="Google Shape;1417;p11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8" name="Google Shape;1418;p11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9" name="Google Shape;1419;p11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0" name="Google Shape;1420;p11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1" name="Google Shape;1421;p11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2" name="Google Shape;1422;p11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3" name="Google Shape;1423;p11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4" name="Google Shape;1424;p11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5" name="Google Shape;1425;p11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426" name="Google Shape;1426;p11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1427" name="Google Shape;1427;p11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8" name="Google Shape;1428;p11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9" name="Google Shape;1429;p11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0" name="Google Shape;1430;p11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1" name="Google Shape;1431;p11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2" name="Google Shape;1432;p11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3" name="Google Shape;1433;p11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4" name="Google Shape;1434;p11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5" name="Google Shape;1435;p11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6" name="Google Shape;1436;p11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7" name="Google Shape;1437;p11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8" name="Google Shape;1438;p11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9" name="Google Shape;1439;p11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0" name="Google Shape;1440;p11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1" name="Google Shape;1441;p11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2" name="Google Shape;1442;p11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3" name="Google Shape;1443;p11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4" name="Google Shape;1444;p11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5" name="Google Shape;1445;p11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6" name="Google Shape;1446;p11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7" name="Google Shape;1447;p11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8" name="Google Shape;1448;p11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9" name="Google Shape;1449;p11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0" name="Google Shape;1450;p11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1" name="Google Shape;1451;p11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2" name="Google Shape;1452;p11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3" name="Google Shape;1453;p11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4" name="Google Shape;1454;p11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5" name="Google Shape;1455;p11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6" name="Google Shape;1456;p11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7" name="Google Shape;1457;p11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8" name="Google Shape;1458;p11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9" name="Google Shape;1459;p11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460" name="Google Shape;1460;p11"/>
            <p:cNvGrpSpPr/>
            <p:nvPr/>
          </p:nvGrpSpPr>
          <p:grpSpPr>
            <a:xfrm>
              <a:off x="946206" y="1234018"/>
              <a:ext cx="310295" cy="307601"/>
              <a:chOff x="1969331" y="802493"/>
              <a:chExt cx="310295" cy="307601"/>
            </a:xfrm>
          </p:grpSpPr>
          <p:sp>
            <p:nvSpPr>
              <p:cNvPr id="1461" name="Google Shape;1461;p11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462" name="Google Shape;1462;p11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1463" name="Google Shape;1463;p11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4" name="Google Shape;1464;p11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5" name="Google Shape;1465;p11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6" name="Google Shape;1466;p11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7" name="Google Shape;1467;p11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8" name="Google Shape;1468;p11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469" name="Google Shape;1469;p11"/>
            <p:cNvGrpSpPr/>
            <p:nvPr/>
          </p:nvGrpSpPr>
          <p:grpSpPr>
            <a:xfrm flipH="1">
              <a:off x="8192350" y="1234018"/>
              <a:ext cx="310295" cy="307601"/>
              <a:chOff x="1969331" y="802493"/>
              <a:chExt cx="310295" cy="307601"/>
            </a:xfrm>
          </p:grpSpPr>
          <p:sp>
            <p:nvSpPr>
              <p:cNvPr id="1470" name="Google Shape;1470;p11"/>
              <p:cNvSpPr/>
              <p:nvPr/>
            </p:nvSpPr>
            <p:spPr>
              <a:xfrm rot="10800000">
                <a:off x="2159912" y="1003137"/>
                <a:ext cx="201" cy="20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471" name="Google Shape;1471;p11"/>
              <p:cNvGrpSpPr/>
              <p:nvPr/>
            </p:nvGrpSpPr>
            <p:grpSpPr>
              <a:xfrm>
                <a:off x="1969331" y="802493"/>
                <a:ext cx="310295" cy="307601"/>
                <a:chOff x="4037750" y="3523325"/>
                <a:chExt cx="108975" cy="108025"/>
              </a:xfrm>
            </p:grpSpPr>
            <p:sp>
              <p:nvSpPr>
                <p:cNvPr id="1472" name="Google Shape;1472;p11"/>
                <p:cNvSpPr/>
                <p:nvPr/>
              </p:nvSpPr>
              <p:spPr>
                <a:xfrm>
                  <a:off x="4037750" y="3570375"/>
                  <a:ext cx="59975" cy="6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9" h="2439" extrusionOk="0">
                      <a:moveTo>
                        <a:pt x="13" y="2426"/>
                      </a:moveTo>
                      <a:lnTo>
                        <a:pt x="0" y="2438"/>
                      </a:lnTo>
                      <a:lnTo>
                        <a:pt x="64" y="2438"/>
                      </a:lnTo>
                      <a:lnTo>
                        <a:pt x="13" y="2426"/>
                      </a:lnTo>
                      <a:close/>
                      <a:moveTo>
                        <a:pt x="1558" y="1"/>
                      </a:moveTo>
                      <a:cubicBezTo>
                        <a:pt x="1429" y="1"/>
                        <a:pt x="1299" y="24"/>
                        <a:pt x="1173" y="66"/>
                      </a:cubicBezTo>
                      <a:cubicBezTo>
                        <a:pt x="954" y="156"/>
                        <a:pt x="774" y="298"/>
                        <a:pt x="632" y="478"/>
                      </a:cubicBezTo>
                      <a:cubicBezTo>
                        <a:pt x="503" y="646"/>
                        <a:pt x="413" y="840"/>
                        <a:pt x="361" y="1046"/>
                      </a:cubicBezTo>
                      <a:cubicBezTo>
                        <a:pt x="348" y="1149"/>
                        <a:pt x="335" y="1239"/>
                        <a:pt x="335" y="1342"/>
                      </a:cubicBezTo>
                      <a:lnTo>
                        <a:pt x="335" y="1407"/>
                      </a:lnTo>
                      <a:lnTo>
                        <a:pt x="335" y="1446"/>
                      </a:lnTo>
                      <a:lnTo>
                        <a:pt x="335" y="1471"/>
                      </a:lnTo>
                      <a:cubicBezTo>
                        <a:pt x="348" y="1510"/>
                        <a:pt x="348" y="1562"/>
                        <a:pt x="348" y="1600"/>
                      </a:cubicBezTo>
                      <a:cubicBezTo>
                        <a:pt x="361" y="1742"/>
                        <a:pt x="361" y="1897"/>
                        <a:pt x="361" y="2039"/>
                      </a:cubicBezTo>
                      <a:cubicBezTo>
                        <a:pt x="361" y="2155"/>
                        <a:pt x="322" y="2258"/>
                        <a:pt x="271" y="2361"/>
                      </a:cubicBezTo>
                      <a:cubicBezTo>
                        <a:pt x="219" y="2413"/>
                        <a:pt x="155" y="2438"/>
                        <a:pt x="77" y="2438"/>
                      </a:cubicBezTo>
                      <a:lnTo>
                        <a:pt x="168" y="2438"/>
                      </a:lnTo>
                      <a:cubicBezTo>
                        <a:pt x="206" y="2426"/>
                        <a:pt x="258" y="2400"/>
                        <a:pt x="284" y="2374"/>
                      </a:cubicBezTo>
                      <a:cubicBezTo>
                        <a:pt x="361" y="2284"/>
                        <a:pt x="413" y="2168"/>
                        <a:pt x="426" y="2039"/>
                      </a:cubicBezTo>
                      <a:cubicBezTo>
                        <a:pt x="451" y="1884"/>
                        <a:pt x="451" y="1729"/>
                        <a:pt x="451" y="1587"/>
                      </a:cubicBezTo>
                      <a:lnTo>
                        <a:pt x="451" y="1394"/>
                      </a:lnTo>
                      <a:lnTo>
                        <a:pt x="451" y="1330"/>
                      </a:lnTo>
                      <a:cubicBezTo>
                        <a:pt x="464" y="1239"/>
                        <a:pt x="477" y="1149"/>
                        <a:pt x="490" y="1072"/>
                      </a:cubicBezTo>
                      <a:cubicBezTo>
                        <a:pt x="542" y="891"/>
                        <a:pt x="619" y="723"/>
                        <a:pt x="748" y="582"/>
                      </a:cubicBezTo>
                      <a:cubicBezTo>
                        <a:pt x="877" y="427"/>
                        <a:pt x="1044" y="311"/>
                        <a:pt x="1225" y="246"/>
                      </a:cubicBezTo>
                      <a:cubicBezTo>
                        <a:pt x="1322" y="208"/>
                        <a:pt x="1422" y="188"/>
                        <a:pt x="1520" y="188"/>
                      </a:cubicBezTo>
                      <a:cubicBezTo>
                        <a:pt x="1618" y="188"/>
                        <a:pt x="1715" y="208"/>
                        <a:pt x="1805" y="246"/>
                      </a:cubicBezTo>
                      <a:cubicBezTo>
                        <a:pt x="1896" y="272"/>
                        <a:pt x="1973" y="337"/>
                        <a:pt x="2037" y="401"/>
                      </a:cubicBezTo>
                      <a:cubicBezTo>
                        <a:pt x="2102" y="478"/>
                        <a:pt x="2141" y="556"/>
                        <a:pt x="2166" y="646"/>
                      </a:cubicBezTo>
                      <a:cubicBezTo>
                        <a:pt x="2218" y="827"/>
                        <a:pt x="2179" y="1020"/>
                        <a:pt x="2076" y="1175"/>
                      </a:cubicBezTo>
                      <a:cubicBezTo>
                        <a:pt x="2050" y="1201"/>
                        <a:pt x="2012" y="1239"/>
                        <a:pt x="1986" y="1265"/>
                      </a:cubicBezTo>
                      <a:lnTo>
                        <a:pt x="1973" y="1278"/>
                      </a:lnTo>
                      <a:lnTo>
                        <a:pt x="1934" y="1291"/>
                      </a:lnTo>
                      <a:cubicBezTo>
                        <a:pt x="1921" y="1304"/>
                        <a:pt x="1908" y="1317"/>
                        <a:pt x="1883" y="1317"/>
                      </a:cubicBezTo>
                      <a:cubicBezTo>
                        <a:pt x="1825" y="1346"/>
                        <a:pt x="1767" y="1360"/>
                        <a:pt x="1709" y="1360"/>
                      </a:cubicBezTo>
                      <a:cubicBezTo>
                        <a:pt x="1689" y="1360"/>
                        <a:pt x="1670" y="1359"/>
                        <a:pt x="1651" y="1355"/>
                      </a:cubicBezTo>
                      <a:cubicBezTo>
                        <a:pt x="1496" y="1317"/>
                        <a:pt x="1354" y="1213"/>
                        <a:pt x="1289" y="1072"/>
                      </a:cubicBezTo>
                      <a:cubicBezTo>
                        <a:pt x="1225" y="956"/>
                        <a:pt x="1251" y="801"/>
                        <a:pt x="1341" y="711"/>
                      </a:cubicBezTo>
                      <a:cubicBezTo>
                        <a:pt x="1354" y="698"/>
                        <a:pt x="1367" y="685"/>
                        <a:pt x="1380" y="672"/>
                      </a:cubicBezTo>
                      <a:lnTo>
                        <a:pt x="1393" y="659"/>
                      </a:lnTo>
                      <a:cubicBezTo>
                        <a:pt x="1406" y="659"/>
                        <a:pt x="1406" y="646"/>
                        <a:pt x="1406" y="646"/>
                      </a:cubicBezTo>
                      <a:cubicBezTo>
                        <a:pt x="1431" y="633"/>
                        <a:pt x="1457" y="620"/>
                        <a:pt x="1483" y="607"/>
                      </a:cubicBezTo>
                      <a:cubicBezTo>
                        <a:pt x="1498" y="604"/>
                        <a:pt x="1512" y="602"/>
                        <a:pt x="1526" y="602"/>
                      </a:cubicBezTo>
                      <a:cubicBezTo>
                        <a:pt x="1558" y="602"/>
                        <a:pt x="1588" y="611"/>
                        <a:pt x="1625" y="620"/>
                      </a:cubicBezTo>
                      <a:cubicBezTo>
                        <a:pt x="1663" y="646"/>
                        <a:pt x="1689" y="672"/>
                        <a:pt x="1702" y="711"/>
                      </a:cubicBezTo>
                      <a:cubicBezTo>
                        <a:pt x="1715" y="736"/>
                        <a:pt x="1728" y="762"/>
                        <a:pt x="1715" y="788"/>
                      </a:cubicBezTo>
                      <a:cubicBezTo>
                        <a:pt x="1715" y="814"/>
                        <a:pt x="1715" y="827"/>
                        <a:pt x="1702" y="852"/>
                      </a:cubicBezTo>
                      <a:cubicBezTo>
                        <a:pt x="1741" y="801"/>
                        <a:pt x="1754" y="749"/>
                        <a:pt x="1728" y="685"/>
                      </a:cubicBezTo>
                      <a:cubicBezTo>
                        <a:pt x="1715" y="646"/>
                        <a:pt x="1676" y="607"/>
                        <a:pt x="1638" y="582"/>
                      </a:cubicBezTo>
                      <a:cubicBezTo>
                        <a:pt x="1600" y="563"/>
                        <a:pt x="1562" y="551"/>
                        <a:pt x="1519" y="551"/>
                      </a:cubicBezTo>
                      <a:cubicBezTo>
                        <a:pt x="1504" y="551"/>
                        <a:pt x="1487" y="552"/>
                        <a:pt x="1470" y="556"/>
                      </a:cubicBezTo>
                      <a:cubicBezTo>
                        <a:pt x="1431" y="556"/>
                        <a:pt x="1406" y="569"/>
                        <a:pt x="1380" y="582"/>
                      </a:cubicBezTo>
                      <a:lnTo>
                        <a:pt x="1354" y="595"/>
                      </a:lnTo>
                      <a:lnTo>
                        <a:pt x="1328" y="607"/>
                      </a:lnTo>
                      <a:cubicBezTo>
                        <a:pt x="1315" y="620"/>
                        <a:pt x="1302" y="633"/>
                        <a:pt x="1289" y="646"/>
                      </a:cubicBezTo>
                      <a:cubicBezTo>
                        <a:pt x="1238" y="698"/>
                        <a:pt x="1186" y="775"/>
                        <a:pt x="1161" y="852"/>
                      </a:cubicBezTo>
                      <a:cubicBezTo>
                        <a:pt x="1148" y="930"/>
                        <a:pt x="1148" y="1033"/>
                        <a:pt x="1173" y="1110"/>
                      </a:cubicBezTo>
                      <a:cubicBezTo>
                        <a:pt x="1251" y="1304"/>
                        <a:pt x="1418" y="1446"/>
                        <a:pt x="1612" y="1497"/>
                      </a:cubicBezTo>
                      <a:cubicBezTo>
                        <a:pt x="1653" y="1506"/>
                        <a:pt x="1694" y="1511"/>
                        <a:pt x="1735" y="1511"/>
                      </a:cubicBezTo>
                      <a:cubicBezTo>
                        <a:pt x="1808" y="1511"/>
                        <a:pt x="1880" y="1496"/>
                        <a:pt x="1947" y="1471"/>
                      </a:cubicBezTo>
                      <a:cubicBezTo>
                        <a:pt x="1973" y="1458"/>
                        <a:pt x="2012" y="1446"/>
                        <a:pt x="2037" y="1433"/>
                      </a:cubicBezTo>
                      <a:lnTo>
                        <a:pt x="2063" y="1420"/>
                      </a:lnTo>
                      <a:lnTo>
                        <a:pt x="2076" y="1420"/>
                      </a:lnTo>
                      <a:lnTo>
                        <a:pt x="2089" y="1407"/>
                      </a:lnTo>
                      <a:cubicBezTo>
                        <a:pt x="2141" y="1368"/>
                        <a:pt x="2179" y="1330"/>
                        <a:pt x="2218" y="1278"/>
                      </a:cubicBezTo>
                      <a:cubicBezTo>
                        <a:pt x="2295" y="1188"/>
                        <a:pt x="2347" y="1072"/>
                        <a:pt x="2373" y="956"/>
                      </a:cubicBezTo>
                      <a:cubicBezTo>
                        <a:pt x="2398" y="840"/>
                        <a:pt x="2398" y="711"/>
                        <a:pt x="2360" y="595"/>
                      </a:cubicBezTo>
                      <a:cubicBezTo>
                        <a:pt x="2308" y="350"/>
                        <a:pt x="2128" y="143"/>
                        <a:pt x="1883" y="53"/>
                      </a:cubicBezTo>
                      <a:cubicBezTo>
                        <a:pt x="1776" y="17"/>
                        <a:pt x="1667" y="1"/>
                        <a:pt x="155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3" name="Google Shape;1473;p11"/>
                <p:cNvSpPr/>
                <p:nvPr/>
              </p:nvSpPr>
              <p:spPr>
                <a:xfrm>
                  <a:off x="4046775" y="3579750"/>
                  <a:ext cx="15800" cy="3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" h="1574" extrusionOk="0">
                      <a:moveTo>
                        <a:pt x="580" y="0"/>
                      </a:moveTo>
                      <a:lnTo>
                        <a:pt x="529" y="65"/>
                      </a:lnTo>
                      <a:lnTo>
                        <a:pt x="503" y="103"/>
                      </a:lnTo>
                      <a:lnTo>
                        <a:pt x="477" y="142"/>
                      </a:lnTo>
                      <a:cubicBezTo>
                        <a:pt x="477" y="155"/>
                        <a:pt x="464" y="181"/>
                        <a:pt x="451" y="194"/>
                      </a:cubicBezTo>
                      <a:lnTo>
                        <a:pt x="426" y="258"/>
                      </a:lnTo>
                      <a:cubicBezTo>
                        <a:pt x="413" y="310"/>
                        <a:pt x="400" y="361"/>
                        <a:pt x="400" y="413"/>
                      </a:cubicBezTo>
                      <a:cubicBezTo>
                        <a:pt x="387" y="465"/>
                        <a:pt x="387" y="516"/>
                        <a:pt x="387" y="568"/>
                      </a:cubicBezTo>
                      <a:cubicBezTo>
                        <a:pt x="387" y="632"/>
                        <a:pt x="387" y="684"/>
                        <a:pt x="400" y="748"/>
                      </a:cubicBezTo>
                      <a:lnTo>
                        <a:pt x="413" y="903"/>
                      </a:lnTo>
                      <a:cubicBezTo>
                        <a:pt x="426" y="955"/>
                        <a:pt x="426" y="1006"/>
                        <a:pt x="413" y="1058"/>
                      </a:cubicBezTo>
                      <a:cubicBezTo>
                        <a:pt x="413" y="1083"/>
                        <a:pt x="413" y="1109"/>
                        <a:pt x="400" y="1122"/>
                      </a:cubicBezTo>
                      <a:cubicBezTo>
                        <a:pt x="400" y="1148"/>
                        <a:pt x="387" y="1174"/>
                        <a:pt x="387" y="1200"/>
                      </a:cubicBezTo>
                      <a:cubicBezTo>
                        <a:pt x="361" y="1238"/>
                        <a:pt x="348" y="1277"/>
                        <a:pt x="322" y="1316"/>
                      </a:cubicBezTo>
                      <a:cubicBezTo>
                        <a:pt x="310" y="1328"/>
                        <a:pt x="297" y="1341"/>
                        <a:pt x="284" y="1367"/>
                      </a:cubicBezTo>
                      <a:cubicBezTo>
                        <a:pt x="271" y="1380"/>
                        <a:pt x="258" y="1393"/>
                        <a:pt x="232" y="1406"/>
                      </a:cubicBezTo>
                      <a:cubicBezTo>
                        <a:pt x="219" y="1419"/>
                        <a:pt x="206" y="1432"/>
                        <a:pt x="193" y="1445"/>
                      </a:cubicBezTo>
                      <a:cubicBezTo>
                        <a:pt x="181" y="1457"/>
                        <a:pt x="168" y="1470"/>
                        <a:pt x="155" y="1470"/>
                      </a:cubicBezTo>
                      <a:cubicBezTo>
                        <a:pt x="129" y="1496"/>
                        <a:pt x="103" y="1509"/>
                        <a:pt x="77" y="1522"/>
                      </a:cubicBezTo>
                      <a:lnTo>
                        <a:pt x="0" y="1573"/>
                      </a:lnTo>
                      <a:lnTo>
                        <a:pt x="103" y="1573"/>
                      </a:lnTo>
                      <a:cubicBezTo>
                        <a:pt x="129" y="1573"/>
                        <a:pt x="168" y="1573"/>
                        <a:pt x="193" y="1561"/>
                      </a:cubicBezTo>
                      <a:cubicBezTo>
                        <a:pt x="245" y="1548"/>
                        <a:pt x="284" y="1535"/>
                        <a:pt x="322" y="1522"/>
                      </a:cubicBezTo>
                      <a:cubicBezTo>
                        <a:pt x="361" y="1496"/>
                        <a:pt x="413" y="1457"/>
                        <a:pt x="451" y="1432"/>
                      </a:cubicBezTo>
                      <a:cubicBezTo>
                        <a:pt x="490" y="1380"/>
                        <a:pt x="529" y="1341"/>
                        <a:pt x="555" y="1277"/>
                      </a:cubicBezTo>
                      <a:cubicBezTo>
                        <a:pt x="593" y="1225"/>
                        <a:pt x="619" y="1161"/>
                        <a:pt x="619" y="1096"/>
                      </a:cubicBezTo>
                      <a:cubicBezTo>
                        <a:pt x="632" y="1032"/>
                        <a:pt x="632" y="967"/>
                        <a:pt x="619" y="903"/>
                      </a:cubicBezTo>
                      <a:cubicBezTo>
                        <a:pt x="619" y="838"/>
                        <a:pt x="606" y="774"/>
                        <a:pt x="593" y="722"/>
                      </a:cubicBezTo>
                      <a:cubicBezTo>
                        <a:pt x="593" y="671"/>
                        <a:pt x="593" y="619"/>
                        <a:pt x="567" y="568"/>
                      </a:cubicBezTo>
                      <a:cubicBezTo>
                        <a:pt x="555" y="516"/>
                        <a:pt x="555" y="465"/>
                        <a:pt x="555" y="413"/>
                      </a:cubicBezTo>
                      <a:lnTo>
                        <a:pt x="555" y="284"/>
                      </a:lnTo>
                      <a:lnTo>
                        <a:pt x="555" y="220"/>
                      </a:lnTo>
                      <a:lnTo>
                        <a:pt x="555" y="168"/>
                      </a:lnTo>
                      <a:cubicBezTo>
                        <a:pt x="555" y="142"/>
                        <a:pt x="567" y="103"/>
                        <a:pt x="567" y="78"/>
                      </a:cubicBezTo>
                      <a:cubicBezTo>
                        <a:pt x="580" y="26"/>
                        <a:pt x="580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4" name="Google Shape;1474;p11"/>
                <p:cNvSpPr/>
                <p:nvPr/>
              </p:nvSpPr>
              <p:spPr>
                <a:xfrm>
                  <a:off x="4085125" y="3523325"/>
                  <a:ext cx="61600" cy="6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4" h="2412" extrusionOk="0">
                      <a:moveTo>
                        <a:pt x="2425" y="1"/>
                      </a:moveTo>
                      <a:lnTo>
                        <a:pt x="2425" y="27"/>
                      </a:lnTo>
                      <a:cubicBezTo>
                        <a:pt x="2438" y="39"/>
                        <a:pt x="2438" y="52"/>
                        <a:pt x="2438" y="78"/>
                      </a:cubicBezTo>
                      <a:cubicBezTo>
                        <a:pt x="2438" y="117"/>
                        <a:pt x="2438" y="143"/>
                        <a:pt x="2438" y="181"/>
                      </a:cubicBezTo>
                      <a:cubicBezTo>
                        <a:pt x="2430" y="204"/>
                        <a:pt x="2423" y="226"/>
                        <a:pt x="2410" y="249"/>
                      </a:cubicBezTo>
                      <a:lnTo>
                        <a:pt x="2410" y="249"/>
                      </a:lnTo>
                      <a:cubicBezTo>
                        <a:pt x="2448" y="204"/>
                        <a:pt x="2463" y="151"/>
                        <a:pt x="2463" y="91"/>
                      </a:cubicBezTo>
                      <a:cubicBezTo>
                        <a:pt x="2463" y="78"/>
                        <a:pt x="2463" y="52"/>
                        <a:pt x="2463" y="39"/>
                      </a:cubicBezTo>
                      <a:lnTo>
                        <a:pt x="2425" y="1"/>
                      </a:lnTo>
                      <a:close/>
                      <a:moveTo>
                        <a:pt x="2410" y="249"/>
                      </a:moveTo>
                      <a:cubicBezTo>
                        <a:pt x="2400" y="261"/>
                        <a:pt x="2387" y="273"/>
                        <a:pt x="2373" y="284"/>
                      </a:cubicBezTo>
                      <a:cubicBezTo>
                        <a:pt x="2283" y="336"/>
                        <a:pt x="2180" y="375"/>
                        <a:pt x="2064" y="375"/>
                      </a:cubicBezTo>
                      <a:cubicBezTo>
                        <a:pt x="1922" y="375"/>
                        <a:pt x="1767" y="375"/>
                        <a:pt x="1625" y="362"/>
                      </a:cubicBezTo>
                      <a:lnTo>
                        <a:pt x="1496" y="349"/>
                      </a:lnTo>
                      <a:lnTo>
                        <a:pt x="1354" y="349"/>
                      </a:lnTo>
                      <a:cubicBezTo>
                        <a:pt x="1264" y="349"/>
                        <a:pt x="1161" y="362"/>
                        <a:pt x="1071" y="375"/>
                      </a:cubicBezTo>
                      <a:cubicBezTo>
                        <a:pt x="864" y="413"/>
                        <a:pt x="671" y="504"/>
                        <a:pt x="503" y="646"/>
                      </a:cubicBezTo>
                      <a:cubicBezTo>
                        <a:pt x="310" y="774"/>
                        <a:pt x="181" y="968"/>
                        <a:pt x="91" y="1187"/>
                      </a:cubicBezTo>
                      <a:cubicBezTo>
                        <a:pt x="13" y="1419"/>
                        <a:pt x="1" y="1664"/>
                        <a:pt x="78" y="1896"/>
                      </a:cubicBezTo>
                      <a:cubicBezTo>
                        <a:pt x="168" y="2141"/>
                        <a:pt x="374" y="2322"/>
                        <a:pt x="619" y="2386"/>
                      </a:cubicBezTo>
                      <a:cubicBezTo>
                        <a:pt x="680" y="2403"/>
                        <a:pt x="742" y="2411"/>
                        <a:pt x="804" y="2411"/>
                      </a:cubicBezTo>
                      <a:cubicBezTo>
                        <a:pt x="981" y="2411"/>
                        <a:pt x="1160" y="2346"/>
                        <a:pt x="1303" y="2232"/>
                      </a:cubicBezTo>
                      <a:cubicBezTo>
                        <a:pt x="1342" y="2193"/>
                        <a:pt x="1393" y="2154"/>
                        <a:pt x="1419" y="2115"/>
                      </a:cubicBezTo>
                      <a:lnTo>
                        <a:pt x="1432" y="2090"/>
                      </a:lnTo>
                      <a:lnTo>
                        <a:pt x="1458" y="2051"/>
                      </a:lnTo>
                      <a:cubicBezTo>
                        <a:pt x="1470" y="2025"/>
                        <a:pt x="1483" y="1999"/>
                        <a:pt x="1496" y="1974"/>
                      </a:cubicBezTo>
                      <a:cubicBezTo>
                        <a:pt x="1535" y="1858"/>
                        <a:pt x="1548" y="1742"/>
                        <a:pt x="1509" y="1638"/>
                      </a:cubicBezTo>
                      <a:cubicBezTo>
                        <a:pt x="1470" y="1432"/>
                        <a:pt x="1329" y="1277"/>
                        <a:pt x="1135" y="1200"/>
                      </a:cubicBezTo>
                      <a:cubicBezTo>
                        <a:pt x="1079" y="1184"/>
                        <a:pt x="1024" y="1173"/>
                        <a:pt x="968" y="1173"/>
                      </a:cubicBezTo>
                      <a:cubicBezTo>
                        <a:pt x="933" y="1173"/>
                        <a:pt x="899" y="1177"/>
                        <a:pt x="864" y="1187"/>
                      </a:cubicBezTo>
                      <a:cubicBezTo>
                        <a:pt x="787" y="1213"/>
                        <a:pt x="723" y="1252"/>
                        <a:pt x="671" y="1316"/>
                      </a:cubicBezTo>
                      <a:cubicBezTo>
                        <a:pt x="658" y="1329"/>
                        <a:pt x="645" y="1342"/>
                        <a:pt x="632" y="1355"/>
                      </a:cubicBezTo>
                      <a:lnTo>
                        <a:pt x="619" y="1381"/>
                      </a:lnTo>
                      <a:cubicBezTo>
                        <a:pt x="607" y="1381"/>
                        <a:pt x="607" y="1393"/>
                        <a:pt x="607" y="1393"/>
                      </a:cubicBezTo>
                      <a:cubicBezTo>
                        <a:pt x="594" y="1432"/>
                        <a:pt x="581" y="1458"/>
                        <a:pt x="568" y="1497"/>
                      </a:cubicBezTo>
                      <a:cubicBezTo>
                        <a:pt x="555" y="1548"/>
                        <a:pt x="568" y="1613"/>
                        <a:pt x="607" y="1664"/>
                      </a:cubicBezTo>
                      <a:cubicBezTo>
                        <a:pt x="632" y="1703"/>
                        <a:pt x="671" y="1729"/>
                        <a:pt x="710" y="1754"/>
                      </a:cubicBezTo>
                      <a:lnTo>
                        <a:pt x="813" y="1754"/>
                      </a:lnTo>
                      <a:cubicBezTo>
                        <a:pt x="826" y="1742"/>
                        <a:pt x="852" y="1729"/>
                        <a:pt x="864" y="1729"/>
                      </a:cubicBezTo>
                      <a:lnTo>
                        <a:pt x="877" y="1716"/>
                      </a:lnTo>
                      <a:lnTo>
                        <a:pt x="864" y="1716"/>
                      </a:lnTo>
                      <a:cubicBezTo>
                        <a:pt x="852" y="1716"/>
                        <a:pt x="826" y="1729"/>
                        <a:pt x="813" y="1729"/>
                      </a:cubicBezTo>
                      <a:cubicBezTo>
                        <a:pt x="774" y="1729"/>
                        <a:pt x="748" y="1729"/>
                        <a:pt x="723" y="1716"/>
                      </a:cubicBezTo>
                      <a:cubicBezTo>
                        <a:pt x="684" y="1703"/>
                        <a:pt x="658" y="1664"/>
                        <a:pt x="632" y="1638"/>
                      </a:cubicBezTo>
                      <a:cubicBezTo>
                        <a:pt x="619" y="1587"/>
                        <a:pt x="607" y="1535"/>
                        <a:pt x="619" y="1497"/>
                      </a:cubicBezTo>
                      <a:cubicBezTo>
                        <a:pt x="632" y="1471"/>
                        <a:pt x="645" y="1445"/>
                        <a:pt x="658" y="1419"/>
                      </a:cubicBezTo>
                      <a:lnTo>
                        <a:pt x="671" y="1406"/>
                      </a:lnTo>
                      <a:lnTo>
                        <a:pt x="684" y="1393"/>
                      </a:lnTo>
                      <a:cubicBezTo>
                        <a:pt x="697" y="1381"/>
                        <a:pt x="710" y="1368"/>
                        <a:pt x="723" y="1355"/>
                      </a:cubicBezTo>
                      <a:cubicBezTo>
                        <a:pt x="761" y="1316"/>
                        <a:pt x="826" y="1290"/>
                        <a:pt x="877" y="1277"/>
                      </a:cubicBezTo>
                      <a:cubicBezTo>
                        <a:pt x="906" y="1273"/>
                        <a:pt x="932" y="1270"/>
                        <a:pt x="958" y="1270"/>
                      </a:cubicBezTo>
                      <a:cubicBezTo>
                        <a:pt x="1002" y="1270"/>
                        <a:pt x="1043" y="1279"/>
                        <a:pt x="1084" y="1303"/>
                      </a:cubicBezTo>
                      <a:cubicBezTo>
                        <a:pt x="1225" y="1368"/>
                        <a:pt x="1329" y="1497"/>
                        <a:pt x="1354" y="1651"/>
                      </a:cubicBezTo>
                      <a:cubicBezTo>
                        <a:pt x="1367" y="1742"/>
                        <a:pt x="1367" y="1819"/>
                        <a:pt x="1329" y="1896"/>
                      </a:cubicBezTo>
                      <a:cubicBezTo>
                        <a:pt x="1316" y="1909"/>
                        <a:pt x="1303" y="1922"/>
                        <a:pt x="1303" y="1948"/>
                      </a:cubicBezTo>
                      <a:lnTo>
                        <a:pt x="1277" y="1974"/>
                      </a:lnTo>
                      <a:lnTo>
                        <a:pt x="1264" y="1987"/>
                      </a:lnTo>
                      <a:cubicBezTo>
                        <a:pt x="1238" y="2025"/>
                        <a:pt x="1213" y="2051"/>
                        <a:pt x="1174" y="2090"/>
                      </a:cubicBezTo>
                      <a:cubicBezTo>
                        <a:pt x="1065" y="2162"/>
                        <a:pt x="938" y="2203"/>
                        <a:pt x="813" y="2203"/>
                      </a:cubicBezTo>
                      <a:cubicBezTo>
                        <a:pt x="760" y="2203"/>
                        <a:pt x="708" y="2195"/>
                        <a:pt x="658" y="2180"/>
                      </a:cubicBezTo>
                      <a:cubicBezTo>
                        <a:pt x="555" y="2154"/>
                        <a:pt x="478" y="2115"/>
                        <a:pt x="413" y="2051"/>
                      </a:cubicBezTo>
                      <a:cubicBezTo>
                        <a:pt x="336" y="1987"/>
                        <a:pt x="284" y="1909"/>
                        <a:pt x="246" y="1819"/>
                      </a:cubicBezTo>
                      <a:cubicBezTo>
                        <a:pt x="181" y="1626"/>
                        <a:pt x="181" y="1419"/>
                        <a:pt x="246" y="1239"/>
                      </a:cubicBezTo>
                      <a:cubicBezTo>
                        <a:pt x="310" y="1045"/>
                        <a:pt x="426" y="891"/>
                        <a:pt x="581" y="762"/>
                      </a:cubicBezTo>
                      <a:cubicBezTo>
                        <a:pt x="723" y="633"/>
                        <a:pt x="890" y="555"/>
                        <a:pt x="1084" y="504"/>
                      </a:cubicBezTo>
                      <a:cubicBezTo>
                        <a:pt x="1161" y="478"/>
                        <a:pt x="1251" y="465"/>
                        <a:pt x="1342" y="465"/>
                      </a:cubicBezTo>
                      <a:lnTo>
                        <a:pt x="1599" y="465"/>
                      </a:lnTo>
                      <a:cubicBezTo>
                        <a:pt x="1741" y="465"/>
                        <a:pt x="1896" y="452"/>
                        <a:pt x="2051" y="439"/>
                      </a:cubicBezTo>
                      <a:cubicBezTo>
                        <a:pt x="2167" y="426"/>
                        <a:pt x="2283" y="375"/>
                        <a:pt x="2373" y="297"/>
                      </a:cubicBezTo>
                      <a:cubicBezTo>
                        <a:pt x="2389" y="281"/>
                        <a:pt x="2401" y="265"/>
                        <a:pt x="2410" y="249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5" name="Google Shape;1475;p11"/>
                <p:cNvSpPr/>
                <p:nvPr/>
              </p:nvSpPr>
              <p:spPr>
                <a:xfrm>
                  <a:off x="4093175" y="3532675"/>
                  <a:ext cx="39350" cy="1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4" h="613" extrusionOk="0">
                      <a:moveTo>
                        <a:pt x="1574" y="1"/>
                      </a:moveTo>
                      <a:lnTo>
                        <a:pt x="1522" y="65"/>
                      </a:lnTo>
                      <a:cubicBezTo>
                        <a:pt x="1510" y="78"/>
                        <a:pt x="1497" y="104"/>
                        <a:pt x="1471" y="143"/>
                      </a:cubicBezTo>
                      <a:cubicBezTo>
                        <a:pt x="1471" y="155"/>
                        <a:pt x="1458" y="168"/>
                        <a:pt x="1445" y="181"/>
                      </a:cubicBezTo>
                      <a:cubicBezTo>
                        <a:pt x="1432" y="194"/>
                        <a:pt x="1419" y="207"/>
                        <a:pt x="1406" y="220"/>
                      </a:cubicBezTo>
                      <a:lnTo>
                        <a:pt x="1355" y="272"/>
                      </a:lnTo>
                      <a:cubicBezTo>
                        <a:pt x="1342" y="284"/>
                        <a:pt x="1329" y="297"/>
                        <a:pt x="1316" y="310"/>
                      </a:cubicBezTo>
                      <a:cubicBezTo>
                        <a:pt x="1277" y="336"/>
                        <a:pt x="1239" y="349"/>
                        <a:pt x="1187" y="375"/>
                      </a:cubicBezTo>
                      <a:cubicBezTo>
                        <a:pt x="1174" y="375"/>
                        <a:pt x="1148" y="388"/>
                        <a:pt x="1123" y="388"/>
                      </a:cubicBezTo>
                      <a:cubicBezTo>
                        <a:pt x="1097" y="388"/>
                        <a:pt x="1084" y="400"/>
                        <a:pt x="1058" y="400"/>
                      </a:cubicBezTo>
                      <a:lnTo>
                        <a:pt x="903" y="400"/>
                      </a:lnTo>
                      <a:lnTo>
                        <a:pt x="749" y="375"/>
                      </a:lnTo>
                      <a:lnTo>
                        <a:pt x="568" y="375"/>
                      </a:lnTo>
                      <a:cubicBezTo>
                        <a:pt x="551" y="370"/>
                        <a:pt x="534" y="369"/>
                        <a:pt x="517" y="369"/>
                      </a:cubicBezTo>
                      <a:cubicBezTo>
                        <a:pt x="482" y="369"/>
                        <a:pt x="448" y="375"/>
                        <a:pt x="414" y="375"/>
                      </a:cubicBezTo>
                      <a:cubicBezTo>
                        <a:pt x="362" y="388"/>
                        <a:pt x="310" y="400"/>
                        <a:pt x="259" y="413"/>
                      </a:cubicBezTo>
                      <a:lnTo>
                        <a:pt x="194" y="439"/>
                      </a:lnTo>
                      <a:cubicBezTo>
                        <a:pt x="181" y="452"/>
                        <a:pt x="156" y="465"/>
                        <a:pt x="143" y="465"/>
                      </a:cubicBezTo>
                      <a:lnTo>
                        <a:pt x="104" y="491"/>
                      </a:lnTo>
                      <a:cubicBezTo>
                        <a:pt x="91" y="504"/>
                        <a:pt x="78" y="504"/>
                        <a:pt x="65" y="517"/>
                      </a:cubicBezTo>
                      <a:cubicBezTo>
                        <a:pt x="40" y="529"/>
                        <a:pt x="14" y="555"/>
                        <a:pt x="1" y="568"/>
                      </a:cubicBezTo>
                      <a:lnTo>
                        <a:pt x="78" y="555"/>
                      </a:lnTo>
                      <a:cubicBezTo>
                        <a:pt x="104" y="542"/>
                        <a:pt x="143" y="542"/>
                        <a:pt x="169" y="542"/>
                      </a:cubicBezTo>
                      <a:lnTo>
                        <a:pt x="414" y="542"/>
                      </a:lnTo>
                      <a:cubicBezTo>
                        <a:pt x="465" y="542"/>
                        <a:pt x="504" y="555"/>
                        <a:pt x="568" y="555"/>
                      </a:cubicBezTo>
                      <a:cubicBezTo>
                        <a:pt x="620" y="568"/>
                        <a:pt x="671" y="568"/>
                        <a:pt x="723" y="581"/>
                      </a:cubicBezTo>
                      <a:cubicBezTo>
                        <a:pt x="787" y="594"/>
                        <a:pt x="839" y="607"/>
                        <a:pt x="903" y="607"/>
                      </a:cubicBezTo>
                      <a:cubicBezTo>
                        <a:pt x="925" y="611"/>
                        <a:pt x="946" y="613"/>
                        <a:pt x="968" y="613"/>
                      </a:cubicBezTo>
                      <a:cubicBezTo>
                        <a:pt x="1011" y="613"/>
                        <a:pt x="1054" y="607"/>
                        <a:pt x="1097" y="607"/>
                      </a:cubicBezTo>
                      <a:cubicBezTo>
                        <a:pt x="1226" y="581"/>
                        <a:pt x="1329" y="517"/>
                        <a:pt x="1419" y="426"/>
                      </a:cubicBezTo>
                      <a:cubicBezTo>
                        <a:pt x="1458" y="388"/>
                        <a:pt x="1484" y="349"/>
                        <a:pt x="1510" y="297"/>
                      </a:cubicBezTo>
                      <a:cubicBezTo>
                        <a:pt x="1535" y="259"/>
                        <a:pt x="1548" y="220"/>
                        <a:pt x="1561" y="181"/>
                      </a:cubicBezTo>
                      <a:cubicBezTo>
                        <a:pt x="1561" y="143"/>
                        <a:pt x="1574" y="117"/>
                        <a:pt x="1574" y="78"/>
                      </a:cubicBezTo>
                      <a:lnTo>
                        <a:pt x="1574" y="14"/>
                      </a:lnTo>
                      <a:lnTo>
                        <a:pt x="1574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6" name="Google Shape;1476;p11"/>
                <p:cNvSpPr/>
                <p:nvPr/>
              </p:nvSpPr>
              <p:spPr>
                <a:xfrm>
                  <a:off x="4074425" y="3588300"/>
                  <a:ext cx="7750" cy="5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" h="215" extrusionOk="0">
                      <a:moveTo>
                        <a:pt x="147" y="1"/>
                      </a:moveTo>
                      <a:cubicBezTo>
                        <a:pt x="66" y="1"/>
                        <a:pt x="0" y="92"/>
                        <a:pt x="42" y="174"/>
                      </a:cubicBezTo>
                      <a:cubicBezTo>
                        <a:pt x="59" y="203"/>
                        <a:pt x="83" y="214"/>
                        <a:pt x="108" y="214"/>
                      </a:cubicBezTo>
                      <a:cubicBezTo>
                        <a:pt x="199" y="214"/>
                        <a:pt x="310" y="70"/>
                        <a:pt x="209" y="19"/>
                      </a:cubicBezTo>
                      <a:cubicBezTo>
                        <a:pt x="189" y="6"/>
                        <a:pt x="168" y="1"/>
                        <a:pt x="1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7" name="Google Shape;1477;p11"/>
                <p:cNvSpPr/>
                <p:nvPr/>
              </p:nvSpPr>
              <p:spPr>
                <a:xfrm>
                  <a:off x="4101900" y="3560575"/>
                  <a:ext cx="6450" cy="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" h="213" extrusionOk="0">
                      <a:moveTo>
                        <a:pt x="156" y="1"/>
                      </a:moveTo>
                      <a:cubicBezTo>
                        <a:pt x="72" y="1"/>
                        <a:pt x="0" y="92"/>
                        <a:pt x="52" y="174"/>
                      </a:cubicBezTo>
                      <a:cubicBezTo>
                        <a:pt x="77" y="200"/>
                        <a:pt x="106" y="213"/>
                        <a:pt x="135" y="213"/>
                      </a:cubicBezTo>
                      <a:cubicBezTo>
                        <a:pt x="164" y="213"/>
                        <a:pt x="193" y="200"/>
                        <a:pt x="219" y="174"/>
                      </a:cubicBezTo>
                      <a:cubicBezTo>
                        <a:pt x="258" y="136"/>
                        <a:pt x="258" y="58"/>
                        <a:pt x="219" y="19"/>
                      </a:cubicBezTo>
                      <a:cubicBezTo>
                        <a:pt x="199" y="7"/>
                        <a:pt x="177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50" Type="http://schemas.openxmlformats.org/officeDocument/2006/relationships/slideLayout" Target="../slideLayouts/slideLayout50.xml"/><Relationship Id="rId55" Type="http://schemas.openxmlformats.org/officeDocument/2006/relationships/theme" Target="../theme/theme1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9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3" Type="http://schemas.openxmlformats.org/officeDocument/2006/relationships/slideLayout" Target="../slideLayouts/slideLayout53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52" Type="http://schemas.openxmlformats.org/officeDocument/2006/relationships/slideLayout" Target="../slideLayouts/slideLayout52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56" Type="http://schemas.openxmlformats.org/officeDocument/2006/relationships/image" Target="../media/image1.jpg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46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54" Type="http://schemas.openxmlformats.org/officeDocument/2006/relationships/slideLayout" Target="../slideLayouts/slideLayout54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slideLayout" Target="../slideLayouts/slideLayout4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blipFill>
          <a:blip r:embed="rId56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ondamento"/>
              <a:buNone/>
              <a:defRPr sz="3000" b="1">
                <a:solidFill>
                  <a:schemeClr val="dk1"/>
                </a:solidFill>
                <a:latin typeface="Fondamento"/>
                <a:ea typeface="Fondamento"/>
                <a:cs typeface="Fondamento"/>
                <a:sym typeface="Fondamen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●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○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■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●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○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■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●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○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Commissioner"/>
              <a:buChar char="■"/>
              <a:defRPr>
                <a:solidFill>
                  <a:schemeClr val="dk2"/>
                </a:solidFill>
                <a:latin typeface="Commissioner"/>
                <a:ea typeface="Commissioner"/>
                <a:cs typeface="Commissioner"/>
                <a:sym typeface="Commissioner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  <p:sldLayoutId id="2147483670" r:id="rId22"/>
    <p:sldLayoutId id="2147483671" r:id="rId23"/>
    <p:sldLayoutId id="2147483672" r:id="rId24"/>
    <p:sldLayoutId id="2147483673" r:id="rId25"/>
    <p:sldLayoutId id="2147483674" r:id="rId26"/>
    <p:sldLayoutId id="2147483675" r:id="rId27"/>
    <p:sldLayoutId id="2147483676" r:id="rId28"/>
    <p:sldLayoutId id="2147483677" r:id="rId29"/>
    <p:sldLayoutId id="2147483678" r:id="rId30"/>
    <p:sldLayoutId id="2147483679" r:id="rId31"/>
    <p:sldLayoutId id="2147483680" r:id="rId32"/>
    <p:sldLayoutId id="2147483681" r:id="rId33"/>
    <p:sldLayoutId id="2147483682" r:id="rId34"/>
    <p:sldLayoutId id="2147483683" r:id="rId35"/>
    <p:sldLayoutId id="2147483684" r:id="rId36"/>
    <p:sldLayoutId id="2147483685" r:id="rId37"/>
    <p:sldLayoutId id="2147483686" r:id="rId38"/>
    <p:sldLayoutId id="2147483687" r:id="rId39"/>
    <p:sldLayoutId id="2147483688" r:id="rId40"/>
    <p:sldLayoutId id="2147483689" r:id="rId41"/>
    <p:sldLayoutId id="2147483690" r:id="rId42"/>
    <p:sldLayoutId id="2147483691" r:id="rId43"/>
    <p:sldLayoutId id="2147483692" r:id="rId44"/>
    <p:sldLayoutId id="2147483693" r:id="rId45"/>
    <p:sldLayoutId id="2147483694" r:id="rId46"/>
    <p:sldLayoutId id="2147483695" r:id="rId47"/>
    <p:sldLayoutId id="2147483696" r:id="rId48"/>
    <p:sldLayoutId id="2147483697" r:id="rId49"/>
    <p:sldLayoutId id="2147483698" r:id="rId50"/>
    <p:sldLayoutId id="2147483699" r:id="rId51"/>
    <p:sldLayoutId id="2147483700" r:id="rId52"/>
    <p:sldLayoutId id="2147483701" r:id="rId53"/>
    <p:sldLayoutId id="2147483702" r:id="rId54"/>
  </p:sldLayoutIdLst>
  <p:transition spd="med">
    <p:fade/>
  </p:transition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9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21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4.xml"/><Relationship Id="rId4" Type="http://schemas.openxmlformats.org/officeDocument/2006/relationships/image" Target="../media/image23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42" name="Google Shape;5842;p57"/>
          <p:cNvSpPr txBox="1">
            <a:spLocks noGrp="1"/>
          </p:cNvSpPr>
          <p:nvPr>
            <p:ph type="ctrTitle"/>
          </p:nvPr>
        </p:nvSpPr>
        <p:spPr>
          <a:xfrm>
            <a:off x="919925" y="1291938"/>
            <a:ext cx="7291200" cy="132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Gli Ittiti</a:t>
            </a:r>
            <a:endParaRPr dirty="0"/>
          </a:p>
        </p:txBody>
      </p:sp>
      <p:sp>
        <p:nvSpPr>
          <p:cNvPr id="5843" name="Google Shape;5843;p57"/>
          <p:cNvSpPr txBox="1">
            <a:spLocks noGrp="1"/>
          </p:cNvSpPr>
          <p:nvPr>
            <p:ph type="subTitle" idx="1"/>
          </p:nvPr>
        </p:nvSpPr>
        <p:spPr>
          <a:xfrm>
            <a:off x="1849350" y="3414438"/>
            <a:ext cx="5445300" cy="437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it-IT" dirty="0" smtClean="0"/>
              <a:t>e</a:t>
            </a:r>
            <a:r>
              <a:rPr lang="en" dirty="0" smtClean="0"/>
              <a:t> una mappa riassuntiva</a:t>
            </a:r>
            <a:endParaRPr dirty="0"/>
          </a:p>
        </p:txBody>
      </p:sp>
      <p:sp>
        <p:nvSpPr>
          <p:cNvPr id="5844" name="Google Shape;5844;p57"/>
          <p:cNvSpPr/>
          <p:nvPr/>
        </p:nvSpPr>
        <p:spPr>
          <a:xfrm>
            <a:off x="8982209" y="4435066"/>
            <a:ext cx="15416" cy="14904"/>
          </a:xfrm>
          <a:custGeom>
            <a:avLst/>
            <a:gdLst/>
            <a:ahLst/>
            <a:cxnLst/>
            <a:rect l="l" t="t" r="r" b="b"/>
            <a:pathLst>
              <a:path w="422" h="408" extrusionOk="0">
                <a:moveTo>
                  <a:pt x="230" y="0"/>
                </a:moveTo>
                <a:cubicBezTo>
                  <a:pt x="0" y="0"/>
                  <a:pt x="0" y="115"/>
                  <a:pt x="77" y="268"/>
                </a:cubicBezTo>
                <a:cubicBezTo>
                  <a:pt x="106" y="327"/>
                  <a:pt x="136" y="408"/>
                  <a:pt x="200" y="408"/>
                </a:cubicBezTo>
                <a:cubicBezTo>
                  <a:pt x="219" y="408"/>
                  <a:pt x="241" y="400"/>
                  <a:pt x="268" y="383"/>
                </a:cubicBezTo>
                <a:cubicBezTo>
                  <a:pt x="383" y="383"/>
                  <a:pt x="421" y="268"/>
                  <a:pt x="383" y="153"/>
                </a:cubicBezTo>
                <a:cubicBezTo>
                  <a:pt x="345" y="77"/>
                  <a:pt x="306" y="38"/>
                  <a:pt x="23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45" name="Google Shape;5845;p57"/>
          <p:cNvSpPr txBox="1">
            <a:spLocks noGrp="1"/>
          </p:cNvSpPr>
          <p:nvPr>
            <p:ph type="subTitle" idx="2"/>
          </p:nvPr>
        </p:nvSpPr>
        <p:spPr>
          <a:xfrm>
            <a:off x="926550" y="2612550"/>
            <a:ext cx="7291200" cy="6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La Storia con le immagini…</a:t>
            </a:r>
            <a:endParaRPr/>
          </a:p>
        </p:txBody>
      </p:sp>
      <p:sp>
        <p:nvSpPr>
          <p:cNvPr id="5846" name="Google Shape;5846;p57"/>
          <p:cNvSpPr/>
          <p:nvPr/>
        </p:nvSpPr>
        <p:spPr>
          <a:xfrm rot="10800000">
            <a:off x="3004727" y="562860"/>
            <a:ext cx="11348" cy="10743"/>
          </a:xfrm>
          <a:custGeom>
            <a:avLst/>
            <a:gdLst/>
            <a:ahLst/>
            <a:cxnLst/>
            <a:rect l="l" t="t" r="r" b="b"/>
            <a:pathLst>
              <a:path w="75" h="71" extrusionOk="0">
                <a:moveTo>
                  <a:pt x="36" y="1"/>
                </a:moveTo>
                <a:cubicBezTo>
                  <a:pt x="23" y="1"/>
                  <a:pt x="10" y="13"/>
                  <a:pt x="10" y="39"/>
                </a:cubicBezTo>
                <a:cubicBezTo>
                  <a:pt x="1" y="58"/>
                  <a:pt x="12" y="70"/>
                  <a:pt x="29" y="70"/>
                </a:cubicBezTo>
                <a:cubicBezTo>
                  <a:pt x="35" y="70"/>
                  <a:pt x="42" y="68"/>
                  <a:pt x="49" y="65"/>
                </a:cubicBezTo>
                <a:cubicBezTo>
                  <a:pt x="62" y="65"/>
                  <a:pt x="74" y="52"/>
                  <a:pt x="74" y="39"/>
                </a:cubicBezTo>
                <a:cubicBezTo>
                  <a:pt x="74" y="13"/>
                  <a:pt x="62" y="1"/>
                  <a:pt x="36" y="1"/>
                </a:cubicBezTo>
                <a:close/>
              </a:path>
            </a:pathLst>
          </a:custGeom>
          <a:solidFill>
            <a:schemeClr val="dk2">
              <a:alpha val="232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51" name="Google Shape;5851;p58"/>
          <p:cNvSpPr txBox="1">
            <a:spLocks noGrp="1"/>
          </p:cNvSpPr>
          <p:nvPr>
            <p:ph type="title"/>
          </p:nvPr>
        </p:nvSpPr>
        <p:spPr>
          <a:xfrm flipH="1">
            <a:off x="1503700" y="1505160"/>
            <a:ext cx="9291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5852" name="Google Shape;5852;p58"/>
          <p:cNvSpPr txBox="1">
            <a:spLocks noGrp="1"/>
          </p:cNvSpPr>
          <p:nvPr>
            <p:ph type="subTitle" idx="2"/>
          </p:nvPr>
        </p:nvSpPr>
        <p:spPr>
          <a:xfrm>
            <a:off x="751900" y="2062625"/>
            <a:ext cx="24327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Dove e quando</a:t>
            </a:r>
            <a:endParaRPr dirty="0"/>
          </a:p>
        </p:txBody>
      </p:sp>
      <p:sp>
        <p:nvSpPr>
          <p:cNvPr id="5853" name="Google Shape;5853;p58"/>
          <p:cNvSpPr txBox="1">
            <a:spLocks noGrp="1"/>
          </p:cNvSpPr>
          <p:nvPr>
            <p:ph type="title" idx="3"/>
          </p:nvPr>
        </p:nvSpPr>
        <p:spPr>
          <a:xfrm flipH="1">
            <a:off x="6711200" y="1505160"/>
            <a:ext cx="9291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  <p:sp>
        <p:nvSpPr>
          <p:cNvPr id="5854" name="Google Shape;5854;p58"/>
          <p:cNvSpPr txBox="1">
            <a:spLocks noGrp="1"/>
          </p:cNvSpPr>
          <p:nvPr>
            <p:ph type="subTitle" idx="5"/>
          </p:nvPr>
        </p:nvSpPr>
        <p:spPr>
          <a:xfrm>
            <a:off x="5959400" y="2062625"/>
            <a:ext cx="24327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Società</a:t>
            </a:r>
            <a:endParaRPr dirty="0"/>
          </a:p>
        </p:txBody>
      </p:sp>
      <p:sp>
        <p:nvSpPr>
          <p:cNvPr id="5855" name="Google Shape;5855;p58"/>
          <p:cNvSpPr txBox="1">
            <a:spLocks noGrp="1"/>
          </p:cNvSpPr>
          <p:nvPr>
            <p:ph type="title" idx="7"/>
          </p:nvPr>
        </p:nvSpPr>
        <p:spPr>
          <a:xfrm flipH="1">
            <a:off x="4107450" y="1505160"/>
            <a:ext cx="9291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5856" name="Google Shape;5856;p58"/>
          <p:cNvSpPr txBox="1">
            <a:spLocks noGrp="1"/>
          </p:cNvSpPr>
          <p:nvPr>
            <p:ph type="subTitle" idx="9"/>
          </p:nvPr>
        </p:nvSpPr>
        <p:spPr>
          <a:xfrm>
            <a:off x="3355650" y="2062625"/>
            <a:ext cx="24327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Attività</a:t>
            </a:r>
            <a:endParaRPr/>
          </a:p>
        </p:txBody>
      </p:sp>
      <p:grpSp>
        <p:nvGrpSpPr>
          <p:cNvPr id="5857" name="Google Shape;5857;p58"/>
          <p:cNvGrpSpPr/>
          <p:nvPr/>
        </p:nvGrpSpPr>
        <p:grpSpPr>
          <a:xfrm>
            <a:off x="813610" y="794554"/>
            <a:ext cx="7516796" cy="184719"/>
            <a:chOff x="813535" y="1066879"/>
            <a:chExt cx="7516796" cy="184719"/>
          </a:xfrm>
        </p:grpSpPr>
        <p:grpSp>
          <p:nvGrpSpPr>
            <p:cNvPr id="5858" name="Google Shape;5858;p58"/>
            <p:cNvGrpSpPr/>
            <p:nvPr/>
          </p:nvGrpSpPr>
          <p:grpSpPr>
            <a:xfrm>
              <a:off x="813535" y="1066879"/>
              <a:ext cx="188096" cy="184719"/>
              <a:chOff x="1975445" y="1742475"/>
              <a:chExt cx="260628" cy="255950"/>
            </a:xfrm>
          </p:grpSpPr>
          <p:sp>
            <p:nvSpPr>
              <p:cNvPr id="5859" name="Google Shape;5859;p58"/>
              <p:cNvSpPr/>
              <p:nvPr/>
            </p:nvSpPr>
            <p:spPr>
              <a:xfrm>
                <a:off x="1975445" y="1742475"/>
                <a:ext cx="260628" cy="140568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412" extrusionOk="0">
                    <a:moveTo>
                      <a:pt x="139" y="1386"/>
                    </a:moveTo>
                    <a:cubicBezTo>
                      <a:pt x="5" y="1389"/>
                      <a:pt x="0" y="1188"/>
                      <a:pt x="134" y="1185"/>
                    </a:cubicBezTo>
                    <a:cubicBezTo>
                      <a:pt x="445" y="1176"/>
                      <a:pt x="685" y="940"/>
                      <a:pt x="944" y="684"/>
                    </a:cubicBezTo>
                    <a:cubicBezTo>
                      <a:pt x="1143" y="488"/>
                      <a:pt x="1353" y="284"/>
                      <a:pt x="1621" y="141"/>
                    </a:cubicBezTo>
                    <a:cubicBezTo>
                      <a:pt x="1887" y="1"/>
                      <a:pt x="2148" y="59"/>
                      <a:pt x="2333" y="212"/>
                    </a:cubicBezTo>
                    <a:cubicBezTo>
                      <a:pt x="2403" y="270"/>
                      <a:pt x="2463" y="340"/>
                      <a:pt x="2508" y="419"/>
                    </a:cubicBezTo>
                    <a:cubicBezTo>
                      <a:pt x="2553" y="500"/>
                      <a:pt x="2582" y="586"/>
                      <a:pt x="2592" y="677"/>
                    </a:cubicBezTo>
                    <a:cubicBezTo>
                      <a:pt x="2618" y="897"/>
                      <a:pt x="2530" y="1125"/>
                      <a:pt x="2275" y="1267"/>
                    </a:cubicBezTo>
                    <a:cubicBezTo>
                      <a:pt x="2019" y="1412"/>
                      <a:pt x="1815" y="1391"/>
                      <a:pt x="1677" y="1291"/>
                    </a:cubicBezTo>
                    <a:cubicBezTo>
                      <a:pt x="1621" y="1252"/>
                      <a:pt x="1574" y="1199"/>
                      <a:pt x="1542" y="1139"/>
                    </a:cubicBezTo>
                    <a:cubicBezTo>
                      <a:pt x="1511" y="1079"/>
                      <a:pt x="1490" y="1015"/>
                      <a:pt x="1482" y="950"/>
                    </a:cubicBezTo>
                    <a:cubicBezTo>
                      <a:pt x="1459" y="768"/>
                      <a:pt x="1524" y="577"/>
                      <a:pt x="1686" y="488"/>
                    </a:cubicBezTo>
                    <a:cubicBezTo>
                      <a:pt x="1845" y="397"/>
                      <a:pt x="1979" y="416"/>
                      <a:pt x="2072" y="481"/>
                    </a:cubicBezTo>
                    <a:cubicBezTo>
                      <a:pt x="2110" y="507"/>
                      <a:pt x="2141" y="541"/>
                      <a:pt x="2163" y="581"/>
                    </a:cubicBezTo>
                    <a:cubicBezTo>
                      <a:pt x="2184" y="620"/>
                      <a:pt x="2197" y="663"/>
                      <a:pt x="2201" y="708"/>
                    </a:cubicBezTo>
                    <a:cubicBezTo>
                      <a:pt x="2211" y="828"/>
                      <a:pt x="2146" y="945"/>
                      <a:pt x="2038" y="998"/>
                    </a:cubicBezTo>
                    <a:cubicBezTo>
                      <a:pt x="1919" y="1061"/>
                      <a:pt x="1825" y="885"/>
                      <a:pt x="1943" y="821"/>
                    </a:cubicBezTo>
                    <a:cubicBezTo>
                      <a:pt x="1981" y="804"/>
                      <a:pt x="2003" y="764"/>
                      <a:pt x="2002" y="723"/>
                    </a:cubicBezTo>
                    <a:cubicBezTo>
                      <a:pt x="2000" y="708"/>
                      <a:pt x="1995" y="692"/>
                      <a:pt x="1988" y="679"/>
                    </a:cubicBezTo>
                    <a:cubicBezTo>
                      <a:pt x="1979" y="665"/>
                      <a:pt x="1969" y="655"/>
                      <a:pt x="1957" y="644"/>
                    </a:cubicBezTo>
                    <a:cubicBezTo>
                      <a:pt x="1921" y="620"/>
                      <a:pt x="1863" y="617"/>
                      <a:pt x="1782" y="663"/>
                    </a:cubicBezTo>
                    <a:cubicBezTo>
                      <a:pt x="1700" y="710"/>
                      <a:pt x="1665" y="818"/>
                      <a:pt x="1679" y="924"/>
                    </a:cubicBezTo>
                    <a:cubicBezTo>
                      <a:pt x="1684" y="965"/>
                      <a:pt x="1696" y="1005"/>
                      <a:pt x="1717" y="1043"/>
                    </a:cubicBezTo>
                    <a:cubicBezTo>
                      <a:pt x="1734" y="1077"/>
                      <a:pt x="1760" y="1106"/>
                      <a:pt x="1791" y="1128"/>
                    </a:cubicBezTo>
                    <a:cubicBezTo>
                      <a:pt x="1871" y="1185"/>
                      <a:pt x="1998" y="1194"/>
                      <a:pt x="2175" y="1092"/>
                    </a:cubicBezTo>
                    <a:cubicBezTo>
                      <a:pt x="2352" y="991"/>
                      <a:pt x="2408" y="843"/>
                      <a:pt x="2393" y="699"/>
                    </a:cubicBezTo>
                    <a:cubicBezTo>
                      <a:pt x="2384" y="636"/>
                      <a:pt x="2364" y="574"/>
                      <a:pt x="2333" y="517"/>
                    </a:cubicBezTo>
                    <a:cubicBezTo>
                      <a:pt x="2300" y="459"/>
                      <a:pt x="2256" y="407"/>
                      <a:pt x="2206" y="366"/>
                    </a:cubicBezTo>
                    <a:cubicBezTo>
                      <a:pt x="2067" y="248"/>
                      <a:pt x="1869" y="229"/>
                      <a:pt x="1712" y="318"/>
                    </a:cubicBezTo>
                    <a:cubicBezTo>
                      <a:pt x="1470" y="447"/>
                      <a:pt x="1272" y="641"/>
                      <a:pt x="1085" y="826"/>
                    </a:cubicBezTo>
                    <a:cubicBezTo>
                      <a:pt x="797" y="1111"/>
                      <a:pt x="529" y="1374"/>
                      <a:pt x="139" y="138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0" name="Google Shape;5860;p58"/>
              <p:cNvSpPr/>
              <p:nvPr/>
            </p:nvSpPr>
            <p:spPr>
              <a:xfrm>
                <a:off x="1975445" y="1857857"/>
                <a:ext cx="260628" cy="140568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412" extrusionOk="0">
                    <a:moveTo>
                      <a:pt x="134" y="227"/>
                    </a:moveTo>
                    <a:cubicBezTo>
                      <a:pt x="0" y="222"/>
                      <a:pt x="5" y="23"/>
                      <a:pt x="139" y="26"/>
                    </a:cubicBezTo>
                    <a:cubicBezTo>
                      <a:pt x="529" y="38"/>
                      <a:pt x="797" y="301"/>
                      <a:pt x="1085" y="586"/>
                    </a:cubicBezTo>
                    <a:cubicBezTo>
                      <a:pt x="1274" y="771"/>
                      <a:pt x="1471" y="965"/>
                      <a:pt x="1713" y="1092"/>
                    </a:cubicBezTo>
                    <a:cubicBezTo>
                      <a:pt x="1871" y="1181"/>
                      <a:pt x="2069" y="1162"/>
                      <a:pt x="2206" y="1046"/>
                    </a:cubicBezTo>
                    <a:cubicBezTo>
                      <a:pt x="2257" y="1003"/>
                      <a:pt x="2300" y="951"/>
                      <a:pt x="2333" y="895"/>
                    </a:cubicBezTo>
                    <a:cubicBezTo>
                      <a:pt x="2366" y="838"/>
                      <a:pt x="2386" y="776"/>
                      <a:pt x="2393" y="713"/>
                    </a:cubicBezTo>
                    <a:cubicBezTo>
                      <a:pt x="2410" y="567"/>
                      <a:pt x="2350" y="417"/>
                      <a:pt x="2177" y="320"/>
                    </a:cubicBezTo>
                    <a:cubicBezTo>
                      <a:pt x="2002" y="222"/>
                      <a:pt x="1873" y="227"/>
                      <a:pt x="1792" y="283"/>
                    </a:cubicBezTo>
                    <a:cubicBezTo>
                      <a:pt x="1761" y="306"/>
                      <a:pt x="1736" y="335"/>
                      <a:pt x="1717" y="369"/>
                    </a:cubicBezTo>
                    <a:cubicBezTo>
                      <a:pt x="1698" y="405"/>
                      <a:pt x="1686" y="447"/>
                      <a:pt x="1679" y="488"/>
                    </a:cubicBezTo>
                    <a:lnTo>
                      <a:pt x="1679" y="488"/>
                    </a:lnTo>
                    <a:cubicBezTo>
                      <a:pt x="1667" y="592"/>
                      <a:pt x="1700" y="702"/>
                      <a:pt x="1784" y="749"/>
                    </a:cubicBezTo>
                    <a:cubicBezTo>
                      <a:pt x="1863" y="793"/>
                      <a:pt x="1923" y="792"/>
                      <a:pt x="1959" y="766"/>
                    </a:cubicBezTo>
                    <a:cubicBezTo>
                      <a:pt x="1971" y="757"/>
                      <a:pt x="1981" y="745"/>
                      <a:pt x="1988" y="733"/>
                    </a:cubicBezTo>
                    <a:cubicBezTo>
                      <a:pt x="1996" y="719"/>
                      <a:pt x="2002" y="704"/>
                      <a:pt x="2002" y="689"/>
                    </a:cubicBezTo>
                    <a:cubicBezTo>
                      <a:pt x="2005" y="646"/>
                      <a:pt x="1983" y="608"/>
                      <a:pt x="1945" y="589"/>
                    </a:cubicBezTo>
                    <a:cubicBezTo>
                      <a:pt x="1827" y="527"/>
                      <a:pt x="1921" y="350"/>
                      <a:pt x="2039" y="412"/>
                    </a:cubicBezTo>
                    <a:cubicBezTo>
                      <a:pt x="2148" y="467"/>
                      <a:pt x="2213" y="582"/>
                      <a:pt x="2202" y="704"/>
                    </a:cubicBezTo>
                    <a:cubicBezTo>
                      <a:pt x="2197" y="747"/>
                      <a:pt x="2185" y="792"/>
                      <a:pt x="2163" y="829"/>
                    </a:cubicBezTo>
                    <a:cubicBezTo>
                      <a:pt x="2141" y="871"/>
                      <a:pt x="2110" y="905"/>
                      <a:pt x="2074" y="931"/>
                    </a:cubicBezTo>
                    <a:cubicBezTo>
                      <a:pt x="1979" y="996"/>
                      <a:pt x="1844" y="1013"/>
                      <a:pt x="1686" y="924"/>
                    </a:cubicBezTo>
                    <a:cubicBezTo>
                      <a:pt x="1528" y="834"/>
                      <a:pt x="1459" y="642"/>
                      <a:pt x="1482" y="462"/>
                    </a:cubicBezTo>
                    <a:cubicBezTo>
                      <a:pt x="1490" y="395"/>
                      <a:pt x="1511" y="332"/>
                      <a:pt x="1542" y="273"/>
                    </a:cubicBezTo>
                    <a:cubicBezTo>
                      <a:pt x="1574" y="211"/>
                      <a:pt x="1621" y="160"/>
                      <a:pt x="1677" y="119"/>
                    </a:cubicBezTo>
                    <a:cubicBezTo>
                      <a:pt x="1815" y="21"/>
                      <a:pt x="2017" y="0"/>
                      <a:pt x="2275" y="144"/>
                    </a:cubicBezTo>
                    <a:cubicBezTo>
                      <a:pt x="2530" y="289"/>
                      <a:pt x="2618" y="513"/>
                      <a:pt x="2592" y="733"/>
                    </a:cubicBezTo>
                    <a:cubicBezTo>
                      <a:pt x="2582" y="824"/>
                      <a:pt x="2553" y="912"/>
                      <a:pt x="2508" y="991"/>
                    </a:cubicBezTo>
                    <a:cubicBezTo>
                      <a:pt x="2463" y="1071"/>
                      <a:pt x="2403" y="1142"/>
                      <a:pt x="2333" y="1200"/>
                    </a:cubicBezTo>
                    <a:cubicBezTo>
                      <a:pt x="2148" y="1351"/>
                      <a:pt x="1888" y="1411"/>
                      <a:pt x="1621" y="1269"/>
                    </a:cubicBezTo>
                    <a:cubicBezTo>
                      <a:pt x="1351" y="1128"/>
                      <a:pt x="1143" y="922"/>
                      <a:pt x="946" y="728"/>
                    </a:cubicBezTo>
                    <a:cubicBezTo>
                      <a:pt x="685" y="472"/>
                      <a:pt x="445" y="235"/>
                      <a:pt x="134" y="2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61" name="Google Shape;5861;p58"/>
            <p:cNvGrpSpPr/>
            <p:nvPr/>
          </p:nvGrpSpPr>
          <p:grpSpPr>
            <a:xfrm>
              <a:off x="989955" y="1127164"/>
              <a:ext cx="7163972" cy="64150"/>
              <a:chOff x="1299890" y="844622"/>
              <a:chExt cx="6544233" cy="64143"/>
            </a:xfrm>
          </p:grpSpPr>
          <p:grpSp>
            <p:nvGrpSpPr>
              <p:cNvPr id="5862" name="Google Shape;5862;p58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5863" name="Google Shape;5863;p58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4" name="Google Shape;5864;p58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5" name="Google Shape;5865;p58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6" name="Google Shape;5866;p58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7" name="Google Shape;5867;p58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8" name="Google Shape;5868;p58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9" name="Google Shape;5869;p58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0" name="Google Shape;5870;p58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1" name="Google Shape;5871;p58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2" name="Google Shape;5872;p58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3" name="Google Shape;5873;p58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4" name="Google Shape;5874;p58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5" name="Google Shape;5875;p58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6" name="Google Shape;5876;p58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7" name="Google Shape;5877;p58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8" name="Google Shape;5878;p58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9" name="Google Shape;5879;p58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0" name="Google Shape;5880;p58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1" name="Google Shape;5881;p58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2" name="Google Shape;5882;p58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3" name="Google Shape;5883;p58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4" name="Google Shape;5884;p58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5" name="Google Shape;5885;p58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6" name="Google Shape;5886;p58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7" name="Google Shape;5887;p58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8" name="Google Shape;5888;p58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9" name="Google Shape;5889;p58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0" name="Google Shape;5890;p58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1" name="Google Shape;5891;p58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2" name="Google Shape;5892;p58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3" name="Google Shape;5893;p58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4" name="Google Shape;5894;p58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5" name="Google Shape;5895;p58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96" name="Google Shape;5896;p58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5897" name="Google Shape;5897;p58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8" name="Google Shape;5898;p58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9" name="Google Shape;5899;p58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0" name="Google Shape;5900;p58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1" name="Google Shape;5901;p58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2" name="Google Shape;5902;p58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3" name="Google Shape;5903;p58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4" name="Google Shape;5904;p58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5" name="Google Shape;5905;p58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6" name="Google Shape;5906;p58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7" name="Google Shape;5907;p58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8" name="Google Shape;5908;p58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9" name="Google Shape;5909;p58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0" name="Google Shape;5910;p58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1" name="Google Shape;5911;p58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2" name="Google Shape;5912;p58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3" name="Google Shape;5913;p58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4" name="Google Shape;5914;p58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5" name="Google Shape;5915;p58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6" name="Google Shape;5916;p58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7" name="Google Shape;5917;p58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8" name="Google Shape;5918;p58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9" name="Google Shape;5919;p58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0" name="Google Shape;5920;p58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1" name="Google Shape;5921;p58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2" name="Google Shape;5922;p58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3" name="Google Shape;5923;p58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4" name="Google Shape;5924;p58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5" name="Google Shape;5925;p58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6" name="Google Shape;5926;p58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7" name="Google Shape;5927;p58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8" name="Google Shape;5928;p58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9" name="Google Shape;5929;p58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930" name="Google Shape;5930;p58"/>
            <p:cNvGrpSpPr/>
            <p:nvPr/>
          </p:nvGrpSpPr>
          <p:grpSpPr>
            <a:xfrm flipH="1">
              <a:off x="8142235" y="1066879"/>
              <a:ext cx="188096" cy="184719"/>
              <a:chOff x="1975445" y="1742475"/>
              <a:chExt cx="260628" cy="255950"/>
            </a:xfrm>
          </p:grpSpPr>
          <p:sp>
            <p:nvSpPr>
              <p:cNvPr id="5931" name="Google Shape;5931;p58"/>
              <p:cNvSpPr/>
              <p:nvPr/>
            </p:nvSpPr>
            <p:spPr>
              <a:xfrm>
                <a:off x="1975445" y="1742475"/>
                <a:ext cx="260628" cy="140568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412" extrusionOk="0">
                    <a:moveTo>
                      <a:pt x="139" y="1386"/>
                    </a:moveTo>
                    <a:cubicBezTo>
                      <a:pt x="5" y="1389"/>
                      <a:pt x="0" y="1188"/>
                      <a:pt x="134" y="1185"/>
                    </a:cubicBezTo>
                    <a:cubicBezTo>
                      <a:pt x="445" y="1176"/>
                      <a:pt x="685" y="940"/>
                      <a:pt x="944" y="684"/>
                    </a:cubicBezTo>
                    <a:cubicBezTo>
                      <a:pt x="1143" y="488"/>
                      <a:pt x="1353" y="284"/>
                      <a:pt x="1621" y="141"/>
                    </a:cubicBezTo>
                    <a:cubicBezTo>
                      <a:pt x="1887" y="1"/>
                      <a:pt x="2148" y="59"/>
                      <a:pt x="2333" y="212"/>
                    </a:cubicBezTo>
                    <a:cubicBezTo>
                      <a:pt x="2403" y="270"/>
                      <a:pt x="2463" y="340"/>
                      <a:pt x="2508" y="419"/>
                    </a:cubicBezTo>
                    <a:cubicBezTo>
                      <a:pt x="2553" y="500"/>
                      <a:pt x="2582" y="586"/>
                      <a:pt x="2592" y="677"/>
                    </a:cubicBezTo>
                    <a:cubicBezTo>
                      <a:pt x="2618" y="897"/>
                      <a:pt x="2530" y="1125"/>
                      <a:pt x="2275" y="1267"/>
                    </a:cubicBezTo>
                    <a:cubicBezTo>
                      <a:pt x="2019" y="1412"/>
                      <a:pt x="1815" y="1391"/>
                      <a:pt x="1677" y="1291"/>
                    </a:cubicBezTo>
                    <a:cubicBezTo>
                      <a:pt x="1621" y="1252"/>
                      <a:pt x="1574" y="1199"/>
                      <a:pt x="1542" y="1139"/>
                    </a:cubicBezTo>
                    <a:cubicBezTo>
                      <a:pt x="1511" y="1079"/>
                      <a:pt x="1490" y="1015"/>
                      <a:pt x="1482" y="950"/>
                    </a:cubicBezTo>
                    <a:cubicBezTo>
                      <a:pt x="1459" y="768"/>
                      <a:pt x="1524" y="577"/>
                      <a:pt x="1686" y="488"/>
                    </a:cubicBezTo>
                    <a:cubicBezTo>
                      <a:pt x="1845" y="397"/>
                      <a:pt x="1979" y="416"/>
                      <a:pt x="2072" y="481"/>
                    </a:cubicBezTo>
                    <a:cubicBezTo>
                      <a:pt x="2110" y="507"/>
                      <a:pt x="2141" y="541"/>
                      <a:pt x="2163" y="581"/>
                    </a:cubicBezTo>
                    <a:cubicBezTo>
                      <a:pt x="2184" y="620"/>
                      <a:pt x="2197" y="663"/>
                      <a:pt x="2201" y="708"/>
                    </a:cubicBezTo>
                    <a:cubicBezTo>
                      <a:pt x="2211" y="828"/>
                      <a:pt x="2146" y="945"/>
                      <a:pt x="2038" y="998"/>
                    </a:cubicBezTo>
                    <a:cubicBezTo>
                      <a:pt x="1919" y="1061"/>
                      <a:pt x="1825" y="885"/>
                      <a:pt x="1943" y="821"/>
                    </a:cubicBezTo>
                    <a:cubicBezTo>
                      <a:pt x="1981" y="804"/>
                      <a:pt x="2003" y="764"/>
                      <a:pt x="2002" y="723"/>
                    </a:cubicBezTo>
                    <a:cubicBezTo>
                      <a:pt x="2000" y="708"/>
                      <a:pt x="1995" y="692"/>
                      <a:pt x="1988" y="679"/>
                    </a:cubicBezTo>
                    <a:cubicBezTo>
                      <a:pt x="1979" y="665"/>
                      <a:pt x="1969" y="655"/>
                      <a:pt x="1957" y="644"/>
                    </a:cubicBezTo>
                    <a:cubicBezTo>
                      <a:pt x="1921" y="620"/>
                      <a:pt x="1863" y="617"/>
                      <a:pt x="1782" y="663"/>
                    </a:cubicBezTo>
                    <a:cubicBezTo>
                      <a:pt x="1700" y="710"/>
                      <a:pt x="1665" y="818"/>
                      <a:pt x="1679" y="924"/>
                    </a:cubicBezTo>
                    <a:cubicBezTo>
                      <a:pt x="1684" y="965"/>
                      <a:pt x="1696" y="1005"/>
                      <a:pt x="1717" y="1043"/>
                    </a:cubicBezTo>
                    <a:cubicBezTo>
                      <a:pt x="1734" y="1077"/>
                      <a:pt x="1760" y="1106"/>
                      <a:pt x="1791" y="1128"/>
                    </a:cubicBezTo>
                    <a:cubicBezTo>
                      <a:pt x="1871" y="1185"/>
                      <a:pt x="1998" y="1194"/>
                      <a:pt x="2175" y="1092"/>
                    </a:cubicBezTo>
                    <a:cubicBezTo>
                      <a:pt x="2352" y="991"/>
                      <a:pt x="2408" y="843"/>
                      <a:pt x="2393" y="699"/>
                    </a:cubicBezTo>
                    <a:cubicBezTo>
                      <a:pt x="2384" y="636"/>
                      <a:pt x="2364" y="574"/>
                      <a:pt x="2333" y="517"/>
                    </a:cubicBezTo>
                    <a:cubicBezTo>
                      <a:pt x="2300" y="459"/>
                      <a:pt x="2256" y="407"/>
                      <a:pt x="2206" y="366"/>
                    </a:cubicBezTo>
                    <a:cubicBezTo>
                      <a:pt x="2067" y="248"/>
                      <a:pt x="1869" y="229"/>
                      <a:pt x="1712" y="318"/>
                    </a:cubicBezTo>
                    <a:cubicBezTo>
                      <a:pt x="1470" y="447"/>
                      <a:pt x="1272" y="641"/>
                      <a:pt x="1085" y="826"/>
                    </a:cubicBezTo>
                    <a:cubicBezTo>
                      <a:pt x="797" y="1111"/>
                      <a:pt x="529" y="1374"/>
                      <a:pt x="139" y="138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2" name="Google Shape;5932;p58"/>
              <p:cNvSpPr/>
              <p:nvPr/>
            </p:nvSpPr>
            <p:spPr>
              <a:xfrm>
                <a:off x="1975445" y="1857857"/>
                <a:ext cx="260628" cy="140568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412" extrusionOk="0">
                    <a:moveTo>
                      <a:pt x="134" y="227"/>
                    </a:moveTo>
                    <a:cubicBezTo>
                      <a:pt x="0" y="222"/>
                      <a:pt x="5" y="23"/>
                      <a:pt x="139" y="26"/>
                    </a:cubicBezTo>
                    <a:cubicBezTo>
                      <a:pt x="529" y="38"/>
                      <a:pt x="797" y="301"/>
                      <a:pt x="1085" y="586"/>
                    </a:cubicBezTo>
                    <a:cubicBezTo>
                      <a:pt x="1274" y="771"/>
                      <a:pt x="1471" y="965"/>
                      <a:pt x="1713" y="1092"/>
                    </a:cubicBezTo>
                    <a:cubicBezTo>
                      <a:pt x="1871" y="1181"/>
                      <a:pt x="2069" y="1162"/>
                      <a:pt x="2206" y="1046"/>
                    </a:cubicBezTo>
                    <a:cubicBezTo>
                      <a:pt x="2257" y="1003"/>
                      <a:pt x="2300" y="951"/>
                      <a:pt x="2333" y="895"/>
                    </a:cubicBezTo>
                    <a:cubicBezTo>
                      <a:pt x="2366" y="838"/>
                      <a:pt x="2386" y="776"/>
                      <a:pt x="2393" y="713"/>
                    </a:cubicBezTo>
                    <a:cubicBezTo>
                      <a:pt x="2410" y="567"/>
                      <a:pt x="2350" y="417"/>
                      <a:pt x="2177" y="320"/>
                    </a:cubicBezTo>
                    <a:cubicBezTo>
                      <a:pt x="2002" y="222"/>
                      <a:pt x="1873" y="227"/>
                      <a:pt x="1792" y="283"/>
                    </a:cubicBezTo>
                    <a:cubicBezTo>
                      <a:pt x="1761" y="306"/>
                      <a:pt x="1736" y="335"/>
                      <a:pt x="1717" y="369"/>
                    </a:cubicBezTo>
                    <a:cubicBezTo>
                      <a:pt x="1698" y="405"/>
                      <a:pt x="1686" y="447"/>
                      <a:pt x="1679" y="488"/>
                    </a:cubicBezTo>
                    <a:lnTo>
                      <a:pt x="1679" y="488"/>
                    </a:lnTo>
                    <a:cubicBezTo>
                      <a:pt x="1667" y="592"/>
                      <a:pt x="1700" y="702"/>
                      <a:pt x="1784" y="749"/>
                    </a:cubicBezTo>
                    <a:cubicBezTo>
                      <a:pt x="1863" y="793"/>
                      <a:pt x="1923" y="792"/>
                      <a:pt x="1959" y="766"/>
                    </a:cubicBezTo>
                    <a:cubicBezTo>
                      <a:pt x="1971" y="757"/>
                      <a:pt x="1981" y="745"/>
                      <a:pt x="1988" y="733"/>
                    </a:cubicBezTo>
                    <a:cubicBezTo>
                      <a:pt x="1996" y="719"/>
                      <a:pt x="2002" y="704"/>
                      <a:pt x="2002" y="689"/>
                    </a:cubicBezTo>
                    <a:cubicBezTo>
                      <a:pt x="2005" y="646"/>
                      <a:pt x="1983" y="608"/>
                      <a:pt x="1945" y="589"/>
                    </a:cubicBezTo>
                    <a:cubicBezTo>
                      <a:pt x="1827" y="527"/>
                      <a:pt x="1921" y="350"/>
                      <a:pt x="2039" y="412"/>
                    </a:cubicBezTo>
                    <a:cubicBezTo>
                      <a:pt x="2148" y="467"/>
                      <a:pt x="2213" y="582"/>
                      <a:pt x="2202" y="704"/>
                    </a:cubicBezTo>
                    <a:cubicBezTo>
                      <a:pt x="2197" y="747"/>
                      <a:pt x="2185" y="792"/>
                      <a:pt x="2163" y="829"/>
                    </a:cubicBezTo>
                    <a:cubicBezTo>
                      <a:pt x="2141" y="871"/>
                      <a:pt x="2110" y="905"/>
                      <a:pt x="2074" y="931"/>
                    </a:cubicBezTo>
                    <a:cubicBezTo>
                      <a:pt x="1979" y="996"/>
                      <a:pt x="1844" y="1013"/>
                      <a:pt x="1686" y="924"/>
                    </a:cubicBezTo>
                    <a:cubicBezTo>
                      <a:pt x="1528" y="834"/>
                      <a:pt x="1459" y="642"/>
                      <a:pt x="1482" y="462"/>
                    </a:cubicBezTo>
                    <a:cubicBezTo>
                      <a:pt x="1490" y="395"/>
                      <a:pt x="1511" y="332"/>
                      <a:pt x="1542" y="273"/>
                    </a:cubicBezTo>
                    <a:cubicBezTo>
                      <a:pt x="1574" y="211"/>
                      <a:pt x="1621" y="160"/>
                      <a:pt x="1677" y="119"/>
                    </a:cubicBezTo>
                    <a:cubicBezTo>
                      <a:pt x="1815" y="21"/>
                      <a:pt x="2017" y="0"/>
                      <a:pt x="2275" y="144"/>
                    </a:cubicBezTo>
                    <a:cubicBezTo>
                      <a:pt x="2530" y="289"/>
                      <a:pt x="2618" y="513"/>
                      <a:pt x="2592" y="733"/>
                    </a:cubicBezTo>
                    <a:cubicBezTo>
                      <a:pt x="2582" y="824"/>
                      <a:pt x="2553" y="912"/>
                      <a:pt x="2508" y="991"/>
                    </a:cubicBezTo>
                    <a:cubicBezTo>
                      <a:pt x="2463" y="1071"/>
                      <a:pt x="2403" y="1142"/>
                      <a:pt x="2333" y="1200"/>
                    </a:cubicBezTo>
                    <a:cubicBezTo>
                      <a:pt x="2148" y="1351"/>
                      <a:pt x="1888" y="1411"/>
                      <a:pt x="1621" y="1269"/>
                    </a:cubicBezTo>
                    <a:cubicBezTo>
                      <a:pt x="1351" y="1128"/>
                      <a:pt x="1143" y="922"/>
                      <a:pt x="946" y="728"/>
                    </a:cubicBezTo>
                    <a:cubicBezTo>
                      <a:pt x="685" y="472"/>
                      <a:pt x="445" y="235"/>
                      <a:pt x="134" y="2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933" name="Google Shape;5933;p58"/>
          <p:cNvSpPr txBox="1">
            <a:spLocks noGrp="1"/>
          </p:cNvSpPr>
          <p:nvPr>
            <p:ph type="title" idx="13"/>
          </p:nvPr>
        </p:nvSpPr>
        <p:spPr>
          <a:xfrm flipH="1">
            <a:off x="2805575" y="3110100"/>
            <a:ext cx="9291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04</a:t>
            </a:r>
            <a:endParaRPr/>
          </a:p>
        </p:txBody>
      </p:sp>
      <p:sp>
        <p:nvSpPr>
          <p:cNvPr id="5934" name="Google Shape;5934;p58"/>
          <p:cNvSpPr txBox="1">
            <a:spLocks noGrp="1"/>
          </p:cNvSpPr>
          <p:nvPr>
            <p:ph type="subTitle" idx="15"/>
          </p:nvPr>
        </p:nvSpPr>
        <p:spPr>
          <a:xfrm>
            <a:off x="2054638" y="3665450"/>
            <a:ext cx="24327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Religione</a:t>
            </a:r>
            <a:endParaRPr dirty="0"/>
          </a:p>
        </p:txBody>
      </p:sp>
      <p:sp>
        <p:nvSpPr>
          <p:cNvPr id="5935" name="Google Shape;5935;p58"/>
          <p:cNvSpPr txBox="1">
            <a:spLocks noGrp="1"/>
          </p:cNvSpPr>
          <p:nvPr>
            <p:ph type="title" idx="16"/>
          </p:nvPr>
        </p:nvSpPr>
        <p:spPr>
          <a:xfrm flipH="1">
            <a:off x="5409325" y="3110100"/>
            <a:ext cx="9291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05</a:t>
            </a:r>
            <a:endParaRPr/>
          </a:p>
        </p:txBody>
      </p:sp>
      <p:sp>
        <p:nvSpPr>
          <p:cNvPr id="5936" name="Google Shape;5936;p58"/>
          <p:cNvSpPr txBox="1">
            <a:spLocks noGrp="1"/>
          </p:cNvSpPr>
          <p:nvPr>
            <p:ph type="subTitle" idx="18"/>
          </p:nvPr>
        </p:nvSpPr>
        <p:spPr>
          <a:xfrm>
            <a:off x="4600925" y="3665450"/>
            <a:ext cx="2693942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it-IT" dirty="0" smtClean="0"/>
              <a:t>Cultura</a:t>
            </a:r>
            <a:endParaRPr dirty="0"/>
          </a:p>
        </p:txBody>
      </p:sp>
      <p:sp>
        <p:nvSpPr>
          <p:cNvPr id="5937" name="Google Shape;5937;p58"/>
          <p:cNvSpPr txBox="1">
            <a:spLocks noGrp="1"/>
          </p:cNvSpPr>
          <p:nvPr>
            <p:ph type="subTitle" idx="2"/>
          </p:nvPr>
        </p:nvSpPr>
        <p:spPr>
          <a:xfrm>
            <a:off x="972175" y="194750"/>
            <a:ext cx="7291200" cy="6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/>
              <a:t>I contenuti</a:t>
            </a:r>
            <a:endParaRPr sz="32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9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42" name="Google Shape;5942;p59"/>
          <p:cNvSpPr txBox="1">
            <a:spLocks noGrp="1"/>
          </p:cNvSpPr>
          <p:nvPr>
            <p:ph type="title"/>
          </p:nvPr>
        </p:nvSpPr>
        <p:spPr>
          <a:xfrm flipH="1">
            <a:off x="89525" y="66947"/>
            <a:ext cx="9291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5943" name="Google Shape;5943;p59"/>
          <p:cNvSpPr txBox="1">
            <a:spLocks noGrp="1"/>
          </p:cNvSpPr>
          <p:nvPr>
            <p:ph type="subTitle" idx="2"/>
          </p:nvPr>
        </p:nvSpPr>
        <p:spPr>
          <a:xfrm>
            <a:off x="2995455" y="50944"/>
            <a:ext cx="19068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Dove e quando</a:t>
            </a:r>
            <a:endParaRPr dirty="0"/>
          </a:p>
        </p:txBody>
      </p:sp>
      <p:grpSp>
        <p:nvGrpSpPr>
          <p:cNvPr id="5944" name="Google Shape;5944;p59"/>
          <p:cNvGrpSpPr/>
          <p:nvPr/>
        </p:nvGrpSpPr>
        <p:grpSpPr>
          <a:xfrm>
            <a:off x="813610" y="247142"/>
            <a:ext cx="7516796" cy="184719"/>
            <a:chOff x="813535" y="1066879"/>
            <a:chExt cx="7516796" cy="184719"/>
          </a:xfrm>
        </p:grpSpPr>
        <p:grpSp>
          <p:nvGrpSpPr>
            <p:cNvPr id="5945" name="Google Shape;5945;p59"/>
            <p:cNvGrpSpPr/>
            <p:nvPr/>
          </p:nvGrpSpPr>
          <p:grpSpPr>
            <a:xfrm>
              <a:off x="813535" y="1066879"/>
              <a:ext cx="188096" cy="184719"/>
              <a:chOff x="1975445" y="1742475"/>
              <a:chExt cx="260628" cy="255950"/>
            </a:xfrm>
          </p:grpSpPr>
          <p:sp>
            <p:nvSpPr>
              <p:cNvPr id="5946" name="Google Shape;5946;p59"/>
              <p:cNvSpPr/>
              <p:nvPr/>
            </p:nvSpPr>
            <p:spPr>
              <a:xfrm>
                <a:off x="1975445" y="1742475"/>
                <a:ext cx="260628" cy="140568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412" extrusionOk="0">
                    <a:moveTo>
                      <a:pt x="139" y="1386"/>
                    </a:moveTo>
                    <a:cubicBezTo>
                      <a:pt x="5" y="1389"/>
                      <a:pt x="0" y="1188"/>
                      <a:pt x="134" y="1185"/>
                    </a:cubicBezTo>
                    <a:cubicBezTo>
                      <a:pt x="445" y="1176"/>
                      <a:pt x="685" y="940"/>
                      <a:pt x="944" y="684"/>
                    </a:cubicBezTo>
                    <a:cubicBezTo>
                      <a:pt x="1143" y="488"/>
                      <a:pt x="1353" y="284"/>
                      <a:pt x="1621" y="141"/>
                    </a:cubicBezTo>
                    <a:cubicBezTo>
                      <a:pt x="1887" y="1"/>
                      <a:pt x="2148" y="59"/>
                      <a:pt x="2333" y="212"/>
                    </a:cubicBezTo>
                    <a:cubicBezTo>
                      <a:pt x="2403" y="270"/>
                      <a:pt x="2463" y="340"/>
                      <a:pt x="2508" y="419"/>
                    </a:cubicBezTo>
                    <a:cubicBezTo>
                      <a:pt x="2553" y="500"/>
                      <a:pt x="2582" y="586"/>
                      <a:pt x="2592" y="677"/>
                    </a:cubicBezTo>
                    <a:cubicBezTo>
                      <a:pt x="2618" y="897"/>
                      <a:pt x="2530" y="1125"/>
                      <a:pt x="2275" y="1267"/>
                    </a:cubicBezTo>
                    <a:cubicBezTo>
                      <a:pt x="2019" y="1412"/>
                      <a:pt x="1815" y="1391"/>
                      <a:pt x="1677" y="1291"/>
                    </a:cubicBezTo>
                    <a:cubicBezTo>
                      <a:pt x="1621" y="1252"/>
                      <a:pt x="1574" y="1199"/>
                      <a:pt x="1542" y="1139"/>
                    </a:cubicBezTo>
                    <a:cubicBezTo>
                      <a:pt x="1511" y="1079"/>
                      <a:pt x="1490" y="1015"/>
                      <a:pt x="1482" y="950"/>
                    </a:cubicBezTo>
                    <a:cubicBezTo>
                      <a:pt x="1459" y="768"/>
                      <a:pt x="1524" y="577"/>
                      <a:pt x="1686" y="488"/>
                    </a:cubicBezTo>
                    <a:cubicBezTo>
                      <a:pt x="1845" y="397"/>
                      <a:pt x="1979" y="416"/>
                      <a:pt x="2072" y="481"/>
                    </a:cubicBezTo>
                    <a:cubicBezTo>
                      <a:pt x="2110" y="507"/>
                      <a:pt x="2141" y="541"/>
                      <a:pt x="2163" y="581"/>
                    </a:cubicBezTo>
                    <a:cubicBezTo>
                      <a:pt x="2184" y="620"/>
                      <a:pt x="2197" y="663"/>
                      <a:pt x="2201" y="708"/>
                    </a:cubicBezTo>
                    <a:cubicBezTo>
                      <a:pt x="2211" y="828"/>
                      <a:pt x="2146" y="945"/>
                      <a:pt x="2038" y="998"/>
                    </a:cubicBezTo>
                    <a:cubicBezTo>
                      <a:pt x="1919" y="1061"/>
                      <a:pt x="1825" y="885"/>
                      <a:pt x="1943" y="821"/>
                    </a:cubicBezTo>
                    <a:cubicBezTo>
                      <a:pt x="1981" y="804"/>
                      <a:pt x="2003" y="764"/>
                      <a:pt x="2002" y="723"/>
                    </a:cubicBezTo>
                    <a:cubicBezTo>
                      <a:pt x="2000" y="708"/>
                      <a:pt x="1995" y="692"/>
                      <a:pt x="1988" y="679"/>
                    </a:cubicBezTo>
                    <a:cubicBezTo>
                      <a:pt x="1979" y="665"/>
                      <a:pt x="1969" y="655"/>
                      <a:pt x="1957" y="644"/>
                    </a:cubicBezTo>
                    <a:cubicBezTo>
                      <a:pt x="1921" y="620"/>
                      <a:pt x="1863" y="617"/>
                      <a:pt x="1782" y="663"/>
                    </a:cubicBezTo>
                    <a:cubicBezTo>
                      <a:pt x="1700" y="710"/>
                      <a:pt x="1665" y="818"/>
                      <a:pt x="1679" y="924"/>
                    </a:cubicBezTo>
                    <a:cubicBezTo>
                      <a:pt x="1684" y="965"/>
                      <a:pt x="1696" y="1005"/>
                      <a:pt x="1717" y="1043"/>
                    </a:cubicBezTo>
                    <a:cubicBezTo>
                      <a:pt x="1734" y="1077"/>
                      <a:pt x="1760" y="1106"/>
                      <a:pt x="1791" y="1128"/>
                    </a:cubicBezTo>
                    <a:cubicBezTo>
                      <a:pt x="1871" y="1185"/>
                      <a:pt x="1998" y="1194"/>
                      <a:pt x="2175" y="1092"/>
                    </a:cubicBezTo>
                    <a:cubicBezTo>
                      <a:pt x="2352" y="991"/>
                      <a:pt x="2408" y="843"/>
                      <a:pt x="2393" y="699"/>
                    </a:cubicBezTo>
                    <a:cubicBezTo>
                      <a:pt x="2384" y="636"/>
                      <a:pt x="2364" y="574"/>
                      <a:pt x="2333" y="517"/>
                    </a:cubicBezTo>
                    <a:cubicBezTo>
                      <a:pt x="2300" y="459"/>
                      <a:pt x="2256" y="407"/>
                      <a:pt x="2206" y="366"/>
                    </a:cubicBezTo>
                    <a:cubicBezTo>
                      <a:pt x="2067" y="248"/>
                      <a:pt x="1869" y="229"/>
                      <a:pt x="1712" y="318"/>
                    </a:cubicBezTo>
                    <a:cubicBezTo>
                      <a:pt x="1470" y="447"/>
                      <a:pt x="1272" y="641"/>
                      <a:pt x="1085" y="826"/>
                    </a:cubicBezTo>
                    <a:cubicBezTo>
                      <a:pt x="797" y="1111"/>
                      <a:pt x="529" y="1374"/>
                      <a:pt x="139" y="138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7" name="Google Shape;5947;p59"/>
              <p:cNvSpPr/>
              <p:nvPr/>
            </p:nvSpPr>
            <p:spPr>
              <a:xfrm>
                <a:off x="1975445" y="1857857"/>
                <a:ext cx="260628" cy="140568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412" extrusionOk="0">
                    <a:moveTo>
                      <a:pt x="134" y="227"/>
                    </a:moveTo>
                    <a:cubicBezTo>
                      <a:pt x="0" y="222"/>
                      <a:pt x="5" y="23"/>
                      <a:pt x="139" y="26"/>
                    </a:cubicBezTo>
                    <a:cubicBezTo>
                      <a:pt x="529" y="38"/>
                      <a:pt x="797" y="301"/>
                      <a:pt x="1085" y="586"/>
                    </a:cubicBezTo>
                    <a:cubicBezTo>
                      <a:pt x="1274" y="771"/>
                      <a:pt x="1471" y="965"/>
                      <a:pt x="1713" y="1092"/>
                    </a:cubicBezTo>
                    <a:cubicBezTo>
                      <a:pt x="1871" y="1181"/>
                      <a:pt x="2069" y="1162"/>
                      <a:pt x="2206" y="1046"/>
                    </a:cubicBezTo>
                    <a:cubicBezTo>
                      <a:pt x="2257" y="1003"/>
                      <a:pt x="2300" y="951"/>
                      <a:pt x="2333" y="895"/>
                    </a:cubicBezTo>
                    <a:cubicBezTo>
                      <a:pt x="2366" y="838"/>
                      <a:pt x="2386" y="776"/>
                      <a:pt x="2393" y="713"/>
                    </a:cubicBezTo>
                    <a:cubicBezTo>
                      <a:pt x="2410" y="567"/>
                      <a:pt x="2350" y="417"/>
                      <a:pt x="2177" y="320"/>
                    </a:cubicBezTo>
                    <a:cubicBezTo>
                      <a:pt x="2002" y="222"/>
                      <a:pt x="1873" y="227"/>
                      <a:pt x="1792" y="283"/>
                    </a:cubicBezTo>
                    <a:cubicBezTo>
                      <a:pt x="1761" y="306"/>
                      <a:pt x="1736" y="335"/>
                      <a:pt x="1717" y="369"/>
                    </a:cubicBezTo>
                    <a:cubicBezTo>
                      <a:pt x="1698" y="405"/>
                      <a:pt x="1686" y="447"/>
                      <a:pt x="1679" y="488"/>
                    </a:cubicBezTo>
                    <a:lnTo>
                      <a:pt x="1679" y="488"/>
                    </a:lnTo>
                    <a:cubicBezTo>
                      <a:pt x="1667" y="592"/>
                      <a:pt x="1700" y="702"/>
                      <a:pt x="1784" y="749"/>
                    </a:cubicBezTo>
                    <a:cubicBezTo>
                      <a:pt x="1863" y="793"/>
                      <a:pt x="1923" y="792"/>
                      <a:pt x="1959" y="766"/>
                    </a:cubicBezTo>
                    <a:cubicBezTo>
                      <a:pt x="1971" y="757"/>
                      <a:pt x="1981" y="745"/>
                      <a:pt x="1988" y="733"/>
                    </a:cubicBezTo>
                    <a:cubicBezTo>
                      <a:pt x="1996" y="719"/>
                      <a:pt x="2002" y="704"/>
                      <a:pt x="2002" y="689"/>
                    </a:cubicBezTo>
                    <a:cubicBezTo>
                      <a:pt x="2005" y="646"/>
                      <a:pt x="1983" y="608"/>
                      <a:pt x="1945" y="589"/>
                    </a:cubicBezTo>
                    <a:cubicBezTo>
                      <a:pt x="1827" y="527"/>
                      <a:pt x="1921" y="350"/>
                      <a:pt x="2039" y="412"/>
                    </a:cubicBezTo>
                    <a:cubicBezTo>
                      <a:pt x="2148" y="467"/>
                      <a:pt x="2213" y="582"/>
                      <a:pt x="2202" y="704"/>
                    </a:cubicBezTo>
                    <a:cubicBezTo>
                      <a:pt x="2197" y="747"/>
                      <a:pt x="2185" y="792"/>
                      <a:pt x="2163" y="829"/>
                    </a:cubicBezTo>
                    <a:cubicBezTo>
                      <a:pt x="2141" y="871"/>
                      <a:pt x="2110" y="905"/>
                      <a:pt x="2074" y="931"/>
                    </a:cubicBezTo>
                    <a:cubicBezTo>
                      <a:pt x="1979" y="996"/>
                      <a:pt x="1844" y="1013"/>
                      <a:pt x="1686" y="924"/>
                    </a:cubicBezTo>
                    <a:cubicBezTo>
                      <a:pt x="1528" y="834"/>
                      <a:pt x="1459" y="642"/>
                      <a:pt x="1482" y="462"/>
                    </a:cubicBezTo>
                    <a:cubicBezTo>
                      <a:pt x="1490" y="395"/>
                      <a:pt x="1511" y="332"/>
                      <a:pt x="1542" y="273"/>
                    </a:cubicBezTo>
                    <a:cubicBezTo>
                      <a:pt x="1574" y="211"/>
                      <a:pt x="1621" y="160"/>
                      <a:pt x="1677" y="119"/>
                    </a:cubicBezTo>
                    <a:cubicBezTo>
                      <a:pt x="1815" y="21"/>
                      <a:pt x="2017" y="0"/>
                      <a:pt x="2275" y="144"/>
                    </a:cubicBezTo>
                    <a:cubicBezTo>
                      <a:pt x="2530" y="289"/>
                      <a:pt x="2618" y="513"/>
                      <a:pt x="2592" y="733"/>
                    </a:cubicBezTo>
                    <a:cubicBezTo>
                      <a:pt x="2582" y="824"/>
                      <a:pt x="2553" y="912"/>
                      <a:pt x="2508" y="991"/>
                    </a:cubicBezTo>
                    <a:cubicBezTo>
                      <a:pt x="2463" y="1071"/>
                      <a:pt x="2403" y="1142"/>
                      <a:pt x="2333" y="1200"/>
                    </a:cubicBezTo>
                    <a:cubicBezTo>
                      <a:pt x="2148" y="1351"/>
                      <a:pt x="1888" y="1411"/>
                      <a:pt x="1621" y="1269"/>
                    </a:cubicBezTo>
                    <a:cubicBezTo>
                      <a:pt x="1351" y="1128"/>
                      <a:pt x="1143" y="922"/>
                      <a:pt x="946" y="728"/>
                    </a:cubicBezTo>
                    <a:cubicBezTo>
                      <a:pt x="685" y="472"/>
                      <a:pt x="445" y="235"/>
                      <a:pt x="134" y="2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48" name="Google Shape;5948;p59"/>
            <p:cNvGrpSpPr/>
            <p:nvPr/>
          </p:nvGrpSpPr>
          <p:grpSpPr>
            <a:xfrm>
              <a:off x="989955" y="1127164"/>
              <a:ext cx="7163972" cy="64150"/>
              <a:chOff x="1299890" y="844622"/>
              <a:chExt cx="6544233" cy="64143"/>
            </a:xfrm>
          </p:grpSpPr>
          <p:grpSp>
            <p:nvGrpSpPr>
              <p:cNvPr id="5949" name="Google Shape;5949;p59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5950" name="Google Shape;5950;p59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1" name="Google Shape;5951;p59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2" name="Google Shape;5952;p59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3" name="Google Shape;5953;p59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4" name="Google Shape;5954;p59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5" name="Google Shape;5955;p59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6" name="Google Shape;5956;p59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7" name="Google Shape;5957;p59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8" name="Google Shape;5958;p59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9" name="Google Shape;5959;p59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0" name="Google Shape;5960;p59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1" name="Google Shape;5961;p59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2" name="Google Shape;5962;p59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3" name="Google Shape;5963;p59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4" name="Google Shape;5964;p59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5" name="Google Shape;5965;p59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6" name="Google Shape;5966;p59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7" name="Google Shape;5967;p59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8" name="Google Shape;5968;p59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9" name="Google Shape;5969;p59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0" name="Google Shape;5970;p59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1" name="Google Shape;5971;p59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2" name="Google Shape;5972;p59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3" name="Google Shape;5973;p59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4" name="Google Shape;5974;p59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5" name="Google Shape;5975;p59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6" name="Google Shape;5976;p59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7" name="Google Shape;5977;p59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8" name="Google Shape;5978;p59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9" name="Google Shape;5979;p59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0" name="Google Shape;5980;p59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1" name="Google Shape;5981;p59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2" name="Google Shape;5982;p59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983" name="Google Shape;5983;p59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5984" name="Google Shape;5984;p59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5" name="Google Shape;5985;p59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6" name="Google Shape;5986;p59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7" name="Google Shape;5987;p59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8" name="Google Shape;5988;p59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9" name="Google Shape;5989;p59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0" name="Google Shape;5990;p59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1" name="Google Shape;5991;p59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2" name="Google Shape;5992;p59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3" name="Google Shape;5993;p59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4" name="Google Shape;5994;p59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5" name="Google Shape;5995;p59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6" name="Google Shape;5996;p59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7" name="Google Shape;5997;p59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8" name="Google Shape;5998;p59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9" name="Google Shape;5999;p59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0" name="Google Shape;6000;p59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1" name="Google Shape;6001;p59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2" name="Google Shape;6002;p59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3" name="Google Shape;6003;p59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4" name="Google Shape;6004;p59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5" name="Google Shape;6005;p59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6" name="Google Shape;6006;p59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7" name="Google Shape;6007;p59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8" name="Google Shape;6008;p59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9" name="Google Shape;6009;p59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10" name="Google Shape;6010;p59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11" name="Google Shape;6011;p59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12" name="Google Shape;6012;p59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13" name="Google Shape;6013;p59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14" name="Google Shape;6014;p59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15" name="Google Shape;6015;p59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16" name="Google Shape;6016;p59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017" name="Google Shape;6017;p59"/>
            <p:cNvGrpSpPr/>
            <p:nvPr/>
          </p:nvGrpSpPr>
          <p:grpSpPr>
            <a:xfrm flipH="1">
              <a:off x="8142235" y="1066879"/>
              <a:ext cx="188096" cy="184719"/>
              <a:chOff x="1975445" y="1742475"/>
              <a:chExt cx="260628" cy="255950"/>
            </a:xfrm>
          </p:grpSpPr>
          <p:sp>
            <p:nvSpPr>
              <p:cNvPr id="6018" name="Google Shape;6018;p59"/>
              <p:cNvSpPr/>
              <p:nvPr/>
            </p:nvSpPr>
            <p:spPr>
              <a:xfrm>
                <a:off x="1975445" y="1742475"/>
                <a:ext cx="260628" cy="140568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412" extrusionOk="0">
                    <a:moveTo>
                      <a:pt x="139" y="1386"/>
                    </a:moveTo>
                    <a:cubicBezTo>
                      <a:pt x="5" y="1389"/>
                      <a:pt x="0" y="1188"/>
                      <a:pt x="134" y="1185"/>
                    </a:cubicBezTo>
                    <a:cubicBezTo>
                      <a:pt x="445" y="1176"/>
                      <a:pt x="685" y="940"/>
                      <a:pt x="944" y="684"/>
                    </a:cubicBezTo>
                    <a:cubicBezTo>
                      <a:pt x="1143" y="488"/>
                      <a:pt x="1353" y="284"/>
                      <a:pt x="1621" y="141"/>
                    </a:cubicBezTo>
                    <a:cubicBezTo>
                      <a:pt x="1887" y="1"/>
                      <a:pt x="2148" y="59"/>
                      <a:pt x="2333" y="212"/>
                    </a:cubicBezTo>
                    <a:cubicBezTo>
                      <a:pt x="2403" y="270"/>
                      <a:pt x="2463" y="340"/>
                      <a:pt x="2508" y="419"/>
                    </a:cubicBezTo>
                    <a:cubicBezTo>
                      <a:pt x="2553" y="500"/>
                      <a:pt x="2582" y="586"/>
                      <a:pt x="2592" y="677"/>
                    </a:cubicBezTo>
                    <a:cubicBezTo>
                      <a:pt x="2618" y="897"/>
                      <a:pt x="2530" y="1125"/>
                      <a:pt x="2275" y="1267"/>
                    </a:cubicBezTo>
                    <a:cubicBezTo>
                      <a:pt x="2019" y="1412"/>
                      <a:pt x="1815" y="1391"/>
                      <a:pt x="1677" y="1291"/>
                    </a:cubicBezTo>
                    <a:cubicBezTo>
                      <a:pt x="1621" y="1252"/>
                      <a:pt x="1574" y="1199"/>
                      <a:pt x="1542" y="1139"/>
                    </a:cubicBezTo>
                    <a:cubicBezTo>
                      <a:pt x="1511" y="1079"/>
                      <a:pt x="1490" y="1015"/>
                      <a:pt x="1482" y="950"/>
                    </a:cubicBezTo>
                    <a:cubicBezTo>
                      <a:pt x="1459" y="768"/>
                      <a:pt x="1524" y="577"/>
                      <a:pt x="1686" y="488"/>
                    </a:cubicBezTo>
                    <a:cubicBezTo>
                      <a:pt x="1845" y="397"/>
                      <a:pt x="1979" y="416"/>
                      <a:pt x="2072" y="481"/>
                    </a:cubicBezTo>
                    <a:cubicBezTo>
                      <a:pt x="2110" y="507"/>
                      <a:pt x="2141" y="541"/>
                      <a:pt x="2163" y="581"/>
                    </a:cubicBezTo>
                    <a:cubicBezTo>
                      <a:pt x="2184" y="620"/>
                      <a:pt x="2197" y="663"/>
                      <a:pt x="2201" y="708"/>
                    </a:cubicBezTo>
                    <a:cubicBezTo>
                      <a:pt x="2211" y="828"/>
                      <a:pt x="2146" y="945"/>
                      <a:pt x="2038" y="998"/>
                    </a:cubicBezTo>
                    <a:cubicBezTo>
                      <a:pt x="1919" y="1061"/>
                      <a:pt x="1825" y="885"/>
                      <a:pt x="1943" y="821"/>
                    </a:cubicBezTo>
                    <a:cubicBezTo>
                      <a:pt x="1981" y="804"/>
                      <a:pt x="2003" y="764"/>
                      <a:pt x="2002" y="723"/>
                    </a:cubicBezTo>
                    <a:cubicBezTo>
                      <a:pt x="2000" y="708"/>
                      <a:pt x="1995" y="692"/>
                      <a:pt x="1988" y="679"/>
                    </a:cubicBezTo>
                    <a:cubicBezTo>
                      <a:pt x="1979" y="665"/>
                      <a:pt x="1969" y="655"/>
                      <a:pt x="1957" y="644"/>
                    </a:cubicBezTo>
                    <a:cubicBezTo>
                      <a:pt x="1921" y="620"/>
                      <a:pt x="1863" y="617"/>
                      <a:pt x="1782" y="663"/>
                    </a:cubicBezTo>
                    <a:cubicBezTo>
                      <a:pt x="1700" y="710"/>
                      <a:pt x="1665" y="818"/>
                      <a:pt x="1679" y="924"/>
                    </a:cubicBezTo>
                    <a:cubicBezTo>
                      <a:pt x="1684" y="965"/>
                      <a:pt x="1696" y="1005"/>
                      <a:pt x="1717" y="1043"/>
                    </a:cubicBezTo>
                    <a:cubicBezTo>
                      <a:pt x="1734" y="1077"/>
                      <a:pt x="1760" y="1106"/>
                      <a:pt x="1791" y="1128"/>
                    </a:cubicBezTo>
                    <a:cubicBezTo>
                      <a:pt x="1871" y="1185"/>
                      <a:pt x="1998" y="1194"/>
                      <a:pt x="2175" y="1092"/>
                    </a:cubicBezTo>
                    <a:cubicBezTo>
                      <a:pt x="2352" y="991"/>
                      <a:pt x="2408" y="843"/>
                      <a:pt x="2393" y="699"/>
                    </a:cubicBezTo>
                    <a:cubicBezTo>
                      <a:pt x="2384" y="636"/>
                      <a:pt x="2364" y="574"/>
                      <a:pt x="2333" y="517"/>
                    </a:cubicBezTo>
                    <a:cubicBezTo>
                      <a:pt x="2300" y="459"/>
                      <a:pt x="2256" y="407"/>
                      <a:pt x="2206" y="366"/>
                    </a:cubicBezTo>
                    <a:cubicBezTo>
                      <a:pt x="2067" y="248"/>
                      <a:pt x="1869" y="229"/>
                      <a:pt x="1712" y="318"/>
                    </a:cubicBezTo>
                    <a:cubicBezTo>
                      <a:pt x="1470" y="447"/>
                      <a:pt x="1272" y="641"/>
                      <a:pt x="1085" y="826"/>
                    </a:cubicBezTo>
                    <a:cubicBezTo>
                      <a:pt x="797" y="1111"/>
                      <a:pt x="529" y="1374"/>
                      <a:pt x="139" y="138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19" name="Google Shape;6019;p59"/>
              <p:cNvSpPr/>
              <p:nvPr/>
            </p:nvSpPr>
            <p:spPr>
              <a:xfrm>
                <a:off x="1975445" y="1857857"/>
                <a:ext cx="260628" cy="140568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412" extrusionOk="0">
                    <a:moveTo>
                      <a:pt x="134" y="227"/>
                    </a:moveTo>
                    <a:cubicBezTo>
                      <a:pt x="0" y="222"/>
                      <a:pt x="5" y="23"/>
                      <a:pt x="139" y="26"/>
                    </a:cubicBezTo>
                    <a:cubicBezTo>
                      <a:pt x="529" y="38"/>
                      <a:pt x="797" y="301"/>
                      <a:pt x="1085" y="586"/>
                    </a:cubicBezTo>
                    <a:cubicBezTo>
                      <a:pt x="1274" y="771"/>
                      <a:pt x="1471" y="965"/>
                      <a:pt x="1713" y="1092"/>
                    </a:cubicBezTo>
                    <a:cubicBezTo>
                      <a:pt x="1871" y="1181"/>
                      <a:pt x="2069" y="1162"/>
                      <a:pt x="2206" y="1046"/>
                    </a:cubicBezTo>
                    <a:cubicBezTo>
                      <a:pt x="2257" y="1003"/>
                      <a:pt x="2300" y="951"/>
                      <a:pt x="2333" y="895"/>
                    </a:cubicBezTo>
                    <a:cubicBezTo>
                      <a:pt x="2366" y="838"/>
                      <a:pt x="2386" y="776"/>
                      <a:pt x="2393" y="713"/>
                    </a:cubicBezTo>
                    <a:cubicBezTo>
                      <a:pt x="2410" y="567"/>
                      <a:pt x="2350" y="417"/>
                      <a:pt x="2177" y="320"/>
                    </a:cubicBezTo>
                    <a:cubicBezTo>
                      <a:pt x="2002" y="222"/>
                      <a:pt x="1873" y="227"/>
                      <a:pt x="1792" y="283"/>
                    </a:cubicBezTo>
                    <a:cubicBezTo>
                      <a:pt x="1761" y="306"/>
                      <a:pt x="1736" y="335"/>
                      <a:pt x="1717" y="369"/>
                    </a:cubicBezTo>
                    <a:cubicBezTo>
                      <a:pt x="1698" y="405"/>
                      <a:pt x="1686" y="447"/>
                      <a:pt x="1679" y="488"/>
                    </a:cubicBezTo>
                    <a:lnTo>
                      <a:pt x="1679" y="488"/>
                    </a:lnTo>
                    <a:cubicBezTo>
                      <a:pt x="1667" y="592"/>
                      <a:pt x="1700" y="702"/>
                      <a:pt x="1784" y="749"/>
                    </a:cubicBezTo>
                    <a:cubicBezTo>
                      <a:pt x="1863" y="793"/>
                      <a:pt x="1923" y="792"/>
                      <a:pt x="1959" y="766"/>
                    </a:cubicBezTo>
                    <a:cubicBezTo>
                      <a:pt x="1971" y="757"/>
                      <a:pt x="1981" y="745"/>
                      <a:pt x="1988" y="733"/>
                    </a:cubicBezTo>
                    <a:cubicBezTo>
                      <a:pt x="1996" y="719"/>
                      <a:pt x="2002" y="704"/>
                      <a:pt x="2002" y="689"/>
                    </a:cubicBezTo>
                    <a:cubicBezTo>
                      <a:pt x="2005" y="646"/>
                      <a:pt x="1983" y="608"/>
                      <a:pt x="1945" y="589"/>
                    </a:cubicBezTo>
                    <a:cubicBezTo>
                      <a:pt x="1827" y="527"/>
                      <a:pt x="1921" y="350"/>
                      <a:pt x="2039" y="412"/>
                    </a:cubicBezTo>
                    <a:cubicBezTo>
                      <a:pt x="2148" y="467"/>
                      <a:pt x="2213" y="582"/>
                      <a:pt x="2202" y="704"/>
                    </a:cubicBezTo>
                    <a:cubicBezTo>
                      <a:pt x="2197" y="747"/>
                      <a:pt x="2185" y="792"/>
                      <a:pt x="2163" y="829"/>
                    </a:cubicBezTo>
                    <a:cubicBezTo>
                      <a:pt x="2141" y="871"/>
                      <a:pt x="2110" y="905"/>
                      <a:pt x="2074" y="931"/>
                    </a:cubicBezTo>
                    <a:cubicBezTo>
                      <a:pt x="1979" y="996"/>
                      <a:pt x="1844" y="1013"/>
                      <a:pt x="1686" y="924"/>
                    </a:cubicBezTo>
                    <a:cubicBezTo>
                      <a:pt x="1528" y="834"/>
                      <a:pt x="1459" y="642"/>
                      <a:pt x="1482" y="462"/>
                    </a:cubicBezTo>
                    <a:cubicBezTo>
                      <a:pt x="1490" y="395"/>
                      <a:pt x="1511" y="332"/>
                      <a:pt x="1542" y="273"/>
                    </a:cubicBezTo>
                    <a:cubicBezTo>
                      <a:pt x="1574" y="211"/>
                      <a:pt x="1621" y="160"/>
                      <a:pt x="1677" y="119"/>
                    </a:cubicBezTo>
                    <a:cubicBezTo>
                      <a:pt x="1815" y="21"/>
                      <a:pt x="2017" y="0"/>
                      <a:pt x="2275" y="144"/>
                    </a:cubicBezTo>
                    <a:cubicBezTo>
                      <a:pt x="2530" y="289"/>
                      <a:pt x="2618" y="513"/>
                      <a:pt x="2592" y="733"/>
                    </a:cubicBezTo>
                    <a:cubicBezTo>
                      <a:pt x="2582" y="824"/>
                      <a:pt x="2553" y="912"/>
                      <a:pt x="2508" y="991"/>
                    </a:cubicBezTo>
                    <a:cubicBezTo>
                      <a:pt x="2463" y="1071"/>
                      <a:pt x="2403" y="1142"/>
                      <a:pt x="2333" y="1200"/>
                    </a:cubicBezTo>
                    <a:cubicBezTo>
                      <a:pt x="2148" y="1351"/>
                      <a:pt x="1888" y="1411"/>
                      <a:pt x="1621" y="1269"/>
                    </a:cubicBezTo>
                    <a:cubicBezTo>
                      <a:pt x="1351" y="1128"/>
                      <a:pt x="1143" y="922"/>
                      <a:pt x="946" y="728"/>
                    </a:cubicBezTo>
                    <a:cubicBezTo>
                      <a:pt x="685" y="472"/>
                      <a:pt x="445" y="235"/>
                      <a:pt x="134" y="2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6024" name="Google Shape;6024;p59"/>
          <p:cNvSpPr txBox="1">
            <a:spLocks noGrp="1"/>
          </p:cNvSpPr>
          <p:nvPr>
            <p:ph type="ctrTitle" idx="4294967295"/>
          </p:nvPr>
        </p:nvSpPr>
        <p:spPr>
          <a:xfrm>
            <a:off x="919950" y="-116906"/>
            <a:ext cx="2674800" cy="67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 smtClean="0"/>
              <a:t>Gli Ittiti</a:t>
            </a:r>
            <a:endParaRPr sz="2400" dirty="0"/>
          </a:p>
        </p:txBody>
      </p:sp>
      <p:sp>
        <p:nvSpPr>
          <p:cNvPr id="87" name="Casella di testo 2"/>
          <p:cNvSpPr txBox="1"/>
          <p:nvPr/>
        </p:nvSpPr>
        <p:spPr>
          <a:xfrm>
            <a:off x="4308145" y="645827"/>
            <a:ext cx="4558590" cy="3434337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6350">
            <a:solidFill>
              <a:prstClr val="black"/>
            </a:solidFill>
          </a:ln>
          <a:effectLst/>
        </p:spPr>
        <p:style>
          <a:lnRef idx="0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>
              <a:spcAft>
                <a:spcPts val="0"/>
              </a:spcAft>
            </a:pPr>
            <a:r>
              <a:rPr lang="it-IT" sz="14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 </a:t>
            </a:r>
            <a:r>
              <a:rPr lang="it-IT" sz="1800" dirty="0" smtClean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Il </a:t>
            </a:r>
            <a:r>
              <a:rPr lang="it-IT" sz="18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primo </a:t>
            </a:r>
            <a:r>
              <a:rPr lang="it-IT" sz="1800" b="1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regno</a:t>
            </a:r>
            <a:r>
              <a:rPr lang="it-IT" sz="18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 ittita nasce in </a:t>
            </a:r>
            <a:r>
              <a:rPr lang="it-IT" sz="1800" b="1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Anatolia</a:t>
            </a:r>
            <a:r>
              <a:rPr lang="it-IT" sz="18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, l’attuale Turchia, intorno al </a:t>
            </a:r>
            <a:r>
              <a:rPr lang="it-IT" sz="1800" b="1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1</a:t>
            </a:r>
            <a:r>
              <a:rPr lang="it-IT" sz="1800" b="1" baseline="30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.</a:t>
            </a:r>
            <a:r>
              <a:rPr lang="it-IT" sz="1800" b="1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900 a.C.</a:t>
            </a:r>
            <a:endParaRPr lang="it-IT" sz="1800" dirty="0">
              <a:effectLst/>
              <a:latin typeface="Calibri Light" panose="020F0302020204030204" pitchFamily="34" charset="0"/>
              <a:ea typeface="Calibri" panose="020F0502020204030204" pitchFamily="34" charset="0"/>
            </a:endParaRPr>
          </a:p>
          <a:p>
            <a:pPr>
              <a:spcAft>
                <a:spcPts val="0"/>
              </a:spcAft>
            </a:pPr>
            <a:r>
              <a:rPr lang="it-IT" sz="18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I re più importanti furono </a:t>
            </a:r>
            <a:r>
              <a:rPr lang="it-IT" sz="1800" b="1" dirty="0" err="1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Hattusili</a:t>
            </a:r>
            <a:r>
              <a:rPr lang="it-IT" sz="18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, che fonda la </a:t>
            </a:r>
            <a:r>
              <a:rPr lang="it-IT" sz="1800" b="1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capitale </a:t>
            </a:r>
            <a:r>
              <a:rPr lang="it-IT" sz="1800" b="1" dirty="0" err="1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Hattusa</a:t>
            </a:r>
            <a:r>
              <a:rPr lang="it-IT" sz="18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, e </a:t>
            </a:r>
            <a:r>
              <a:rPr lang="it-IT" sz="1800" b="1" dirty="0" err="1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Suppiluliuma</a:t>
            </a:r>
            <a:r>
              <a:rPr lang="it-IT" sz="18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, che trasforma il regno in </a:t>
            </a:r>
            <a:r>
              <a:rPr lang="it-IT" sz="1800" b="1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impero</a:t>
            </a:r>
            <a:r>
              <a:rPr lang="it-IT" sz="18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.</a:t>
            </a:r>
          </a:p>
          <a:p>
            <a:pPr>
              <a:spcAft>
                <a:spcPts val="0"/>
              </a:spcAft>
            </a:pPr>
            <a:r>
              <a:rPr lang="it-IT" sz="18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Nel 1</a:t>
            </a:r>
            <a:r>
              <a:rPr lang="it-IT" sz="1800" baseline="30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.</a:t>
            </a:r>
            <a:r>
              <a:rPr lang="it-IT" sz="18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275 a.C. </a:t>
            </a:r>
            <a:r>
              <a:rPr lang="it-IT" sz="1800" b="1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si scontrano con gli Egizi</a:t>
            </a:r>
            <a:r>
              <a:rPr lang="it-IT" sz="18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 per la conquista della Siria ma, essendo i loro eserciti di pari forza, il re ittita e il faraone egizio decidono di stringere un accordo di pace scritto, il </a:t>
            </a:r>
            <a:r>
              <a:rPr lang="it-IT" sz="1800" b="1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Trattato di </a:t>
            </a:r>
            <a:r>
              <a:rPr lang="it-IT" sz="1800" b="1" dirty="0" err="1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Qadesh</a:t>
            </a:r>
            <a:r>
              <a:rPr lang="it-IT" sz="18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, il primo accordo di pace scritto della Storia.</a:t>
            </a:r>
          </a:p>
          <a:p>
            <a:pPr>
              <a:spcAft>
                <a:spcPts val="0"/>
              </a:spcAft>
            </a:pPr>
            <a:r>
              <a:rPr lang="it-IT" sz="18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Intorno al </a:t>
            </a:r>
            <a:r>
              <a:rPr lang="it-IT" sz="1800" b="1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1</a:t>
            </a:r>
            <a:r>
              <a:rPr lang="it-IT" sz="1800" b="1" baseline="30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.</a:t>
            </a:r>
            <a:r>
              <a:rPr lang="it-IT" sz="1800" b="1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200 a.C.</a:t>
            </a:r>
            <a:r>
              <a:rPr lang="it-IT" sz="18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 l’impero Ittita scompare.</a:t>
            </a:r>
          </a:p>
        </p:txBody>
      </p:sp>
      <p:pic>
        <p:nvPicPr>
          <p:cNvPr id="4" name="Immagin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9525" y="528785"/>
            <a:ext cx="4314570" cy="4023849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28" name="Google Shape;6128;p61"/>
          <p:cNvSpPr txBox="1">
            <a:spLocks noGrp="1"/>
          </p:cNvSpPr>
          <p:nvPr>
            <p:ph type="title"/>
          </p:nvPr>
        </p:nvSpPr>
        <p:spPr>
          <a:xfrm flipH="1">
            <a:off x="89525" y="66947"/>
            <a:ext cx="9291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6129" name="Google Shape;6129;p61"/>
          <p:cNvSpPr txBox="1">
            <a:spLocks noGrp="1"/>
          </p:cNvSpPr>
          <p:nvPr>
            <p:ph type="subTitle" idx="2"/>
          </p:nvPr>
        </p:nvSpPr>
        <p:spPr>
          <a:xfrm>
            <a:off x="2645662" y="0"/>
            <a:ext cx="19068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Attività</a:t>
            </a:r>
            <a:endParaRPr dirty="0"/>
          </a:p>
        </p:txBody>
      </p:sp>
      <p:grpSp>
        <p:nvGrpSpPr>
          <p:cNvPr id="6130" name="Google Shape;6130;p61"/>
          <p:cNvGrpSpPr/>
          <p:nvPr/>
        </p:nvGrpSpPr>
        <p:grpSpPr>
          <a:xfrm>
            <a:off x="813610" y="247142"/>
            <a:ext cx="7516796" cy="184719"/>
            <a:chOff x="813535" y="1066879"/>
            <a:chExt cx="7516796" cy="184719"/>
          </a:xfrm>
        </p:grpSpPr>
        <p:grpSp>
          <p:nvGrpSpPr>
            <p:cNvPr id="6131" name="Google Shape;6131;p61"/>
            <p:cNvGrpSpPr/>
            <p:nvPr/>
          </p:nvGrpSpPr>
          <p:grpSpPr>
            <a:xfrm>
              <a:off x="813535" y="1066879"/>
              <a:ext cx="188096" cy="184719"/>
              <a:chOff x="1975445" y="1742475"/>
              <a:chExt cx="260628" cy="255950"/>
            </a:xfrm>
          </p:grpSpPr>
          <p:sp>
            <p:nvSpPr>
              <p:cNvPr id="6132" name="Google Shape;6132;p61"/>
              <p:cNvSpPr/>
              <p:nvPr/>
            </p:nvSpPr>
            <p:spPr>
              <a:xfrm>
                <a:off x="1975445" y="1742475"/>
                <a:ext cx="260628" cy="140568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412" extrusionOk="0">
                    <a:moveTo>
                      <a:pt x="139" y="1386"/>
                    </a:moveTo>
                    <a:cubicBezTo>
                      <a:pt x="5" y="1389"/>
                      <a:pt x="0" y="1188"/>
                      <a:pt x="134" y="1185"/>
                    </a:cubicBezTo>
                    <a:cubicBezTo>
                      <a:pt x="445" y="1176"/>
                      <a:pt x="685" y="940"/>
                      <a:pt x="944" y="684"/>
                    </a:cubicBezTo>
                    <a:cubicBezTo>
                      <a:pt x="1143" y="488"/>
                      <a:pt x="1353" y="284"/>
                      <a:pt x="1621" y="141"/>
                    </a:cubicBezTo>
                    <a:cubicBezTo>
                      <a:pt x="1887" y="1"/>
                      <a:pt x="2148" y="59"/>
                      <a:pt x="2333" y="212"/>
                    </a:cubicBezTo>
                    <a:cubicBezTo>
                      <a:pt x="2403" y="270"/>
                      <a:pt x="2463" y="340"/>
                      <a:pt x="2508" y="419"/>
                    </a:cubicBezTo>
                    <a:cubicBezTo>
                      <a:pt x="2553" y="500"/>
                      <a:pt x="2582" y="586"/>
                      <a:pt x="2592" y="677"/>
                    </a:cubicBezTo>
                    <a:cubicBezTo>
                      <a:pt x="2618" y="897"/>
                      <a:pt x="2530" y="1125"/>
                      <a:pt x="2275" y="1267"/>
                    </a:cubicBezTo>
                    <a:cubicBezTo>
                      <a:pt x="2019" y="1412"/>
                      <a:pt x="1815" y="1391"/>
                      <a:pt x="1677" y="1291"/>
                    </a:cubicBezTo>
                    <a:cubicBezTo>
                      <a:pt x="1621" y="1252"/>
                      <a:pt x="1574" y="1199"/>
                      <a:pt x="1542" y="1139"/>
                    </a:cubicBezTo>
                    <a:cubicBezTo>
                      <a:pt x="1511" y="1079"/>
                      <a:pt x="1490" y="1015"/>
                      <a:pt x="1482" y="950"/>
                    </a:cubicBezTo>
                    <a:cubicBezTo>
                      <a:pt x="1459" y="768"/>
                      <a:pt x="1524" y="577"/>
                      <a:pt x="1686" y="488"/>
                    </a:cubicBezTo>
                    <a:cubicBezTo>
                      <a:pt x="1845" y="397"/>
                      <a:pt x="1979" y="416"/>
                      <a:pt x="2072" y="481"/>
                    </a:cubicBezTo>
                    <a:cubicBezTo>
                      <a:pt x="2110" y="507"/>
                      <a:pt x="2141" y="541"/>
                      <a:pt x="2163" y="581"/>
                    </a:cubicBezTo>
                    <a:cubicBezTo>
                      <a:pt x="2184" y="620"/>
                      <a:pt x="2197" y="663"/>
                      <a:pt x="2201" y="708"/>
                    </a:cubicBezTo>
                    <a:cubicBezTo>
                      <a:pt x="2211" y="828"/>
                      <a:pt x="2146" y="945"/>
                      <a:pt x="2038" y="998"/>
                    </a:cubicBezTo>
                    <a:cubicBezTo>
                      <a:pt x="1919" y="1061"/>
                      <a:pt x="1825" y="885"/>
                      <a:pt x="1943" y="821"/>
                    </a:cubicBezTo>
                    <a:cubicBezTo>
                      <a:pt x="1981" y="804"/>
                      <a:pt x="2003" y="764"/>
                      <a:pt x="2002" y="723"/>
                    </a:cubicBezTo>
                    <a:cubicBezTo>
                      <a:pt x="2000" y="708"/>
                      <a:pt x="1995" y="692"/>
                      <a:pt x="1988" y="679"/>
                    </a:cubicBezTo>
                    <a:cubicBezTo>
                      <a:pt x="1979" y="665"/>
                      <a:pt x="1969" y="655"/>
                      <a:pt x="1957" y="644"/>
                    </a:cubicBezTo>
                    <a:cubicBezTo>
                      <a:pt x="1921" y="620"/>
                      <a:pt x="1863" y="617"/>
                      <a:pt x="1782" y="663"/>
                    </a:cubicBezTo>
                    <a:cubicBezTo>
                      <a:pt x="1700" y="710"/>
                      <a:pt x="1665" y="818"/>
                      <a:pt x="1679" y="924"/>
                    </a:cubicBezTo>
                    <a:cubicBezTo>
                      <a:pt x="1684" y="965"/>
                      <a:pt x="1696" y="1005"/>
                      <a:pt x="1717" y="1043"/>
                    </a:cubicBezTo>
                    <a:cubicBezTo>
                      <a:pt x="1734" y="1077"/>
                      <a:pt x="1760" y="1106"/>
                      <a:pt x="1791" y="1128"/>
                    </a:cubicBezTo>
                    <a:cubicBezTo>
                      <a:pt x="1871" y="1185"/>
                      <a:pt x="1998" y="1194"/>
                      <a:pt x="2175" y="1092"/>
                    </a:cubicBezTo>
                    <a:cubicBezTo>
                      <a:pt x="2352" y="991"/>
                      <a:pt x="2408" y="843"/>
                      <a:pt x="2393" y="699"/>
                    </a:cubicBezTo>
                    <a:cubicBezTo>
                      <a:pt x="2384" y="636"/>
                      <a:pt x="2364" y="574"/>
                      <a:pt x="2333" y="517"/>
                    </a:cubicBezTo>
                    <a:cubicBezTo>
                      <a:pt x="2300" y="459"/>
                      <a:pt x="2256" y="407"/>
                      <a:pt x="2206" y="366"/>
                    </a:cubicBezTo>
                    <a:cubicBezTo>
                      <a:pt x="2067" y="248"/>
                      <a:pt x="1869" y="229"/>
                      <a:pt x="1712" y="318"/>
                    </a:cubicBezTo>
                    <a:cubicBezTo>
                      <a:pt x="1470" y="447"/>
                      <a:pt x="1272" y="641"/>
                      <a:pt x="1085" y="826"/>
                    </a:cubicBezTo>
                    <a:cubicBezTo>
                      <a:pt x="797" y="1111"/>
                      <a:pt x="529" y="1374"/>
                      <a:pt x="139" y="138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33" name="Google Shape;6133;p61"/>
              <p:cNvSpPr/>
              <p:nvPr/>
            </p:nvSpPr>
            <p:spPr>
              <a:xfrm>
                <a:off x="1975445" y="1857857"/>
                <a:ext cx="260628" cy="140568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412" extrusionOk="0">
                    <a:moveTo>
                      <a:pt x="134" y="227"/>
                    </a:moveTo>
                    <a:cubicBezTo>
                      <a:pt x="0" y="222"/>
                      <a:pt x="5" y="23"/>
                      <a:pt x="139" y="26"/>
                    </a:cubicBezTo>
                    <a:cubicBezTo>
                      <a:pt x="529" y="38"/>
                      <a:pt x="797" y="301"/>
                      <a:pt x="1085" y="586"/>
                    </a:cubicBezTo>
                    <a:cubicBezTo>
                      <a:pt x="1274" y="771"/>
                      <a:pt x="1471" y="965"/>
                      <a:pt x="1713" y="1092"/>
                    </a:cubicBezTo>
                    <a:cubicBezTo>
                      <a:pt x="1871" y="1181"/>
                      <a:pt x="2069" y="1162"/>
                      <a:pt x="2206" y="1046"/>
                    </a:cubicBezTo>
                    <a:cubicBezTo>
                      <a:pt x="2257" y="1003"/>
                      <a:pt x="2300" y="951"/>
                      <a:pt x="2333" y="895"/>
                    </a:cubicBezTo>
                    <a:cubicBezTo>
                      <a:pt x="2366" y="838"/>
                      <a:pt x="2386" y="776"/>
                      <a:pt x="2393" y="713"/>
                    </a:cubicBezTo>
                    <a:cubicBezTo>
                      <a:pt x="2410" y="567"/>
                      <a:pt x="2350" y="417"/>
                      <a:pt x="2177" y="320"/>
                    </a:cubicBezTo>
                    <a:cubicBezTo>
                      <a:pt x="2002" y="222"/>
                      <a:pt x="1873" y="227"/>
                      <a:pt x="1792" y="283"/>
                    </a:cubicBezTo>
                    <a:cubicBezTo>
                      <a:pt x="1761" y="306"/>
                      <a:pt x="1736" y="335"/>
                      <a:pt x="1717" y="369"/>
                    </a:cubicBezTo>
                    <a:cubicBezTo>
                      <a:pt x="1698" y="405"/>
                      <a:pt x="1686" y="447"/>
                      <a:pt x="1679" y="488"/>
                    </a:cubicBezTo>
                    <a:lnTo>
                      <a:pt x="1679" y="488"/>
                    </a:lnTo>
                    <a:cubicBezTo>
                      <a:pt x="1667" y="592"/>
                      <a:pt x="1700" y="702"/>
                      <a:pt x="1784" y="749"/>
                    </a:cubicBezTo>
                    <a:cubicBezTo>
                      <a:pt x="1863" y="793"/>
                      <a:pt x="1923" y="792"/>
                      <a:pt x="1959" y="766"/>
                    </a:cubicBezTo>
                    <a:cubicBezTo>
                      <a:pt x="1971" y="757"/>
                      <a:pt x="1981" y="745"/>
                      <a:pt x="1988" y="733"/>
                    </a:cubicBezTo>
                    <a:cubicBezTo>
                      <a:pt x="1996" y="719"/>
                      <a:pt x="2002" y="704"/>
                      <a:pt x="2002" y="689"/>
                    </a:cubicBezTo>
                    <a:cubicBezTo>
                      <a:pt x="2005" y="646"/>
                      <a:pt x="1983" y="608"/>
                      <a:pt x="1945" y="589"/>
                    </a:cubicBezTo>
                    <a:cubicBezTo>
                      <a:pt x="1827" y="527"/>
                      <a:pt x="1921" y="350"/>
                      <a:pt x="2039" y="412"/>
                    </a:cubicBezTo>
                    <a:cubicBezTo>
                      <a:pt x="2148" y="467"/>
                      <a:pt x="2213" y="582"/>
                      <a:pt x="2202" y="704"/>
                    </a:cubicBezTo>
                    <a:cubicBezTo>
                      <a:pt x="2197" y="747"/>
                      <a:pt x="2185" y="792"/>
                      <a:pt x="2163" y="829"/>
                    </a:cubicBezTo>
                    <a:cubicBezTo>
                      <a:pt x="2141" y="871"/>
                      <a:pt x="2110" y="905"/>
                      <a:pt x="2074" y="931"/>
                    </a:cubicBezTo>
                    <a:cubicBezTo>
                      <a:pt x="1979" y="996"/>
                      <a:pt x="1844" y="1013"/>
                      <a:pt x="1686" y="924"/>
                    </a:cubicBezTo>
                    <a:cubicBezTo>
                      <a:pt x="1528" y="834"/>
                      <a:pt x="1459" y="642"/>
                      <a:pt x="1482" y="462"/>
                    </a:cubicBezTo>
                    <a:cubicBezTo>
                      <a:pt x="1490" y="395"/>
                      <a:pt x="1511" y="332"/>
                      <a:pt x="1542" y="273"/>
                    </a:cubicBezTo>
                    <a:cubicBezTo>
                      <a:pt x="1574" y="211"/>
                      <a:pt x="1621" y="160"/>
                      <a:pt x="1677" y="119"/>
                    </a:cubicBezTo>
                    <a:cubicBezTo>
                      <a:pt x="1815" y="21"/>
                      <a:pt x="2017" y="0"/>
                      <a:pt x="2275" y="144"/>
                    </a:cubicBezTo>
                    <a:cubicBezTo>
                      <a:pt x="2530" y="289"/>
                      <a:pt x="2618" y="513"/>
                      <a:pt x="2592" y="733"/>
                    </a:cubicBezTo>
                    <a:cubicBezTo>
                      <a:pt x="2582" y="824"/>
                      <a:pt x="2553" y="912"/>
                      <a:pt x="2508" y="991"/>
                    </a:cubicBezTo>
                    <a:cubicBezTo>
                      <a:pt x="2463" y="1071"/>
                      <a:pt x="2403" y="1142"/>
                      <a:pt x="2333" y="1200"/>
                    </a:cubicBezTo>
                    <a:cubicBezTo>
                      <a:pt x="2148" y="1351"/>
                      <a:pt x="1888" y="1411"/>
                      <a:pt x="1621" y="1269"/>
                    </a:cubicBezTo>
                    <a:cubicBezTo>
                      <a:pt x="1351" y="1128"/>
                      <a:pt x="1143" y="922"/>
                      <a:pt x="946" y="728"/>
                    </a:cubicBezTo>
                    <a:cubicBezTo>
                      <a:pt x="685" y="472"/>
                      <a:pt x="445" y="235"/>
                      <a:pt x="134" y="2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134" name="Google Shape;6134;p61"/>
            <p:cNvGrpSpPr/>
            <p:nvPr/>
          </p:nvGrpSpPr>
          <p:grpSpPr>
            <a:xfrm>
              <a:off x="989955" y="1127164"/>
              <a:ext cx="7163972" cy="64150"/>
              <a:chOff x="1299890" y="844622"/>
              <a:chExt cx="6544233" cy="64143"/>
            </a:xfrm>
          </p:grpSpPr>
          <p:grpSp>
            <p:nvGrpSpPr>
              <p:cNvPr id="6135" name="Google Shape;6135;p61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6136" name="Google Shape;6136;p61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37" name="Google Shape;6137;p61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38" name="Google Shape;6138;p61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39" name="Google Shape;6139;p61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0" name="Google Shape;6140;p61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1" name="Google Shape;6141;p61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2" name="Google Shape;6142;p61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3" name="Google Shape;6143;p61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4" name="Google Shape;6144;p61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5" name="Google Shape;6145;p61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6" name="Google Shape;6146;p61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7" name="Google Shape;6147;p61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8" name="Google Shape;6148;p61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9" name="Google Shape;6149;p61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0" name="Google Shape;6150;p61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1" name="Google Shape;6151;p61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2" name="Google Shape;6152;p61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3" name="Google Shape;6153;p61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4" name="Google Shape;6154;p61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5" name="Google Shape;6155;p61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6" name="Google Shape;6156;p61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7" name="Google Shape;6157;p61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8" name="Google Shape;6158;p61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9" name="Google Shape;6159;p61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0" name="Google Shape;6160;p61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1" name="Google Shape;6161;p61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2" name="Google Shape;6162;p61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3" name="Google Shape;6163;p61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4" name="Google Shape;6164;p61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5" name="Google Shape;6165;p61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6" name="Google Shape;6166;p61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7" name="Google Shape;6167;p61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8" name="Google Shape;6168;p61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169" name="Google Shape;6169;p61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6170" name="Google Shape;6170;p61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1" name="Google Shape;6171;p61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2" name="Google Shape;6172;p61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3" name="Google Shape;6173;p61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4" name="Google Shape;6174;p61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5" name="Google Shape;6175;p61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6" name="Google Shape;6176;p61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7" name="Google Shape;6177;p61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8" name="Google Shape;6178;p61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9" name="Google Shape;6179;p61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0" name="Google Shape;6180;p61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1" name="Google Shape;6181;p61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2" name="Google Shape;6182;p61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3" name="Google Shape;6183;p61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4" name="Google Shape;6184;p61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5" name="Google Shape;6185;p61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6" name="Google Shape;6186;p61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7" name="Google Shape;6187;p61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8" name="Google Shape;6188;p61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9" name="Google Shape;6189;p61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0" name="Google Shape;6190;p61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1" name="Google Shape;6191;p61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2" name="Google Shape;6192;p61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3" name="Google Shape;6193;p61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4" name="Google Shape;6194;p61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5" name="Google Shape;6195;p61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6" name="Google Shape;6196;p61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7" name="Google Shape;6197;p61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8" name="Google Shape;6198;p61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9" name="Google Shape;6199;p61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0" name="Google Shape;6200;p61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1" name="Google Shape;6201;p61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2" name="Google Shape;6202;p61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203" name="Google Shape;6203;p61"/>
            <p:cNvGrpSpPr/>
            <p:nvPr/>
          </p:nvGrpSpPr>
          <p:grpSpPr>
            <a:xfrm flipH="1">
              <a:off x="8142235" y="1066879"/>
              <a:ext cx="188096" cy="184719"/>
              <a:chOff x="1975445" y="1742475"/>
              <a:chExt cx="260628" cy="255950"/>
            </a:xfrm>
          </p:grpSpPr>
          <p:sp>
            <p:nvSpPr>
              <p:cNvPr id="6204" name="Google Shape;6204;p61"/>
              <p:cNvSpPr/>
              <p:nvPr/>
            </p:nvSpPr>
            <p:spPr>
              <a:xfrm>
                <a:off x="1975445" y="1742475"/>
                <a:ext cx="260628" cy="140568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412" extrusionOk="0">
                    <a:moveTo>
                      <a:pt x="139" y="1386"/>
                    </a:moveTo>
                    <a:cubicBezTo>
                      <a:pt x="5" y="1389"/>
                      <a:pt x="0" y="1188"/>
                      <a:pt x="134" y="1185"/>
                    </a:cubicBezTo>
                    <a:cubicBezTo>
                      <a:pt x="445" y="1176"/>
                      <a:pt x="685" y="940"/>
                      <a:pt x="944" y="684"/>
                    </a:cubicBezTo>
                    <a:cubicBezTo>
                      <a:pt x="1143" y="488"/>
                      <a:pt x="1353" y="284"/>
                      <a:pt x="1621" y="141"/>
                    </a:cubicBezTo>
                    <a:cubicBezTo>
                      <a:pt x="1887" y="1"/>
                      <a:pt x="2148" y="59"/>
                      <a:pt x="2333" y="212"/>
                    </a:cubicBezTo>
                    <a:cubicBezTo>
                      <a:pt x="2403" y="270"/>
                      <a:pt x="2463" y="340"/>
                      <a:pt x="2508" y="419"/>
                    </a:cubicBezTo>
                    <a:cubicBezTo>
                      <a:pt x="2553" y="500"/>
                      <a:pt x="2582" y="586"/>
                      <a:pt x="2592" y="677"/>
                    </a:cubicBezTo>
                    <a:cubicBezTo>
                      <a:pt x="2618" y="897"/>
                      <a:pt x="2530" y="1125"/>
                      <a:pt x="2275" y="1267"/>
                    </a:cubicBezTo>
                    <a:cubicBezTo>
                      <a:pt x="2019" y="1412"/>
                      <a:pt x="1815" y="1391"/>
                      <a:pt x="1677" y="1291"/>
                    </a:cubicBezTo>
                    <a:cubicBezTo>
                      <a:pt x="1621" y="1252"/>
                      <a:pt x="1574" y="1199"/>
                      <a:pt x="1542" y="1139"/>
                    </a:cubicBezTo>
                    <a:cubicBezTo>
                      <a:pt x="1511" y="1079"/>
                      <a:pt x="1490" y="1015"/>
                      <a:pt x="1482" y="950"/>
                    </a:cubicBezTo>
                    <a:cubicBezTo>
                      <a:pt x="1459" y="768"/>
                      <a:pt x="1524" y="577"/>
                      <a:pt x="1686" y="488"/>
                    </a:cubicBezTo>
                    <a:cubicBezTo>
                      <a:pt x="1845" y="397"/>
                      <a:pt x="1979" y="416"/>
                      <a:pt x="2072" y="481"/>
                    </a:cubicBezTo>
                    <a:cubicBezTo>
                      <a:pt x="2110" y="507"/>
                      <a:pt x="2141" y="541"/>
                      <a:pt x="2163" y="581"/>
                    </a:cubicBezTo>
                    <a:cubicBezTo>
                      <a:pt x="2184" y="620"/>
                      <a:pt x="2197" y="663"/>
                      <a:pt x="2201" y="708"/>
                    </a:cubicBezTo>
                    <a:cubicBezTo>
                      <a:pt x="2211" y="828"/>
                      <a:pt x="2146" y="945"/>
                      <a:pt x="2038" y="998"/>
                    </a:cubicBezTo>
                    <a:cubicBezTo>
                      <a:pt x="1919" y="1061"/>
                      <a:pt x="1825" y="885"/>
                      <a:pt x="1943" y="821"/>
                    </a:cubicBezTo>
                    <a:cubicBezTo>
                      <a:pt x="1981" y="804"/>
                      <a:pt x="2003" y="764"/>
                      <a:pt x="2002" y="723"/>
                    </a:cubicBezTo>
                    <a:cubicBezTo>
                      <a:pt x="2000" y="708"/>
                      <a:pt x="1995" y="692"/>
                      <a:pt x="1988" y="679"/>
                    </a:cubicBezTo>
                    <a:cubicBezTo>
                      <a:pt x="1979" y="665"/>
                      <a:pt x="1969" y="655"/>
                      <a:pt x="1957" y="644"/>
                    </a:cubicBezTo>
                    <a:cubicBezTo>
                      <a:pt x="1921" y="620"/>
                      <a:pt x="1863" y="617"/>
                      <a:pt x="1782" y="663"/>
                    </a:cubicBezTo>
                    <a:cubicBezTo>
                      <a:pt x="1700" y="710"/>
                      <a:pt x="1665" y="818"/>
                      <a:pt x="1679" y="924"/>
                    </a:cubicBezTo>
                    <a:cubicBezTo>
                      <a:pt x="1684" y="965"/>
                      <a:pt x="1696" y="1005"/>
                      <a:pt x="1717" y="1043"/>
                    </a:cubicBezTo>
                    <a:cubicBezTo>
                      <a:pt x="1734" y="1077"/>
                      <a:pt x="1760" y="1106"/>
                      <a:pt x="1791" y="1128"/>
                    </a:cubicBezTo>
                    <a:cubicBezTo>
                      <a:pt x="1871" y="1185"/>
                      <a:pt x="1998" y="1194"/>
                      <a:pt x="2175" y="1092"/>
                    </a:cubicBezTo>
                    <a:cubicBezTo>
                      <a:pt x="2352" y="991"/>
                      <a:pt x="2408" y="843"/>
                      <a:pt x="2393" y="699"/>
                    </a:cubicBezTo>
                    <a:cubicBezTo>
                      <a:pt x="2384" y="636"/>
                      <a:pt x="2364" y="574"/>
                      <a:pt x="2333" y="517"/>
                    </a:cubicBezTo>
                    <a:cubicBezTo>
                      <a:pt x="2300" y="459"/>
                      <a:pt x="2256" y="407"/>
                      <a:pt x="2206" y="366"/>
                    </a:cubicBezTo>
                    <a:cubicBezTo>
                      <a:pt x="2067" y="248"/>
                      <a:pt x="1869" y="229"/>
                      <a:pt x="1712" y="318"/>
                    </a:cubicBezTo>
                    <a:cubicBezTo>
                      <a:pt x="1470" y="447"/>
                      <a:pt x="1272" y="641"/>
                      <a:pt x="1085" y="826"/>
                    </a:cubicBezTo>
                    <a:cubicBezTo>
                      <a:pt x="797" y="1111"/>
                      <a:pt x="529" y="1374"/>
                      <a:pt x="139" y="138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5" name="Google Shape;6205;p61"/>
              <p:cNvSpPr/>
              <p:nvPr/>
            </p:nvSpPr>
            <p:spPr>
              <a:xfrm>
                <a:off x="1975445" y="1857857"/>
                <a:ext cx="260628" cy="140568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412" extrusionOk="0">
                    <a:moveTo>
                      <a:pt x="134" y="227"/>
                    </a:moveTo>
                    <a:cubicBezTo>
                      <a:pt x="0" y="222"/>
                      <a:pt x="5" y="23"/>
                      <a:pt x="139" y="26"/>
                    </a:cubicBezTo>
                    <a:cubicBezTo>
                      <a:pt x="529" y="38"/>
                      <a:pt x="797" y="301"/>
                      <a:pt x="1085" y="586"/>
                    </a:cubicBezTo>
                    <a:cubicBezTo>
                      <a:pt x="1274" y="771"/>
                      <a:pt x="1471" y="965"/>
                      <a:pt x="1713" y="1092"/>
                    </a:cubicBezTo>
                    <a:cubicBezTo>
                      <a:pt x="1871" y="1181"/>
                      <a:pt x="2069" y="1162"/>
                      <a:pt x="2206" y="1046"/>
                    </a:cubicBezTo>
                    <a:cubicBezTo>
                      <a:pt x="2257" y="1003"/>
                      <a:pt x="2300" y="951"/>
                      <a:pt x="2333" y="895"/>
                    </a:cubicBezTo>
                    <a:cubicBezTo>
                      <a:pt x="2366" y="838"/>
                      <a:pt x="2386" y="776"/>
                      <a:pt x="2393" y="713"/>
                    </a:cubicBezTo>
                    <a:cubicBezTo>
                      <a:pt x="2410" y="567"/>
                      <a:pt x="2350" y="417"/>
                      <a:pt x="2177" y="320"/>
                    </a:cubicBezTo>
                    <a:cubicBezTo>
                      <a:pt x="2002" y="222"/>
                      <a:pt x="1873" y="227"/>
                      <a:pt x="1792" y="283"/>
                    </a:cubicBezTo>
                    <a:cubicBezTo>
                      <a:pt x="1761" y="306"/>
                      <a:pt x="1736" y="335"/>
                      <a:pt x="1717" y="369"/>
                    </a:cubicBezTo>
                    <a:cubicBezTo>
                      <a:pt x="1698" y="405"/>
                      <a:pt x="1686" y="447"/>
                      <a:pt x="1679" y="488"/>
                    </a:cubicBezTo>
                    <a:lnTo>
                      <a:pt x="1679" y="488"/>
                    </a:lnTo>
                    <a:cubicBezTo>
                      <a:pt x="1667" y="592"/>
                      <a:pt x="1700" y="702"/>
                      <a:pt x="1784" y="749"/>
                    </a:cubicBezTo>
                    <a:cubicBezTo>
                      <a:pt x="1863" y="793"/>
                      <a:pt x="1923" y="792"/>
                      <a:pt x="1959" y="766"/>
                    </a:cubicBezTo>
                    <a:cubicBezTo>
                      <a:pt x="1971" y="757"/>
                      <a:pt x="1981" y="745"/>
                      <a:pt x="1988" y="733"/>
                    </a:cubicBezTo>
                    <a:cubicBezTo>
                      <a:pt x="1996" y="719"/>
                      <a:pt x="2002" y="704"/>
                      <a:pt x="2002" y="689"/>
                    </a:cubicBezTo>
                    <a:cubicBezTo>
                      <a:pt x="2005" y="646"/>
                      <a:pt x="1983" y="608"/>
                      <a:pt x="1945" y="589"/>
                    </a:cubicBezTo>
                    <a:cubicBezTo>
                      <a:pt x="1827" y="527"/>
                      <a:pt x="1921" y="350"/>
                      <a:pt x="2039" y="412"/>
                    </a:cubicBezTo>
                    <a:cubicBezTo>
                      <a:pt x="2148" y="467"/>
                      <a:pt x="2213" y="582"/>
                      <a:pt x="2202" y="704"/>
                    </a:cubicBezTo>
                    <a:cubicBezTo>
                      <a:pt x="2197" y="747"/>
                      <a:pt x="2185" y="792"/>
                      <a:pt x="2163" y="829"/>
                    </a:cubicBezTo>
                    <a:cubicBezTo>
                      <a:pt x="2141" y="871"/>
                      <a:pt x="2110" y="905"/>
                      <a:pt x="2074" y="931"/>
                    </a:cubicBezTo>
                    <a:cubicBezTo>
                      <a:pt x="1979" y="996"/>
                      <a:pt x="1844" y="1013"/>
                      <a:pt x="1686" y="924"/>
                    </a:cubicBezTo>
                    <a:cubicBezTo>
                      <a:pt x="1528" y="834"/>
                      <a:pt x="1459" y="642"/>
                      <a:pt x="1482" y="462"/>
                    </a:cubicBezTo>
                    <a:cubicBezTo>
                      <a:pt x="1490" y="395"/>
                      <a:pt x="1511" y="332"/>
                      <a:pt x="1542" y="273"/>
                    </a:cubicBezTo>
                    <a:cubicBezTo>
                      <a:pt x="1574" y="211"/>
                      <a:pt x="1621" y="160"/>
                      <a:pt x="1677" y="119"/>
                    </a:cubicBezTo>
                    <a:cubicBezTo>
                      <a:pt x="1815" y="21"/>
                      <a:pt x="2017" y="0"/>
                      <a:pt x="2275" y="144"/>
                    </a:cubicBezTo>
                    <a:cubicBezTo>
                      <a:pt x="2530" y="289"/>
                      <a:pt x="2618" y="513"/>
                      <a:pt x="2592" y="733"/>
                    </a:cubicBezTo>
                    <a:cubicBezTo>
                      <a:pt x="2582" y="824"/>
                      <a:pt x="2553" y="912"/>
                      <a:pt x="2508" y="991"/>
                    </a:cubicBezTo>
                    <a:cubicBezTo>
                      <a:pt x="2463" y="1071"/>
                      <a:pt x="2403" y="1142"/>
                      <a:pt x="2333" y="1200"/>
                    </a:cubicBezTo>
                    <a:cubicBezTo>
                      <a:pt x="2148" y="1351"/>
                      <a:pt x="1888" y="1411"/>
                      <a:pt x="1621" y="1269"/>
                    </a:cubicBezTo>
                    <a:cubicBezTo>
                      <a:pt x="1351" y="1128"/>
                      <a:pt x="1143" y="922"/>
                      <a:pt x="946" y="728"/>
                    </a:cubicBezTo>
                    <a:cubicBezTo>
                      <a:pt x="685" y="472"/>
                      <a:pt x="445" y="235"/>
                      <a:pt x="134" y="2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01" name="Google Shape;6024;p59"/>
          <p:cNvSpPr txBox="1">
            <a:spLocks/>
          </p:cNvSpPr>
          <p:nvPr/>
        </p:nvSpPr>
        <p:spPr>
          <a:xfrm>
            <a:off x="919950" y="-116906"/>
            <a:ext cx="2674800" cy="67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ondamento"/>
              <a:buNone/>
              <a:defRPr sz="3000" b="1" i="0" u="none" strike="noStrike" cap="none">
                <a:solidFill>
                  <a:schemeClr val="dk1"/>
                </a:solidFill>
                <a:latin typeface="Fondamento"/>
                <a:ea typeface="Fondamento"/>
                <a:cs typeface="Fondamento"/>
                <a:sym typeface="Fondament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it-IT" sz="2400" dirty="0" smtClean="0"/>
              <a:t>Gli Ittiti</a:t>
            </a:r>
            <a:endParaRPr lang="it-IT" sz="2400" dirty="0"/>
          </a:p>
        </p:txBody>
      </p:sp>
      <p:sp>
        <p:nvSpPr>
          <p:cNvPr id="89" name="Casella di testo 4"/>
          <p:cNvSpPr txBox="1"/>
          <p:nvPr/>
        </p:nvSpPr>
        <p:spPr>
          <a:xfrm>
            <a:off x="4509520" y="784514"/>
            <a:ext cx="4194553" cy="3184814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6350">
            <a:solidFill>
              <a:prstClr val="black"/>
            </a:solidFill>
          </a:ln>
          <a:effectLst/>
        </p:spPr>
        <p:style>
          <a:lnRef idx="0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>
              <a:spcAft>
                <a:spcPts val="0"/>
              </a:spcAft>
            </a:pP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 </a:t>
            </a:r>
            <a:r>
              <a:rPr lang="it-IT" sz="2000" dirty="0" smtClean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Si </a:t>
            </a: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dedicano ad </a:t>
            </a:r>
            <a:r>
              <a:rPr lang="it-IT" sz="2000" b="1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agricoltura</a:t>
            </a: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 e </a:t>
            </a:r>
            <a:r>
              <a:rPr lang="it-IT" sz="2000" b="1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allevamento</a:t>
            </a: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. Sono il primo popolo ad allevare i </a:t>
            </a:r>
            <a:r>
              <a:rPr lang="it-IT" sz="2000" b="1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cavalli</a:t>
            </a: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, che usano in battaglia. Perfezionano la ruota, che diventa una </a:t>
            </a:r>
            <a:r>
              <a:rPr lang="it-IT" sz="2000" b="1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ruota con i raggi</a:t>
            </a: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, e il </a:t>
            </a:r>
            <a:r>
              <a:rPr lang="it-IT" sz="2000" b="1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carro da guerra</a:t>
            </a: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. Conoscevano la </a:t>
            </a:r>
            <a:r>
              <a:rPr lang="it-IT" sz="2000" b="1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tecnica di estrazione dalle rocce del ferro</a:t>
            </a: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, con il quale </a:t>
            </a:r>
            <a:r>
              <a:rPr lang="it-IT" sz="2000" b="1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costruivano armi</a:t>
            </a: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 più resistenti di quelle dei nemici, e mantennero per alcuni secoli il segreto di questa tecnica.</a:t>
            </a:r>
          </a:p>
          <a:p>
            <a:pPr>
              <a:spcAft>
                <a:spcPts val="0"/>
              </a:spcAft>
            </a:pPr>
            <a:r>
              <a:rPr lang="it-IT" sz="18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 </a:t>
            </a:r>
          </a:p>
        </p:txBody>
      </p:sp>
      <p:pic>
        <p:nvPicPr>
          <p:cNvPr id="4" name="Immagine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72644" y="454074"/>
            <a:ext cx="4582164" cy="419158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flip dir="l"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21" name="Google Shape;6221;p62"/>
          <p:cNvSpPr txBox="1">
            <a:spLocks noGrp="1"/>
          </p:cNvSpPr>
          <p:nvPr>
            <p:ph type="title"/>
          </p:nvPr>
        </p:nvSpPr>
        <p:spPr>
          <a:xfrm flipH="1">
            <a:off x="89525" y="66947"/>
            <a:ext cx="9291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03</a:t>
            </a:r>
            <a:endParaRPr dirty="0"/>
          </a:p>
        </p:txBody>
      </p:sp>
      <p:grpSp>
        <p:nvGrpSpPr>
          <p:cNvPr id="6223" name="Google Shape;6223;p62"/>
          <p:cNvGrpSpPr/>
          <p:nvPr/>
        </p:nvGrpSpPr>
        <p:grpSpPr>
          <a:xfrm>
            <a:off x="813610" y="247142"/>
            <a:ext cx="7516796" cy="184719"/>
            <a:chOff x="813535" y="1066879"/>
            <a:chExt cx="7516796" cy="184719"/>
          </a:xfrm>
        </p:grpSpPr>
        <p:grpSp>
          <p:nvGrpSpPr>
            <p:cNvPr id="6224" name="Google Shape;6224;p62"/>
            <p:cNvGrpSpPr/>
            <p:nvPr/>
          </p:nvGrpSpPr>
          <p:grpSpPr>
            <a:xfrm>
              <a:off x="813535" y="1066879"/>
              <a:ext cx="188096" cy="184719"/>
              <a:chOff x="1975445" y="1742475"/>
              <a:chExt cx="260628" cy="255950"/>
            </a:xfrm>
          </p:grpSpPr>
          <p:sp>
            <p:nvSpPr>
              <p:cNvPr id="6225" name="Google Shape;6225;p62"/>
              <p:cNvSpPr/>
              <p:nvPr/>
            </p:nvSpPr>
            <p:spPr>
              <a:xfrm>
                <a:off x="1975445" y="1742475"/>
                <a:ext cx="260628" cy="140568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412" extrusionOk="0">
                    <a:moveTo>
                      <a:pt x="139" y="1386"/>
                    </a:moveTo>
                    <a:cubicBezTo>
                      <a:pt x="5" y="1389"/>
                      <a:pt x="0" y="1188"/>
                      <a:pt x="134" y="1185"/>
                    </a:cubicBezTo>
                    <a:cubicBezTo>
                      <a:pt x="445" y="1176"/>
                      <a:pt x="685" y="940"/>
                      <a:pt x="944" y="684"/>
                    </a:cubicBezTo>
                    <a:cubicBezTo>
                      <a:pt x="1143" y="488"/>
                      <a:pt x="1353" y="284"/>
                      <a:pt x="1621" y="141"/>
                    </a:cubicBezTo>
                    <a:cubicBezTo>
                      <a:pt x="1887" y="1"/>
                      <a:pt x="2148" y="59"/>
                      <a:pt x="2333" y="212"/>
                    </a:cubicBezTo>
                    <a:cubicBezTo>
                      <a:pt x="2403" y="270"/>
                      <a:pt x="2463" y="340"/>
                      <a:pt x="2508" y="419"/>
                    </a:cubicBezTo>
                    <a:cubicBezTo>
                      <a:pt x="2553" y="500"/>
                      <a:pt x="2582" y="586"/>
                      <a:pt x="2592" y="677"/>
                    </a:cubicBezTo>
                    <a:cubicBezTo>
                      <a:pt x="2618" y="897"/>
                      <a:pt x="2530" y="1125"/>
                      <a:pt x="2275" y="1267"/>
                    </a:cubicBezTo>
                    <a:cubicBezTo>
                      <a:pt x="2019" y="1412"/>
                      <a:pt x="1815" y="1391"/>
                      <a:pt x="1677" y="1291"/>
                    </a:cubicBezTo>
                    <a:cubicBezTo>
                      <a:pt x="1621" y="1252"/>
                      <a:pt x="1574" y="1199"/>
                      <a:pt x="1542" y="1139"/>
                    </a:cubicBezTo>
                    <a:cubicBezTo>
                      <a:pt x="1511" y="1079"/>
                      <a:pt x="1490" y="1015"/>
                      <a:pt x="1482" y="950"/>
                    </a:cubicBezTo>
                    <a:cubicBezTo>
                      <a:pt x="1459" y="768"/>
                      <a:pt x="1524" y="577"/>
                      <a:pt x="1686" y="488"/>
                    </a:cubicBezTo>
                    <a:cubicBezTo>
                      <a:pt x="1845" y="397"/>
                      <a:pt x="1979" y="416"/>
                      <a:pt x="2072" y="481"/>
                    </a:cubicBezTo>
                    <a:cubicBezTo>
                      <a:pt x="2110" y="507"/>
                      <a:pt x="2141" y="541"/>
                      <a:pt x="2163" y="581"/>
                    </a:cubicBezTo>
                    <a:cubicBezTo>
                      <a:pt x="2184" y="620"/>
                      <a:pt x="2197" y="663"/>
                      <a:pt x="2201" y="708"/>
                    </a:cubicBezTo>
                    <a:cubicBezTo>
                      <a:pt x="2211" y="828"/>
                      <a:pt x="2146" y="945"/>
                      <a:pt x="2038" y="998"/>
                    </a:cubicBezTo>
                    <a:cubicBezTo>
                      <a:pt x="1919" y="1061"/>
                      <a:pt x="1825" y="885"/>
                      <a:pt x="1943" y="821"/>
                    </a:cubicBezTo>
                    <a:cubicBezTo>
                      <a:pt x="1981" y="804"/>
                      <a:pt x="2003" y="764"/>
                      <a:pt x="2002" y="723"/>
                    </a:cubicBezTo>
                    <a:cubicBezTo>
                      <a:pt x="2000" y="708"/>
                      <a:pt x="1995" y="692"/>
                      <a:pt x="1988" y="679"/>
                    </a:cubicBezTo>
                    <a:cubicBezTo>
                      <a:pt x="1979" y="665"/>
                      <a:pt x="1969" y="655"/>
                      <a:pt x="1957" y="644"/>
                    </a:cubicBezTo>
                    <a:cubicBezTo>
                      <a:pt x="1921" y="620"/>
                      <a:pt x="1863" y="617"/>
                      <a:pt x="1782" y="663"/>
                    </a:cubicBezTo>
                    <a:cubicBezTo>
                      <a:pt x="1700" y="710"/>
                      <a:pt x="1665" y="818"/>
                      <a:pt x="1679" y="924"/>
                    </a:cubicBezTo>
                    <a:cubicBezTo>
                      <a:pt x="1684" y="965"/>
                      <a:pt x="1696" y="1005"/>
                      <a:pt x="1717" y="1043"/>
                    </a:cubicBezTo>
                    <a:cubicBezTo>
                      <a:pt x="1734" y="1077"/>
                      <a:pt x="1760" y="1106"/>
                      <a:pt x="1791" y="1128"/>
                    </a:cubicBezTo>
                    <a:cubicBezTo>
                      <a:pt x="1871" y="1185"/>
                      <a:pt x="1998" y="1194"/>
                      <a:pt x="2175" y="1092"/>
                    </a:cubicBezTo>
                    <a:cubicBezTo>
                      <a:pt x="2352" y="991"/>
                      <a:pt x="2408" y="843"/>
                      <a:pt x="2393" y="699"/>
                    </a:cubicBezTo>
                    <a:cubicBezTo>
                      <a:pt x="2384" y="636"/>
                      <a:pt x="2364" y="574"/>
                      <a:pt x="2333" y="517"/>
                    </a:cubicBezTo>
                    <a:cubicBezTo>
                      <a:pt x="2300" y="459"/>
                      <a:pt x="2256" y="407"/>
                      <a:pt x="2206" y="366"/>
                    </a:cubicBezTo>
                    <a:cubicBezTo>
                      <a:pt x="2067" y="248"/>
                      <a:pt x="1869" y="229"/>
                      <a:pt x="1712" y="318"/>
                    </a:cubicBezTo>
                    <a:cubicBezTo>
                      <a:pt x="1470" y="447"/>
                      <a:pt x="1272" y="641"/>
                      <a:pt x="1085" y="826"/>
                    </a:cubicBezTo>
                    <a:cubicBezTo>
                      <a:pt x="797" y="1111"/>
                      <a:pt x="529" y="1374"/>
                      <a:pt x="139" y="138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26" name="Google Shape;6226;p62"/>
              <p:cNvSpPr/>
              <p:nvPr/>
            </p:nvSpPr>
            <p:spPr>
              <a:xfrm>
                <a:off x="1975445" y="1857857"/>
                <a:ext cx="260628" cy="140568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412" extrusionOk="0">
                    <a:moveTo>
                      <a:pt x="134" y="227"/>
                    </a:moveTo>
                    <a:cubicBezTo>
                      <a:pt x="0" y="222"/>
                      <a:pt x="5" y="23"/>
                      <a:pt x="139" y="26"/>
                    </a:cubicBezTo>
                    <a:cubicBezTo>
                      <a:pt x="529" y="38"/>
                      <a:pt x="797" y="301"/>
                      <a:pt x="1085" y="586"/>
                    </a:cubicBezTo>
                    <a:cubicBezTo>
                      <a:pt x="1274" y="771"/>
                      <a:pt x="1471" y="965"/>
                      <a:pt x="1713" y="1092"/>
                    </a:cubicBezTo>
                    <a:cubicBezTo>
                      <a:pt x="1871" y="1181"/>
                      <a:pt x="2069" y="1162"/>
                      <a:pt x="2206" y="1046"/>
                    </a:cubicBezTo>
                    <a:cubicBezTo>
                      <a:pt x="2257" y="1003"/>
                      <a:pt x="2300" y="951"/>
                      <a:pt x="2333" y="895"/>
                    </a:cubicBezTo>
                    <a:cubicBezTo>
                      <a:pt x="2366" y="838"/>
                      <a:pt x="2386" y="776"/>
                      <a:pt x="2393" y="713"/>
                    </a:cubicBezTo>
                    <a:cubicBezTo>
                      <a:pt x="2410" y="567"/>
                      <a:pt x="2350" y="417"/>
                      <a:pt x="2177" y="320"/>
                    </a:cubicBezTo>
                    <a:cubicBezTo>
                      <a:pt x="2002" y="222"/>
                      <a:pt x="1873" y="227"/>
                      <a:pt x="1792" y="283"/>
                    </a:cubicBezTo>
                    <a:cubicBezTo>
                      <a:pt x="1761" y="306"/>
                      <a:pt x="1736" y="335"/>
                      <a:pt x="1717" y="369"/>
                    </a:cubicBezTo>
                    <a:cubicBezTo>
                      <a:pt x="1698" y="405"/>
                      <a:pt x="1686" y="447"/>
                      <a:pt x="1679" y="488"/>
                    </a:cubicBezTo>
                    <a:lnTo>
                      <a:pt x="1679" y="488"/>
                    </a:lnTo>
                    <a:cubicBezTo>
                      <a:pt x="1667" y="592"/>
                      <a:pt x="1700" y="702"/>
                      <a:pt x="1784" y="749"/>
                    </a:cubicBezTo>
                    <a:cubicBezTo>
                      <a:pt x="1863" y="793"/>
                      <a:pt x="1923" y="792"/>
                      <a:pt x="1959" y="766"/>
                    </a:cubicBezTo>
                    <a:cubicBezTo>
                      <a:pt x="1971" y="757"/>
                      <a:pt x="1981" y="745"/>
                      <a:pt x="1988" y="733"/>
                    </a:cubicBezTo>
                    <a:cubicBezTo>
                      <a:pt x="1996" y="719"/>
                      <a:pt x="2002" y="704"/>
                      <a:pt x="2002" y="689"/>
                    </a:cubicBezTo>
                    <a:cubicBezTo>
                      <a:pt x="2005" y="646"/>
                      <a:pt x="1983" y="608"/>
                      <a:pt x="1945" y="589"/>
                    </a:cubicBezTo>
                    <a:cubicBezTo>
                      <a:pt x="1827" y="527"/>
                      <a:pt x="1921" y="350"/>
                      <a:pt x="2039" y="412"/>
                    </a:cubicBezTo>
                    <a:cubicBezTo>
                      <a:pt x="2148" y="467"/>
                      <a:pt x="2213" y="582"/>
                      <a:pt x="2202" y="704"/>
                    </a:cubicBezTo>
                    <a:cubicBezTo>
                      <a:pt x="2197" y="747"/>
                      <a:pt x="2185" y="792"/>
                      <a:pt x="2163" y="829"/>
                    </a:cubicBezTo>
                    <a:cubicBezTo>
                      <a:pt x="2141" y="871"/>
                      <a:pt x="2110" y="905"/>
                      <a:pt x="2074" y="931"/>
                    </a:cubicBezTo>
                    <a:cubicBezTo>
                      <a:pt x="1979" y="996"/>
                      <a:pt x="1844" y="1013"/>
                      <a:pt x="1686" y="924"/>
                    </a:cubicBezTo>
                    <a:cubicBezTo>
                      <a:pt x="1528" y="834"/>
                      <a:pt x="1459" y="642"/>
                      <a:pt x="1482" y="462"/>
                    </a:cubicBezTo>
                    <a:cubicBezTo>
                      <a:pt x="1490" y="395"/>
                      <a:pt x="1511" y="332"/>
                      <a:pt x="1542" y="273"/>
                    </a:cubicBezTo>
                    <a:cubicBezTo>
                      <a:pt x="1574" y="211"/>
                      <a:pt x="1621" y="160"/>
                      <a:pt x="1677" y="119"/>
                    </a:cubicBezTo>
                    <a:cubicBezTo>
                      <a:pt x="1815" y="21"/>
                      <a:pt x="2017" y="0"/>
                      <a:pt x="2275" y="144"/>
                    </a:cubicBezTo>
                    <a:cubicBezTo>
                      <a:pt x="2530" y="289"/>
                      <a:pt x="2618" y="513"/>
                      <a:pt x="2592" y="733"/>
                    </a:cubicBezTo>
                    <a:cubicBezTo>
                      <a:pt x="2582" y="824"/>
                      <a:pt x="2553" y="912"/>
                      <a:pt x="2508" y="991"/>
                    </a:cubicBezTo>
                    <a:cubicBezTo>
                      <a:pt x="2463" y="1071"/>
                      <a:pt x="2403" y="1142"/>
                      <a:pt x="2333" y="1200"/>
                    </a:cubicBezTo>
                    <a:cubicBezTo>
                      <a:pt x="2148" y="1351"/>
                      <a:pt x="1888" y="1411"/>
                      <a:pt x="1621" y="1269"/>
                    </a:cubicBezTo>
                    <a:cubicBezTo>
                      <a:pt x="1351" y="1128"/>
                      <a:pt x="1143" y="922"/>
                      <a:pt x="946" y="728"/>
                    </a:cubicBezTo>
                    <a:cubicBezTo>
                      <a:pt x="685" y="472"/>
                      <a:pt x="445" y="235"/>
                      <a:pt x="134" y="2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27" name="Google Shape;6227;p62"/>
            <p:cNvGrpSpPr/>
            <p:nvPr/>
          </p:nvGrpSpPr>
          <p:grpSpPr>
            <a:xfrm>
              <a:off x="989955" y="1127164"/>
              <a:ext cx="7163972" cy="64150"/>
              <a:chOff x="1299890" y="844622"/>
              <a:chExt cx="6544233" cy="64143"/>
            </a:xfrm>
          </p:grpSpPr>
          <p:grpSp>
            <p:nvGrpSpPr>
              <p:cNvPr id="6228" name="Google Shape;6228;p62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6229" name="Google Shape;6229;p62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0" name="Google Shape;6230;p62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1" name="Google Shape;6231;p62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2" name="Google Shape;6232;p62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3" name="Google Shape;6233;p62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4" name="Google Shape;6234;p62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5" name="Google Shape;6235;p62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6" name="Google Shape;6236;p62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7" name="Google Shape;6237;p62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8" name="Google Shape;6238;p62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9" name="Google Shape;6239;p62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0" name="Google Shape;6240;p62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1" name="Google Shape;6241;p62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2" name="Google Shape;6242;p62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3" name="Google Shape;6243;p62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4" name="Google Shape;6244;p62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5" name="Google Shape;6245;p62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6" name="Google Shape;6246;p62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7" name="Google Shape;6247;p62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8" name="Google Shape;6248;p62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9" name="Google Shape;6249;p62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0" name="Google Shape;6250;p62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1" name="Google Shape;6251;p62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2" name="Google Shape;6252;p62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3" name="Google Shape;6253;p62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4" name="Google Shape;6254;p62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5" name="Google Shape;6255;p62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6" name="Google Shape;6256;p62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7" name="Google Shape;6257;p62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8" name="Google Shape;6258;p62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9" name="Google Shape;6259;p62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0" name="Google Shape;6260;p62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1" name="Google Shape;6261;p62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262" name="Google Shape;6262;p62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6263" name="Google Shape;6263;p62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4" name="Google Shape;6264;p62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5" name="Google Shape;6265;p62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6" name="Google Shape;6266;p62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7" name="Google Shape;6267;p62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8" name="Google Shape;6268;p62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9" name="Google Shape;6269;p62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0" name="Google Shape;6270;p62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1" name="Google Shape;6271;p62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2" name="Google Shape;6272;p62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3" name="Google Shape;6273;p62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4" name="Google Shape;6274;p62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5" name="Google Shape;6275;p62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6" name="Google Shape;6276;p62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7" name="Google Shape;6277;p62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8" name="Google Shape;6278;p62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9" name="Google Shape;6279;p62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0" name="Google Shape;6280;p62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1" name="Google Shape;6281;p62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2" name="Google Shape;6282;p62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3" name="Google Shape;6283;p62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4" name="Google Shape;6284;p62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5" name="Google Shape;6285;p62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6" name="Google Shape;6286;p62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7" name="Google Shape;6287;p62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8" name="Google Shape;6288;p62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9" name="Google Shape;6289;p62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0" name="Google Shape;6290;p62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1" name="Google Shape;6291;p62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2" name="Google Shape;6292;p62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3" name="Google Shape;6293;p62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4" name="Google Shape;6294;p62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5" name="Google Shape;6295;p62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296" name="Google Shape;6296;p62"/>
            <p:cNvGrpSpPr/>
            <p:nvPr/>
          </p:nvGrpSpPr>
          <p:grpSpPr>
            <a:xfrm flipH="1">
              <a:off x="8142235" y="1066879"/>
              <a:ext cx="188096" cy="184719"/>
              <a:chOff x="1975445" y="1742475"/>
              <a:chExt cx="260628" cy="255950"/>
            </a:xfrm>
          </p:grpSpPr>
          <p:sp>
            <p:nvSpPr>
              <p:cNvPr id="6297" name="Google Shape;6297;p62"/>
              <p:cNvSpPr/>
              <p:nvPr/>
            </p:nvSpPr>
            <p:spPr>
              <a:xfrm>
                <a:off x="1975445" y="1742475"/>
                <a:ext cx="260628" cy="140568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412" extrusionOk="0">
                    <a:moveTo>
                      <a:pt x="139" y="1386"/>
                    </a:moveTo>
                    <a:cubicBezTo>
                      <a:pt x="5" y="1389"/>
                      <a:pt x="0" y="1188"/>
                      <a:pt x="134" y="1185"/>
                    </a:cubicBezTo>
                    <a:cubicBezTo>
                      <a:pt x="445" y="1176"/>
                      <a:pt x="685" y="940"/>
                      <a:pt x="944" y="684"/>
                    </a:cubicBezTo>
                    <a:cubicBezTo>
                      <a:pt x="1143" y="488"/>
                      <a:pt x="1353" y="284"/>
                      <a:pt x="1621" y="141"/>
                    </a:cubicBezTo>
                    <a:cubicBezTo>
                      <a:pt x="1887" y="1"/>
                      <a:pt x="2148" y="59"/>
                      <a:pt x="2333" y="212"/>
                    </a:cubicBezTo>
                    <a:cubicBezTo>
                      <a:pt x="2403" y="270"/>
                      <a:pt x="2463" y="340"/>
                      <a:pt x="2508" y="419"/>
                    </a:cubicBezTo>
                    <a:cubicBezTo>
                      <a:pt x="2553" y="500"/>
                      <a:pt x="2582" y="586"/>
                      <a:pt x="2592" y="677"/>
                    </a:cubicBezTo>
                    <a:cubicBezTo>
                      <a:pt x="2618" y="897"/>
                      <a:pt x="2530" y="1125"/>
                      <a:pt x="2275" y="1267"/>
                    </a:cubicBezTo>
                    <a:cubicBezTo>
                      <a:pt x="2019" y="1412"/>
                      <a:pt x="1815" y="1391"/>
                      <a:pt x="1677" y="1291"/>
                    </a:cubicBezTo>
                    <a:cubicBezTo>
                      <a:pt x="1621" y="1252"/>
                      <a:pt x="1574" y="1199"/>
                      <a:pt x="1542" y="1139"/>
                    </a:cubicBezTo>
                    <a:cubicBezTo>
                      <a:pt x="1511" y="1079"/>
                      <a:pt x="1490" y="1015"/>
                      <a:pt x="1482" y="950"/>
                    </a:cubicBezTo>
                    <a:cubicBezTo>
                      <a:pt x="1459" y="768"/>
                      <a:pt x="1524" y="577"/>
                      <a:pt x="1686" y="488"/>
                    </a:cubicBezTo>
                    <a:cubicBezTo>
                      <a:pt x="1845" y="397"/>
                      <a:pt x="1979" y="416"/>
                      <a:pt x="2072" y="481"/>
                    </a:cubicBezTo>
                    <a:cubicBezTo>
                      <a:pt x="2110" y="507"/>
                      <a:pt x="2141" y="541"/>
                      <a:pt x="2163" y="581"/>
                    </a:cubicBezTo>
                    <a:cubicBezTo>
                      <a:pt x="2184" y="620"/>
                      <a:pt x="2197" y="663"/>
                      <a:pt x="2201" y="708"/>
                    </a:cubicBezTo>
                    <a:cubicBezTo>
                      <a:pt x="2211" y="828"/>
                      <a:pt x="2146" y="945"/>
                      <a:pt x="2038" y="998"/>
                    </a:cubicBezTo>
                    <a:cubicBezTo>
                      <a:pt x="1919" y="1061"/>
                      <a:pt x="1825" y="885"/>
                      <a:pt x="1943" y="821"/>
                    </a:cubicBezTo>
                    <a:cubicBezTo>
                      <a:pt x="1981" y="804"/>
                      <a:pt x="2003" y="764"/>
                      <a:pt x="2002" y="723"/>
                    </a:cubicBezTo>
                    <a:cubicBezTo>
                      <a:pt x="2000" y="708"/>
                      <a:pt x="1995" y="692"/>
                      <a:pt x="1988" y="679"/>
                    </a:cubicBezTo>
                    <a:cubicBezTo>
                      <a:pt x="1979" y="665"/>
                      <a:pt x="1969" y="655"/>
                      <a:pt x="1957" y="644"/>
                    </a:cubicBezTo>
                    <a:cubicBezTo>
                      <a:pt x="1921" y="620"/>
                      <a:pt x="1863" y="617"/>
                      <a:pt x="1782" y="663"/>
                    </a:cubicBezTo>
                    <a:cubicBezTo>
                      <a:pt x="1700" y="710"/>
                      <a:pt x="1665" y="818"/>
                      <a:pt x="1679" y="924"/>
                    </a:cubicBezTo>
                    <a:cubicBezTo>
                      <a:pt x="1684" y="965"/>
                      <a:pt x="1696" y="1005"/>
                      <a:pt x="1717" y="1043"/>
                    </a:cubicBezTo>
                    <a:cubicBezTo>
                      <a:pt x="1734" y="1077"/>
                      <a:pt x="1760" y="1106"/>
                      <a:pt x="1791" y="1128"/>
                    </a:cubicBezTo>
                    <a:cubicBezTo>
                      <a:pt x="1871" y="1185"/>
                      <a:pt x="1998" y="1194"/>
                      <a:pt x="2175" y="1092"/>
                    </a:cubicBezTo>
                    <a:cubicBezTo>
                      <a:pt x="2352" y="991"/>
                      <a:pt x="2408" y="843"/>
                      <a:pt x="2393" y="699"/>
                    </a:cubicBezTo>
                    <a:cubicBezTo>
                      <a:pt x="2384" y="636"/>
                      <a:pt x="2364" y="574"/>
                      <a:pt x="2333" y="517"/>
                    </a:cubicBezTo>
                    <a:cubicBezTo>
                      <a:pt x="2300" y="459"/>
                      <a:pt x="2256" y="407"/>
                      <a:pt x="2206" y="366"/>
                    </a:cubicBezTo>
                    <a:cubicBezTo>
                      <a:pt x="2067" y="248"/>
                      <a:pt x="1869" y="229"/>
                      <a:pt x="1712" y="318"/>
                    </a:cubicBezTo>
                    <a:cubicBezTo>
                      <a:pt x="1470" y="447"/>
                      <a:pt x="1272" y="641"/>
                      <a:pt x="1085" y="826"/>
                    </a:cubicBezTo>
                    <a:cubicBezTo>
                      <a:pt x="797" y="1111"/>
                      <a:pt x="529" y="1374"/>
                      <a:pt x="139" y="138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8" name="Google Shape;6298;p62"/>
              <p:cNvSpPr/>
              <p:nvPr/>
            </p:nvSpPr>
            <p:spPr>
              <a:xfrm>
                <a:off x="1975445" y="1857857"/>
                <a:ext cx="260628" cy="140568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412" extrusionOk="0">
                    <a:moveTo>
                      <a:pt x="134" y="227"/>
                    </a:moveTo>
                    <a:cubicBezTo>
                      <a:pt x="0" y="222"/>
                      <a:pt x="5" y="23"/>
                      <a:pt x="139" y="26"/>
                    </a:cubicBezTo>
                    <a:cubicBezTo>
                      <a:pt x="529" y="38"/>
                      <a:pt x="797" y="301"/>
                      <a:pt x="1085" y="586"/>
                    </a:cubicBezTo>
                    <a:cubicBezTo>
                      <a:pt x="1274" y="771"/>
                      <a:pt x="1471" y="965"/>
                      <a:pt x="1713" y="1092"/>
                    </a:cubicBezTo>
                    <a:cubicBezTo>
                      <a:pt x="1871" y="1181"/>
                      <a:pt x="2069" y="1162"/>
                      <a:pt x="2206" y="1046"/>
                    </a:cubicBezTo>
                    <a:cubicBezTo>
                      <a:pt x="2257" y="1003"/>
                      <a:pt x="2300" y="951"/>
                      <a:pt x="2333" y="895"/>
                    </a:cubicBezTo>
                    <a:cubicBezTo>
                      <a:pt x="2366" y="838"/>
                      <a:pt x="2386" y="776"/>
                      <a:pt x="2393" y="713"/>
                    </a:cubicBezTo>
                    <a:cubicBezTo>
                      <a:pt x="2410" y="567"/>
                      <a:pt x="2350" y="417"/>
                      <a:pt x="2177" y="320"/>
                    </a:cubicBezTo>
                    <a:cubicBezTo>
                      <a:pt x="2002" y="222"/>
                      <a:pt x="1873" y="227"/>
                      <a:pt x="1792" y="283"/>
                    </a:cubicBezTo>
                    <a:cubicBezTo>
                      <a:pt x="1761" y="306"/>
                      <a:pt x="1736" y="335"/>
                      <a:pt x="1717" y="369"/>
                    </a:cubicBezTo>
                    <a:cubicBezTo>
                      <a:pt x="1698" y="405"/>
                      <a:pt x="1686" y="447"/>
                      <a:pt x="1679" y="488"/>
                    </a:cubicBezTo>
                    <a:lnTo>
                      <a:pt x="1679" y="488"/>
                    </a:lnTo>
                    <a:cubicBezTo>
                      <a:pt x="1667" y="592"/>
                      <a:pt x="1700" y="702"/>
                      <a:pt x="1784" y="749"/>
                    </a:cubicBezTo>
                    <a:cubicBezTo>
                      <a:pt x="1863" y="793"/>
                      <a:pt x="1923" y="792"/>
                      <a:pt x="1959" y="766"/>
                    </a:cubicBezTo>
                    <a:cubicBezTo>
                      <a:pt x="1971" y="757"/>
                      <a:pt x="1981" y="745"/>
                      <a:pt x="1988" y="733"/>
                    </a:cubicBezTo>
                    <a:cubicBezTo>
                      <a:pt x="1996" y="719"/>
                      <a:pt x="2002" y="704"/>
                      <a:pt x="2002" y="689"/>
                    </a:cubicBezTo>
                    <a:cubicBezTo>
                      <a:pt x="2005" y="646"/>
                      <a:pt x="1983" y="608"/>
                      <a:pt x="1945" y="589"/>
                    </a:cubicBezTo>
                    <a:cubicBezTo>
                      <a:pt x="1827" y="527"/>
                      <a:pt x="1921" y="350"/>
                      <a:pt x="2039" y="412"/>
                    </a:cubicBezTo>
                    <a:cubicBezTo>
                      <a:pt x="2148" y="467"/>
                      <a:pt x="2213" y="582"/>
                      <a:pt x="2202" y="704"/>
                    </a:cubicBezTo>
                    <a:cubicBezTo>
                      <a:pt x="2197" y="747"/>
                      <a:pt x="2185" y="792"/>
                      <a:pt x="2163" y="829"/>
                    </a:cubicBezTo>
                    <a:cubicBezTo>
                      <a:pt x="2141" y="871"/>
                      <a:pt x="2110" y="905"/>
                      <a:pt x="2074" y="931"/>
                    </a:cubicBezTo>
                    <a:cubicBezTo>
                      <a:pt x="1979" y="996"/>
                      <a:pt x="1844" y="1013"/>
                      <a:pt x="1686" y="924"/>
                    </a:cubicBezTo>
                    <a:cubicBezTo>
                      <a:pt x="1528" y="834"/>
                      <a:pt x="1459" y="642"/>
                      <a:pt x="1482" y="462"/>
                    </a:cubicBezTo>
                    <a:cubicBezTo>
                      <a:pt x="1490" y="395"/>
                      <a:pt x="1511" y="332"/>
                      <a:pt x="1542" y="273"/>
                    </a:cubicBezTo>
                    <a:cubicBezTo>
                      <a:pt x="1574" y="211"/>
                      <a:pt x="1621" y="160"/>
                      <a:pt x="1677" y="119"/>
                    </a:cubicBezTo>
                    <a:cubicBezTo>
                      <a:pt x="1815" y="21"/>
                      <a:pt x="2017" y="0"/>
                      <a:pt x="2275" y="144"/>
                    </a:cubicBezTo>
                    <a:cubicBezTo>
                      <a:pt x="2530" y="289"/>
                      <a:pt x="2618" y="513"/>
                      <a:pt x="2592" y="733"/>
                    </a:cubicBezTo>
                    <a:cubicBezTo>
                      <a:pt x="2582" y="824"/>
                      <a:pt x="2553" y="912"/>
                      <a:pt x="2508" y="991"/>
                    </a:cubicBezTo>
                    <a:cubicBezTo>
                      <a:pt x="2463" y="1071"/>
                      <a:pt x="2403" y="1142"/>
                      <a:pt x="2333" y="1200"/>
                    </a:cubicBezTo>
                    <a:cubicBezTo>
                      <a:pt x="2148" y="1351"/>
                      <a:pt x="1888" y="1411"/>
                      <a:pt x="1621" y="1269"/>
                    </a:cubicBezTo>
                    <a:cubicBezTo>
                      <a:pt x="1351" y="1128"/>
                      <a:pt x="1143" y="922"/>
                      <a:pt x="946" y="728"/>
                    </a:cubicBezTo>
                    <a:cubicBezTo>
                      <a:pt x="685" y="472"/>
                      <a:pt x="445" y="235"/>
                      <a:pt x="134" y="2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6306" name="Google Shape;6306;p62"/>
          <p:cNvSpPr/>
          <p:nvPr/>
        </p:nvSpPr>
        <p:spPr>
          <a:xfrm>
            <a:off x="5214200" y="3540000"/>
            <a:ext cx="3330175" cy="238425"/>
          </a:xfrm>
          <a:custGeom>
            <a:avLst/>
            <a:gdLst/>
            <a:ahLst/>
            <a:cxnLst/>
            <a:rect l="l" t="t" r="r" b="b"/>
            <a:pathLst>
              <a:path w="133207" h="9537" extrusionOk="0">
                <a:moveTo>
                  <a:pt x="0" y="0"/>
                </a:moveTo>
                <a:cubicBezTo>
                  <a:pt x="9656" y="1521"/>
                  <a:pt x="35735" y="7832"/>
                  <a:pt x="57936" y="9124"/>
                </a:cubicBezTo>
                <a:cubicBezTo>
                  <a:pt x="80137" y="10417"/>
                  <a:pt x="120662" y="7983"/>
                  <a:pt x="133207" y="7755"/>
                </a:cubicBezTo>
              </a:path>
            </a:pathLst>
          </a:custGeom>
          <a:noFill/>
          <a:ln w="19050" cap="flat" cmpd="sng">
            <a:solidFill>
              <a:srgbClr val="F2F2F2"/>
            </a:solidFill>
            <a:prstDash val="dot"/>
            <a:round/>
            <a:headEnd type="none" w="med" len="med"/>
            <a:tailEnd type="stealth" w="med" len="med"/>
          </a:ln>
        </p:spPr>
      </p:sp>
      <p:sp>
        <p:nvSpPr>
          <p:cNvPr id="90" name="Google Shape;6129;p61"/>
          <p:cNvSpPr txBox="1">
            <a:spLocks noGrp="1"/>
          </p:cNvSpPr>
          <p:nvPr>
            <p:ph type="subTitle" idx="2"/>
          </p:nvPr>
        </p:nvSpPr>
        <p:spPr>
          <a:xfrm>
            <a:off x="2959161" y="0"/>
            <a:ext cx="19068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Società</a:t>
            </a:r>
            <a:endParaRPr dirty="0"/>
          </a:p>
        </p:txBody>
      </p:sp>
      <p:sp>
        <p:nvSpPr>
          <p:cNvPr id="91" name="Google Shape;6024;p59"/>
          <p:cNvSpPr txBox="1">
            <a:spLocks/>
          </p:cNvSpPr>
          <p:nvPr/>
        </p:nvSpPr>
        <p:spPr>
          <a:xfrm>
            <a:off x="919950" y="-116906"/>
            <a:ext cx="2674800" cy="67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ondamento"/>
              <a:buNone/>
              <a:defRPr sz="3000" b="1" i="0" u="none" strike="noStrike" cap="none">
                <a:solidFill>
                  <a:schemeClr val="dk1"/>
                </a:solidFill>
                <a:latin typeface="Fondamento"/>
                <a:ea typeface="Fondamento"/>
                <a:cs typeface="Fondamento"/>
                <a:sym typeface="Fondament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it-IT" sz="2400" dirty="0" smtClean="0"/>
              <a:t>Gli Ittiti</a:t>
            </a:r>
            <a:endParaRPr lang="it-IT" sz="2400" dirty="0"/>
          </a:p>
        </p:txBody>
      </p:sp>
      <p:sp>
        <p:nvSpPr>
          <p:cNvPr id="89" name="Casella di testo 6"/>
          <p:cNvSpPr txBox="1"/>
          <p:nvPr/>
        </p:nvSpPr>
        <p:spPr>
          <a:xfrm>
            <a:off x="4580564" y="807695"/>
            <a:ext cx="4140752" cy="3356841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6350">
            <a:solidFill>
              <a:prstClr val="black"/>
            </a:solidFill>
          </a:ln>
          <a:effectLst/>
        </p:spPr>
        <p:style>
          <a:lnRef idx="0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>
              <a:spcAft>
                <a:spcPts val="0"/>
              </a:spcAft>
            </a:pPr>
            <a:r>
              <a:rPr lang="it-IT" sz="14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 </a:t>
            </a:r>
            <a:r>
              <a:rPr lang="it-IT" sz="2000" dirty="0" smtClean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Gli </a:t>
            </a: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Ittiti sono grandi </a:t>
            </a:r>
            <a:r>
              <a:rPr lang="it-IT" sz="2000" b="1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guerrieri</a:t>
            </a: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. Sono governati da un re, che è un </a:t>
            </a:r>
            <a:r>
              <a:rPr lang="it-IT" sz="2000" b="1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re guerriero eletto</a:t>
            </a: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 per la sua bravura in battaglia. La società è divisa in:</a:t>
            </a:r>
          </a:p>
          <a:p>
            <a:pPr>
              <a:spcAft>
                <a:spcPts val="0"/>
              </a:spcAft>
            </a:pP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- </a:t>
            </a:r>
            <a:r>
              <a:rPr lang="it-IT" sz="2000" b="1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uomini liberi</a:t>
            </a: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 (i guerrieri)</a:t>
            </a:r>
          </a:p>
          <a:p>
            <a:pPr>
              <a:spcAft>
                <a:spcPts val="0"/>
              </a:spcAft>
            </a:pP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- </a:t>
            </a:r>
            <a:r>
              <a:rPr lang="it-IT" sz="2000" b="1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schiavi</a:t>
            </a: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 (che però possono possedere ricchezze).</a:t>
            </a:r>
          </a:p>
          <a:p>
            <a:pPr>
              <a:spcAft>
                <a:spcPts val="0"/>
              </a:spcAft>
            </a:pP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Gli Ittiti puniscono i reati gravi con la </a:t>
            </a:r>
            <a:r>
              <a:rPr lang="it-IT" sz="2000" b="1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prigione</a:t>
            </a: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 e quelli meno gravi con una </a:t>
            </a:r>
            <a:r>
              <a:rPr lang="it-IT" sz="2000" b="1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multa</a:t>
            </a: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.</a:t>
            </a:r>
          </a:p>
          <a:p>
            <a:pPr>
              <a:spcAft>
                <a:spcPts val="0"/>
              </a:spcAft>
            </a:pPr>
            <a:r>
              <a:rPr lang="it-IT" sz="14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 </a:t>
            </a:r>
            <a:endParaRPr lang="it-IT" sz="1800" dirty="0">
              <a:effectLst/>
              <a:latin typeface="Calibri Light" panose="020F0302020204030204" pitchFamily="34" charset="0"/>
              <a:ea typeface="Calibri" panose="020F0502020204030204" pitchFamily="34" charset="0"/>
            </a:endParaRPr>
          </a:p>
        </p:txBody>
      </p:sp>
      <p:pic>
        <p:nvPicPr>
          <p:cNvPr id="6" name="Immagin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46024" y="762733"/>
            <a:ext cx="3871295" cy="37950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602176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flip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76" name="Google Shape;6576;p66"/>
          <p:cNvSpPr txBox="1">
            <a:spLocks noGrp="1"/>
          </p:cNvSpPr>
          <p:nvPr>
            <p:ph type="title"/>
          </p:nvPr>
        </p:nvSpPr>
        <p:spPr>
          <a:xfrm flipH="1">
            <a:off x="89525" y="66947"/>
            <a:ext cx="9291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04</a:t>
            </a:r>
            <a:endParaRPr dirty="0"/>
          </a:p>
        </p:txBody>
      </p:sp>
      <p:sp>
        <p:nvSpPr>
          <p:cNvPr id="6577" name="Google Shape;6577;p66"/>
          <p:cNvSpPr txBox="1">
            <a:spLocks noGrp="1"/>
          </p:cNvSpPr>
          <p:nvPr>
            <p:ph type="subTitle" idx="2"/>
          </p:nvPr>
        </p:nvSpPr>
        <p:spPr>
          <a:xfrm>
            <a:off x="3194687" y="17272"/>
            <a:ext cx="19068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Religione</a:t>
            </a:r>
            <a:endParaRPr dirty="0"/>
          </a:p>
        </p:txBody>
      </p:sp>
      <p:grpSp>
        <p:nvGrpSpPr>
          <p:cNvPr id="6578" name="Google Shape;6578;p66"/>
          <p:cNvGrpSpPr/>
          <p:nvPr/>
        </p:nvGrpSpPr>
        <p:grpSpPr>
          <a:xfrm>
            <a:off x="813610" y="247142"/>
            <a:ext cx="7516796" cy="184719"/>
            <a:chOff x="813535" y="1066879"/>
            <a:chExt cx="7516796" cy="184719"/>
          </a:xfrm>
        </p:grpSpPr>
        <p:grpSp>
          <p:nvGrpSpPr>
            <p:cNvPr id="6579" name="Google Shape;6579;p66"/>
            <p:cNvGrpSpPr/>
            <p:nvPr/>
          </p:nvGrpSpPr>
          <p:grpSpPr>
            <a:xfrm>
              <a:off x="813535" y="1066879"/>
              <a:ext cx="188096" cy="184719"/>
              <a:chOff x="1975445" y="1742475"/>
              <a:chExt cx="260628" cy="255950"/>
            </a:xfrm>
          </p:grpSpPr>
          <p:sp>
            <p:nvSpPr>
              <p:cNvPr id="6580" name="Google Shape;6580;p66"/>
              <p:cNvSpPr/>
              <p:nvPr/>
            </p:nvSpPr>
            <p:spPr>
              <a:xfrm>
                <a:off x="1975445" y="1742475"/>
                <a:ext cx="260628" cy="140568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412" extrusionOk="0">
                    <a:moveTo>
                      <a:pt x="139" y="1386"/>
                    </a:moveTo>
                    <a:cubicBezTo>
                      <a:pt x="5" y="1389"/>
                      <a:pt x="0" y="1188"/>
                      <a:pt x="134" y="1185"/>
                    </a:cubicBezTo>
                    <a:cubicBezTo>
                      <a:pt x="445" y="1176"/>
                      <a:pt x="685" y="940"/>
                      <a:pt x="944" y="684"/>
                    </a:cubicBezTo>
                    <a:cubicBezTo>
                      <a:pt x="1143" y="488"/>
                      <a:pt x="1353" y="284"/>
                      <a:pt x="1621" y="141"/>
                    </a:cubicBezTo>
                    <a:cubicBezTo>
                      <a:pt x="1887" y="1"/>
                      <a:pt x="2148" y="59"/>
                      <a:pt x="2333" y="212"/>
                    </a:cubicBezTo>
                    <a:cubicBezTo>
                      <a:pt x="2403" y="270"/>
                      <a:pt x="2463" y="340"/>
                      <a:pt x="2508" y="419"/>
                    </a:cubicBezTo>
                    <a:cubicBezTo>
                      <a:pt x="2553" y="500"/>
                      <a:pt x="2582" y="586"/>
                      <a:pt x="2592" y="677"/>
                    </a:cubicBezTo>
                    <a:cubicBezTo>
                      <a:pt x="2618" y="897"/>
                      <a:pt x="2530" y="1125"/>
                      <a:pt x="2275" y="1267"/>
                    </a:cubicBezTo>
                    <a:cubicBezTo>
                      <a:pt x="2019" y="1412"/>
                      <a:pt x="1815" y="1391"/>
                      <a:pt x="1677" y="1291"/>
                    </a:cubicBezTo>
                    <a:cubicBezTo>
                      <a:pt x="1621" y="1252"/>
                      <a:pt x="1574" y="1199"/>
                      <a:pt x="1542" y="1139"/>
                    </a:cubicBezTo>
                    <a:cubicBezTo>
                      <a:pt x="1511" y="1079"/>
                      <a:pt x="1490" y="1015"/>
                      <a:pt x="1482" y="950"/>
                    </a:cubicBezTo>
                    <a:cubicBezTo>
                      <a:pt x="1459" y="768"/>
                      <a:pt x="1524" y="577"/>
                      <a:pt x="1686" y="488"/>
                    </a:cubicBezTo>
                    <a:cubicBezTo>
                      <a:pt x="1845" y="397"/>
                      <a:pt x="1979" y="416"/>
                      <a:pt x="2072" y="481"/>
                    </a:cubicBezTo>
                    <a:cubicBezTo>
                      <a:pt x="2110" y="507"/>
                      <a:pt x="2141" y="541"/>
                      <a:pt x="2163" y="581"/>
                    </a:cubicBezTo>
                    <a:cubicBezTo>
                      <a:pt x="2184" y="620"/>
                      <a:pt x="2197" y="663"/>
                      <a:pt x="2201" y="708"/>
                    </a:cubicBezTo>
                    <a:cubicBezTo>
                      <a:pt x="2211" y="828"/>
                      <a:pt x="2146" y="945"/>
                      <a:pt x="2038" y="998"/>
                    </a:cubicBezTo>
                    <a:cubicBezTo>
                      <a:pt x="1919" y="1061"/>
                      <a:pt x="1825" y="885"/>
                      <a:pt x="1943" y="821"/>
                    </a:cubicBezTo>
                    <a:cubicBezTo>
                      <a:pt x="1981" y="804"/>
                      <a:pt x="2003" y="764"/>
                      <a:pt x="2002" y="723"/>
                    </a:cubicBezTo>
                    <a:cubicBezTo>
                      <a:pt x="2000" y="708"/>
                      <a:pt x="1995" y="692"/>
                      <a:pt x="1988" y="679"/>
                    </a:cubicBezTo>
                    <a:cubicBezTo>
                      <a:pt x="1979" y="665"/>
                      <a:pt x="1969" y="655"/>
                      <a:pt x="1957" y="644"/>
                    </a:cubicBezTo>
                    <a:cubicBezTo>
                      <a:pt x="1921" y="620"/>
                      <a:pt x="1863" y="617"/>
                      <a:pt x="1782" y="663"/>
                    </a:cubicBezTo>
                    <a:cubicBezTo>
                      <a:pt x="1700" y="710"/>
                      <a:pt x="1665" y="818"/>
                      <a:pt x="1679" y="924"/>
                    </a:cubicBezTo>
                    <a:cubicBezTo>
                      <a:pt x="1684" y="965"/>
                      <a:pt x="1696" y="1005"/>
                      <a:pt x="1717" y="1043"/>
                    </a:cubicBezTo>
                    <a:cubicBezTo>
                      <a:pt x="1734" y="1077"/>
                      <a:pt x="1760" y="1106"/>
                      <a:pt x="1791" y="1128"/>
                    </a:cubicBezTo>
                    <a:cubicBezTo>
                      <a:pt x="1871" y="1185"/>
                      <a:pt x="1998" y="1194"/>
                      <a:pt x="2175" y="1092"/>
                    </a:cubicBezTo>
                    <a:cubicBezTo>
                      <a:pt x="2352" y="991"/>
                      <a:pt x="2408" y="843"/>
                      <a:pt x="2393" y="699"/>
                    </a:cubicBezTo>
                    <a:cubicBezTo>
                      <a:pt x="2384" y="636"/>
                      <a:pt x="2364" y="574"/>
                      <a:pt x="2333" y="517"/>
                    </a:cubicBezTo>
                    <a:cubicBezTo>
                      <a:pt x="2300" y="459"/>
                      <a:pt x="2256" y="407"/>
                      <a:pt x="2206" y="366"/>
                    </a:cubicBezTo>
                    <a:cubicBezTo>
                      <a:pt x="2067" y="248"/>
                      <a:pt x="1869" y="229"/>
                      <a:pt x="1712" y="318"/>
                    </a:cubicBezTo>
                    <a:cubicBezTo>
                      <a:pt x="1470" y="447"/>
                      <a:pt x="1272" y="641"/>
                      <a:pt x="1085" y="826"/>
                    </a:cubicBezTo>
                    <a:cubicBezTo>
                      <a:pt x="797" y="1111"/>
                      <a:pt x="529" y="1374"/>
                      <a:pt x="139" y="138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1" name="Google Shape;6581;p66"/>
              <p:cNvSpPr/>
              <p:nvPr/>
            </p:nvSpPr>
            <p:spPr>
              <a:xfrm>
                <a:off x="1975445" y="1857857"/>
                <a:ext cx="260628" cy="140568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412" extrusionOk="0">
                    <a:moveTo>
                      <a:pt x="134" y="227"/>
                    </a:moveTo>
                    <a:cubicBezTo>
                      <a:pt x="0" y="222"/>
                      <a:pt x="5" y="23"/>
                      <a:pt x="139" y="26"/>
                    </a:cubicBezTo>
                    <a:cubicBezTo>
                      <a:pt x="529" y="38"/>
                      <a:pt x="797" y="301"/>
                      <a:pt x="1085" y="586"/>
                    </a:cubicBezTo>
                    <a:cubicBezTo>
                      <a:pt x="1274" y="771"/>
                      <a:pt x="1471" y="965"/>
                      <a:pt x="1713" y="1092"/>
                    </a:cubicBezTo>
                    <a:cubicBezTo>
                      <a:pt x="1871" y="1181"/>
                      <a:pt x="2069" y="1162"/>
                      <a:pt x="2206" y="1046"/>
                    </a:cubicBezTo>
                    <a:cubicBezTo>
                      <a:pt x="2257" y="1003"/>
                      <a:pt x="2300" y="951"/>
                      <a:pt x="2333" y="895"/>
                    </a:cubicBezTo>
                    <a:cubicBezTo>
                      <a:pt x="2366" y="838"/>
                      <a:pt x="2386" y="776"/>
                      <a:pt x="2393" y="713"/>
                    </a:cubicBezTo>
                    <a:cubicBezTo>
                      <a:pt x="2410" y="567"/>
                      <a:pt x="2350" y="417"/>
                      <a:pt x="2177" y="320"/>
                    </a:cubicBezTo>
                    <a:cubicBezTo>
                      <a:pt x="2002" y="222"/>
                      <a:pt x="1873" y="227"/>
                      <a:pt x="1792" y="283"/>
                    </a:cubicBezTo>
                    <a:cubicBezTo>
                      <a:pt x="1761" y="306"/>
                      <a:pt x="1736" y="335"/>
                      <a:pt x="1717" y="369"/>
                    </a:cubicBezTo>
                    <a:cubicBezTo>
                      <a:pt x="1698" y="405"/>
                      <a:pt x="1686" y="447"/>
                      <a:pt x="1679" y="488"/>
                    </a:cubicBezTo>
                    <a:lnTo>
                      <a:pt x="1679" y="488"/>
                    </a:lnTo>
                    <a:cubicBezTo>
                      <a:pt x="1667" y="592"/>
                      <a:pt x="1700" y="702"/>
                      <a:pt x="1784" y="749"/>
                    </a:cubicBezTo>
                    <a:cubicBezTo>
                      <a:pt x="1863" y="793"/>
                      <a:pt x="1923" y="792"/>
                      <a:pt x="1959" y="766"/>
                    </a:cubicBezTo>
                    <a:cubicBezTo>
                      <a:pt x="1971" y="757"/>
                      <a:pt x="1981" y="745"/>
                      <a:pt x="1988" y="733"/>
                    </a:cubicBezTo>
                    <a:cubicBezTo>
                      <a:pt x="1996" y="719"/>
                      <a:pt x="2002" y="704"/>
                      <a:pt x="2002" y="689"/>
                    </a:cubicBezTo>
                    <a:cubicBezTo>
                      <a:pt x="2005" y="646"/>
                      <a:pt x="1983" y="608"/>
                      <a:pt x="1945" y="589"/>
                    </a:cubicBezTo>
                    <a:cubicBezTo>
                      <a:pt x="1827" y="527"/>
                      <a:pt x="1921" y="350"/>
                      <a:pt x="2039" y="412"/>
                    </a:cubicBezTo>
                    <a:cubicBezTo>
                      <a:pt x="2148" y="467"/>
                      <a:pt x="2213" y="582"/>
                      <a:pt x="2202" y="704"/>
                    </a:cubicBezTo>
                    <a:cubicBezTo>
                      <a:pt x="2197" y="747"/>
                      <a:pt x="2185" y="792"/>
                      <a:pt x="2163" y="829"/>
                    </a:cubicBezTo>
                    <a:cubicBezTo>
                      <a:pt x="2141" y="871"/>
                      <a:pt x="2110" y="905"/>
                      <a:pt x="2074" y="931"/>
                    </a:cubicBezTo>
                    <a:cubicBezTo>
                      <a:pt x="1979" y="996"/>
                      <a:pt x="1844" y="1013"/>
                      <a:pt x="1686" y="924"/>
                    </a:cubicBezTo>
                    <a:cubicBezTo>
                      <a:pt x="1528" y="834"/>
                      <a:pt x="1459" y="642"/>
                      <a:pt x="1482" y="462"/>
                    </a:cubicBezTo>
                    <a:cubicBezTo>
                      <a:pt x="1490" y="395"/>
                      <a:pt x="1511" y="332"/>
                      <a:pt x="1542" y="273"/>
                    </a:cubicBezTo>
                    <a:cubicBezTo>
                      <a:pt x="1574" y="211"/>
                      <a:pt x="1621" y="160"/>
                      <a:pt x="1677" y="119"/>
                    </a:cubicBezTo>
                    <a:cubicBezTo>
                      <a:pt x="1815" y="21"/>
                      <a:pt x="2017" y="0"/>
                      <a:pt x="2275" y="144"/>
                    </a:cubicBezTo>
                    <a:cubicBezTo>
                      <a:pt x="2530" y="289"/>
                      <a:pt x="2618" y="513"/>
                      <a:pt x="2592" y="733"/>
                    </a:cubicBezTo>
                    <a:cubicBezTo>
                      <a:pt x="2582" y="824"/>
                      <a:pt x="2553" y="912"/>
                      <a:pt x="2508" y="991"/>
                    </a:cubicBezTo>
                    <a:cubicBezTo>
                      <a:pt x="2463" y="1071"/>
                      <a:pt x="2403" y="1142"/>
                      <a:pt x="2333" y="1200"/>
                    </a:cubicBezTo>
                    <a:cubicBezTo>
                      <a:pt x="2148" y="1351"/>
                      <a:pt x="1888" y="1411"/>
                      <a:pt x="1621" y="1269"/>
                    </a:cubicBezTo>
                    <a:cubicBezTo>
                      <a:pt x="1351" y="1128"/>
                      <a:pt x="1143" y="922"/>
                      <a:pt x="946" y="728"/>
                    </a:cubicBezTo>
                    <a:cubicBezTo>
                      <a:pt x="685" y="472"/>
                      <a:pt x="445" y="235"/>
                      <a:pt x="134" y="2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82" name="Google Shape;6582;p66"/>
            <p:cNvGrpSpPr/>
            <p:nvPr/>
          </p:nvGrpSpPr>
          <p:grpSpPr>
            <a:xfrm>
              <a:off x="989955" y="1127164"/>
              <a:ext cx="7163972" cy="64150"/>
              <a:chOff x="1299890" y="844622"/>
              <a:chExt cx="6544233" cy="64143"/>
            </a:xfrm>
          </p:grpSpPr>
          <p:grpSp>
            <p:nvGrpSpPr>
              <p:cNvPr id="6583" name="Google Shape;6583;p66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6584" name="Google Shape;6584;p66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85" name="Google Shape;6585;p66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86" name="Google Shape;6586;p66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87" name="Google Shape;6587;p66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88" name="Google Shape;6588;p66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89" name="Google Shape;6589;p66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0" name="Google Shape;6590;p66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1" name="Google Shape;6591;p66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2" name="Google Shape;6592;p66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3" name="Google Shape;6593;p66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4" name="Google Shape;6594;p66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5" name="Google Shape;6595;p66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6" name="Google Shape;6596;p66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7" name="Google Shape;6597;p66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8" name="Google Shape;6598;p66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9" name="Google Shape;6599;p66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0" name="Google Shape;6600;p66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1" name="Google Shape;6601;p66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2" name="Google Shape;6602;p66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3" name="Google Shape;6603;p66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4" name="Google Shape;6604;p66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5" name="Google Shape;6605;p66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6" name="Google Shape;6606;p66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7" name="Google Shape;6607;p66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8" name="Google Shape;6608;p66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9" name="Google Shape;6609;p66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0" name="Google Shape;6610;p66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1" name="Google Shape;6611;p66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2" name="Google Shape;6612;p66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3" name="Google Shape;6613;p66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4" name="Google Shape;6614;p66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5" name="Google Shape;6615;p66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6" name="Google Shape;6616;p66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617" name="Google Shape;6617;p66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6618" name="Google Shape;6618;p66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9" name="Google Shape;6619;p66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0" name="Google Shape;6620;p66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1" name="Google Shape;6621;p66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2" name="Google Shape;6622;p66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3" name="Google Shape;6623;p66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4" name="Google Shape;6624;p66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5" name="Google Shape;6625;p66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6" name="Google Shape;6626;p66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7" name="Google Shape;6627;p66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8" name="Google Shape;6628;p66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9" name="Google Shape;6629;p66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30" name="Google Shape;6630;p66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31" name="Google Shape;6631;p66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32" name="Google Shape;6632;p66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33" name="Google Shape;6633;p66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34" name="Google Shape;6634;p66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35" name="Google Shape;6635;p66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36" name="Google Shape;6636;p66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37" name="Google Shape;6637;p66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38" name="Google Shape;6638;p66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39" name="Google Shape;6639;p66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40" name="Google Shape;6640;p66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41" name="Google Shape;6641;p66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42" name="Google Shape;6642;p66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43" name="Google Shape;6643;p66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44" name="Google Shape;6644;p66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45" name="Google Shape;6645;p66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46" name="Google Shape;6646;p66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47" name="Google Shape;6647;p66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48" name="Google Shape;6648;p66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49" name="Google Shape;6649;p66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50" name="Google Shape;6650;p66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651" name="Google Shape;6651;p66"/>
            <p:cNvGrpSpPr/>
            <p:nvPr/>
          </p:nvGrpSpPr>
          <p:grpSpPr>
            <a:xfrm flipH="1">
              <a:off x="8142235" y="1066879"/>
              <a:ext cx="188096" cy="184719"/>
              <a:chOff x="1975445" y="1742475"/>
              <a:chExt cx="260628" cy="255950"/>
            </a:xfrm>
          </p:grpSpPr>
          <p:sp>
            <p:nvSpPr>
              <p:cNvPr id="6652" name="Google Shape;6652;p66"/>
              <p:cNvSpPr/>
              <p:nvPr/>
            </p:nvSpPr>
            <p:spPr>
              <a:xfrm>
                <a:off x="1975445" y="1742475"/>
                <a:ext cx="260628" cy="140568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412" extrusionOk="0">
                    <a:moveTo>
                      <a:pt x="139" y="1386"/>
                    </a:moveTo>
                    <a:cubicBezTo>
                      <a:pt x="5" y="1389"/>
                      <a:pt x="0" y="1188"/>
                      <a:pt x="134" y="1185"/>
                    </a:cubicBezTo>
                    <a:cubicBezTo>
                      <a:pt x="445" y="1176"/>
                      <a:pt x="685" y="940"/>
                      <a:pt x="944" y="684"/>
                    </a:cubicBezTo>
                    <a:cubicBezTo>
                      <a:pt x="1143" y="488"/>
                      <a:pt x="1353" y="284"/>
                      <a:pt x="1621" y="141"/>
                    </a:cubicBezTo>
                    <a:cubicBezTo>
                      <a:pt x="1887" y="1"/>
                      <a:pt x="2148" y="59"/>
                      <a:pt x="2333" y="212"/>
                    </a:cubicBezTo>
                    <a:cubicBezTo>
                      <a:pt x="2403" y="270"/>
                      <a:pt x="2463" y="340"/>
                      <a:pt x="2508" y="419"/>
                    </a:cubicBezTo>
                    <a:cubicBezTo>
                      <a:pt x="2553" y="500"/>
                      <a:pt x="2582" y="586"/>
                      <a:pt x="2592" y="677"/>
                    </a:cubicBezTo>
                    <a:cubicBezTo>
                      <a:pt x="2618" y="897"/>
                      <a:pt x="2530" y="1125"/>
                      <a:pt x="2275" y="1267"/>
                    </a:cubicBezTo>
                    <a:cubicBezTo>
                      <a:pt x="2019" y="1412"/>
                      <a:pt x="1815" y="1391"/>
                      <a:pt x="1677" y="1291"/>
                    </a:cubicBezTo>
                    <a:cubicBezTo>
                      <a:pt x="1621" y="1252"/>
                      <a:pt x="1574" y="1199"/>
                      <a:pt x="1542" y="1139"/>
                    </a:cubicBezTo>
                    <a:cubicBezTo>
                      <a:pt x="1511" y="1079"/>
                      <a:pt x="1490" y="1015"/>
                      <a:pt x="1482" y="950"/>
                    </a:cubicBezTo>
                    <a:cubicBezTo>
                      <a:pt x="1459" y="768"/>
                      <a:pt x="1524" y="577"/>
                      <a:pt x="1686" y="488"/>
                    </a:cubicBezTo>
                    <a:cubicBezTo>
                      <a:pt x="1845" y="397"/>
                      <a:pt x="1979" y="416"/>
                      <a:pt x="2072" y="481"/>
                    </a:cubicBezTo>
                    <a:cubicBezTo>
                      <a:pt x="2110" y="507"/>
                      <a:pt x="2141" y="541"/>
                      <a:pt x="2163" y="581"/>
                    </a:cubicBezTo>
                    <a:cubicBezTo>
                      <a:pt x="2184" y="620"/>
                      <a:pt x="2197" y="663"/>
                      <a:pt x="2201" y="708"/>
                    </a:cubicBezTo>
                    <a:cubicBezTo>
                      <a:pt x="2211" y="828"/>
                      <a:pt x="2146" y="945"/>
                      <a:pt x="2038" y="998"/>
                    </a:cubicBezTo>
                    <a:cubicBezTo>
                      <a:pt x="1919" y="1061"/>
                      <a:pt x="1825" y="885"/>
                      <a:pt x="1943" y="821"/>
                    </a:cubicBezTo>
                    <a:cubicBezTo>
                      <a:pt x="1981" y="804"/>
                      <a:pt x="2003" y="764"/>
                      <a:pt x="2002" y="723"/>
                    </a:cubicBezTo>
                    <a:cubicBezTo>
                      <a:pt x="2000" y="708"/>
                      <a:pt x="1995" y="692"/>
                      <a:pt x="1988" y="679"/>
                    </a:cubicBezTo>
                    <a:cubicBezTo>
                      <a:pt x="1979" y="665"/>
                      <a:pt x="1969" y="655"/>
                      <a:pt x="1957" y="644"/>
                    </a:cubicBezTo>
                    <a:cubicBezTo>
                      <a:pt x="1921" y="620"/>
                      <a:pt x="1863" y="617"/>
                      <a:pt x="1782" y="663"/>
                    </a:cubicBezTo>
                    <a:cubicBezTo>
                      <a:pt x="1700" y="710"/>
                      <a:pt x="1665" y="818"/>
                      <a:pt x="1679" y="924"/>
                    </a:cubicBezTo>
                    <a:cubicBezTo>
                      <a:pt x="1684" y="965"/>
                      <a:pt x="1696" y="1005"/>
                      <a:pt x="1717" y="1043"/>
                    </a:cubicBezTo>
                    <a:cubicBezTo>
                      <a:pt x="1734" y="1077"/>
                      <a:pt x="1760" y="1106"/>
                      <a:pt x="1791" y="1128"/>
                    </a:cubicBezTo>
                    <a:cubicBezTo>
                      <a:pt x="1871" y="1185"/>
                      <a:pt x="1998" y="1194"/>
                      <a:pt x="2175" y="1092"/>
                    </a:cubicBezTo>
                    <a:cubicBezTo>
                      <a:pt x="2352" y="991"/>
                      <a:pt x="2408" y="843"/>
                      <a:pt x="2393" y="699"/>
                    </a:cubicBezTo>
                    <a:cubicBezTo>
                      <a:pt x="2384" y="636"/>
                      <a:pt x="2364" y="574"/>
                      <a:pt x="2333" y="517"/>
                    </a:cubicBezTo>
                    <a:cubicBezTo>
                      <a:pt x="2300" y="459"/>
                      <a:pt x="2256" y="407"/>
                      <a:pt x="2206" y="366"/>
                    </a:cubicBezTo>
                    <a:cubicBezTo>
                      <a:pt x="2067" y="248"/>
                      <a:pt x="1869" y="229"/>
                      <a:pt x="1712" y="318"/>
                    </a:cubicBezTo>
                    <a:cubicBezTo>
                      <a:pt x="1470" y="447"/>
                      <a:pt x="1272" y="641"/>
                      <a:pt x="1085" y="826"/>
                    </a:cubicBezTo>
                    <a:cubicBezTo>
                      <a:pt x="797" y="1111"/>
                      <a:pt x="529" y="1374"/>
                      <a:pt x="139" y="138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53" name="Google Shape;6653;p66"/>
              <p:cNvSpPr/>
              <p:nvPr/>
            </p:nvSpPr>
            <p:spPr>
              <a:xfrm>
                <a:off x="1975445" y="1857857"/>
                <a:ext cx="260628" cy="140568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412" extrusionOk="0">
                    <a:moveTo>
                      <a:pt x="134" y="227"/>
                    </a:moveTo>
                    <a:cubicBezTo>
                      <a:pt x="0" y="222"/>
                      <a:pt x="5" y="23"/>
                      <a:pt x="139" y="26"/>
                    </a:cubicBezTo>
                    <a:cubicBezTo>
                      <a:pt x="529" y="38"/>
                      <a:pt x="797" y="301"/>
                      <a:pt x="1085" y="586"/>
                    </a:cubicBezTo>
                    <a:cubicBezTo>
                      <a:pt x="1274" y="771"/>
                      <a:pt x="1471" y="965"/>
                      <a:pt x="1713" y="1092"/>
                    </a:cubicBezTo>
                    <a:cubicBezTo>
                      <a:pt x="1871" y="1181"/>
                      <a:pt x="2069" y="1162"/>
                      <a:pt x="2206" y="1046"/>
                    </a:cubicBezTo>
                    <a:cubicBezTo>
                      <a:pt x="2257" y="1003"/>
                      <a:pt x="2300" y="951"/>
                      <a:pt x="2333" y="895"/>
                    </a:cubicBezTo>
                    <a:cubicBezTo>
                      <a:pt x="2366" y="838"/>
                      <a:pt x="2386" y="776"/>
                      <a:pt x="2393" y="713"/>
                    </a:cubicBezTo>
                    <a:cubicBezTo>
                      <a:pt x="2410" y="567"/>
                      <a:pt x="2350" y="417"/>
                      <a:pt x="2177" y="320"/>
                    </a:cubicBezTo>
                    <a:cubicBezTo>
                      <a:pt x="2002" y="222"/>
                      <a:pt x="1873" y="227"/>
                      <a:pt x="1792" y="283"/>
                    </a:cubicBezTo>
                    <a:cubicBezTo>
                      <a:pt x="1761" y="306"/>
                      <a:pt x="1736" y="335"/>
                      <a:pt x="1717" y="369"/>
                    </a:cubicBezTo>
                    <a:cubicBezTo>
                      <a:pt x="1698" y="405"/>
                      <a:pt x="1686" y="447"/>
                      <a:pt x="1679" y="488"/>
                    </a:cubicBezTo>
                    <a:lnTo>
                      <a:pt x="1679" y="488"/>
                    </a:lnTo>
                    <a:cubicBezTo>
                      <a:pt x="1667" y="592"/>
                      <a:pt x="1700" y="702"/>
                      <a:pt x="1784" y="749"/>
                    </a:cubicBezTo>
                    <a:cubicBezTo>
                      <a:pt x="1863" y="793"/>
                      <a:pt x="1923" y="792"/>
                      <a:pt x="1959" y="766"/>
                    </a:cubicBezTo>
                    <a:cubicBezTo>
                      <a:pt x="1971" y="757"/>
                      <a:pt x="1981" y="745"/>
                      <a:pt x="1988" y="733"/>
                    </a:cubicBezTo>
                    <a:cubicBezTo>
                      <a:pt x="1996" y="719"/>
                      <a:pt x="2002" y="704"/>
                      <a:pt x="2002" y="689"/>
                    </a:cubicBezTo>
                    <a:cubicBezTo>
                      <a:pt x="2005" y="646"/>
                      <a:pt x="1983" y="608"/>
                      <a:pt x="1945" y="589"/>
                    </a:cubicBezTo>
                    <a:cubicBezTo>
                      <a:pt x="1827" y="527"/>
                      <a:pt x="1921" y="350"/>
                      <a:pt x="2039" y="412"/>
                    </a:cubicBezTo>
                    <a:cubicBezTo>
                      <a:pt x="2148" y="467"/>
                      <a:pt x="2213" y="582"/>
                      <a:pt x="2202" y="704"/>
                    </a:cubicBezTo>
                    <a:cubicBezTo>
                      <a:pt x="2197" y="747"/>
                      <a:pt x="2185" y="792"/>
                      <a:pt x="2163" y="829"/>
                    </a:cubicBezTo>
                    <a:cubicBezTo>
                      <a:pt x="2141" y="871"/>
                      <a:pt x="2110" y="905"/>
                      <a:pt x="2074" y="931"/>
                    </a:cubicBezTo>
                    <a:cubicBezTo>
                      <a:pt x="1979" y="996"/>
                      <a:pt x="1844" y="1013"/>
                      <a:pt x="1686" y="924"/>
                    </a:cubicBezTo>
                    <a:cubicBezTo>
                      <a:pt x="1528" y="834"/>
                      <a:pt x="1459" y="642"/>
                      <a:pt x="1482" y="462"/>
                    </a:cubicBezTo>
                    <a:cubicBezTo>
                      <a:pt x="1490" y="395"/>
                      <a:pt x="1511" y="332"/>
                      <a:pt x="1542" y="273"/>
                    </a:cubicBezTo>
                    <a:cubicBezTo>
                      <a:pt x="1574" y="211"/>
                      <a:pt x="1621" y="160"/>
                      <a:pt x="1677" y="119"/>
                    </a:cubicBezTo>
                    <a:cubicBezTo>
                      <a:pt x="1815" y="21"/>
                      <a:pt x="2017" y="0"/>
                      <a:pt x="2275" y="144"/>
                    </a:cubicBezTo>
                    <a:cubicBezTo>
                      <a:pt x="2530" y="289"/>
                      <a:pt x="2618" y="513"/>
                      <a:pt x="2592" y="733"/>
                    </a:cubicBezTo>
                    <a:cubicBezTo>
                      <a:pt x="2582" y="824"/>
                      <a:pt x="2553" y="912"/>
                      <a:pt x="2508" y="991"/>
                    </a:cubicBezTo>
                    <a:cubicBezTo>
                      <a:pt x="2463" y="1071"/>
                      <a:pt x="2403" y="1142"/>
                      <a:pt x="2333" y="1200"/>
                    </a:cubicBezTo>
                    <a:cubicBezTo>
                      <a:pt x="2148" y="1351"/>
                      <a:pt x="1888" y="1411"/>
                      <a:pt x="1621" y="1269"/>
                    </a:cubicBezTo>
                    <a:cubicBezTo>
                      <a:pt x="1351" y="1128"/>
                      <a:pt x="1143" y="922"/>
                      <a:pt x="946" y="728"/>
                    </a:cubicBezTo>
                    <a:cubicBezTo>
                      <a:pt x="685" y="472"/>
                      <a:pt x="445" y="235"/>
                      <a:pt x="134" y="2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6655" name="Google Shape;6655;p66"/>
          <p:cNvSpPr/>
          <p:nvPr/>
        </p:nvSpPr>
        <p:spPr>
          <a:xfrm>
            <a:off x="5214200" y="3540000"/>
            <a:ext cx="3330175" cy="238425"/>
          </a:xfrm>
          <a:custGeom>
            <a:avLst/>
            <a:gdLst/>
            <a:ahLst/>
            <a:cxnLst/>
            <a:rect l="l" t="t" r="r" b="b"/>
            <a:pathLst>
              <a:path w="133207" h="9537" extrusionOk="0">
                <a:moveTo>
                  <a:pt x="0" y="0"/>
                </a:moveTo>
                <a:cubicBezTo>
                  <a:pt x="9656" y="1521"/>
                  <a:pt x="35735" y="7832"/>
                  <a:pt x="57936" y="9124"/>
                </a:cubicBezTo>
                <a:cubicBezTo>
                  <a:pt x="80137" y="10417"/>
                  <a:pt x="120662" y="7983"/>
                  <a:pt x="133207" y="7755"/>
                </a:cubicBezTo>
              </a:path>
            </a:pathLst>
          </a:custGeom>
          <a:noFill/>
          <a:ln w="19050" cap="flat" cmpd="sng">
            <a:solidFill>
              <a:srgbClr val="F2F2F2"/>
            </a:solidFill>
            <a:prstDash val="dot"/>
            <a:round/>
            <a:headEnd type="none" w="med" len="med"/>
            <a:tailEnd type="stealth" w="med" len="med"/>
          </a:ln>
        </p:spPr>
      </p:sp>
      <p:sp>
        <p:nvSpPr>
          <p:cNvPr id="88" name="Google Shape;6024;p59"/>
          <p:cNvSpPr txBox="1">
            <a:spLocks/>
          </p:cNvSpPr>
          <p:nvPr/>
        </p:nvSpPr>
        <p:spPr>
          <a:xfrm>
            <a:off x="919950" y="-116906"/>
            <a:ext cx="2674800" cy="67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ondamento"/>
              <a:buNone/>
              <a:defRPr sz="3000" b="1" i="0" u="none" strike="noStrike" cap="none">
                <a:solidFill>
                  <a:schemeClr val="dk1"/>
                </a:solidFill>
                <a:latin typeface="Fondamento"/>
                <a:ea typeface="Fondamento"/>
                <a:cs typeface="Fondamento"/>
                <a:sym typeface="Fondamento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it-IT" sz="2400" dirty="0" smtClean="0"/>
              <a:t>Gli Ittiti</a:t>
            </a:r>
            <a:endParaRPr lang="it-IT" sz="2400" dirty="0"/>
          </a:p>
        </p:txBody>
      </p:sp>
      <p:sp>
        <p:nvSpPr>
          <p:cNvPr id="87" name="Casella di testo 8"/>
          <p:cNvSpPr txBox="1"/>
          <p:nvPr/>
        </p:nvSpPr>
        <p:spPr>
          <a:xfrm>
            <a:off x="5276375" y="742808"/>
            <a:ext cx="3531470" cy="3870755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6350">
            <a:solidFill>
              <a:prstClr val="black"/>
            </a:solidFill>
          </a:ln>
          <a:effectLst/>
        </p:spPr>
        <p:style>
          <a:lnRef idx="0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>
              <a:spcAft>
                <a:spcPts val="0"/>
              </a:spcAft>
            </a:pP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 </a:t>
            </a:r>
            <a:r>
              <a:rPr lang="it-IT" sz="2000" dirty="0" smtClean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Gli </a:t>
            </a: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Ittiti sono </a:t>
            </a:r>
            <a:r>
              <a:rPr lang="it-IT" sz="2000" b="1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politeisti</a:t>
            </a: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, adoravano le forze della natura. Divinità principali:</a:t>
            </a:r>
          </a:p>
          <a:p>
            <a:pPr>
              <a:spcAft>
                <a:spcPts val="0"/>
              </a:spcAft>
            </a:pP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- </a:t>
            </a:r>
            <a:r>
              <a:rPr lang="it-IT" sz="2000" b="1" dirty="0" err="1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Tarku</a:t>
            </a: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, dio del cielo e della tempesta, con sembianze di toro</a:t>
            </a:r>
          </a:p>
          <a:p>
            <a:pPr>
              <a:spcAft>
                <a:spcPts val="0"/>
              </a:spcAft>
            </a:pP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- </a:t>
            </a:r>
            <a:r>
              <a:rPr lang="it-IT" sz="2000" b="1" dirty="0" err="1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Arinna</a:t>
            </a: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, dea del Sole e della fertilità</a:t>
            </a:r>
          </a:p>
          <a:p>
            <a:pPr>
              <a:spcAft>
                <a:spcPts val="0"/>
              </a:spcAft>
            </a:pP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- il loro figlio </a:t>
            </a:r>
            <a:r>
              <a:rPr lang="it-IT" sz="2000" b="1" dirty="0" err="1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Telipinu</a:t>
            </a: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, dio della vegetazione e del raccolto.</a:t>
            </a:r>
          </a:p>
          <a:p>
            <a:pPr>
              <a:spcAft>
                <a:spcPts val="0"/>
              </a:spcAft>
            </a:pP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Prendevano le divinità dei popoli conquistati, come la dea babilonese </a:t>
            </a:r>
            <a:r>
              <a:rPr lang="it-IT" sz="2000" b="1" dirty="0" err="1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Ishtar</a:t>
            </a: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.</a:t>
            </a:r>
          </a:p>
          <a:p>
            <a:pPr>
              <a:spcAft>
                <a:spcPts val="0"/>
              </a:spcAft>
            </a:pPr>
            <a:r>
              <a:rPr lang="it-IT" sz="14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 </a:t>
            </a:r>
            <a:endParaRPr lang="it-IT" sz="1800" dirty="0">
              <a:effectLst/>
              <a:latin typeface="Calibri Light" panose="020F0302020204030204" pitchFamily="34" charset="0"/>
              <a:ea typeface="Calibri" panose="020F0502020204030204" pitchFamily="34" charset="0"/>
            </a:endParaRPr>
          </a:p>
          <a:p>
            <a:pPr>
              <a:spcAft>
                <a:spcPts val="0"/>
              </a:spcAft>
            </a:pPr>
            <a:r>
              <a:rPr lang="it-IT" sz="14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 </a:t>
            </a:r>
            <a:endParaRPr lang="it-IT" sz="1800" dirty="0">
              <a:effectLst/>
              <a:latin typeface="Calibri Light" panose="020F0302020204030204" pitchFamily="34" charset="0"/>
              <a:ea typeface="Calibri" panose="020F0502020204030204" pitchFamily="34" charset="0"/>
            </a:endParaRPr>
          </a:p>
        </p:txBody>
      </p:sp>
      <p:pic>
        <p:nvPicPr>
          <p:cNvPr id="5" name="Immagin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78001" y="454074"/>
            <a:ext cx="2230682" cy="3272214"/>
          </a:xfrm>
          <a:prstGeom prst="rect">
            <a:avLst/>
          </a:prstGeom>
        </p:spPr>
      </p:pic>
      <p:sp>
        <p:nvSpPr>
          <p:cNvPr id="6" name="CasellaDiTesto 5"/>
          <p:cNvSpPr txBox="1"/>
          <p:nvPr/>
        </p:nvSpPr>
        <p:spPr>
          <a:xfrm>
            <a:off x="100613" y="712722"/>
            <a:ext cx="142599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i="1" dirty="0" err="1" smtClean="0"/>
              <a:t>Tarku</a:t>
            </a:r>
            <a:r>
              <a:rPr lang="it-IT" dirty="0" smtClean="0"/>
              <a:t> o </a:t>
            </a:r>
            <a:r>
              <a:rPr lang="it-IT" i="1" dirty="0" err="1" smtClean="0"/>
              <a:t>Tarhun</a:t>
            </a:r>
            <a:endParaRPr lang="it-IT" i="1" dirty="0"/>
          </a:p>
        </p:txBody>
      </p:sp>
      <p:pic>
        <p:nvPicPr>
          <p:cNvPr id="7" name="Immagine 6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645315" y="1643556"/>
            <a:ext cx="2305415" cy="3077380"/>
          </a:xfrm>
          <a:prstGeom prst="rect">
            <a:avLst/>
          </a:prstGeom>
        </p:spPr>
      </p:pic>
      <p:sp>
        <p:nvSpPr>
          <p:cNvPr id="91" name="CasellaDiTesto 90"/>
          <p:cNvSpPr txBox="1"/>
          <p:nvPr/>
        </p:nvSpPr>
        <p:spPr>
          <a:xfrm>
            <a:off x="2645315" y="1303276"/>
            <a:ext cx="167375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i="1" dirty="0" err="1" smtClean="0"/>
              <a:t>Arinna</a:t>
            </a:r>
            <a:r>
              <a:rPr lang="it-IT" i="1" dirty="0" smtClean="0"/>
              <a:t> e </a:t>
            </a:r>
            <a:r>
              <a:rPr lang="it-IT" i="1" dirty="0" err="1" smtClean="0"/>
              <a:t>Telipinu</a:t>
            </a:r>
            <a:endParaRPr lang="it-IT" i="1" dirty="0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flip dir="l"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1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1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90" name="Google Shape;7290;p74"/>
          <p:cNvSpPr txBox="1">
            <a:spLocks noGrp="1"/>
          </p:cNvSpPr>
          <p:nvPr>
            <p:ph type="title"/>
          </p:nvPr>
        </p:nvSpPr>
        <p:spPr>
          <a:xfrm flipH="1">
            <a:off x="89525" y="66947"/>
            <a:ext cx="9291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05</a:t>
            </a:r>
            <a:endParaRPr/>
          </a:p>
        </p:txBody>
      </p:sp>
      <p:sp>
        <p:nvSpPr>
          <p:cNvPr id="7291" name="Google Shape;7291;p74"/>
          <p:cNvSpPr txBox="1">
            <a:spLocks noGrp="1"/>
          </p:cNvSpPr>
          <p:nvPr>
            <p:ph type="subTitle" idx="2"/>
          </p:nvPr>
        </p:nvSpPr>
        <p:spPr>
          <a:xfrm>
            <a:off x="3124754" y="12702"/>
            <a:ext cx="2919444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Cultura</a:t>
            </a:r>
            <a:endParaRPr dirty="0"/>
          </a:p>
        </p:txBody>
      </p:sp>
      <p:grpSp>
        <p:nvGrpSpPr>
          <p:cNvPr id="7292" name="Google Shape;7292;p74"/>
          <p:cNvGrpSpPr/>
          <p:nvPr/>
        </p:nvGrpSpPr>
        <p:grpSpPr>
          <a:xfrm>
            <a:off x="813610" y="247142"/>
            <a:ext cx="7516796" cy="184719"/>
            <a:chOff x="813535" y="1066879"/>
            <a:chExt cx="7516796" cy="184719"/>
          </a:xfrm>
        </p:grpSpPr>
        <p:grpSp>
          <p:nvGrpSpPr>
            <p:cNvPr id="7293" name="Google Shape;7293;p74"/>
            <p:cNvGrpSpPr/>
            <p:nvPr/>
          </p:nvGrpSpPr>
          <p:grpSpPr>
            <a:xfrm>
              <a:off x="813535" y="1066879"/>
              <a:ext cx="188096" cy="184719"/>
              <a:chOff x="1975445" y="1742475"/>
              <a:chExt cx="260628" cy="255950"/>
            </a:xfrm>
          </p:grpSpPr>
          <p:sp>
            <p:nvSpPr>
              <p:cNvPr id="7294" name="Google Shape;7294;p74"/>
              <p:cNvSpPr/>
              <p:nvPr/>
            </p:nvSpPr>
            <p:spPr>
              <a:xfrm>
                <a:off x="1975445" y="1742475"/>
                <a:ext cx="260628" cy="140568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412" extrusionOk="0">
                    <a:moveTo>
                      <a:pt x="139" y="1386"/>
                    </a:moveTo>
                    <a:cubicBezTo>
                      <a:pt x="5" y="1389"/>
                      <a:pt x="0" y="1188"/>
                      <a:pt x="134" y="1185"/>
                    </a:cubicBezTo>
                    <a:cubicBezTo>
                      <a:pt x="445" y="1176"/>
                      <a:pt x="685" y="940"/>
                      <a:pt x="944" y="684"/>
                    </a:cubicBezTo>
                    <a:cubicBezTo>
                      <a:pt x="1143" y="488"/>
                      <a:pt x="1353" y="284"/>
                      <a:pt x="1621" y="141"/>
                    </a:cubicBezTo>
                    <a:cubicBezTo>
                      <a:pt x="1887" y="1"/>
                      <a:pt x="2148" y="59"/>
                      <a:pt x="2333" y="212"/>
                    </a:cubicBezTo>
                    <a:cubicBezTo>
                      <a:pt x="2403" y="270"/>
                      <a:pt x="2463" y="340"/>
                      <a:pt x="2508" y="419"/>
                    </a:cubicBezTo>
                    <a:cubicBezTo>
                      <a:pt x="2553" y="500"/>
                      <a:pt x="2582" y="586"/>
                      <a:pt x="2592" y="677"/>
                    </a:cubicBezTo>
                    <a:cubicBezTo>
                      <a:pt x="2618" y="897"/>
                      <a:pt x="2530" y="1125"/>
                      <a:pt x="2275" y="1267"/>
                    </a:cubicBezTo>
                    <a:cubicBezTo>
                      <a:pt x="2019" y="1412"/>
                      <a:pt x="1815" y="1391"/>
                      <a:pt x="1677" y="1291"/>
                    </a:cubicBezTo>
                    <a:cubicBezTo>
                      <a:pt x="1621" y="1252"/>
                      <a:pt x="1574" y="1199"/>
                      <a:pt x="1542" y="1139"/>
                    </a:cubicBezTo>
                    <a:cubicBezTo>
                      <a:pt x="1511" y="1079"/>
                      <a:pt x="1490" y="1015"/>
                      <a:pt x="1482" y="950"/>
                    </a:cubicBezTo>
                    <a:cubicBezTo>
                      <a:pt x="1459" y="768"/>
                      <a:pt x="1524" y="577"/>
                      <a:pt x="1686" y="488"/>
                    </a:cubicBezTo>
                    <a:cubicBezTo>
                      <a:pt x="1845" y="397"/>
                      <a:pt x="1979" y="416"/>
                      <a:pt x="2072" y="481"/>
                    </a:cubicBezTo>
                    <a:cubicBezTo>
                      <a:pt x="2110" y="507"/>
                      <a:pt x="2141" y="541"/>
                      <a:pt x="2163" y="581"/>
                    </a:cubicBezTo>
                    <a:cubicBezTo>
                      <a:pt x="2184" y="620"/>
                      <a:pt x="2197" y="663"/>
                      <a:pt x="2201" y="708"/>
                    </a:cubicBezTo>
                    <a:cubicBezTo>
                      <a:pt x="2211" y="828"/>
                      <a:pt x="2146" y="945"/>
                      <a:pt x="2038" y="998"/>
                    </a:cubicBezTo>
                    <a:cubicBezTo>
                      <a:pt x="1919" y="1061"/>
                      <a:pt x="1825" y="885"/>
                      <a:pt x="1943" y="821"/>
                    </a:cubicBezTo>
                    <a:cubicBezTo>
                      <a:pt x="1981" y="804"/>
                      <a:pt x="2003" y="764"/>
                      <a:pt x="2002" y="723"/>
                    </a:cubicBezTo>
                    <a:cubicBezTo>
                      <a:pt x="2000" y="708"/>
                      <a:pt x="1995" y="692"/>
                      <a:pt x="1988" y="679"/>
                    </a:cubicBezTo>
                    <a:cubicBezTo>
                      <a:pt x="1979" y="665"/>
                      <a:pt x="1969" y="655"/>
                      <a:pt x="1957" y="644"/>
                    </a:cubicBezTo>
                    <a:cubicBezTo>
                      <a:pt x="1921" y="620"/>
                      <a:pt x="1863" y="617"/>
                      <a:pt x="1782" y="663"/>
                    </a:cubicBezTo>
                    <a:cubicBezTo>
                      <a:pt x="1700" y="710"/>
                      <a:pt x="1665" y="818"/>
                      <a:pt x="1679" y="924"/>
                    </a:cubicBezTo>
                    <a:cubicBezTo>
                      <a:pt x="1684" y="965"/>
                      <a:pt x="1696" y="1005"/>
                      <a:pt x="1717" y="1043"/>
                    </a:cubicBezTo>
                    <a:cubicBezTo>
                      <a:pt x="1734" y="1077"/>
                      <a:pt x="1760" y="1106"/>
                      <a:pt x="1791" y="1128"/>
                    </a:cubicBezTo>
                    <a:cubicBezTo>
                      <a:pt x="1871" y="1185"/>
                      <a:pt x="1998" y="1194"/>
                      <a:pt x="2175" y="1092"/>
                    </a:cubicBezTo>
                    <a:cubicBezTo>
                      <a:pt x="2352" y="991"/>
                      <a:pt x="2408" y="843"/>
                      <a:pt x="2393" y="699"/>
                    </a:cubicBezTo>
                    <a:cubicBezTo>
                      <a:pt x="2384" y="636"/>
                      <a:pt x="2364" y="574"/>
                      <a:pt x="2333" y="517"/>
                    </a:cubicBezTo>
                    <a:cubicBezTo>
                      <a:pt x="2300" y="459"/>
                      <a:pt x="2256" y="407"/>
                      <a:pt x="2206" y="366"/>
                    </a:cubicBezTo>
                    <a:cubicBezTo>
                      <a:pt x="2067" y="248"/>
                      <a:pt x="1869" y="229"/>
                      <a:pt x="1712" y="318"/>
                    </a:cubicBezTo>
                    <a:cubicBezTo>
                      <a:pt x="1470" y="447"/>
                      <a:pt x="1272" y="641"/>
                      <a:pt x="1085" y="826"/>
                    </a:cubicBezTo>
                    <a:cubicBezTo>
                      <a:pt x="797" y="1111"/>
                      <a:pt x="529" y="1374"/>
                      <a:pt x="139" y="138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5" name="Google Shape;7295;p74"/>
              <p:cNvSpPr/>
              <p:nvPr/>
            </p:nvSpPr>
            <p:spPr>
              <a:xfrm>
                <a:off x="1975445" y="1857857"/>
                <a:ext cx="260628" cy="140568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412" extrusionOk="0">
                    <a:moveTo>
                      <a:pt x="134" y="227"/>
                    </a:moveTo>
                    <a:cubicBezTo>
                      <a:pt x="0" y="222"/>
                      <a:pt x="5" y="23"/>
                      <a:pt x="139" y="26"/>
                    </a:cubicBezTo>
                    <a:cubicBezTo>
                      <a:pt x="529" y="38"/>
                      <a:pt x="797" y="301"/>
                      <a:pt x="1085" y="586"/>
                    </a:cubicBezTo>
                    <a:cubicBezTo>
                      <a:pt x="1274" y="771"/>
                      <a:pt x="1471" y="965"/>
                      <a:pt x="1713" y="1092"/>
                    </a:cubicBezTo>
                    <a:cubicBezTo>
                      <a:pt x="1871" y="1181"/>
                      <a:pt x="2069" y="1162"/>
                      <a:pt x="2206" y="1046"/>
                    </a:cubicBezTo>
                    <a:cubicBezTo>
                      <a:pt x="2257" y="1003"/>
                      <a:pt x="2300" y="951"/>
                      <a:pt x="2333" y="895"/>
                    </a:cubicBezTo>
                    <a:cubicBezTo>
                      <a:pt x="2366" y="838"/>
                      <a:pt x="2386" y="776"/>
                      <a:pt x="2393" y="713"/>
                    </a:cubicBezTo>
                    <a:cubicBezTo>
                      <a:pt x="2410" y="567"/>
                      <a:pt x="2350" y="417"/>
                      <a:pt x="2177" y="320"/>
                    </a:cubicBezTo>
                    <a:cubicBezTo>
                      <a:pt x="2002" y="222"/>
                      <a:pt x="1873" y="227"/>
                      <a:pt x="1792" y="283"/>
                    </a:cubicBezTo>
                    <a:cubicBezTo>
                      <a:pt x="1761" y="306"/>
                      <a:pt x="1736" y="335"/>
                      <a:pt x="1717" y="369"/>
                    </a:cubicBezTo>
                    <a:cubicBezTo>
                      <a:pt x="1698" y="405"/>
                      <a:pt x="1686" y="447"/>
                      <a:pt x="1679" y="488"/>
                    </a:cubicBezTo>
                    <a:lnTo>
                      <a:pt x="1679" y="488"/>
                    </a:lnTo>
                    <a:cubicBezTo>
                      <a:pt x="1667" y="592"/>
                      <a:pt x="1700" y="702"/>
                      <a:pt x="1784" y="749"/>
                    </a:cubicBezTo>
                    <a:cubicBezTo>
                      <a:pt x="1863" y="793"/>
                      <a:pt x="1923" y="792"/>
                      <a:pt x="1959" y="766"/>
                    </a:cubicBezTo>
                    <a:cubicBezTo>
                      <a:pt x="1971" y="757"/>
                      <a:pt x="1981" y="745"/>
                      <a:pt x="1988" y="733"/>
                    </a:cubicBezTo>
                    <a:cubicBezTo>
                      <a:pt x="1996" y="719"/>
                      <a:pt x="2002" y="704"/>
                      <a:pt x="2002" y="689"/>
                    </a:cubicBezTo>
                    <a:cubicBezTo>
                      <a:pt x="2005" y="646"/>
                      <a:pt x="1983" y="608"/>
                      <a:pt x="1945" y="589"/>
                    </a:cubicBezTo>
                    <a:cubicBezTo>
                      <a:pt x="1827" y="527"/>
                      <a:pt x="1921" y="350"/>
                      <a:pt x="2039" y="412"/>
                    </a:cubicBezTo>
                    <a:cubicBezTo>
                      <a:pt x="2148" y="467"/>
                      <a:pt x="2213" y="582"/>
                      <a:pt x="2202" y="704"/>
                    </a:cubicBezTo>
                    <a:cubicBezTo>
                      <a:pt x="2197" y="747"/>
                      <a:pt x="2185" y="792"/>
                      <a:pt x="2163" y="829"/>
                    </a:cubicBezTo>
                    <a:cubicBezTo>
                      <a:pt x="2141" y="871"/>
                      <a:pt x="2110" y="905"/>
                      <a:pt x="2074" y="931"/>
                    </a:cubicBezTo>
                    <a:cubicBezTo>
                      <a:pt x="1979" y="996"/>
                      <a:pt x="1844" y="1013"/>
                      <a:pt x="1686" y="924"/>
                    </a:cubicBezTo>
                    <a:cubicBezTo>
                      <a:pt x="1528" y="834"/>
                      <a:pt x="1459" y="642"/>
                      <a:pt x="1482" y="462"/>
                    </a:cubicBezTo>
                    <a:cubicBezTo>
                      <a:pt x="1490" y="395"/>
                      <a:pt x="1511" y="332"/>
                      <a:pt x="1542" y="273"/>
                    </a:cubicBezTo>
                    <a:cubicBezTo>
                      <a:pt x="1574" y="211"/>
                      <a:pt x="1621" y="160"/>
                      <a:pt x="1677" y="119"/>
                    </a:cubicBezTo>
                    <a:cubicBezTo>
                      <a:pt x="1815" y="21"/>
                      <a:pt x="2017" y="0"/>
                      <a:pt x="2275" y="144"/>
                    </a:cubicBezTo>
                    <a:cubicBezTo>
                      <a:pt x="2530" y="289"/>
                      <a:pt x="2618" y="513"/>
                      <a:pt x="2592" y="733"/>
                    </a:cubicBezTo>
                    <a:cubicBezTo>
                      <a:pt x="2582" y="824"/>
                      <a:pt x="2553" y="912"/>
                      <a:pt x="2508" y="991"/>
                    </a:cubicBezTo>
                    <a:cubicBezTo>
                      <a:pt x="2463" y="1071"/>
                      <a:pt x="2403" y="1142"/>
                      <a:pt x="2333" y="1200"/>
                    </a:cubicBezTo>
                    <a:cubicBezTo>
                      <a:pt x="2148" y="1351"/>
                      <a:pt x="1888" y="1411"/>
                      <a:pt x="1621" y="1269"/>
                    </a:cubicBezTo>
                    <a:cubicBezTo>
                      <a:pt x="1351" y="1128"/>
                      <a:pt x="1143" y="922"/>
                      <a:pt x="946" y="728"/>
                    </a:cubicBezTo>
                    <a:cubicBezTo>
                      <a:pt x="685" y="472"/>
                      <a:pt x="445" y="235"/>
                      <a:pt x="134" y="2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96" name="Google Shape;7296;p74"/>
            <p:cNvGrpSpPr/>
            <p:nvPr/>
          </p:nvGrpSpPr>
          <p:grpSpPr>
            <a:xfrm>
              <a:off x="989955" y="1127164"/>
              <a:ext cx="7163972" cy="64150"/>
              <a:chOff x="1299890" y="844622"/>
              <a:chExt cx="6544233" cy="64143"/>
            </a:xfrm>
          </p:grpSpPr>
          <p:grpSp>
            <p:nvGrpSpPr>
              <p:cNvPr id="7297" name="Google Shape;7297;p74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7298" name="Google Shape;7298;p74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99" name="Google Shape;7299;p74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0" name="Google Shape;7300;p74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1" name="Google Shape;7301;p74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2" name="Google Shape;7302;p74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3" name="Google Shape;7303;p74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4" name="Google Shape;7304;p74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5" name="Google Shape;7305;p74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6" name="Google Shape;7306;p74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7" name="Google Shape;7307;p74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8" name="Google Shape;7308;p74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9" name="Google Shape;7309;p74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0" name="Google Shape;7310;p74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1" name="Google Shape;7311;p74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2" name="Google Shape;7312;p74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3" name="Google Shape;7313;p74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4" name="Google Shape;7314;p74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5" name="Google Shape;7315;p74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6" name="Google Shape;7316;p74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7" name="Google Shape;7317;p74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8" name="Google Shape;7318;p74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9" name="Google Shape;7319;p74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0" name="Google Shape;7320;p74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1" name="Google Shape;7321;p74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2" name="Google Shape;7322;p74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3" name="Google Shape;7323;p74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4" name="Google Shape;7324;p74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5" name="Google Shape;7325;p74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6" name="Google Shape;7326;p74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7" name="Google Shape;7327;p74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8" name="Google Shape;7328;p74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9" name="Google Shape;7329;p74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0" name="Google Shape;7330;p74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331" name="Google Shape;7331;p74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7332" name="Google Shape;7332;p74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3" name="Google Shape;7333;p74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4" name="Google Shape;7334;p74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5" name="Google Shape;7335;p74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6" name="Google Shape;7336;p74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7" name="Google Shape;7337;p74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8" name="Google Shape;7338;p74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9" name="Google Shape;7339;p74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0" name="Google Shape;7340;p74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1" name="Google Shape;7341;p74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2" name="Google Shape;7342;p74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3" name="Google Shape;7343;p74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4" name="Google Shape;7344;p74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5" name="Google Shape;7345;p74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6" name="Google Shape;7346;p74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7" name="Google Shape;7347;p74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8" name="Google Shape;7348;p74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9" name="Google Shape;7349;p74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0" name="Google Shape;7350;p74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1" name="Google Shape;7351;p74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2" name="Google Shape;7352;p74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3" name="Google Shape;7353;p74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4" name="Google Shape;7354;p74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5" name="Google Shape;7355;p74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6" name="Google Shape;7356;p74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7" name="Google Shape;7357;p74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8" name="Google Shape;7358;p74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9" name="Google Shape;7359;p74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0" name="Google Shape;7360;p74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1" name="Google Shape;7361;p74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2" name="Google Shape;7362;p74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3" name="Google Shape;7363;p74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4" name="Google Shape;7364;p74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365" name="Google Shape;7365;p74"/>
            <p:cNvGrpSpPr/>
            <p:nvPr/>
          </p:nvGrpSpPr>
          <p:grpSpPr>
            <a:xfrm flipH="1">
              <a:off x="8142235" y="1066879"/>
              <a:ext cx="188096" cy="184719"/>
              <a:chOff x="1975445" y="1742475"/>
              <a:chExt cx="260628" cy="255950"/>
            </a:xfrm>
          </p:grpSpPr>
          <p:sp>
            <p:nvSpPr>
              <p:cNvPr id="7366" name="Google Shape;7366;p74"/>
              <p:cNvSpPr/>
              <p:nvPr/>
            </p:nvSpPr>
            <p:spPr>
              <a:xfrm>
                <a:off x="1975445" y="1742475"/>
                <a:ext cx="260628" cy="140568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412" extrusionOk="0">
                    <a:moveTo>
                      <a:pt x="139" y="1386"/>
                    </a:moveTo>
                    <a:cubicBezTo>
                      <a:pt x="5" y="1389"/>
                      <a:pt x="0" y="1188"/>
                      <a:pt x="134" y="1185"/>
                    </a:cubicBezTo>
                    <a:cubicBezTo>
                      <a:pt x="445" y="1176"/>
                      <a:pt x="685" y="940"/>
                      <a:pt x="944" y="684"/>
                    </a:cubicBezTo>
                    <a:cubicBezTo>
                      <a:pt x="1143" y="488"/>
                      <a:pt x="1353" y="284"/>
                      <a:pt x="1621" y="141"/>
                    </a:cubicBezTo>
                    <a:cubicBezTo>
                      <a:pt x="1887" y="1"/>
                      <a:pt x="2148" y="59"/>
                      <a:pt x="2333" y="212"/>
                    </a:cubicBezTo>
                    <a:cubicBezTo>
                      <a:pt x="2403" y="270"/>
                      <a:pt x="2463" y="340"/>
                      <a:pt x="2508" y="419"/>
                    </a:cubicBezTo>
                    <a:cubicBezTo>
                      <a:pt x="2553" y="500"/>
                      <a:pt x="2582" y="586"/>
                      <a:pt x="2592" y="677"/>
                    </a:cubicBezTo>
                    <a:cubicBezTo>
                      <a:pt x="2618" y="897"/>
                      <a:pt x="2530" y="1125"/>
                      <a:pt x="2275" y="1267"/>
                    </a:cubicBezTo>
                    <a:cubicBezTo>
                      <a:pt x="2019" y="1412"/>
                      <a:pt x="1815" y="1391"/>
                      <a:pt x="1677" y="1291"/>
                    </a:cubicBezTo>
                    <a:cubicBezTo>
                      <a:pt x="1621" y="1252"/>
                      <a:pt x="1574" y="1199"/>
                      <a:pt x="1542" y="1139"/>
                    </a:cubicBezTo>
                    <a:cubicBezTo>
                      <a:pt x="1511" y="1079"/>
                      <a:pt x="1490" y="1015"/>
                      <a:pt x="1482" y="950"/>
                    </a:cubicBezTo>
                    <a:cubicBezTo>
                      <a:pt x="1459" y="768"/>
                      <a:pt x="1524" y="577"/>
                      <a:pt x="1686" y="488"/>
                    </a:cubicBezTo>
                    <a:cubicBezTo>
                      <a:pt x="1845" y="397"/>
                      <a:pt x="1979" y="416"/>
                      <a:pt x="2072" y="481"/>
                    </a:cubicBezTo>
                    <a:cubicBezTo>
                      <a:pt x="2110" y="507"/>
                      <a:pt x="2141" y="541"/>
                      <a:pt x="2163" y="581"/>
                    </a:cubicBezTo>
                    <a:cubicBezTo>
                      <a:pt x="2184" y="620"/>
                      <a:pt x="2197" y="663"/>
                      <a:pt x="2201" y="708"/>
                    </a:cubicBezTo>
                    <a:cubicBezTo>
                      <a:pt x="2211" y="828"/>
                      <a:pt x="2146" y="945"/>
                      <a:pt x="2038" y="998"/>
                    </a:cubicBezTo>
                    <a:cubicBezTo>
                      <a:pt x="1919" y="1061"/>
                      <a:pt x="1825" y="885"/>
                      <a:pt x="1943" y="821"/>
                    </a:cubicBezTo>
                    <a:cubicBezTo>
                      <a:pt x="1981" y="804"/>
                      <a:pt x="2003" y="764"/>
                      <a:pt x="2002" y="723"/>
                    </a:cubicBezTo>
                    <a:cubicBezTo>
                      <a:pt x="2000" y="708"/>
                      <a:pt x="1995" y="692"/>
                      <a:pt x="1988" y="679"/>
                    </a:cubicBezTo>
                    <a:cubicBezTo>
                      <a:pt x="1979" y="665"/>
                      <a:pt x="1969" y="655"/>
                      <a:pt x="1957" y="644"/>
                    </a:cubicBezTo>
                    <a:cubicBezTo>
                      <a:pt x="1921" y="620"/>
                      <a:pt x="1863" y="617"/>
                      <a:pt x="1782" y="663"/>
                    </a:cubicBezTo>
                    <a:cubicBezTo>
                      <a:pt x="1700" y="710"/>
                      <a:pt x="1665" y="818"/>
                      <a:pt x="1679" y="924"/>
                    </a:cubicBezTo>
                    <a:cubicBezTo>
                      <a:pt x="1684" y="965"/>
                      <a:pt x="1696" y="1005"/>
                      <a:pt x="1717" y="1043"/>
                    </a:cubicBezTo>
                    <a:cubicBezTo>
                      <a:pt x="1734" y="1077"/>
                      <a:pt x="1760" y="1106"/>
                      <a:pt x="1791" y="1128"/>
                    </a:cubicBezTo>
                    <a:cubicBezTo>
                      <a:pt x="1871" y="1185"/>
                      <a:pt x="1998" y="1194"/>
                      <a:pt x="2175" y="1092"/>
                    </a:cubicBezTo>
                    <a:cubicBezTo>
                      <a:pt x="2352" y="991"/>
                      <a:pt x="2408" y="843"/>
                      <a:pt x="2393" y="699"/>
                    </a:cubicBezTo>
                    <a:cubicBezTo>
                      <a:pt x="2384" y="636"/>
                      <a:pt x="2364" y="574"/>
                      <a:pt x="2333" y="517"/>
                    </a:cubicBezTo>
                    <a:cubicBezTo>
                      <a:pt x="2300" y="459"/>
                      <a:pt x="2256" y="407"/>
                      <a:pt x="2206" y="366"/>
                    </a:cubicBezTo>
                    <a:cubicBezTo>
                      <a:pt x="2067" y="248"/>
                      <a:pt x="1869" y="229"/>
                      <a:pt x="1712" y="318"/>
                    </a:cubicBezTo>
                    <a:cubicBezTo>
                      <a:pt x="1470" y="447"/>
                      <a:pt x="1272" y="641"/>
                      <a:pt x="1085" y="826"/>
                    </a:cubicBezTo>
                    <a:cubicBezTo>
                      <a:pt x="797" y="1111"/>
                      <a:pt x="529" y="1374"/>
                      <a:pt x="139" y="138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7" name="Google Shape;7367;p74"/>
              <p:cNvSpPr/>
              <p:nvPr/>
            </p:nvSpPr>
            <p:spPr>
              <a:xfrm>
                <a:off x="1975445" y="1857857"/>
                <a:ext cx="260628" cy="140568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412" extrusionOk="0">
                    <a:moveTo>
                      <a:pt x="134" y="227"/>
                    </a:moveTo>
                    <a:cubicBezTo>
                      <a:pt x="0" y="222"/>
                      <a:pt x="5" y="23"/>
                      <a:pt x="139" y="26"/>
                    </a:cubicBezTo>
                    <a:cubicBezTo>
                      <a:pt x="529" y="38"/>
                      <a:pt x="797" y="301"/>
                      <a:pt x="1085" y="586"/>
                    </a:cubicBezTo>
                    <a:cubicBezTo>
                      <a:pt x="1274" y="771"/>
                      <a:pt x="1471" y="965"/>
                      <a:pt x="1713" y="1092"/>
                    </a:cubicBezTo>
                    <a:cubicBezTo>
                      <a:pt x="1871" y="1181"/>
                      <a:pt x="2069" y="1162"/>
                      <a:pt x="2206" y="1046"/>
                    </a:cubicBezTo>
                    <a:cubicBezTo>
                      <a:pt x="2257" y="1003"/>
                      <a:pt x="2300" y="951"/>
                      <a:pt x="2333" y="895"/>
                    </a:cubicBezTo>
                    <a:cubicBezTo>
                      <a:pt x="2366" y="838"/>
                      <a:pt x="2386" y="776"/>
                      <a:pt x="2393" y="713"/>
                    </a:cubicBezTo>
                    <a:cubicBezTo>
                      <a:pt x="2410" y="567"/>
                      <a:pt x="2350" y="417"/>
                      <a:pt x="2177" y="320"/>
                    </a:cubicBezTo>
                    <a:cubicBezTo>
                      <a:pt x="2002" y="222"/>
                      <a:pt x="1873" y="227"/>
                      <a:pt x="1792" y="283"/>
                    </a:cubicBezTo>
                    <a:cubicBezTo>
                      <a:pt x="1761" y="306"/>
                      <a:pt x="1736" y="335"/>
                      <a:pt x="1717" y="369"/>
                    </a:cubicBezTo>
                    <a:cubicBezTo>
                      <a:pt x="1698" y="405"/>
                      <a:pt x="1686" y="447"/>
                      <a:pt x="1679" y="488"/>
                    </a:cubicBezTo>
                    <a:lnTo>
                      <a:pt x="1679" y="488"/>
                    </a:lnTo>
                    <a:cubicBezTo>
                      <a:pt x="1667" y="592"/>
                      <a:pt x="1700" y="702"/>
                      <a:pt x="1784" y="749"/>
                    </a:cubicBezTo>
                    <a:cubicBezTo>
                      <a:pt x="1863" y="793"/>
                      <a:pt x="1923" y="792"/>
                      <a:pt x="1959" y="766"/>
                    </a:cubicBezTo>
                    <a:cubicBezTo>
                      <a:pt x="1971" y="757"/>
                      <a:pt x="1981" y="745"/>
                      <a:pt x="1988" y="733"/>
                    </a:cubicBezTo>
                    <a:cubicBezTo>
                      <a:pt x="1996" y="719"/>
                      <a:pt x="2002" y="704"/>
                      <a:pt x="2002" y="689"/>
                    </a:cubicBezTo>
                    <a:cubicBezTo>
                      <a:pt x="2005" y="646"/>
                      <a:pt x="1983" y="608"/>
                      <a:pt x="1945" y="589"/>
                    </a:cubicBezTo>
                    <a:cubicBezTo>
                      <a:pt x="1827" y="527"/>
                      <a:pt x="1921" y="350"/>
                      <a:pt x="2039" y="412"/>
                    </a:cubicBezTo>
                    <a:cubicBezTo>
                      <a:pt x="2148" y="467"/>
                      <a:pt x="2213" y="582"/>
                      <a:pt x="2202" y="704"/>
                    </a:cubicBezTo>
                    <a:cubicBezTo>
                      <a:pt x="2197" y="747"/>
                      <a:pt x="2185" y="792"/>
                      <a:pt x="2163" y="829"/>
                    </a:cubicBezTo>
                    <a:cubicBezTo>
                      <a:pt x="2141" y="871"/>
                      <a:pt x="2110" y="905"/>
                      <a:pt x="2074" y="931"/>
                    </a:cubicBezTo>
                    <a:cubicBezTo>
                      <a:pt x="1979" y="996"/>
                      <a:pt x="1844" y="1013"/>
                      <a:pt x="1686" y="924"/>
                    </a:cubicBezTo>
                    <a:cubicBezTo>
                      <a:pt x="1528" y="834"/>
                      <a:pt x="1459" y="642"/>
                      <a:pt x="1482" y="462"/>
                    </a:cubicBezTo>
                    <a:cubicBezTo>
                      <a:pt x="1490" y="395"/>
                      <a:pt x="1511" y="332"/>
                      <a:pt x="1542" y="273"/>
                    </a:cubicBezTo>
                    <a:cubicBezTo>
                      <a:pt x="1574" y="211"/>
                      <a:pt x="1621" y="160"/>
                      <a:pt x="1677" y="119"/>
                    </a:cubicBezTo>
                    <a:cubicBezTo>
                      <a:pt x="1815" y="21"/>
                      <a:pt x="2017" y="0"/>
                      <a:pt x="2275" y="144"/>
                    </a:cubicBezTo>
                    <a:cubicBezTo>
                      <a:pt x="2530" y="289"/>
                      <a:pt x="2618" y="513"/>
                      <a:pt x="2592" y="733"/>
                    </a:cubicBezTo>
                    <a:cubicBezTo>
                      <a:pt x="2582" y="824"/>
                      <a:pt x="2553" y="912"/>
                      <a:pt x="2508" y="991"/>
                    </a:cubicBezTo>
                    <a:cubicBezTo>
                      <a:pt x="2463" y="1071"/>
                      <a:pt x="2403" y="1142"/>
                      <a:pt x="2333" y="1200"/>
                    </a:cubicBezTo>
                    <a:cubicBezTo>
                      <a:pt x="2148" y="1351"/>
                      <a:pt x="1888" y="1411"/>
                      <a:pt x="1621" y="1269"/>
                    </a:cubicBezTo>
                    <a:cubicBezTo>
                      <a:pt x="1351" y="1128"/>
                      <a:pt x="1143" y="922"/>
                      <a:pt x="946" y="728"/>
                    </a:cubicBezTo>
                    <a:cubicBezTo>
                      <a:pt x="685" y="472"/>
                      <a:pt x="445" y="235"/>
                      <a:pt x="134" y="2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7368" name="Google Shape;7368;p74"/>
          <p:cNvSpPr txBox="1">
            <a:spLocks noGrp="1"/>
          </p:cNvSpPr>
          <p:nvPr>
            <p:ph type="ctrTitle" idx="4294967295"/>
          </p:nvPr>
        </p:nvSpPr>
        <p:spPr>
          <a:xfrm>
            <a:off x="1058667" y="-91534"/>
            <a:ext cx="2674800" cy="67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 smtClean="0"/>
              <a:t>Gli Ittiti</a:t>
            </a:r>
            <a:endParaRPr sz="2400" dirty="0"/>
          </a:p>
        </p:txBody>
      </p:sp>
      <p:sp>
        <p:nvSpPr>
          <p:cNvPr id="7369" name="Google Shape;7369;p74"/>
          <p:cNvSpPr/>
          <p:nvPr/>
        </p:nvSpPr>
        <p:spPr>
          <a:xfrm>
            <a:off x="5214200" y="3540000"/>
            <a:ext cx="3330175" cy="238425"/>
          </a:xfrm>
          <a:custGeom>
            <a:avLst/>
            <a:gdLst/>
            <a:ahLst/>
            <a:cxnLst/>
            <a:rect l="l" t="t" r="r" b="b"/>
            <a:pathLst>
              <a:path w="133207" h="9537" extrusionOk="0">
                <a:moveTo>
                  <a:pt x="0" y="0"/>
                </a:moveTo>
                <a:cubicBezTo>
                  <a:pt x="9656" y="1521"/>
                  <a:pt x="35735" y="7832"/>
                  <a:pt x="57936" y="9124"/>
                </a:cubicBezTo>
                <a:cubicBezTo>
                  <a:pt x="80137" y="10417"/>
                  <a:pt x="120662" y="7983"/>
                  <a:pt x="133207" y="7755"/>
                </a:cubicBezTo>
              </a:path>
            </a:pathLst>
          </a:custGeom>
          <a:noFill/>
          <a:ln w="19050" cap="flat" cmpd="sng">
            <a:solidFill>
              <a:srgbClr val="F2F2F2"/>
            </a:solidFill>
            <a:prstDash val="dot"/>
            <a:round/>
            <a:headEnd type="none" w="med" len="med"/>
            <a:tailEnd type="stealth" w="med" len="med"/>
          </a:ln>
        </p:spPr>
      </p:sp>
      <p:sp>
        <p:nvSpPr>
          <p:cNvPr id="88" name="Casella di testo 10"/>
          <p:cNvSpPr txBox="1"/>
          <p:nvPr/>
        </p:nvSpPr>
        <p:spPr>
          <a:xfrm>
            <a:off x="5813578" y="635285"/>
            <a:ext cx="2977061" cy="4338497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 w="6350">
            <a:solidFill>
              <a:prstClr val="black"/>
            </a:solidFill>
          </a:ln>
          <a:effectLst/>
        </p:spPr>
        <p:style>
          <a:lnRef idx="0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>
              <a:spcAft>
                <a:spcPts val="0"/>
              </a:spcAft>
            </a:pP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 </a:t>
            </a:r>
            <a:r>
              <a:rPr lang="it-IT" sz="2000" dirty="0" smtClean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Conoscono </a:t>
            </a: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e usano la </a:t>
            </a:r>
            <a:r>
              <a:rPr lang="it-IT" sz="2000" b="1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scrittura cuneiforme</a:t>
            </a: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, che avevano imparato dai popoli mesopotamici, e i </a:t>
            </a:r>
            <a:r>
              <a:rPr lang="it-IT" sz="2000" b="1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geroglifici egizi a pittogrammi</a:t>
            </a: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.</a:t>
            </a:r>
          </a:p>
          <a:p>
            <a:pPr>
              <a:spcAft>
                <a:spcPts val="0"/>
              </a:spcAft>
            </a:pP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La loro capitale, </a:t>
            </a:r>
            <a:r>
              <a:rPr lang="it-IT" sz="2000" b="1" dirty="0" err="1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Hattusa</a:t>
            </a: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, fu distrutta nel 1.200 a.C.; essa era difesa da grosse </a:t>
            </a:r>
            <a:r>
              <a:rPr lang="it-IT" sz="2000" b="1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mura</a:t>
            </a: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 e aveva </a:t>
            </a:r>
            <a:r>
              <a:rPr lang="it-IT" sz="2000" b="1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tre porte di entrata</a:t>
            </a: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, tra cui la </a:t>
            </a:r>
            <a:r>
              <a:rPr lang="it-IT" sz="2000" b="1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Porta dei Leoni</a:t>
            </a:r>
            <a:r>
              <a:rPr lang="it-IT" sz="2000" dirty="0">
                <a:effectLst/>
                <a:latin typeface="Calibri Light" panose="020F0302020204030204" pitchFamily="34" charset="0"/>
                <a:ea typeface="Calibri" panose="020F0502020204030204" pitchFamily="34" charset="0"/>
              </a:rPr>
              <a:t>, reperto archeologico molto famoso.</a:t>
            </a:r>
          </a:p>
        </p:txBody>
      </p:sp>
      <p:pic>
        <p:nvPicPr>
          <p:cNvPr id="1026" name="Picture 2" descr="undefined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6607" y="1717584"/>
            <a:ext cx="4927593" cy="328377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Immagin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3406" y="582566"/>
            <a:ext cx="4366638" cy="1036410"/>
          </a:xfrm>
          <a:prstGeom prst="rect">
            <a:avLst/>
          </a:prstGeom>
        </p:spPr>
      </p:pic>
      <p:cxnSp>
        <p:nvCxnSpPr>
          <p:cNvPr id="7" name="Connettore 2 6"/>
          <p:cNvCxnSpPr/>
          <p:nvPr/>
        </p:nvCxnSpPr>
        <p:spPr>
          <a:xfrm flipH="1" flipV="1">
            <a:off x="4825815" y="1343891"/>
            <a:ext cx="1095335" cy="678873"/>
          </a:xfrm>
          <a:prstGeom prst="straightConnector1">
            <a:avLst/>
          </a:prstGeom>
          <a:ln w="12700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flip dir="l"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63" name="Google Shape;9663;p102"/>
          <p:cNvGrpSpPr/>
          <p:nvPr/>
        </p:nvGrpSpPr>
        <p:grpSpPr>
          <a:xfrm>
            <a:off x="813610" y="441042"/>
            <a:ext cx="7516796" cy="184719"/>
            <a:chOff x="813535" y="1066879"/>
            <a:chExt cx="7516796" cy="184719"/>
          </a:xfrm>
        </p:grpSpPr>
        <p:grpSp>
          <p:nvGrpSpPr>
            <p:cNvPr id="9664" name="Google Shape;9664;p102"/>
            <p:cNvGrpSpPr/>
            <p:nvPr/>
          </p:nvGrpSpPr>
          <p:grpSpPr>
            <a:xfrm>
              <a:off x="813535" y="1066879"/>
              <a:ext cx="188096" cy="184719"/>
              <a:chOff x="1975445" y="1742475"/>
              <a:chExt cx="260628" cy="255950"/>
            </a:xfrm>
          </p:grpSpPr>
          <p:sp>
            <p:nvSpPr>
              <p:cNvPr id="9665" name="Google Shape;9665;p102"/>
              <p:cNvSpPr/>
              <p:nvPr/>
            </p:nvSpPr>
            <p:spPr>
              <a:xfrm>
                <a:off x="1975445" y="1742475"/>
                <a:ext cx="260628" cy="140568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412" extrusionOk="0">
                    <a:moveTo>
                      <a:pt x="139" y="1386"/>
                    </a:moveTo>
                    <a:cubicBezTo>
                      <a:pt x="5" y="1389"/>
                      <a:pt x="0" y="1188"/>
                      <a:pt x="134" y="1185"/>
                    </a:cubicBezTo>
                    <a:cubicBezTo>
                      <a:pt x="445" y="1176"/>
                      <a:pt x="685" y="940"/>
                      <a:pt x="944" y="684"/>
                    </a:cubicBezTo>
                    <a:cubicBezTo>
                      <a:pt x="1143" y="488"/>
                      <a:pt x="1353" y="284"/>
                      <a:pt x="1621" y="141"/>
                    </a:cubicBezTo>
                    <a:cubicBezTo>
                      <a:pt x="1887" y="1"/>
                      <a:pt x="2148" y="59"/>
                      <a:pt x="2333" y="212"/>
                    </a:cubicBezTo>
                    <a:cubicBezTo>
                      <a:pt x="2403" y="270"/>
                      <a:pt x="2463" y="340"/>
                      <a:pt x="2508" y="419"/>
                    </a:cubicBezTo>
                    <a:cubicBezTo>
                      <a:pt x="2553" y="500"/>
                      <a:pt x="2582" y="586"/>
                      <a:pt x="2592" y="677"/>
                    </a:cubicBezTo>
                    <a:cubicBezTo>
                      <a:pt x="2618" y="897"/>
                      <a:pt x="2530" y="1125"/>
                      <a:pt x="2275" y="1267"/>
                    </a:cubicBezTo>
                    <a:cubicBezTo>
                      <a:pt x="2019" y="1412"/>
                      <a:pt x="1815" y="1391"/>
                      <a:pt x="1677" y="1291"/>
                    </a:cubicBezTo>
                    <a:cubicBezTo>
                      <a:pt x="1621" y="1252"/>
                      <a:pt x="1574" y="1199"/>
                      <a:pt x="1542" y="1139"/>
                    </a:cubicBezTo>
                    <a:cubicBezTo>
                      <a:pt x="1511" y="1079"/>
                      <a:pt x="1490" y="1015"/>
                      <a:pt x="1482" y="950"/>
                    </a:cubicBezTo>
                    <a:cubicBezTo>
                      <a:pt x="1459" y="768"/>
                      <a:pt x="1524" y="577"/>
                      <a:pt x="1686" y="488"/>
                    </a:cubicBezTo>
                    <a:cubicBezTo>
                      <a:pt x="1845" y="397"/>
                      <a:pt x="1979" y="416"/>
                      <a:pt x="2072" y="481"/>
                    </a:cubicBezTo>
                    <a:cubicBezTo>
                      <a:pt x="2110" y="507"/>
                      <a:pt x="2141" y="541"/>
                      <a:pt x="2163" y="581"/>
                    </a:cubicBezTo>
                    <a:cubicBezTo>
                      <a:pt x="2184" y="620"/>
                      <a:pt x="2197" y="663"/>
                      <a:pt x="2201" y="708"/>
                    </a:cubicBezTo>
                    <a:cubicBezTo>
                      <a:pt x="2211" y="828"/>
                      <a:pt x="2146" y="945"/>
                      <a:pt x="2038" y="998"/>
                    </a:cubicBezTo>
                    <a:cubicBezTo>
                      <a:pt x="1919" y="1061"/>
                      <a:pt x="1825" y="885"/>
                      <a:pt x="1943" y="821"/>
                    </a:cubicBezTo>
                    <a:cubicBezTo>
                      <a:pt x="1981" y="804"/>
                      <a:pt x="2003" y="764"/>
                      <a:pt x="2002" y="723"/>
                    </a:cubicBezTo>
                    <a:cubicBezTo>
                      <a:pt x="2000" y="708"/>
                      <a:pt x="1995" y="692"/>
                      <a:pt x="1988" y="679"/>
                    </a:cubicBezTo>
                    <a:cubicBezTo>
                      <a:pt x="1979" y="665"/>
                      <a:pt x="1969" y="655"/>
                      <a:pt x="1957" y="644"/>
                    </a:cubicBezTo>
                    <a:cubicBezTo>
                      <a:pt x="1921" y="620"/>
                      <a:pt x="1863" y="617"/>
                      <a:pt x="1782" y="663"/>
                    </a:cubicBezTo>
                    <a:cubicBezTo>
                      <a:pt x="1700" y="710"/>
                      <a:pt x="1665" y="818"/>
                      <a:pt x="1679" y="924"/>
                    </a:cubicBezTo>
                    <a:cubicBezTo>
                      <a:pt x="1684" y="965"/>
                      <a:pt x="1696" y="1005"/>
                      <a:pt x="1717" y="1043"/>
                    </a:cubicBezTo>
                    <a:cubicBezTo>
                      <a:pt x="1734" y="1077"/>
                      <a:pt x="1760" y="1106"/>
                      <a:pt x="1791" y="1128"/>
                    </a:cubicBezTo>
                    <a:cubicBezTo>
                      <a:pt x="1871" y="1185"/>
                      <a:pt x="1998" y="1194"/>
                      <a:pt x="2175" y="1092"/>
                    </a:cubicBezTo>
                    <a:cubicBezTo>
                      <a:pt x="2352" y="991"/>
                      <a:pt x="2408" y="843"/>
                      <a:pt x="2393" y="699"/>
                    </a:cubicBezTo>
                    <a:cubicBezTo>
                      <a:pt x="2384" y="636"/>
                      <a:pt x="2364" y="574"/>
                      <a:pt x="2333" y="517"/>
                    </a:cubicBezTo>
                    <a:cubicBezTo>
                      <a:pt x="2300" y="459"/>
                      <a:pt x="2256" y="407"/>
                      <a:pt x="2206" y="366"/>
                    </a:cubicBezTo>
                    <a:cubicBezTo>
                      <a:pt x="2067" y="248"/>
                      <a:pt x="1869" y="229"/>
                      <a:pt x="1712" y="318"/>
                    </a:cubicBezTo>
                    <a:cubicBezTo>
                      <a:pt x="1470" y="447"/>
                      <a:pt x="1272" y="641"/>
                      <a:pt x="1085" y="826"/>
                    </a:cubicBezTo>
                    <a:cubicBezTo>
                      <a:pt x="797" y="1111"/>
                      <a:pt x="529" y="1374"/>
                      <a:pt x="139" y="138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6" name="Google Shape;9666;p102"/>
              <p:cNvSpPr/>
              <p:nvPr/>
            </p:nvSpPr>
            <p:spPr>
              <a:xfrm>
                <a:off x="1975445" y="1857857"/>
                <a:ext cx="260628" cy="140568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412" extrusionOk="0">
                    <a:moveTo>
                      <a:pt x="134" y="227"/>
                    </a:moveTo>
                    <a:cubicBezTo>
                      <a:pt x="0" y="222"/>
                      <a:pt x="5" y="23"/>
                      <a:pt x="139" y="26"/>
                    </a:cubicBezTo>
                    <a:cubicBezTo>
                      <a:pt x="529" y="38"/>
                      <a:pt x="797" y="301"/>
                      <a:pt x="1085" y="586"/>
                    </a:cubicBezTo>
                    <a:cubicBezTo>
                      <a:pt x="1274" y="771"/>
                      <a:pt x="1471" y="965"/>
                      <a:pt x="1713" y="1092"/>
                    </a:cubicBezTo>
                    <a:cubicBezTo>
                      <a:pt x="1871" y="1181"/>
                      <a:pt x="2069" y="1162"/>
                      <a:pt x="2206" y="1046"/>
                    </a:cubicBezTo>
                    <a:cubicBezTo>
                      <a:pt x="2257" y="1003"/>
                      <a:pt x="2300" y="951"/>
                      <a:pt x="2333" y="895"/>
                    </a:cubicBezTo>
                    <a:cubicBezTo>
                      <a:pt x="2366" y="838"/>
                      <a:pt x="2386" y="776"/>
                      <a:pt x="2393" y="713"/>
                    </a:cubicBezTo>
                    <a:cubicBezTo>
                      <a:pt x="2410" y="567"/>
                      <a:pt x="2350" y="417"/>
                      <a:pt x="2177" y="320"/>
                    </a:cubicBezTo>
                    <a:cubicBezTo>
                      <a:pt x="2002" y="222"/>
                      <a:pt x="1873" y="227"/>
                      <a:pt x="1792" y="283"/>
                    </a:cubicBezTo>
                    <a:cubicBezTo>
                      <a:pt x="1761" y="306"/>
                      <a:pt x="1736" y="335"/>
                      <a:pt x="1717" y="369"/>
                    </a:cubicBezTo>
                    <a:cubicBezTo>
                      <a:pt x="1698" y="405"/>
                      <a:pt x="1686" y="447"/>
                      <a:pt x="1679" y="488"/>
                    </a:cubicBezTo>
                    <a:lnTo>
                      <a:pt x="1679" y="488"/>
                    </a:lnTo>
                    <a:cubicBezTo>
                      <a:pt x="1667" y="592"/>
                      <a:pt x="1700" y="702"/>
                      <a:pt x="1784" y="749"/>
                    </a:cubicBezTo>
                    <a:cubicBezTo>
                      <a:pt x="1863" y="793"/>
                      <a:pt x="1923" y="792"/>
                      <a:pt x="1959" y="766"/>
                    </a:cubicBezTo>
                    <a:cubicBezTo>
                      <a:pt x="1971" y="757"/>
                      <a:pt x="1981" y="745"/>
                      <a:pt x="1988" y="733"/>
                    </a:cubicBezTo>
                    <a:cubicBezTo>
                      <a:pt x="1996" y="719"/>
                      <a:pt x="2002" y="704"/>
                      <a:pt x="2002" y="689"/>
                    </a:cubicBezTo>
                    <a:cubicBezTo>
                      <a:pt x="2005" y="646"/>
                      <a:pt x="1983" y="608"/>
                      <a:pt x="1945" y="589"/>
                    </a:cubicBezTo>
                    <a:cubicBezTo>
                      <a:pt x="1827" y="527"/>
                      <a:pt x="1921" y="350"/>
                      <a:pt x="2039" y="412"/>
                    </a:cubicBezTo>
                    <a:cubicBezTo>
                      <a:pt x="2148" y="467"/>
                      <a:pt x="2213" y="582"/>
                      <a:pt x="2202" y="704"/>
                    </a:cubicBezTo>
                    <a:cubicBezTo>
                      <a:pt x="2197" y="747"/>
                      <a:pt x="2185" y="792"/>
                      <a:pt x="2163" y="829"/>
                    </a:cubicBezTo>
                    <a:cubicBezTo>
                      <a:pt x="2141" y="871"/>
                      <a:pt x="2110" y="905"/>
                      <a:pt x="2074" y="931"/>
                    </a:cubicBezTo>
                    <a:cubicBezTo>
                      <a:pt x="1979" y="996"/>
                      <a:pt x="1844" y="1013"/>
                      <a:pt x="1686" y="924"/>
                    </a:cubicBezTo>
                    <a:cubicBezTo>
                      <a:pt x="1528" y="834"/>
                      <a:pt x="1459" y="642"/>
                      <a:pt x="1482" y="462"/>
                    </a:cubicBezTo>
                    <a:cubicBezTo>
                      <a:pt x="1490" y="395"/>
                      <a:pt x="1511" y="332"/>
                      <a:pt x="1542" y="273"/>
                    </a:cubicBezTo>
                    <a:cubicBezTo>
                      <a:pt x="1574" y="211"/>
                      <a:pt x="1621" y="160"/>
                      <a:pt x="1677" y="119"/>
                    </a:cubicBezTo>
                    <a:cubicBezTo>
                      <a:pt x="1815" y="21"/>
                      <a:pt x="2017" y="0"/>
                      <a:pt x="2275" y="144"/>
                    </a:cubicBezTo>
                    <a:cubicBezTo>
                      <a:pt x="2530" y="289"/>
                      <a:pt x="2618" y="513"/>
                      <a:pt x="2592" y="733"/>
                    </a:cubicBezTo>
                    <a:cubicBezTo>
                      <a:pt x="2582" y="824"/>
                      <a:pt x="2553" y="912"/>
                      <a:pt x="2508" y="991"/>
                    </a:cubicBezTo>
                    <a:cubicBezTo>
                      <a:pt x="2463" y="1071"/>
                      <a:pt x="2403" y="1142"/>
                      <a:pt x="2333" y="1200"/>
                    </a:cubicBezTo>
                    <a:cubicBezTo>
                      <a:pt x="2148" y="1351"/>
                      <a:pt x="1888" y="1411"/>
                      <a:pt x="1621" y="1269"/>
                    </a:cubicBezTo>
                    <a:cubicBezTo>
                      <a:pt x="1351" y="1128"/>
                      <a:pt x="1143" y="922"/>
                      <a:pt x="946" y="728"/>
                    </a:cubicBezTo>
                    <a:cubicBezTo>
                      <a:pt x="685" y="472"/>
                      <a:pt x="445" y="235"/>
                      <a:pt x="134" y="2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667" name="Google Shape;9667;p102"/>
            <p:cNvGrpSpPr/>
            <p:nvPr/>
          </p:nvGrpSpPr>
          <p:grpSpPr>
            <a:xfrm>
              <a:off x="989955" y="1127164"/>
              <a:ext cx="7163972" cy="64150"/>
              <a:chOff x="1299890" y="844622"/>
              <a:chExt cx="6544233" cy="64143"/>
            </a:xfrm>
          </p:grpSpPr>
          <p:grpSp>
            <p:nvGrpSpPr>
              <p:cNvPr id="9668" name="Google Shape;9668;p102"/>
              <p:cNvGrpSpPr/>
              <p:nvPr/>
            </p:nvGrpSpPr>
            <p:grpSpPr>
              <a:xfrm>
                <a:off x="4528885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9669" name="Google Shape;9669;p102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70" name="Google Shape;9670;p102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71" name="Google Shape;9671;p102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72" name="Google Shape;9672;p102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73" name="Google Shape;9673;p102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74" name="Google Shape;9674;p102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75" name="Google Shape;9675;p102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76" name="Google Shape;9676;p102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77" name="Google Shape;9677;p102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78" name="Google Shape;9678;p102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79" name="Google Shape;9679;p102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80" name="Google Shape;9680;p102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81" name="Google Shape;9681;p102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82" name="Google Shape;9682;p102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83" name="Google Shape;9683;p102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84" name="Google Shape;9684;p102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85" name="Google Shape;9685;p102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86" name="Google Shape;9686;p102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87" name="Google Shape;9687;p102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88" name="Google Shape;9688;p102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89" name="Google Shape;9689;p102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90" name="Google Shape;9690;p102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91" name="Google Shape;9691;p102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92" name="Google Shape;9692;p102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93" name="Google Shape;9693;p102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94" name="Google Shape;9694;p102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95" name="Google Shape;9695;p102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96" name="Google Shape;9696;p102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97" name="Google Shape;9697;p102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98" name="Google Shape;9698;p102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99" name="Google Shape;9699;p102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00" name="Google Shape;9700;p102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01" name="Google Shape;9701;p102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9702" name="Google Shape;9702;p102"/>
              <p:cNvGrpSpPr/>
              <p:nvPr/>
            </p:nvGrpSpPr>
            <p:grpSpPr>
              <a:xfrm>
                <a:off x="1299890" y="844622"/>
                <a:ext cx="3315238" cy="64143"/>
                <a:chOff x="896765" y="648922"/>
                <a:chExt cx="3315238" cy="64143"/>
              </a:xfrm>
            </p:grpSpPr>
            <p:sp>
              <p:nvSpPr>
                <p:cNvPr id="9703" name="Google Shape;9703;p102"/>
                <p:cNvSpPr/>
                <p:nvPr/>
              </p:nvSpPr>
              <p:spPr>
                <a:xfrm>
                  <a:off x="896765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04" name="Google Shape;9704;p102"/>
                <p:cNvSpPr/>
                <p:nvPr/>
              </p:nvSpPr>
              <p:spPr>
                <a:xfrm>
                  <a:off x="995090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05" name="Google Shape;9705;p102"/>
                <p:cNvSpPr/>
                <p:nvPr/>
              </p:nvSpPr>
              <p:spPr>
                <a:xfrm>
                  <a:off x="109335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1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06" name="Google Shape;9706;p102"/>
                <p:cNvSpPr/>
                <p:nvPr/>
              </p:nvSpPr>
              <p:spPr>
                <a:xfrm>
                  <a:off x="119168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793" y="303"/>
                        <a:pt x="1702" y="367"/>
                        <a:pt x="1612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81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787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85" y="32"/>
                        <a:pt x="2721" y="19"/>
                      </a:cubicBezTo>
                      <a:cubicBezTo>
                        <a:pt x="2666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07" name="Google Shape;9707;p102"/>
                <p:cNvSpPr/>
                <p:nvPr/>
              </p:nvSpPr>
              <p:spPr>
                <a:xfrm>
                  <a:off x="1289946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03" y="367"/>
                        <a:pt x="1613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8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89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08" name="Google Shape;9708;p102"/>
                <p:cNvSpPr/>
                <p:nvPr/>
              </p:nvSpPr>
              <p:spPr>
                <a:xfrm>
                  <a:off x="1386723" y="648922"/>
                  <a:ext cx="177474" cy="641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0" h="1077" extrusionOk="0">
                      <a:moveTo>
                        <a:pt x="2566" y="1"/>
                      </a:moveTo>
                      <a:cubicBezTo>
                        <a:pt x="2541" y="1"/>
                        <a:pt x="2516" y="2"/>
                        <a:pt x="2489" y="6"/>
                      </a:cubicBezTo>
                      <a:cubicBezTo>
                        <a:pt x="2399" y="19"/>
                        <a:pt x="2296" y="45"/>
                        <a:pt x="2205" y="84"/>
                      </a:cubicBezTo>
                      <a:cubicBezTo>
                        <a:pt x="2102" y="122"/>
                        <a:pt x="1999" y="174"/>
                        <a:pt x="1909" y="238"/>
                      </a:cubicBezTo>
                      <a:cubicBezTo>
                        <a:pt x="1819" y="303"/>
                        <a:pt x="1728" y="367"/>
                        <a:pt x="1638" y="445"/>
                      </a:cubicBezTo>
                      <a:cubicBezTo>
                        <a:pt x="1548" y="509"/>
                        <a:pt x="1458" y="586"/>
                        <a:pt x="1367" y="638"/>
                      </a:cubicBezTo>
                      <a:cubicBezTo>
                        <a:pt x="1290" y="702"/>
                        <a:pt x="1187" y="754"/>
                        <a:pt x="1097" y="806"/>
                      </a:cubicBezTo>
                      <a:cubicBezTo>
                        <a:pt x="1045" y="818"/>
                        <a:pt x="993" y="831"/>
                        <a:pt x="955" y="844"/>
                      </a:cubicBezTo>
                      <a:cubicBezTo>
                        <a:pt x="903" y="857"/>
                        <a:pt x="852" y="870"/>
                        <a:pt x="800" y="870"/>
                      </a:cubicBezTo>
                      <a:cubicBezTo>
                        <a:pt x="710" y="870"/>
                        <a:pt x="607" y="870"/>
                        <a:pt x="516" y="857"/>
                      </a:cubicBezTo>
                      <a:cubicBezTo>
                        <a:pt x="439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17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91" y="470"/>
                        <a:pt x="117" y="445"/>
                        <a:pt x="155" y="445"/>
                      </a:cubicBezTo>
                      <a:lnTo>
                        <a:pt x="194" y="445"/>
                      </a:lnTo>
                      <a:cubicBezTo>
                        <a:pt x="181" y="432"/>
                        <a:pt x="168" y="432"/>
                        <a:pt x="155" y="419"/>
                      </a:cubicBezTo>
                      <a:cubicBezTo>
                        <a:pt x="104" y="419"/>
                        <a:pt x="52" y="432"/>
                        <a:pt x="39" y="483"/>
                      </a:cubicBezTo>
                      <a:cubicBezTo>
                        <a:pt x="0" y="548"/>
                        <a:pt x="0" y="612"/>
                        <a:pt x="39" y="690"/>
                      </a:cubicBezTo>
                      <a:cubicBezTo>
                        <a:pt x="65" y="767"/>
                        <a:pt x="129" y="831"/>
                        <a:pt x="194" y="883"/>
                      </a:cubicBezTo>
                      <a:cubicBezTo>
                        <a:pt x="284" y="947"/>
                        <a:pt x="374" y="999"/>
                        <a:pt x="478" y="1025"/>
                      </a:cubicBezTo>
                      <a:cubicBezTo>
                        <a:pt x="581" y="1051"/>
                        <a:pt x="697" y="1063"/>
                        <a:pt x="813" y="1076"/>
                      </a:cubicBezTo>
                      <a:cubicBezTo>
                        <a:pt x="864" y="1063"/>
                        <a:pt x="929" y="1063"/>
                        <a:pt x="993" y="1051"/>
                      </a:cubicBezTo>
                      <a:cubicBezTo>
                        <a:pt x="1058" y="1038"/>
                        <a:pt x="1122" y="1012"/>
                        <a:pt x="1174" y="999"/>
                      </a:cubicBezTo>
                      <a:cubicBezTo>
                        <a:pt x="1290" y="947"/>
                        <a:pt x="1393" y="896"/>
                        <a:pt x="1496" y="818"/>
                      </a:cubicBezTo>
                      <a:cubicBezTo>
                        <a:pt x="1599" y="754"/>
                        <a:pt x="1690" y="677"/>
                        <a:pt x="1780" y="612"/>
                      </a:cubicBezTo>
                      <a:cubicBezTo>
                        <a:pt x="1870" y="535"/>
                        <a:pt x="1948" y="457"/>
                        <a:pt x="2025" y="393"/>
                      </a:cubicBezTo>
                      <a:cubicBezTo>
                        <a:pt x="2102" y="341"/>
                        <a:pt x="2193" y="277"/>
                        <a:pt x="2270" y="238"/>
                      </a:cubicBezTo>
                      <a:cubicBezTo>
                        <a:pt x="2347" y="200"/>
                        <a:pt x="2425" y="161"/>
                        <a:pt x="2515" y="135"/>
                      </a:cubicBezTo>
                      <a:cubicBezTo>
                        <a:pt x="2579" y="122"/>
                        <a:pt x="2657" y="109"/>
                        <a:pt x="2734" y="109"/>
                      </a:cubicBezTo>
                      <a:cubicBezTo>
                        <a:pt x="2786" y="109"/>
                        <a:pt x="2837" y="122"/>
                        <a:pt x="2889" y="148"/>
                      </a:cubicBezTo>
                      <a:cubicBezTo>
                        <a:pt x="2928" y="174"/>
                        <a:pt x="2953" y="200"/>
                        <a:pt x="2966" y="225"/>
                      </a:cubicBezTo>
                      <a:cubicBezTo>
                        <a:pt x="2966" y="238"/>
                        <a:pt x="2979" y="251"/>
                        <a:pt x="2979" y="264"/>
                      </a:cubicBezTo>
                      <a:cubicBezTo>
                        <a:pt x="2979" y="251"/>
                        <a:pt x="2979" y="238"/>
                        <a:pt x="2979" y="225"/>
                      </a:cubicBezTo>
                      <a:cubicBezTo>
                        <a:pt x="2966" y="187"/>
                        <a:pt x="2953" y="148"/>
                        <a:pt x="2928" y="109"/>
                      </a:cubicBezTo>
                      <a:cubicBezTo>
                        <a:pt x="2876" y="71"/>
                        <a:pt x="2811" y="32"/>
                        <a:pt x="2747" y="19"/>
                      </a:cubicBezTo>
                      <a:cubicBezTo>
                        <a:pt x="2683" y="10"/>
                        <a:pt x="2626" y="1"/>
                        <a:pt x="256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09" name="Google Shape;9709;p102"/>
                <p:cNvSpPr/>
                <p:nvPr/>
              </p:nvSpPr>
              <p:spPr>
                <a:xfrm>
                  <a:off x="1485762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7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81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5" y="947"/>
                        <a:pt x="1381" y="896"/>
                        <a:pt x="1484" y="818"/>
                      </a:cubicBezTo>
                      <a:cubicBezTo>
                        <a:pt x="1574" y="754"/>
                        <a:pt x="1664" y="677"/>
                        <a:pt x="1755" y="612"/>
                      </a:cubicBezTo>
                      <a:cubicBezTo>
                        <a:pt x="1845" y="535"/>
                        <a:pt x="1922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490" y="135"/>
                      </a:cubicBezTo>
                      <a:cubicBezTo>
                        <a:pt x="2567" y="122"/>
                        <a:pt x="2631" y="109"/>
                        <a:pt x="2709" y="109"/>
                      </a:cubicBezTo>
                      <a:cubicBezTo>
                        <a:pt x="2760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54" y="251"/>
                        <a:pt x="2954" y="238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22" y="19"/>
                      </a:cubicBezTo>
                      <a:cubicBezTo>
                        <a:pt x="2667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10" name="Google Shape;9710;p102"/>
                <p:cNvSpPr/>
                <p:nvPr/>
              </p:nvSpPr>
              <p:spPr>
                <a:xfrm>
                  <a:off x="158331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58" y="586"/>
                        <a:pt x="1354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11" name="Google Shape;9711;p102"/>
                <p:cNvSpPr/>
                <p:nvPr/>
              </p:nvSpPr>
              <p:spPr>
                <a:xfrm>
                  <a:off x="168157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30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8" y="702"/>
                        <a:pt x="1174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7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2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50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2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8" y="238"/>
                      </a:cubicBezTo>
                      <a:cubicBezTo>
                        <a:pt x="2335" y="200"/>
                        <a:pt x="2425" y="161"/>
                        <a:pt x="2503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12" name="Google Shape;9712;p102"/>
                <p:cNvSpPr/>
                <p:nvPr/>
              </p:nvSpPr>
              <p:spPr>
                <a:xfrm>
                  <a:off x="17799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13" name="Google Shape;9713;p102"/>
                <p:cNvSpPr/>
                <p:nvPr/>
              </p:nvSpPr>
              <p:spPr>
                <a:xfrm>
                  <a:off x="1877454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47" y="509"/>
                        <a:pt x="1457" y="586"/>
                        <a:pt x="1367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45" y="818"/>
                        <a:pt x="993" y="831"/>
                        <a:pt x="941" y="844"/>
                      </a:cubicBezTo>
                      <a:cubicBezTo>
                        <a:pt x="890" y="857"/>
                        <a:pt x="851" y="870"/>
                        <a:pt x="800" y="870"/>
                      </a:cubicBezTo>
                      <a:cubicBezTo>
                        <a:pt x="696" y="870"/>
                        <a:pt x="606" y="870"/>
                        <a:pt x="516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6" y="754"/>
                        <a:pt x="155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7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14" name="Google Shape;9714;p102"/>
                <p:cNvSpPr/>
                <p:nvPr/>
              </p:nvSpPr>
              <p:spPr>
                <a:xfrm>
                  <a:off x="197572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58" y="586"/>
                        <a:pt x="1355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3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1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15" name="Google Shape;9715;p102"/>
                <p:cNvSpPr/>
                <p:nvPr/>
              </p:nvSpPr>
              <p:spPr>
                <a:xfrm>
                  <a:off x="207404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16" name="Google Shape;9716;p102"/>
                <p:cNvSpPr/>
                <p:nvPr/>
              </p:nvSpPr>
              <p:spPr>
                <a:xfrm>
                  <a:off x="2172310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77" y="857"/>
                        <a:pt x="839" y="870"/>
                        <a:pt x="787" y="870"/>
                      </a:cubicBezTo>
                      <a:cubicBezTo>
                        <a:pt x="684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5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41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0" y="10"/>
                        <a:pt x="2607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17" name="Google Shape;9717;p102"/>
                <p:cNvSpPr/>
                <p:nvPr/>
              </p:nvSpPr>
              <p:spPr>
                <a:xfrm>
                  <a:off x="2269861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60" y="1"/>
                      </a:moveTo>
                      <a:cubicBezTo>
                        <a:pt x="2535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99" y="174"/>
                        <a:pt x="1909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7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7" y="870"/>
                        <a:pt x="606" y="870"/>
                        <a:pt x="503" y="857"/>
                      </a:cubicBezTo>
                      <a:cubicBezTo>
                        <a:pt x="426" y="844"/>
                        <a:pt x="348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6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78" y="754"/>
                        <a:pt x="129" y="818"/>
                        <a:pt x="194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7" y="1063"/>
                        <a:pt x="813" y="1063"/>
                      </a:cubicBezTo>
                      <a:cubicBezTo>
                        <a:pt x="864" y="1063"/>
                        <a:pt x="929" y="1051"/>
                        <a:pt x="993" y="1051"/>
                      </a:cubicBezTo>
                      <a:cubicBezTo>
                        <a:pt x="1045" y="1038"/>
                        <a:pt x="1109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47" y="200"/>
                        <a:pt x="2424" y="161"/>
                        <a:pt x="2502" y="135"/>
                      </a:cubicBezTo>
                      <a:cubicBezTo>
                        <a:pt x="2579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18" name="Google Shape;9718;p102"/>
                <p:cNvSpPr/>
                <p:nvPr/>
              </p:nvSpPr>
              <p:spPr>
                <a:xfrm>
                  <a:off x="2368126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59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3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1" y="109"/>
                      </a:cubicBezTo>
                      <a:cubicBezTo>
                        <a:pt x="2773" y="109"/>
                        <a:pt x="2838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19" name="Google Shape;9719;p102"/>
                <p:cNvSpPr/>
                <p:nvPr/>
              </p:nvSpPr>
              <p:spPr>
                <a:xfrm>
                  <a:off x="2466451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73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4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40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20" name="Google Shape;9720;p102"/>
                <p:cNvSpPr/>
                <p:nvPr/>
              </p:nvSpPr>
              <p:spPr>
                <a:xfrm>
                  <a:off x="256394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1" y="857"/>
                        <a:pt x="852" y="870"/>
                        <a:pt x="800" y="870"/>
                      </a:cubicBezTo>
                      <a:cubicBezTo>
                        <a:pt x="697" y="870"/>
                        <a:pt x="607" y="870"/>
                        <a:pt x="517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17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81" y="432"/>
                        <a:pt x="168" y="419"/>
                        <a:pt x="156" y="419"/>
                      </a:cubicBezTo>
                      <a:cubicBezTo>
                        <a:pt x="143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7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21" name="Google Shape;9721;p102"/>
                <p:cNvSpPr/>
                <p:nvPr/>
              </p:nvSpPr>
              <p:spPr>
                <a:xfrm>
                  <a:off x="266226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3" y="806"/>
                      </a:cubicBezTo>
                      <a:cubicBezTo>
                        <a:pt x="1032" y="818"/>
                        <a:pt x="993" y="831"/>
                        <a:pt x="942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7" y="870"/>
                        <a:pt x="593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3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22" name="Google Shape;9722;p102"/>
                <p:cNvSpPr/>
                <p:nvPr/>
              </p:nvSpPr>
              <p:spPr>
                <a:xfrm>
                  <a:off x="2760533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65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238"/>
                        <a:pt x="2954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23" name="Google Shape;9723;p102"/>
                <p:cNvSpPr/>
                <p:nvPr/>
              </p:nvSpPr>
              <p:spPr>
                <a:xfrm>
                  <a:off x="2858858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2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2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24" name="Google Shape;9724;p102"/>
                <p:cNvSpPr/>
                <p:nvPr/>
              </p:nvSpPr>
              <p:spPr>
                <a:xfrm>
                  <a:off x="2956349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90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2000" y="174"/>
                        <a:pt x="1909" y="238"/>
                      </a:cubicBezTo>
                      <a:cubicBezTo>
                        <a:pt x="1819" y="303"/>
                        <a:pt x="1716" y="367"/>
                        <a:pt x="1626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8" y="702"/>
                        <a:pt x="1187" y="754"/>
                        <a:pt x="1084" y="806"/>
                      </a:cubicBezTo>
                      <a:cubicBezTo>
                        <a:pt x="1033" y="818"/>
                        <a:pt x="994" y="831"/>
                        <a:pt x="942" y="844"/>
                      </a:cubicBezTo>
                      <a:cubicBezTo>
                        <a:pt x="891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2" y="780"/>
                      </a:cubicBezTo>
                      <a:cubicBezTo>
                        <a:pt x="207" y="754"/>
                        <a:pt x="156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69" y="419"/>
                        <a:pt x="156" y="419"/>
                      </a:cubicBezTo>
                      <a:cubicBezTo>
                        <a:pt x="144" y="416"/>
                        <a:pt x="131" y="414"/>
                        <a:pt x="120" y="414"/>
                      </a:cubicBezTo>
                      <a:cubicBezTo>
                        <a:pt x="82" y="414"/>
                        <a:pt x="49" y="431"/>
                        <a:pt x="40" y="470"/>
                      </a:cubicBezTo>
                      <a:cubicBezTo>
                        <a:pt x="1" y="535"/>
                        <a:pt x="1" y="612"/>
                        <a:pt x="40" y="677"/>
                      </a:cubicBezTo>
                      <a:cubicBezTo>
                        <a:pt x="78" y="754"/>
                        <a:pt x="130" y="818"/>
                        <a:pt x="194" y="883"/>
                      </a:cubicBezTo>
                      <a:cubicBezTo>
                        <a:pt x="285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8" y="947"/>
                        <a:pt x="1394" y="896"/>
                        <a:pt x="1497" y="818"/>
                      </a:cubicBezTo>
                      <a:cubicBezTo>
                        <a:pt x="1587" y="754"/>
                        <a:pt x="1677" y="677"/>
                        <a:pt x="1768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3" y="341"/>
                        <a:pt x="2180" y="277"/>
                        <a:pt x="2270" y="238"/>
                      </a:cubicBezTo>
                      <a:cubicBezTo>
                        <a:pt x="2348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2" y="109"/>
                      </a:cubicBezTo>
                      <a:cubicBezTo>
                        <a:pt x="2773" y="109"/>
                        <a:pt x="2838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7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67" y="187"/>
                        <a:pt x="2941" y="148"/>
                        <a:pt x="2915" y="109"/>
                      </a:cubicBezTo>
                      <a:cubicBezTo>
                        <a:pt x="2864" y="71"/>
                        <a:pt x="2799" y="32"/>
                        <a:pt x="2735" y="19"/>
                      </a:cubicBezTo>
                      <a:cubicBezTo>
                        <a:pt x="2680" y="10"/>
                        <a:pt x="2619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25" name="Google Shape;9725;p102"/>
                <p:cNvSpPr/>
                <p:nvPr/>
              </p:nvSpPr>
              <p:spPr>
                <a:xfrm>
                  <a:off x="305467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5" y="1"/>
                      </a:moveTo>
                      <a:cubicBezTo>
                        <a:pt x="2529" y="1"/>
                        <a:pt x="2503" y="2"/>
                        <a:pt x="2476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5" y="367"/>
                        <a:pt x="1625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0" y="831"/>
                        <a:pt x="942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26" y="844"/>
                        <a:pt x="336" y="818"/>
                        <a:pt x="271" y="780"/>
                      </a:cubicBezTo>
                      <a:cubicBezTo>
                        <a:pt x="207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78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4" y="883"/>
                      </a:cubicBezTo>
                      <a:cubicBezTo>
                        <a:pt x="271" y="935"/>
                        <a:pt x="374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4" y="1063"/>
                        <a:pt x="929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25" y="393"/>
                      </a:cubicBezTo>
                      <a:cubicBezTo>
                        <a:pt x="2089" y="341"/>
                        <a:pt x="2180" y="277"/>
                        <a:pt x="2257" y="238"/>
                      </a:cubicBezTo>
                      <a:cubicBezTo>
                        <a:pt x="2334" y="200"/>
                        <a:pt x="2425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76" y="148"/>
                      </a:cubicBezTo>
                      <a:cubicBezTo>
                        <a:pt x="2915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26" name="Google Shape;9726;p102"/>
                <p:cNvSpPr/>
                <p:nvPr/>
              </p:nvSpPr>
              <p:spPr>
                <a:xfrm>
                  <a:off x="3152940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7" y="251"/>
                        <a:pt x="2967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7" y="6"/>
                      </a:cubicBezTo>
                      <a:cubicBezTo>
                        <a:pt x="2374" y="19"/>
                        <a:pt x="2283" y="45"/>
                        <a:pt x="2180" y="84"/>
                      </a:cubicBezTo>
                      <a:cubicBezTo>
                        <a:pt x="2077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5" y="702"/>
                        <a:pt x="1174" y="754"/>
                        <a:pt x="1071" y="806"/>
                      </a:cubicBezTo>
                      <a:cubicBezTo>
                        <a:pt x="1033" y="818"/>
                        <a:pt x="981" y="831"/>
                        <a:pt x="929" y="844"/>
                      </a:cubicBezTo>
                      <a:cubicBezTo>
                        <a:pt x="891" y="857"/>
                        <a:pt x="839" y="870"/>
                        <a:pt x="788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4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3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9" y="432"/>
                        <a:pt x="156" y="419"/>
                        <a:pt x="143" y="419"/>
                      </a:cubicBezTo>
                      <a:cubicBezTo>
                        <a:pt x="131" y="416"/>
                        <a:pt x="119" y="414"/>
                        <a:pt x="108" y="414"/>
                      </a:cubicBezTo>
                      <a:cubicBezTo>
                        <a:pt x="74" y="414"/>
                        <a:pt x="46" y="431"/>
                        <a:pt x="27" y="470"/>
                      </a:cubicBezTo>
                      <a:cubicBezTo>
                        <a:pt x="1" y="535"/>
                        <a:pt x="1" y="612"/>
                        <a:pt x="27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2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8" y="947"/>
                        <a:pt x="1381" y="896"/>
                        <a:pt x="1484" y="818"/>
                      </a:cubicBezTo>
                      <a:cubicBezTo>
                        <a:pt x="1587" y="754"/>
                        <a:pt x="1664" y="677"/>
                        <a:pt x="1755" y="612"/>
                      </a:cubicBezTo>
                      <a:cubicBezTo>
                        <a:pt x="1858" y="535"/>
                        <a:pt x="1935" y="457"/>
                        <a:pt x="2013" y="393"/>
                      </a:cubicBezTo>
                      <a:cubicBezTo>
                        <a:pt x="2090" y="341"/>
                        <a:pt x="2167" y="277"/>
                        <a:pt x="2258" y="238"/>
                      </a:cubicBezTo>
                      <a:cubicBezTo>
                        <a:pt x="2335" y="200"/>
                        <a:pt x="2412" y="161"/>
                        <a:pt x="2503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41" y="148"/>
                        <a:pt x="2902" y="109"/>
                      </a:cubicBezTo>
                      <a:cubicBezTo>
                        <a:pt x="2851" y="71"/>
                        <a:pt x="2799" y="32"/>
                        <a:pt x="2735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27" name="Google Shape;9727;p102"/>
                <p:cNvSpPr/>
                <p:nvPr/>
              </p:nvSpPr>
              <p:spPr>
                <a:xfrm>
                  <a:off x="3251265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3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80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6" y="303"/>
                        <a:pt x="1703" y="367"/>
                        <a:pt x="1612" y="445"/>
                      </a:cubicBezTo>
                      <a:cubicBezTo>
                        <a:pt x="1535" y="509"/>
                        <a:pt x="1445" y="586"/>
                        <a:pt x="1354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19" y="818"/>
                        <a:pt x="980" y="831"/>
                        <a:pt x="929" y="844"/>
                      </a:cubicBezTo>
                      <a:cubicBezTo>
                        <a:pt x="877" y="857"/>
                        <a:pt x="826" y="870"/>
                        <a:pt x="787" y="870"/>
                      </a:cubicBezTo>
                      <a:cubicBezTo>
                        <a:pt x="684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91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4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6" y="414"/>
                      </a:cubicBezTo>
                      <a:cubicBezTo>
                        <a:pt x="69" y="414"/>
                        <a:pt x="3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0" y="1051"/>
                      </a:cubicBezTo>
                      <a:cubicBezTo>
                        <a:pt x="1032" y="1038"/>
                        <a:pt x="1097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4" y="754"/>
                        <a:pt x="1664" y="677"/>
                        <a:pt x="1754" y="612"/>
                      </a:cubicBezTo>
                      <a:cubicBezTo>
                        <a:pt x="1844" y="535"/>
                        <a:pt x="1922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489" y="135"/>
                      </a:cubicBezTo>
                      <a:cubicBezTo>
                        <a:pt x="2566" y="122"/>
                        <a:pt x="2631" y="109"/>
                        <a:pt x="2708" y="109"/>
                      </a:cubicBezTo>
                      <a:cubicBezTo>
                        <a:pt x="2760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8" y="148"/>
                        <a:pt x="2902" y="109"/>
                      </a:cubicBezTo>
                      <a:cubicBezTo>
                        <a:pt x="2850" y="71"/>
                        <a:pt x="2786" y="32"/>
                        <a:pt x="2721" y="19"/>
                      </a:cubicBezTo>
                      <a:cubicBezTo>
                        <a:pt x="2667" y="10"/>
                        <a:pt x="2605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28" name="Google Shape;9728;p102"/>
                <p:cNvSpPr/>
                <p:nvPr/>
              </p:nvSpPr>
              <p:spPr>
                <a:xfrm>
                  <a:off x="3348815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9" y="1"/>
                      </a:moveTo>
                      <a:cubicBezTo>
                        <a:pt x="2535" y="1"/>
                        <a:pt x="2511" y="2"/>
                        <a:pt x="2489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99" y="174"/>
                        <a:pt x="1908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57" y="586"/>
                        <a:pt x="1354" y="638"/>
                      </a:cubicBezTo>
                      <a:cubicBezTo>
                        <a:pt x="1277" y="702"/>
                        <a:pt x="1186" y="754"/>
                        <a:pt x="1083" y="806"/>
                      </a:cubicBezTo>
                      <a:cubicBezTo>
                        <a:pt x="1032" y="818"/>
                        <a:pt x="993" y="831"/>
                        <a:pt x="941" y="844"/>
                      </a:cubicBezTo>
                      <a:cubicBezTo>
                        <a:pt x="890" y="857"/>
                        <a:pt x="838" y="870"/>
                        <a:pt x="800" y="870"/>
                      </a:cubicBezTo>
                      <a:cubicBezTo>
                        <a:pt x="696" y="870"/>
                        <a:pt x="606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55" y="419"/>
                      </a:cubicBezTo>
                      <a:cubicBezTo>
                        <a:pt x="143" y="416"/>
                        <a:pt x="130" y="414"/>
                        <a:pt x="119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29" y="818"/>
                        <a:pt x="193" y="883"/>
                      </a:cubicBezTo>
                      <a:cubicBezTo>
                        <a:pt x="284" y="935"/>
                        <a:pt x="374" y="986"/>
                        <a:pt x="477" y="1012"/>
                      </a:cubicBezTo>
                      <a:cubicBezTo>
                        <a:pt x="580" y="1038"/>
                        <a:pt x="696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93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25" y="393"/>
                      </a:cubicBezTo>
                      <a:cubicBezTo>
                        <a:pt x="2102" y="341"/>
                        <a:pt x="2179" y="277"/>
                        <a:pt x="2270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79" y="122"/>
                        <a:pt x="2643" y="109"/>
                        <a:pt x="2721" y="109"/>
                      </a:cubicBezTo>
                      <a:cubicBezTo>
                        <a:pt x="2772" y="109"/>
                        <a:pt x="2837" y="122"/>
                        <a:pt x="2888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29" name="Google Shape;9729;p102"/>
                <p:cNvSpPr/>
                <p:nvPr/>
              </p:nvSpPr>
              <p:spPr>
                <a:xfrm>
                  <a:off x="3447081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93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3" y="857"/>
                      </a:cubicBezTo>
                      <a:cubicBezTo>
                        <a:pt x="413" y="844"/>
                        <a:pt x="336" y="818"/>
                        <a:pt x="258" y="780"/>
                      </a:cubicBezTo>
                      <a:cubicBezTo>
                        <a:pt x="194" y="754"/>
                        <a:pt x="142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7" y="535"/>
                        <a:pt x="1935" y="457"/>
                        <a:pt x="2012" y="393"/>
                      </a:cubicBezTo>
                      <a:cubicBezTo>
                        <a:pt x="2089" y="341"/>
                        <a:pt x="2167" y="277"/>
                        <a:pt x="2257" y="238"/>
                      </a:cubicBezTo>
                      <a:cubicBezTo>
                        <a:pt x="2334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2" y="174"/>
                        <a:pt x="2928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1" y="148"/>
                        <a:pt x="2902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30" name="Google Shape;9730;p102"/>
                <p:cNvSpPr/>
                <p:nvPr/>
              </p:nvSpPr>
              <p:spPr>
                <a:xfrm>
                  <a:off x="3545406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5" y="1"/>
                      </a:moveTo>
                      <a:cubicBezTo>
                        <a:pt x="2529" y="1"/>
                        <a:pt x="2502" y="2"/>
                        <a:pt x="2476" y="6"/>
                      </a:cubicBezTo>
                      <a:cubicBezTo>
                        <a:pt x="2386" y="19"/>
                        <a:pt x="2282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77" y="702"/>
                        <a:pt x="1173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71" y="780"/>
                      </a:cubicBezTo>
                      <a:cubicBezTo>
                        <a:pt x="206" y="754"/>
                        <a:pt x="142" y="702"/>
                        <a:pt x="103" y="651"/>
                      </a:cubicBezTo>
                      <a:cubicBezTo>
                        <a:pt x="77" y="612"/>
                        <a:pt x="65" y="548"/>
                        <a:pt x="77" y="509"/>
                      </a:cubicBezTo>
                      <a:cubicBezTo>
                        <a:pt x="77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1" y="414"/>
                        <a:pt x="49" y="431"/>
                        <a:pt x="39" y="470"/>
                      </a:cubicBezTo>
                      <a:cubicBezTo>
                        <a:pt x="0" y="535"/>
                        <a:pt x="0" y="612"/>
                        <a:pt x="39" y="677"/>
                      </a:cubicBezTo>
                      <a:cubicBezTo>
                        <a:pt x="65" y="754"/>
                        <a:pt x="116" y="818"/>
                        <a:pt x="193" y="883"/>
                      </a:cubicBezTo>
                      <a:cubicBezTo>
                        <a:pt x="271" y="935"/>
                        <a:pt x="374" y="986"/>
                        <a:pt x="464" y="1012"/>
                      </a:cubicBezTo>
                      <a:cubicBezTo>
                        <a:pt x="580" y="1038"/>
                        <a:pt x="683" y="1063"/>
                        <a:pt x="800" y="1063"/>
                      </a:cubicBezTo>
                      <a:cubicBezTo>
                        <a:pt x="864" y="1063"/>
                        <a:pt x="928" y="1051"/>
                        <a:pt x="980" y="1051"/>
                      </a:cubicBezTo>
                      <a:cubicBezTo>
                        <a:pt x="1045" y="1038"/>
                        <a:pt x="1109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24" y="161"/>
                        <a:pt x="2502" y="135"/>
                      </a:cubicBezTo>
                      <a:cubicBezTo>
                        <a:pt x="2566" y="122"/>
                        <a:pt x="2643" y="109"/>
                        <a:pt x="2721" y="109"/>
                      </a:cubicBezTo>
                      <a:cubicBezTo>
                        <a:pt x="2772" y="109"/>
                        <a:pt x="2824" y="122"/>
                        <a:pt x="2876" y="148"/>
                      </a:cubicBezTo>
                      <a:cubicBezTo>
                        <a:pt x="2914" y="174"/>
                        <a:pt x="2940" y="200"/>
                        <a:pt x="2953" y="225"/>
                      </a:cubicBezTo>
                      <a:cubicBezTo>
                        <a:pt x="2953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9" y="10"/>
                        <a:pt x="2618" y="1"/>
                        <a:pt x="2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31" name="Google Shape;9731;p102"/>
                <p:cNvSpPr/>
                <p:nvPr/>
              </p:nvSpPr>
              <p:spPr>
                <a:xfrm>
                  <a:off x="3642897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60" y="1"/>
                      </a:moveTo>
                      <a:cubicBezTo>
                        <a:pt x="2536" y="1"/>
                        <a:pt x="2512" y="2"/>
                        <a:pt x="2489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99" y="174"/>
                        <a:pt x="1909" y="238"/>
                      </a:cubicBezTo>
                      <a:cubicBezTo>
                        <a:pt x="1819" y="303"/>
                        <a:pt x="1716" y="367"/>
                        <a:pt x="1625" y="445"/>
                      </a:cubicBezTo>
                      <a:cubicBezTo>
                        <a:pt x="1548" y="509"/>
                        <a:pt x="1458" y="586"/>
                        <a:pt x="1368" y="638"/>
                      </a:cubicBezTo>
                      <a:cubicBezTo>
                        <a:pt x="1277" y="702"/>
                        <a:pt x="1187" y="754"/>
                        <a:pt x="1084" y="806"/>
                      </a:cubicBezTo>
                      <a:cubicBezTo>
                        <a:pt x="1032" y="818"/>
                        <a:pt x="994" y="831"/>
                        <a:pt x="942" y="844"/>
                      </a:cubicBezTo>
                      <a:cubicBezTo>
                        <a:pt x="890" y="857"/>
                        <a:pt x="839" y="870"/>
                        <a:pt x="800" y="870"/>
                      </a:cubicBezTo>
                      <a:cubicBezTo>
                        <a:pt x="697" y="870"/>
                        <a:pt x="607" y="870"/>
                        <a:pt x="504" y="857"/>
                      </a:cubicBezTo>
                      <a:cubicBezTo>
                        <a:pt x="426" y="844"/>
                        <a:pt x="349" y="818"/>
                        <a:pt x="271" y="780"/>
                      </a:cubicBezTo>
                      <a:cubicBezTo>
                        <a:pt x="207" y="754"/>
                        <a:pt x="155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68" y="419"/>
                        <a:pt x="155" y="419"/>
                      </a:cubicBezTo>
                      <a:cubicBezTo>
                        <a:pt x="143" y="416"/>
                        <a:pt x="131" y="414"/>
                        <a:pt x="119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84" y="935"/>
                        <a:pt x="375" y="986"/>
                        <a:pt x="478" y="1012"/>
                      </a:cubicBezTo>
                      <a:cubicBezTo>
                        <a:pt x="581" y="1038"/>
                        <a:pt x="697" y="1063"/>
                        <a:pt x="813" y="1063"/>
                      </a:cubicBezTo>
                      <a:cubicBezTo>
                        <a:pt x="865" y="1063"/>
                        <a:pt x="929" y="1051"/>
                        <a:pt x="994" y="1051"/>
                      </a:cubicBezTo>
                      <a:cubicBezTo>
                        <a:pt x="1045" y="1038"/>
                        <a:pt x="1110" y="1012"/>
                        <a:pt x="1174" y="999"/>
                      </a:cubicBezTo>
                      <a:cubicBezTo>
                        <a:pt x="1277" y="947"/>
                        <a:pt x="1393" y="896"/>
                        <a:pt x="1496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25" y="393"/>
                      </a:cubicBezTo>
                      <a:cubicBezTo>
                        <a:pt x="2102" y="341"/>
                        <a:pt x="2180" y="277"/>
                        <a:pt x="2270" y="238"/>
                      </a:cubicBezTo>
                      <a:cubicBezTo>
                        <a:pt x="2347" y="200"/>
                        <a:pt x="2425" y="161"/>
                        <a:pt x="2502" y="135"/>
                      </a:cubicBezTo>
                      <a:cubicBezTo>
                        <a:pt x="2580" y="122"/>
                        <a:pt x="2644" y="109"/>
                        <a:pt x="2721" y="109"/>
                      </a:cubicBezTo>
                      <a:cubicBezTo>
                        <a:pt x="2773" y="109"/>
                        <a:pt x="2837" y="122"/>
                        <a:pt x="2889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66" y="238"/>
                        <a:pt x="2966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66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8" y="1"/>
                        <a:pt x="256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32" name="Google Shape;9732;p102"/>
                <p:cNvSpPr/>
                <p:nvPr/>
              </p:nvSpPr>
              <p:spPr>
                <a:xfrm>
                  <a:off x="3741222" y="648922"/>
                  <a:ext cx="17664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6" h="1064" extrusionOk="0">
                      <a:moveTo>
                        <a:pt x="2553" y="1"/>
                      </a:moveTo>
                      <a:cubicBezTo>
                        <a:pt x="2528" y="1"/>
                        <a:pt x="2502" y="2"/>
                        <a:pt x="2476" y="6"/>
                      </a:cubicBezTo>
                      <a:cubicBezTo>
                        <a:pt x="2386" y="19"/>
                        <a:pt x="2283" y="45"/>
                        <a:pt x="2192" y="84"/>
                      </a:cubicBezTo>
                      <a:cubicBezTo>
                        <a:pt x="2089" y="122"/>
                        <a:pt x="1986" y="174"/>
                        <a:pt x="1896" y="238"/>
                      </a:cubicBezTo>
                      <a:cubicBezTo>
                        <a:pt x="1805" y="303"/>
                        <a:pt x="1715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83" y="806"/>
                      </a:cubicBezTo>
                      <a:cubicBezTo>
                        <a:pt x="1032" y="818"/>
                        <a:pt x="980" y="831"/>
                        <a:pt x="941" y="844"/>
                      </a:cubicBezTo>
                      <a:cubicBezTo>
                        <a:pt x="890" y="857"/>
                        <a:pt x="838" y="870"/>
                        <a:pt x="787" y="870"/>
                      </a:cubicBezTo>
                      <a:cubicBezTo>
                        <a:pt x="696" y="870"/>
                        <a:pt x="593" y="870"/>
                        <a:pt x="503" y="857"/>
                      </a:cubicBezTo>
                      <a:cubicBezTo>
                        <a:pt x="426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103" y="651"/>
                      </a:cubicBezTo>
                      <a:cubicBezTo>
                        <a:pt x="65" y="612"/>
                        <a:pt x="65" y="548"/>
                        <a:pt x="65" y="509"/>
                      </a:cubicBezTo>
                      <a:cubicBezTo>
                        <a:pt x="78" y="470"/>
                        <a:pt x="103" y="445"/>
                        <a:pt x="142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3" y="416"/>
                        <a:pt x="123" y="414"/>
                        <a:pt x="113" y="414"/>
                      </a:cubicBezTo>
                      <a:cubicBezTo>
                        <a:pt x="80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80" y="1038"/>
                        <a:pt x="684" y="1063"/>
                        <a:pt x="800" y="1063"/>
                      </a:cubicBezTo>
                      <a:cubicBezTo>
                        <a:pt x="864" y="1063"/>
                        <a:pt x="916" y="1051"/>
                        <a:pt x="980" y="1051"/>
                      </a:cubicBezTo>
                      <a:cubicBezTo>
                        <a:pt x="1045" y="1038"/>
                        <a:pt x="1096" y="1012"/>
                        <a:pt x="1161" y="999"/>
                      </a:cubicBezTo>
                      <a:cubicBezTo>
                        <a:pt x="1277" y="947"/>
                        <a:pt x="1380" y="896"/>
                        <a:pt x="1483" y="818"/>
                      </a:cubicBezTo>
                      <a:cubicBezTo>
                        <a:pt x="1586" y="754"/>
                        <a:pt x="1676" y="677"/>
                        <a:pt x="1767" y="612"/>
                      </a:cubicBezTo>
                      <a:cubicBezTo>
                        <a:pt x="1857" y="535"/>
                        <a:pt x="1934" y="457"/>
                        <a:pt x="2012" y="393"/>
                      </a:cubicBezTo>
                      <a:cubicBezTo>
                        <a:pt x="2089" y="341"/>
                        <a:pt x="2179" y="277"/>
                        <a:pt x="2257" y="238"/>
                      </a:cubicBezTo>
                      <a:cubicBezTo>
                        <a:pt x="2334" y="200"/>
                        <a:pt x="2411" y="161"/>
                        <a:pt x="2502" y="135"/>
                      </a:cubicBezTo>
                      <a:cubicBezTo>
                        <a:pt x="2566" y="122"/>
                        <a:pt x="2644" y="109"/>
                        <a:pt x="2721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53" y="225"/>
                      </a:cubicBezTo>
                      <a:cubicBezTo>
                        <a:pt x="2953" y="238"/>
                        <a:pt x="2953" y="251"/>
                        <a:pt x="2966" y="264"/>
                      </a:cubicBezTo>
                      <a:cubicBezTo>
                        <a:pt x="2966" y="251"/>
                        <a:pt x="2966" y="238"/>
                        <a:pt x="2966" y="225"/>
                      </a:cubicBezTo>
                      <a:cubicBezTo>
                        <a:pt x="2953" y="187"/>
                        <a:pt x="2940" y="148"/>
                        <a:pt x="2914" y="109"/>
                      </a:cubicBezTo>
                      <a:cubicBezTo>
                        <a:pt x="2863" y="71"/>
                        <a:pt x="2798" y="32"/>
                        <a:pt x="2734" y="19"/>
                      </a:cubicBezTo>
                      <a:cubicBezTo>
                        <a:pt x="2670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33" name="Google Shape;9733;p102"/>
                <p:cNvSpPr/>
                <p:nvPr/>
              </p:nvSpPr>
              <p:spPr>
                <a:xfrm>
                  <a:off x="3839488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954" y="225"/>
                      </a:moveTo>
                      <a:cubicBezTo>
                        <a:pt x="2954" y="238"/>
                        <a:pt x="2954" y="251"/>
                        <a:pt x="2954" y="264"/>
                      </a:cubicBezTo>
                      <a:cubicBezTo>
                        <a:pt x="2966" y="251"/>
                        <a:pt x="2966" y="238"/>
                        <a:pt x="2954" y="225"/>
                      </a:cubicBezTo>
                      <a:close/>
                      <a:moveTo>
                        <a:pt x="2553" y="1"/>
                      </a:moveTo>
                      <a:cubicBezTo>
                        <a:pt x="2528" y="1"/>
                        <a:pt x="2503" y="2"/>
                        <a:pt x="2476" y="6"/>
                      </a:cubicBezTo>
                      <a:cubicBezTo>
                        <a:pt x="2373" y="19"/>
                        <a:pt x="2283" y="45"/>
                        <a:pt x="2180" y="84"/>
                      </a:cubicBezTo>
                      <a:cubicBezTo>
                        <a:pt x="2077" y="122"/>
                        <a:pt x="1986" y="174"/>
                        <a:pt x="1896" y="238"/>
                      </a:cubicBezTo>
                      <a:cubicBezTo>
                        <a:pt x="1806" y="303"/>
                        <a:pt x="1716" y="367"/>
                        <a:pt x="1625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64" y="702"/>
                        <a:pt x="1174" y="754"/>
                        <a:pt x="1071" y="806"/>
                      </a:cubicBezTo>
                      <a:cubicBezTo>
                        <a:pt x="1032" y="818"/>
                        <a:pt x="981" y="831"/>
                        <a:pt x="929" y="844"/>
                      </a:cubicBezTo>
                      <a:cubicBezTo>
                        <a:pt x="890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13" y="844"/>
                        <a:pt x="336" y="818"/>
                        <a:pt x="259" y="780"/>
                      </a:cubicBezTo>
                      <a:cubicBezTo>
                        <a:pt x="194" y="754"/>
                        <a:pt x="143" y="702"/>
                        <a:pt x="104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5" y="419"/>
                        <a:pt x="143" y="419"/>
                      </a:cubicBezTo>
                      <a:cubicBezTo>
                        <a:pt x="130" y="416"/>
                        <a:pt x="119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1" y="535"/>
                        <a:pt x="1" y="612"/>
                        <a:pt x="26" y="677"/>
                      </a:cubicBezTo>
                      <a:cubicBezTo>
                        <a:pt x="65" y="754"/>
                        <a:pt x="117" y="818"/>
                        <a:pt x="194" y="883"/>
                      </a:cubicBezTo>
                      <a:cubicBezTo>
                        <a:pt x="271" y="935"/>
                        <a:pt x="362" y="986"/>
                        <a:pt x="465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2" y="1063"/>
                        <a:pt x="916" y="1051"/>
                        <a:pt x="981" y="1051"/>
                      </a:cubicBezTo>
                      <a:cubicBezTo>
                        <a:pt x="1045" y="1038"/>
                        <a:pt x="1097" y="1012"/>
                        <a:pt x="1161" y="999"/>
                      </a:cubicBezTo>
                      <a:cubicBezTo>
                        <a:pt x="1277" y="947"/>
                        <a:pt x="1380" y="896"/>
                        <a:pt x="1484" y="818"/>
                      </a:cubicBezTo>
                      <a:cubicBezTo>
                        <a:pt x="1587" y="754"/>
                        <a:pt x="1664" y="677"/>
                        <a:pt x="1754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67" y="277"/>
                        <a:pt x="2257" y="238"/>
                      </a:cubicBezTo>
                      <a:cubicBezTo>
                        <a:pt x="2335" y="200"/>
                        <a:pt x="2412" y="161"/>
                        <a:pt x="2502" y="135"/>
                      </a:cubicBezTo>
                      <a:cubicBezTo>
                        <a:pt x="2567" y="122"/>
                        <a:pt x="2644" y="109"/>
                        <a:pt x="2709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02" y="174"/>
                        <a:pt x="2928" y="200"/>
                        <a:pt x="2954" y="225"/>
                      </a:cubicBezTo>
                      <a:cubicBezTo>
                        <a:pt x="2954" y="187"/>
                        <a:pt x="2928" y="148"/>
                        <a:pt x="2902" y="109"/>
                      </a:cubicBezTo>
                      <a:cubicBezTo>
                        <a:pt x="2850" y="71"/>
                        <a:pt x="2799" y="32"/>
                        <a:pt x="2734" y="19"/>
                      </a:cubicBezTo>
                      <a:cubicBezTo>
                        <a:pt x="2671" y="10"/>
                        <a:pt x="2613" y="1"/>
                        <a:pt x="255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34" name="Google Shape;9734;p102"/>
                <p:cNvSpPr/>
                <p:nvPr/>
              </p:nvSpPr>
              <p:spPr>
                <a:xfrm>
                  <a:off x="3937813" y="648922"/>
                  <a:ext cx="175925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54" h="1064" extrusionOk="0">
                      <a:moveTo>
                        <a:pt x="2547" y="1"/>
                      </a:moveTo>
                      <a:cubicBezTo>
                        <a:pt x="2522" y="1"/>
                        <a:pt x="2499" y="2"/>
                        <a:pt x="2476" y="6"/>
                      </a:cubicBezTo>
                      <a:cubicBezTo>
                        <a:pt x="2373" y="19"/>
                        <a:pt x="2270" y="45"/>
                        <a:pt x="2179" y="84"/>
                      </a:cubicBezTo>
                      <a:cubicBezTo>
                        <a:pt x="2076" y="122"/>
                        <a:pt x="1986" y="174"/>
                        <a:pt x="1896" y="238"/>
                      </a:cubicBezTo>
                      <a:cubicBezTo>
                        <a:pt x="1805" y="303"/>
                        <a:pt x="1702" y="367"/>
                        <a:pt x="1625" y="445"/>
                      </a:cubicBezTo>
                      <a:cubicBezTo>
                        <a:pt x="1535" y="509"/>
                        <a:pt x="1444" y="586"/>
                        <a:pt x="1354" y="638"/>
                      </a:cubicBezTo>
                      <a:cubicBezTo>
                        <a:pt x="1264" y="702"/>
                        <a:pt x="1174" y="754"/>
                        <a:pt x="1070" y="806"/>
                      </a:cubicBezTo>
                      <a:cubicBezTo>
                        <a:pt x="1032" y="818"/>
                        <a:pt x="980" y="831"/>
                        <a:pt x="929" y="844"/>
                      </a:cubicBezTo>
                      <a:cubicBezTo>
                        <a:pt x="877" y="857"/>
                        <a:pt x="838" y="870"/>
                        <a:pt x="787" y="870"/>
                      </a:cubicBezTo>
                      <a:cubicBezTo>
                        <a:pt x="684" y="870"/>
                        <a:pt x="593" y="870"/>
                        <a:pt x="490" y="857"/>
                      </a:cubicBezTo>
                      <a:cubicBezTo>
                        <a:pt x="413" y="844"/>
                        <a:pt x="335" y="818"/>
                        <a:pt x="258" y="780"/>
                      </a:cubicBezTo>
                      <a:cubicBezTo>
                        <a:pt x="194" y="754"/>
                        <a:pt x="142" y="702"/>
                        <a:pt x="90" y="651"/>
                      </a:cubicBezTo>
                      <a:cubicBezTo>
                        <a:pt x="65" y="612"/>
                        <a:pt x="52" y="548"/>
                        <a:pt x="65" y="509"/>
                      </a:cubicBezTo>
                      <a:cubicBezTo>
                        <a:pt x="65" y="470"/>
                        <a:pt x="103" y="445"/>
                        <a:pt x="129" y="445"/>
                      </a:cubicBezTo>
                      <a:lnTo>
                        <a:pt x="168" y="445"/>
                      </a:lnTo>
                      <a:cubicBezTo>
                        <a:pt x="168" y="432"/>
                        <a:pt x="155" y="419"/>
                        <a:pt x="142" y="419"/>
                      </a:cubicBezTo>
                      <a:cubicBezTo>
                        <a:pt x="130" y="416"/>
                        <a:pt x="118" y="414"/>
                        <a:pt x="108" y="414"/>
                      </a:cubicBezTo>
                      <a:cubicBezTo>
                        <a:pt x="73" y="414"/>
                        <a:pt x="46" y="431"/>
                        <a:pt x="26" y="470"/>
                      </a:cubicBezTo>
                      <a:cubicBezTo>
                        <a:pt x="0" y="535"/>
                        <a:pt x="0" y="612"/>
                        <a:pt x="26" y="677"/>
                      </a:cubicBezTo>
                      <a:cubicBezTo>
                        <a:pt x="65" y="754"/>
                        <a:pt x="116" y="818"/>
                        <a:pt x="194" y="883"/>
                      </a:cubicBezTo>
                      <a:cubicBezTo>
                        <a:pt x="271" y="935"/>
                        <a:pt x="361" y="986"/>
                        <a:pt x="464" y="1012"/>
                      </a:cubicBezTo>
                      <a:cubicBezTo>
                        <a:pt x="568" y="1038"/>
                        <a:pt x="684" y="1063"/>
                        <a:pt x="800" y="1063"/>
                      </a:cubicBezTo>
                      <a:cubicBezTo>
                        <a:pt x="851" y="1063"/>
                        <a:pt x="916" y="1051"/>
                        <a:pt x="980" y="1051"/>
                      </a:cubicBezTo>
                      <a:cubicBezTo>
                        <a:pt x="1032" y="1038"/>
                        <a:pt x="1096" y="1012"/>
                        <a:pt x="1161" y="999"/>
                      </a:cubicBezTo>
                      <a:cubicBezTo>
                        <a:pt x="1264" y="947"/>
                        <a:pt x="1380" y="896"/>
                        <a:pt x="1483" y="818"/>
                      </a:cubicBezTo>
                      <a:cubicBezTo>
                        <a:pt x="1573" y="754"/>
                        <a:pt x="1664" y="677"/>
                        <a:pt x="1754" y="612"/>
                      </a:cubicBezTo>
                      <a:cubicBezTo>
                        <a:pt x="1844" y="535"/>
                        <a:pt x="1921" y="457"/>
                        <a:pt x="2012" y="393"/>
                      </a:cubicBezTo>
                      <a:cubicBezTo>
                        <a:pt x="2089" y="341"/>
                        <a:pt x="2166" y="277"/>
                        <a:pt x="2257" y="238"/>
                      </a:cubicBezTo>
                      <a:cubicBezTo>
                        <a:pt x="2334" y="200"/>
                        <a:pt x="2411" y="161"/>
                        <a:pt x="2489" y="135"/>
                      </a:cubicBezTo>
                      <a:cubicBezTo>
                        <a:pt x="2566" y="122"/>
                        <a:pt x="2644" y="109"/>
                        <a:pt x="2708" y="109"/>
                      </a:cubicBezTo>
                      <a:cubicBezTo>
                        <a:pt x="2773" y="109"/>
                        <a:pt x="2824" y="122"/>
                        <a:pt x="2876" y="148"/>
                      </a:cubicBezTo>
                      <a:cubicBezTo>
                        <a:pt x="2901" y="174"/>
                        <a:pt x="2927" y="200"/>
                        <a:pt x="2940" y="225"/>
                      </a:cubicBezTo>
                      <a:cubicBezTo>
                        <a:pt x="2953" y="238"/>
                        <a:pt x="2953" y="251"/>
                        <a:pt x="2953" y="264"/>
                      </a:cubicBezTo>
                      <a:cubicBezTo>
                        <a:pt x="2953" y="251"/>
                        <a:pt x="2953" y="238"/>
                        <a:pt x="2953" y="225"/>
                      </a:cubicBezTo>
                      <a:cubicBezTo>
                        <a:pt x="2953" y="187"/>
                        <a:pt x="2927" y="148"/>
                        <a:pt x="2901" y="109"/>
                      </a:cubicBezTo>
                      <a:cubicBezTo>
                        <a:pt x="2850" y="71"/>
                        <a:pt x="2798" y="32"/>
                        <a:pt x="2734" y="19"/>
                      </a:cubicBezTo>
                      <a:cubicBezTo>
                        <a:pt x="2670" y="10"/>
                        <a:pt x="2606" y="1"/>
                        <a:pt x="254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35" name="Google Shape;9735;p102"/>
                <p:cNvSpPr/>
                <p:nvPr/>
              </p:nvSpPr>
              <p:spPr>
                <a:xfrm>
                  <a:off x="4035304" y="648922"/>
                  <a:ext cx="176700" cy="633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67" h="1064" extrusionOk="0">
                      <a:moveTo>
                        <a:pt x="2556" y="1"/>
                      </a:moveTo>
                      <a:cubicBezTo>
                        <a:pt x="2529" y="1"/>
                        <a:pt x="2503" y="2"/>
                        <a:pt x="2477" y="6"/>
                      </a:cubicBezTo>
                      <a:cubicBezTo>
                        <a:pt x="2386" y="19"/>
                        <a:pt x="2283" y="45"/>
                        <a:pt x="2193" y="84"/>
                      </a:cubicBezTo>
                      <a:cubicBezTo>
                        <a:pt x="2090" y="122"/>
                        <a:pt x="1987" y="174"/>
                        <a:pt x="1896" y="238"/>
                      </a:cubicBezTo>
                      <a:cubicBezTo>
                        <a:pt x="1806" y="303"/>
                        <a:pt x="1716" y="367"/>
                        <a:pt x="1626" y="445"/>
                      </a:cubicBezTo>
                      <a:cubicBezTo>
                        <a:pt x="1535" y="509"/>
                        <a:pt x="1445" y="586"/>
                        <a:pt x="1355" y="638"/>
                      </a:cubicBezTo>
                      <a:cubicBezTo>
                        <a:pt x="1277" y="702"/>
                        <a:pt x="1174" y="754"/>
                        <a:pt x="1084" y="806"/>
                      </a:cubicBezTo>
                      <a:cubicBezTo>
                        <a:pt x="1032" y="818"/>
                        <a:pt x="981" y="831"/>
                        <a:pt x="942" y="844"/>
                      </a:cubicBezTo>
                      <a:cubicBezTo>
                        <a:pt x="891" y="857"/>
                        <a:pt x="839" y="870"/>
                        <a:pt x="787" y="870"/>
                      </a:cubicBezTo>
                      <a:cubicBezTo>
                        <a:pt x="697" y="870"/>
                        <a:pt x="594" y="870"/>
                        <a:pt x="504" y="857"/>
                      </a:cubicBezTo>
                      <a:cubicBezTo>
                        <a:pt x="426" y="844"/>
                        <a:pt x="336" y="818"/>
                        <a:pt x="272" y="780"/>
                      </a:cubicBezTo>
                      <a:cubicBezTo>
                        <a:pt x="207" y="754"/>
                        <a:pt x="143" y="702"/>
                        <a:pt x="104" y="651"/>
                      </a:cubicBezTo>
                      <a:cubicBezTo>
                        <a:pt x="78" y="612"/>
                        <a:pt x="65" y="548"/>
                        <a:pt x="78" y="509"/>
                      </a:cubicBezTo>
                      <a:cubicBezTo>
                        <a:pt x="78" y="470"/>
                        <a:pt x="104" y="445"/>
                        <a:pt x="143" y="445"/>
                      </a:cubicBezTo>
                      <a:lnTo>
                        <a:pt x="181" y="445"/>
                      </a:lnTo>
                      <a:cubicBezTo>
                        <a:pt x="168" y="432"/>
                        <a:pt x="156" y="419"/>
                        <a:pt x="143" y="419"/>
                      </a:cubicBezTo>
                      <a:cubicBezTo>
                        <a:pt x="134" y="416"/>
                        <a:pt x="124" y="414"/>
                        <a:pt x="114" y="414"/>
                      </a:cubicBezTo>
                      <a:cubicBezTo>
                        <a:pt x="82" y="414"/>
                        <a:pt x="49" y="431"/>
                        <a:pt x="39" y="470"/>
                      </a:cubicBezTo>
                      <a:cubicBezTo>
                        <a:pt x="1" y="535"/>
                        <a:pt x="1" y="612"/>
                        <a:pt x="39" y="677"/>
                      </a:cubicBezTo>
                      <a:cubicBezTo>
                        <a:pt x="65" y="754"/>
                        <a:pt x="130" y="818"/>
                        <a:pt x="194" y="883"/>
                      </a:cubicBezTo>
                      <a:cubicBezTo>
                        <a:pt x="272" y="935"/>
                        <a:pt x="375" y="986"/>
                        <a:pt x="465" y="1012"/>
                      </a:cubicBezTo>
                      <a:cubicBezTo>
                        <a:pt x="581" y="1038"/>
                        <a:pt x="684" y="1063"/>
                        <a:pt x="800" y="1063"/>
                      </a:cubicBezTo>
                      <a:cubicBezTo>
                        <a:pt x="865" y="1063"/>
                        <a:pt x="929" y="1051"/>
                        <a:pt x="981" y="1051"/>
                      </a:cubicBezTo>
                      <a:cubicBezTo>
                        <a:pt x="1045" y="1038"/>
                        <a:pt x="1110" y="1012"/>
                        <a:pt x="1161" y="999"/>
                      </a:cubicBezTo>
                      <a:cubicBezTo>
                        <a:pt x="1277" y="947"/>
                        <a:pt x="1381" y="896"/>
                        <a:pt x="1484" y="818"/>
                      </a:cubicBezTo>
                      <a:cubicBezTo>
                        <a:pt x="1587" y="754"/>
                        <a:pt x="1677" y="677"/>
                        <a:pt x="1767" y="612"/>
                      </a:cubicBezTo>
                      <a:cubicBezTo>
                        <a:pt x="1858" y="535"/>
                        <a:pt x="1935" y="457"/>
                        <a:pt x="2012" y="393"/>
                      </a:cubicBezTo>
                      <a:cubicBezTo>
                        <a:pt x="2090" y="341"/>
                        <a:pt x="2180" y="277"/>
                        <a:pt x="2257" y="238"/>
                      </a:cubicBezTo>
                      <a:cubicBezTo>
                        <a:pt x="2335" y="200"/>
                        <a:pt x="2425" y="161"/>
                        <a:pt x="2502" y="135"/>
                      </a:cubicBezTo>
                      <a:cubicBezTo>
                        <a:pt x="2567" y="122"/>
                        <a:pt x="2644" y="109"/>
                        <a:pt x="2722" y="109"/>
                      </a:cubicBezTo>
                      <a:cubicBezTo>
                        <a:pt x="2773" y="109"/>
                        <a:pt x="2825" y="122"/>
                        <a:pt x="2876" y="148"/>
                      </a:cubicBezTo>
                      <a:cubicBezTo>
                        <a:pt x="2915" y="174"/>
                        <a:pt x="2941" y="200"/>
                        <a:pt x="2954" y="225"/>
                      </a:cubicBezTo>
                      <a:cubicBezTo>
                        <a:pt x="2954" y="238"/>
                        <a:pt x="2967" y="251"/>
                        <a:pt x="2967" y="264"/>
                      </a:cubicBezTo>
                      <a:cubicBezTo>
                        <a:pt x="2967" y="251"/>
                        <a:pt x="2967" y="238"/>
                        <a:pt x="2967" y="225"/>
                      </a:cubicBezTo>
                      <a:cubicBezTo>
                        <a:pt x="2954" y="187"/>
                        <a:pt x="2941" y="148"/>
                        <a:pt x="2915" y="109"/>
                      </a:cubicBezTo>
                      <a:cubicBezTo>
                        <a:pt x="2863" y="71"/>
                        <a:pt x="2799" y="32"/>
                        <a:pt x="2734" y="19"/>
                      </a:cubicBezTo>
                      <a:cubicBezTo>
                        <a:pt x="2680" y="10"/>
                        <a:pt x="2619" y="1"/>
                        <a:pt x="255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9736" name="Google Shape;9736;p102"/>
            <p:cNvGrpSpPr/>
            <p:nvPr/>
          </p:nvGrpSpPr>
          <p:grpSpPr>
            <a:xfrm flipH="1">
              <a:off x="8142235" y="1066879"/>
              <a:ext cx="188096" cy="184719"/>
              <a:chOff x="1975445" y="1742475"/>
              <a:chExt cx="260628" cy="255950"/>
            </a:xfrm>
          </p:grpSpPr>
          <p:sp>
            <p:nvSpPr>
              <p:cNvPr id="9737" name="Google Shape;9737;p102"/>
              <p:cNvSpPr/>
              <p:nvPr/>
            </p:nvSpPr>
            <p:spPr>
              <a:xfrm>
                <a:off x="1975445" y="1742475"/>
                <a:ext cx="260628" cy="140568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412" extrusionOk="0">
                    <a:moveTo>
                      <a:pt x="139" y="1386"/>
                    </a:moveTo>
                    <a:cubicBezTo>
                      <a:pt x="5" y="1389"/>
                      <a:pt x="0" y="1188"/>
                      <a:pt x="134" y="1185"/>
                    </a:cubicBezTo>
                    <a:cubicBezTo>
                      <a:pt x="445" y="1176"/>
                      <a:pt x="685" y="940"/>
                      <a:pt x="944" y="684"/>
                    </a:cubicBezTo>
                    <a:cubicBezTo>
                      <a:pt x="1143" y="488"/>
                      <a:pt x="1353" y="284"/>
                      <a:pt x="1621" y="141"/>
                    </a:cubicBezTo>
                    <a:cubicBezTo>
                      <a:pt x="1887" y="1"/>
                      <a:pt x="2148" y="59"/>
                      <a:pt x="2333" y="212"/>
                    </a:cubicBezTo>
                    <a:cubicBezTo>
                      <a:pt x="2403" y="270"/>
                      <a:pt x="2463" y="340"/>
                      <a:pt x="2508" y="419"/>
                    </a:cubicBezTo>
                    <a:cubicBezTo>
                      <a:pt x="2553" y="500"/>
                      <a:pt x="2582" y="586"/>
                      <a:pt x="2592" y="677"/>
                    </a:cubicBezTo>
                    <a:cubicBezTo>
                      <a:pt x="2618" y="897"/>
                      <a:pt x="2530" y="1125"/>
                      <a:pt x="2275" y="1267"/>
                    </a:cubicBezTo>
                    <a:cubicBezTo>
                      <a:pt x="2019" y="1412"/>
                      <a:pt x="1815" y="1391"/>
                      <a:pt x="1677" y="1291"/>
                    </a:cubicBezTo>
                    <a:cubicBezTo>
                      <a:pt x="1621" y="1252"/>
                      <a:pt x="1574" y="1199"/>
                      <a:pt x="1542" y="1139"/>
                    </a:cubicBezTo>
                    <a:cubicBezTo>
                      <a:pt x="1511" y="1079"/>
                      <a:pt x="1490" y="1015"/>
                      <a:pt x="1482" y="950"/>
                    </a:cubicBezTo>
                    <a:cubicBezTo>
                      <a:pt x="1459" y="768"/>
                      <a:pt x="1524" y="577"/>
                      <a:pt x="1686" y="488"/>
                    </a:cubicBezTo>
                    <a:cubicBezTo>
                      <a:pt x="1845" y="397"/>
                      <a:pt x="1979" y="416"/>
                      <a:pt x="2072" y="481"/>
                    </a:cubicBezTo>
                    <a:cubicBezTo>
                      <a:pt x="2110" y="507"/>
                      <a:pt x="2141" y="541"/>
                      <a:pt x="2163" y="581"/>
                    </a:cubicBezTo>
                    <a:cubicBezTo>
                      <a:pt x="2184" y="620"/>
                      <a:pt x="2197" y="663"/>
                      <a:pt x="2201" y="708"/>
                    </a:cubicBezTo>
                    <a:cubicBezTo>
                      <a:pt x="2211" y="828"/>
                      <a:pt x="2146" y="945"/>
                      <a:pt x="2038" y="998"/>
                    </a:cubicBezTo>
                    <a:cubicBezTo>
                      <a:pt x="1919" y="1061"/>
                      <a:pt x="1825" y="885"/>
                      <a:pt x="1943" y="821"/>
                    </a:cubicBezTo>
                    <a:cubicBezTo>
                      <a:pt x="1981" y="804"/>
                      <a:pt x="2003" y="764"/>
                      <a:pt x="2002" y="723"/>
                    </a:cubicBezTo>
                    <a:cubicBezTo>
                      <a:pt x="2000" y="708"/>
                      <a:pt x="1995" y="692"/>
                      <a:pt x="1988" y="679"/>
                    </a:cubicBezTo>
                    <a:cubicBezTo>
                      <a:pt x="1979" y="665"/>
                      <a:pt x="1969" y="655"/>
                      <a:pt x="1957" y="644"/>
                    </a:cubicBezTo>
                    <a:cubicBezTo>
                      <a:pt x="1921" y="620"/>
                      <a:pt x="1863" y="617"/>
                      <a:pt x="1782" y="663"/>
                    </a:cubicBezTo>
                    <a:cubicBezTo>
                      <a:pt x="1700" y="710"/>
                      <a:pt x="1665" y="818"/>
                      <a:pt x="1679" y="924"/>
                    </a:cubicBezTo>
                    <a:cubicBezTo>
                      <a:pt x="1684" y="965"/>
                      <a:pt x="1696" y="1005"/>
                      <a:pt x="1717" y="1043"/>
                    </a:cubicBezTo>
                    <a:cubicBezTo>
                      <a:pt x="1734" y="1077"/>
                      <a:pt x="1760" y="1106"/>
                      <a:pt x="1791" y="1128"/>
                    </a:cubicBezTo>
                    <a:cubicBezTo>
                      <a:pt x="1871" y="1185"/>
                      <a:pt x="1998" y="1194"/>
                      <a:pt x="2175" y="1092"/>
                    </a:cubicBezTo>
                    <a:cubicBezTo>
                      <a:pt x="2352" y="991"/>
                      <a:pt x="2408" y="843"/>
                      <a:pt x="2393" y="699"/>
                    </a:cubicBezTo>
                    <a:cubicBezTo>
                      <a:pt x="2384" y="636"/>
                      <a:pt x="2364" y="574"/>
                      <a:pt x="2333" y="517"/>
                    </a:cubicBezTo>
                    <a:cubicBezTo>
                      <a:pt x="2300" y="459"/>
                      <a:pt x="2256" y="407"/>
                      <a:pt x="2206" y="366"/>
                    </a:cubicBezTo>
                    <a:cubicBezTo>
                      <a:pt x="2067" y="248"/>
                      <a:pt x="1869" y="229"/>
                      <a:pt x="1712" y="318"/>
                    </a:cubicBezTo>
                    <a:cubicBezTo>
                      <a:pt x="1470" y="447"/>
                      <a:pt x="1272" y="641"/>
                      <a:pt x="1085" y="826"/>
                    </a:cubicBezTo>
                    <a:cubicBezTo>
                      <a:pt x="797" y="1111"/>
                      <a:pt x="529" y="1374"/>
                      <a:pt x="139" y="1386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8" name="Google Shape;9738;p102"/>
              <p:cNvSpPr/>
              <p:nvPr/>
            </p:nvSpPr>
            <p:spPr>
              <a:xfrm>
                <a:off x="1975445" y="1857857"/>
                <a:ext cx="260628" cy="140568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412" extrusionOk="0">
                    <a:moveTo>
                      <a:pt x="134" y="227"/>
                    </a:moveTo>
                    <a:cubicBezTo>
                      <a:pt x="0" y="222"/>
                      <a:pt x="5" y="23"/>
                      <a:pt x="139" y="26"/>
                    </a:cubicBezTo>
                    <a:cubicBezTo>
                      <a:pt x="529" y="38"/>
                      <a:pt x="797" y="301"/>
                      <a:pt x="1085" y="586"/>
                    </a:cubicBezTo>
                    <a:cubicBezTo>
                      <a:pt x="1274" y="771"/>
                      <a:pt x="1471" y="965"/>
                      <a:pt x="1713" y="1092"/>
                    </a:cubicBezTo>
                    <a:cubicBezTo>
                      <a:pt x="1871" y="1181"/>
                      <a:pt x="2069" y="1162"/>
                      <a:pt x="2206" y="1046"/>
                    </a:cubicBezTo>
                    <a:cubicBezTo>
                      <a:pt x="2257" y="1003"/>
                      <a:pt x="2300" y="951"/>
                      <a:pt x="2333" y="895"/>
                    </a:cubicBezTo>
                    <a:cubicBezTo>
                      <a:pt x="2366" y="838"/>
                      <a:pt x="2386" y="776"/>
                      <a:pt x="2393" y="713"/>
                    </a:cubicBezTo>
                    <a:cubicBezTo>
                      <a:pt x="2410" y="567"/>
                      <a:pt x="2350" y="417"/>
                      <a:pt x="2177" y="320"/>
                    </a:cubicBezTo>
                    <a:cubicBezTo>
                      <a:pt x="2002" y="222"/>
                      <a:pt x="1873" y="227"/>
                      <a:pt x="1792" y="283"/>
                    </a:cubicBezTo>
                    <a:cubicBezTo>
                      <a:pt x="1761" y="306"/>
                      <a:pt x="1736" y="335"/>
                      <a:pt x="1717" y="369"/>
                    </a:cubicBezTo>
                    <a:cubicBezTo>
                      <a:pt x="1698" y="405"/>
                      <a:pt x="1686" y="447"/>
                      <a:pt x="1679" y="488"/>
                    </a:cubicBezTo>
                    <a:lnTo>
                      <a:pt x="1679" y="488"/>
                    </a:lnTo>
                    <a:cubicBezTo>
                      <a:pt x="1667" y="592"/>
                      <a:pt x="1700" y="702"/>
                      <a:pt x="1784" y="749"/>
                    </a:cubicBezTo>
                    <a:cubicBezTo>
                      <a:pt x="1863" y="793"/>
                      <a:pt x="1923" y="792"/>
                      <a:pt x="1959" y="766"/>
                    </a:cubicBezTo>
                    <a:cubicBezTo>
                      <a:pt x="1971" y="757"/>
                      <a:pt x="1981" y="745"/>
                      <a:pt x="1988" y="733"/>
                    </a:cubicBezTo>
                    <a:cubicBezTo>
                      <a:pt x="1996" y="719"/>
                      <a:pt x="2002" y="704"/>
                      <a:pt x="2002" y="689"/>
                    </a:cubicBezTo>
                    <a:cubicBezTo>
                      <a:pt x="2005" y="646"/>
                      <a:pt x="1983" y="608"/>
                      <a:pt x="1945" y="589"/>
                    </a:cubicBezTo>
                    <a:cubicBezTo>
                      <a:pt x="1827" y="527"/>
                      <a:pt x="1921" y="350"/>
                      <a:pt x="2039" y="412"/>
                    </a:cubicBezTo>
                    <a:cubicBezTo>
                      <a:pt x="2148" y="467"/>
                      <a:pt x="2213" y="582"/>
                      <a:pt x="2202" y="704"/>
                    </a:cubicBezTo>
                    <a:cubicBezTo>
                      <a:pt x="2197" y="747"/>
                      <a:pt x="2185" y="792"/>
                      <a:pt x="2163" y="829"/>
                    </a:cubicBezTo>
                    <a:cubicBezTo>
                      <a:pt x="2141" y="871"/>
                      <a:pt x="2110" y="905"/>
                      <a:pt x="2074" y="931"/>
                    </a:cubicBezTo>
                    <a:cubicBezTo>
                      <a:pt x="1979" y="996"/>
                      <a:pt x="1844" y="1013"/>
                      <a:pt x="1686" y="924"/>
                    </a:cubicBezTo>
                    <a:cubicBezTo>
                      <a:pt x="1528" y="834"/>
                      <a:pt x="1459" y="642"/>
                      <a:pt x="1482" y="462"/>
                    </a:cubicBezTo>
                    <a:cubicBezTo>
                      <a:pt x="1490" y="395"/>
                      <a:pt x="1511" y="332"/>
                      <a:pt x="1542" y="273"/>
                    </a:cubicBezTo>
                    <a:cubicBezTo>
                      <a:pt x="1574" y="211"/>
                      <a:pt x="1621" y="160"/>
                      <a:pt x="1677" y="119"/>
                    </a:cubicBezTo>
                    <a:cubicBezTo>
                      <a:pt x="1815" y="21"/>
                      <a:pt x="2017" y="0"/>
                      <a:pt x="2275" y="144"/>
                    </a:cubicBezTo>
                    <a:cubicBezTo>
                      <a:pt x="2530" y="289"/>
                      <a:pt x="2618" y="513"/>
                      <a:pt x="2592" y="733"/>
                    </a:cubicBezTo>
                    <a:cubicBezTo>
                      <a:pt x="2582" y="824"/>
                      <a:pt x="2553" y="912"/>
                      <a:pt x="2508" y="991"/>
                    </a:cubicBezTo>
                    <a:cubicBezTo>
                      <a:pt x="2463" y="1071"/>
                      <a:pt x="2403" y="1142"/>
                      <a:pt x="2333" y="1200"/>
                    </a:cubicBezTo>
                    <a:cubicBezTo>
                      <a:pt x="2148" y="1351"/>
                      <a:pt x="1888" y="1411"/>
                      <a:pt x="1621" y="1269"/>
                    </a:cubicBezTo>
                    <a:cubicBezTo>
                      <a:pt x="1351" y="1128"/>
                      <a:pt x="1143" y="922"/>
                      <a:pt x="946" y="728"/>
                    </a:cubicBezTo>
                    <a:cubicBezTo>
                      <a:pt x="685" y="472"/>
                      <a:pt x="445" y="235"/>
                      <a:pt x="134" y="2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9739" name="Google Shape;9739;p102"/>
          <p:cNvSpPr txBox="1">
            <a:spLocks noGrp="1"/>
          </p:cNvSpPr>
          <p:nvPr>
            <p:ph type="ctrTitle" idx="4294967295"/>
          </p:nvPr>
        </p:nvSpPr>
        <p:spPr>
          <a:xfrm>
            <a:off x="1045400" y="0"/>
            <a:ext cx="6906000" cy="67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 smtClean="0"/>
              <a:t>Ed ora tocca a te!</a:t>
            </a:r>
            <a:endParaRPr sz="2400" dirty="0"/>
          </a:p>
        </p:txBody>
      </p:sp>
      <p:sp>
        <p:nvSpPr>
          <p:cNvPr id="2" name="CasellaDiTesto 1"/>
          <p:cNvSpPr txBox="1"/>
          <p:nvPr/>
        </p:nvSpPr>
        <p:spPr>
          <a:xfrm>
            <a:off x="3330518" y="734385"/>
            <a:ext cx="5363209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sz="2800" dirty="0" smtClean="0">
                <a:solidFill>
                  <a:schemeClr val="bg2">
                    <a:lumMod val="75000"/>
                  </a:schemeClr>
                </a:solidFill>
              </a:rPr>
              <a:t>Studia con la mappa riassuntiva che ti darà l’insegnante e crea sul quaderno un’</a:t>
            </a:r>
            <a:r>
              <a:rPr lang="it-IT" sz="2800" dirty="0" err="1" smtClean="0">
                <a:solidFill>
                  <a:schemeClr val="bg2">
                    <a:lumMod val="75000"/>
                  </a:schemeClr>
                </a:solidFill>
              </a:rPr>
              <a:t>infografica</a:t>
            </a:r>
            <a:r>
              <a:rPr lang="it-IT" sz="2800" dirty="0" smtClean="0">
                <a:solidFill>
                  <a:schemeClr val="bg2">
                    <a:lumMod val="75000"/>
                  </a:schemeClr>
                </a:solidFill>
              </a:rPr>
              <a:t> con i disegni.</a:t>
            </a:r>
            <a:endParaRPr lang="it-IT" sz="2800" dirty="0">
              <a:solidFill>
                <a:schemeClr val="bg2">
                  <a:lumMod val="75000"/>
                </a:schemeClr>
              </a:solidFill>
            </a:endParaRPr>
          </a:p>
        </p:txBody>
      </p:sp>
      <p:pic>
        <p:nvPicPr>
          <p:cNvPr id="3" name="Immagine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32467" y="709032"/>
            <a:ext cx="3032346" cy="4050004"/>
          </a:xfrm>
          <a:prstGeom prst="rect">
            <a:avLst/>
          </a:prstGeom>
        </p:spPr>
      </p:pic>
      <p:pic>
        <p:nvPicPr>
          <p:cNvPr id="4" name="Immagine 3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462821" y="2654011"/>
            <a:ext cx="4391025" cy="2105025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flip dir="l"/>
      </p:transition>
    </mc:Choice>
    <mc:Fallback xmlns="" xmlns:mv="urn:schemas-microsoft-com:mac:vml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5="http://schemas.microsoft.com/office/powerpoint/2012/main" xmlns:ahyp="http://schemas.microsoft.com/office/drawing/2018/hyperlinkcolor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45" name="Google Shape;9745;p103"/>
          <p:cNvSpPr txBox="1">
            <a:spLocks noGrp="1"/>
          </p:cNvSpPr>
          <p:nvPr>
            <p:ph type="title"/>
          </p:nvPr>
        </p:nvSpPr>
        <p:spPr>
          <a:xfrm>
            <a:off x="1388100" y="1613145"/>
            <a:ext cx="6367800" cy="1917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Buono studio!</a:t>
            </a:r>
            <a:endParaRPr>
              <a:solidFill>
                <a:schemeClr val="dk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600"/>
                                        <p:tgtEl>
                                          <p:spTgt spid="97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Social Studies &amp; History Subject for Middle School - 6th Grade: Ancient World History by Slidesgo">
  <a:themeElements>
    <a:clrScheme name="Simple Light">
      <a:dk1>
        <a:srgbClr val="722B1B"/>
      </a:dk1>
      <a:lt1>
        <a:srgbClr val="F5C7BB"/>
      </a:lt1>
      <a:dk2>
        <a:srgbClr val="A75441"/>
      </a:dk2>
      <a:lt2>
        <a:srgbClr val="FDDECB"/>
      </a:lt2>
      <a:accent1>
        <a:srgbClr val="A75441"/>
      </a:accent1>
      <a:accent2>
        <a:srgbClr val="E29887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A75441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277</TotalTime>
  <Words>81</Words>
  <Application>Microsoft Office PowerPoint</Application>
  <PresentationFormat>Presentazione su schermo (16:9)</PresentationFormat>
  <Paragraphs>54</Paragraphs>
  <Slides>9</Slides>
  <Notes>9</Notes>
  <HiddenSlides>0</HiddenSlides>
  <MMClips>0</MMClips>
  <ScaleCrop>false</ScaleCrop>
  <HeadingPairs>
    <vt:vector size="6" baseType="variant">
      <vt:variant>
        <vt:lpstr>Caratteri utilizzati</vt:lpstr>
      </vt:variant>
      <vt:variant>
        <vt:i4>6</vt:i4>
      </vt:variant>
      <vt:variant>
        <vt:lpstr>Tema</vt:lpstr>
      </vt:variant>
      <vt:variant>
        <vt:i4>1</vt:i4>
      </vt:variant>
      <vt:variant>
        <vt:lpstr>Titoli diapositive</vt:lpstr>
      </vt:variant>
      <vt:variant>
        <vt:i4>9</vt:i4>
      </vt:variant>
    </vt:vector>
  </HeadingPairs>
  <TitlesOfParts>
    <vt:vector size="16" baseType="lpstr">
      <vt:lpstr>Calibri Light</vt:lpstr>
      <vt:lpstr>Calibri</vt:lpstr>
      <vt:lpstr>Montserrat</vt:lpstr>
      <vt:lpstr>Fondamento</vt:lpstr>
      <vt:lpstr>Commissioner</vt:lpstr>
      <vt:lpstr>Arial</vt:lpstr>
      <vt:lpstr>Social Studies &amp; History Subject for Middle School - 6th Grade: Ancient World History by Slidesgo</vt:lpstr>
      <vt:lpstr>Gli Ittiti</vt:lpstr>
      <vt:lpstr>01</vt:lpstr>
      <vt:lpstr>01</vt:lpstr>
      <vt:lpstr>02</vt:lpstr>
      <vt:lpstr>03</vt:lpstr>
      <vt:lpstr>04</vt:lpstr>
      <vt:lpstr>05</vt:lpstr>
      <vt:lpstr>Ed ora tocca a te!</vt:lpstr>
      <vt:lpstr>Buono studio!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I SUMERI</dc:title>
  <dc:creator>Silvia Di Castro</dc:creator>
  <cp:lastModifiedBy>Account Microsoft</cp:lastModifiedBy>
  <cp:revision>33</cp:revision>
  <dcterms:modified xsi:type="dcterms:W3CDTF">2024-02-07T07:59:27Z</dcterms:modified>
</cp:coreProperties>
</file>