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3" r:id="rId1"/>
  </p:sldMasterIdLst>
  <p:notesMasterIdLst>
    <p:notesMasterId r:id="rId14"/>
  </p:notesMasterIdLst>
  <p:sldIdLst>
    <p:sldId id="256" r:id="rId2"/>
    <p:sldId id="257" r:id="rId3"/>
    <p:sldId id="258" r:id="rId4"/>
    <p:sldId id="259" r:id="rId5"/>
    <p:sldId id="260" r:id="rId6"/>
    <p:sldId id="261" r:id="rId7"/>
    <p:sldId id="303" r:id="rId8"/>
    <p:sldId id="304" r:id="rId9"/>
    <p:sldId id="265" r:id="rId10"/>
    <p:sldId id="273" r:id="rId11"/>
    <p:sldId id="301" r:id="rId12"/>
    <p:sldId id="302" r:id="rId13"/>
  </p:sldIdLst>
  <p:sldSz cx="9144000" cy="5143500" type="screen16x9"/>
  <p:notesSz cx="6858000" cy="9144000"/>
  <p:embeddedFontLst>
    <p:embeddedFont>
      <p:font typeface="Commissioner" panose="020B0604020202020204" charset="0"/>
      <p:regular r:id="rId15"/>
      <p:bold r:id="rId16"/>
    </p:embeddedFont>
    <p:embeddedFont>
      <p:font typeface="Fondamento" panose="020B0604020202020204" charset="0"/>
      <p:regular r:id="rId17"/>
      <p:italic r:id="rId18"/>
    </p:embeddedFont>
    <p:embeddedFont>
      <p:font typeface="Montserrat" panose="00000500000000000000" pitchFamily="2" charset="0"/>
      <p:regular r:id="rId1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10" d="100"/>
          <a:sy n="110" d="100"/>
        </p:scale>
        <p:origin x="658" y="6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4.fntdata"/><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3.fntdata"/><Relationship Id="rId2" Type="http://schemas.openxmlformats.org/officeDocument/2006/relationships/slide" Target="slides/slide1.xml"/><Relationship Id="rId16" Type="http://schemas.openxmlformats.org/officeDocument/2006/relationships/font" Target="fonts/font2.fntdata"/><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font" Target="fonts/font1.fntdata"/><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font" Target="fonts/font5.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notesMaster" Target="notesMasters/notesMaster1.xml"/><Relationship Id="rId22"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281016616"/>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8"/>
        <p:cNvGrpSpPr/>
        <p:nvPr/>
      </p:nvGrpSpPr>
      <p:grpSpPr>
        <a:xfrm>
          <a:off x="0" y="0"/>
          <a:ext cx="0" cy="0"/>
          <a:chOff x="0" y="0"/>
          <a:chExt cx="0" cy="0"/>
        </a:xfrm>
      </p:grpSpPr>
      <p:sp>
        <p:nvSpPr>
          <p:cNvPr id="5839" name="Google Shape;5839;g7b4d0d3b5d_0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0" name="Google Shape;5840;g7b4d0d3b5d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000179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6"/>
        <p:cNvGrpSpPr/>
        <p:nvPr/>
      </p:nvGrpSpPr>
      <p:grpSpPr>
        <a:xfrm>
          <a:off x="0" y="0"/>
          <a:ext cx="0" cy="0"/>
          <a:chOff x="0" y="0"/>
          <a:chExt cx="0" cy="0"/>
        </a:xfrm>
      </p:grpSpPr>
      <p:sp>
        <p:nvSpPr>
          <p:cNvPr id="7287" name="Google Shape;7287;g294648f98c0_0_15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8" name="Google Shape;7288;g294648f98c0_0_15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95217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9"/>
        <p:cNvGrpSpPr/>
        <p:nvPr/>
      </p:nvGrpSpPr>
      <p:grpSpPr>
        <a:xfrm>
          <a:off x="0" y="0"/>
          <a:ext cx="0" cy="0"/>
          <a:chOff x="0" y="0"/>
          <a:chExt cx="0" cy="0"/>
        </a:xfrm>
      </p:grpSpPr>
      <p:sp>
        <p:nvSpPr>
          <p:cNvPr id="9660" name="Google Shape;9660;g294d10ac5a6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1" name="Google Shape;9661;g294d10ac5a6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73026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1"/>
        <p:cNvGrpSpPr/>
        <p:nvPr/>
      </p:nvGrpSpPr>
      <p:grpSpPr>
        <a:xfrm>
          <a:off x="0" y="0"/>
          <a:ext cx="0" cy="0"/>
          <a:chOff x="0" y="0"/>
          <a:chExt cx="0" cy="0"/>
        </a:xfrm>
      </p:grpSpPr>
      <p:sp>
        <p:nvSpPr>
          <p:cNvPr id="9742" name="Google Shape;9742;g28e114cc929_0_19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3" name="Google Shape;9743;g28e114cc929_0_1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43960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7"/>
        <p:cNvGrpSpPr/>
        <p:nvPr/>
      </p:nvGrpSpPr>
      <p:grpSpPr>
        <a:xfrm>
          <a:off x="0" y="0"/>
          <a:ext cx="0" cy="0"/>
          <a:chOff x="0" y="0"/>
          <a:chExt cx="0" cy="0"/>
        </a:xfrm>
      </p:grpSpPr>
      <p:sp>
        <p:nvSpPr>
          <p:cNvPr id="5848" name="Google Shape;5848;gfba9b911c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9" name="Google Shape;5849;gfba9b911c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656833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8"/>
        <p:cNvGrpSpPr/>
        <p:nvPr/>
      </p:nvGrpSpPr>
      <p:grpSpPr>
        <a:xfrm>
          <a:off x="0" y="0"/>
          <a:ext cx="0" cy="0"/>
          <a:chOff x="0" y="0"/>
          <a:chExt cx="0" cy="0"/>
        </a:xfrm>
      </p:grpSpPr>
      <p:sp>
        <p:nvSpPr>
          <p:cNvPr id="5939" name="Google Shape;5939;g294648f98c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40" name="Google Shape;5940;g294648f98c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82400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5"/>
        <p:cNvGrpSpPr/>
        <p:nvPr/>
      </p:nvGrpSpPr>
      <p:grpSpPr>
        <a:xfrm>
          <a:off x="0" y="0"/>
          <a:ext cx="0" cy="0"/>
          <a:chOff x="0" y="0"/>
          <a:chExt cx="0" cy="0"/>
        </a:xfrm>
      </p:grpSpPr>
      <p:sp>
        <p:nvSpPr>
          <p:cNvPr id="6026" name="Google Shape;6026;g294648f98c0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7" name="Google Shape;6027;g294648f98c0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47773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4"/>
        <p:cNvGrpSpPr/>
        <p:nvPr/>
      </p:nvGrpSpPr>
      <p:grpSpPr>
        <a:xfrm>
          <a:off x="0" y="0"/>
          <a:ext cx="0" cy="0"/>
          <a:chOff x="0" y="0"/>
          <a:chExt cx="0" cy="0"/>
        </a:xfrm>
      </p:grpSpPr>
      <p:sp>
        <p:nvSpPr>
          <p:cNvPr id="6125" name="Google Shape;6125;g294648f98c0_0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26" name="Google Shape;6126;g294648f98c0_0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47603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7"/>
        <p:cNvGrpSpPr/>
        <p:nvPr/>
      </p:nvGrpSpPr>
      <p:grpSpPr>
        <a:xfrm>
          <a:off x="0" y="0"/>
          <a:ext cx="0" cy="0"/>
          <a:chOff x="0" y="0"/>
          <a:chExt cx="0" cy="0"/>
        </a:xfrm>
      </p:grpSpPr>
      <p:sp>
        <p:nvSpPr>
          <p:cNvPr id="6218" name="Google Shape;6218;g294648f98c0_0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9" name="Google Shape;6219;g294648f98c0_0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77549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7"/>
        <p:cNvGrpSpPr/>
        <p:nvPr/>
      </p:nvGrpSpPr>
      <p:grpSpPr>
        <a:xfrm>
          <a:off x="0" y="0"/>
          <a:ext cx="0" cy="0"/>
          <a:chOff x="0" y="0"/>
          <a:chExt cx="0" cy="0"/>
        </a:xfrm>
      </p:grpSpPr>
      <p:sp>
        <p:nvSpPr>
          <p:cNvPr id="6218" name="Google Shape;6218;g294648f98c0_0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9" name="Google Shape;6219;g294648f98c0_0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337964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7"/>
        <p:cNvGrpSpPr/>
        <p:nvPr/>
      </p:nvGrpSpPr>
      <p:grpSpPr>
        <a:xfrm>
          <a:off x="0" y="0"/>
          <a:ext cx="0" cy="0"/>
          <a:chOff x="0" y="0"/>
          <a:chExt cx="0" cy="0"/>
        </a:xfrm>
      </p:grpSpPr>
      <p:sp>
        <p:nvSpPr>
          <p:cNvPr id="6218" name="Google Shape;6218;g294648f98c0_0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9" name="Google Shape;6219;g294648f98c0_0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789144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2"/>
        <p:cNvGrpSpPr/>
        <p:nvPr/>
      </p:nvGrpSpPr>
      <p:grpSpPr>
        <a:xfrm>
          <a:off x="0" y="0"/>
          <a:ext cx="0" cy="0"/>
          <a:chOff x="0" y="0"/>
          <a:chExt cx="0" cy="0"/>
        </a:xfrm>
      </p:grpSpPr>
      <p:sp>
        <p:nvSpPr>
          <p:cNvPr id="6573" name="Google Shape;6573;g294648f98c0_0_8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4" name="Google Shape;6574;g294648f98c0_0_8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543104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10.png"/><Relationship Id="rId4" Type="http://schemas.openxmlformats.org/officeDocument/2006/relationships/image" Target="../media/image7.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7.pn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13.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14.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10" name="Google Shape;10;p2"/>
          <p:cNvSpPr txBox="1">
            <a:spLocks noGrp="1"/>
          </p:cNvSpPr>
          <p:nvPr>
            <p:ph type="ctrTitle"/>
          </p:nvPr>
        </p:nvSpPr>
        <p:spPr>
          <a:xfrm>
            <a:off x="919925" y="1291938"/>
            <a:ext cx="7291200" cy="132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849350" y="3414438"/>
            <a:ext cx="5445300" cy="437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18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ubTitle" idx="2"/>
          </p:nvPr>
        </p:nvSpPr>
        <p:spPr>
          <a:xfrm>
            <a:off x="926550" y="2612550"/>
            <a:ext cx="7291200" cy="6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3500" b="1">
                <a:latin typeface="Fondamento"/>
                <a:ea typeface="Fondamento"/>
                <a:cs typeface="Fondamento"/>
                <a:sym typeface="Fondamen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 name="Google Shape;13;p2"/>
          <p:cNvSpPr txBox="1">
            <a:spLocks noGrp="1"/>
          </p:cNvSpPr>
          <p:nvPr>
            <p:ph type="subTitle" idx="3"/>
          </p:nvPr>
        </p:nvSpPr>
        <p:spPr>
          <a:xfrm>
            <a:off x="7688125" y="408875"/>
            <a:ext cx="856800" cy="57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a:solidFill>
                  <a:schemeClr val="lt2"/>
                </a:solidFill>
                <a:latin typeface="Fondamento"/>
                <a:ea typeface="Fondamento"/>
                <a:cs typeface="Fondamento"/>
                <a:sym typeface="Fondamen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14" name="Google Shape;14;p2"/>
          <p:cNvGrpSpPr/>
          <p:nvPr/>
        </p:nvGrpSpPr>
        <p:grpSpPr>
          <a:xfrm>
            <a:off x="714208" y="355816"/>
            <a:ext cx="7715881" cy="314092"/>
            <a:chOff x="714181" y="414418"/>
            <a:chExt cx="7556440" cy="307601"/>
          </a:xfrm>
        </p:grpSpPr>
        <p:grpSp>
          <p:nvGrpSpPr>
            <p:cNvPr id="15" name="Google Shape;15;p2"/>
            <p:cNvGrpSpPr/>
            <p:nvPr/>
          </p:nvGrpSpPr>
          <p:grpSpPr>
            <a:xfrm>
              <a:off x="882905" y="536157"/>
              <a:ext cx="7163972" cy="64150"/>
              <a:chOff x="1299890" y="844622"/>
              <a:chExt cx="6544233" cy="64143"/>
            </a:xfrm>
          </p:grpSpPr>
          <p:grpSp>
            <p:nvGrpSpPr>
              <p:cNvPr id="16" name="Google Shape;16;p2"/>
              <p:cNvGrpSpPr/>
              <p:nvPr/>
            </p:nvGrpSpPr>
            <p:grpSpPr>
              <a:xfrm>
                <a:off x="4528885" y="844622"/>
                <a:ext cx="3315238" cy="64143"/>
                <a:chOff x="896765" y="648922"/>
                <a:chExt cx="3315238" cy="64143"/>
              </a:xfrm>
            </p:grpSpPr>
            <p:sp>
              <p:nvSpPr>
                <p:cNvPr id="17" name="Google Shape;17;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299890" y="844622"/>
                <a:ext cx="3315238" cy="64143"/>
                <a:chOff x="896765" y="648922"/>
                <a:chExt cx="3315238" cy="64143"/>
              </a:xfrm>
            </p:grpSpPr>
            <p:sp>
              <p:nvSpPr>
                <p:cNvPr id="51" name="Google Shape;51;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 name="Google Shape;84;p2"/>
            <p:cNvGrpSpPr/>
            <p:nvPr/>
          </p:nvGrpSpPr>
          <p:grpSpPr>
            <a:xfrm>
              <a:off x="714181" y="414418"/>
              <a:ext cx="310295" cy="307601"/>
              <a:chOff x="1969331" y="802493"/>
              <a:chExt cx="310295" cy="307601"/>
            </a:xfrm>
          </p:grpSpPr>
          <p:sp>
            <p:nvSpPr>
              <p:cNvPr id="85" name="Google Shape;85;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86;p2"/>
              <p:cNvGrpSpPr/>
              <p:nvPr/>
            </p:nvGrpSpPr>
            <p:grpSpPr>
              <a:xfrm>
                <a:off x="1969331" y="802493"/>
                <a:ext cx="310295" cy="307601"/>
                <a:chOff x="4037750" y="3523325"/>
                <a:chExt cx="108975" cy="108025"/>
              </a:xfrm>
            </p:grpSpPr>
            <p:sp>
              <p:nvSpPr>
                <p:cNvPr id="87" name="Google Shape;87;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 name="Google Shape;93;p2"/>
            <p:cNvGrpSpPr/>
            <p:nvPr/>
          </p:nvGrpSpPr>
          <p:grpSpPr>
            <a:xfrm flipH="1">
              <a:off x="7960325" y="414418"/>
              <a:ext cx="310295" cy="307601"/>
              <a:chOff x="1969331" y="802493"/>
              <a:chExt cx="310295" cy="307601"/>
            </a:xfrm>
          </p:grpSpPr>
          <p:sp>
            <p:nvSpPr>
              <p:cNvPr id="94" name="Google Shape;94;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 name="Google Shape;95;p2"/>
              <p:cNvGrpSpPr/>
              <p:nvPr/>
            </p:nvGrpSpPr>
            <p:grpSpPr>
              <a:xfrm>
                <a:off x="1969331" y="802493"/>
                <a:ext cx="310295" cy="307601"/>
                <a:chOff x="4037750" y="3523325"/>
                <a:chExt cx="108975" cy="108025"/>
              </a:xfrm>
            </p:grpSpPr>
            <p:sp>
              <p:nvSpPr>
                <p:cNvPr id="96" name="Google Shape;96;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 name="Google Shape;102;p2"/>
          <p:cNvGrpSpPr/>
          <p:nvPr/>
        </p:nvGrpSpPr>
        <p:grpSpPr>
          <a:xfrm>
            <a:off x="714214" y="4473580"/>
            <a:ext cx="7715881" cy="314092"/>
            <a:chOff x="946206" y="1234018"/>
            <a:chExt cx="7556440" cy="307601"/>
          </a:xfrm>
        </p:grpSpPr>
        <p:grpSp>
          <p:nvGrpSpPr>
            <p:cNvPr id="103" name="Google Shape;103;p2"/>
            <p:cNvGrpSpPr/>
            <p:nvPr/>
          </p:nvGrpSpPr>
          <p:grpSpPr>
            <a:xfrm>
              <a:off x="1114930" y="1355757"/>
              <a:ext cx="7163972" cy="64150"/>
              <a:chOff x="1299890" y="844622"/>
              <a:chExt cx="6544233" cy="64143"/>
            </a:xfrm>
          </p:grpSpPr>
          <p:grpSp>
            <p:nvGrpSpPr>
              <p:cNvPr id="104" name="Google Shape;104;p2"/>
              <p:cNvGrpSpPr/>
              <p:nvPr/>
            </p:nvGrpSpPr>
            <p:grpSpPr>
              <a:xfrm>
                <a:off x="4528885" y="844622"/>
                <a:ext cx="3315238" cy="64143"/>
                <a:chOff x="896765" y="648922"/>
                <a:chExt cx="3315238" cy="64143"/>
              </a:xfrm>
            </p:grpSpPr>
            <p:sp>
              <p:nvSpPr>
                <p:cNvPr id="105" name="Google Shape;105;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1299890" y="844622"/>
                <a:ext cx="3315238" cy="64143"/>
                <a:chOff x="896765" y="648922"/>
                <a:chExt cx="3315238" cy="64143"/>
              </a:xfrm>
            </p:grpSpPr>
            <p:sp>
              <p:nvSpPr>
                <p:cNvPr id="139" name="Google Shape;139;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 name="Google Shape;172;p2"/>
            <p:cNvGrpSpPr/>
            <p:nvPr/>
          </p:nvGrpSpPr>
          <p:grpSpPr>
            <a:xfrm>
              <a:off x="946206" y="1234018"/>
              <a:ext cx="310295" cy="307601"/>
              <a:chOff x="1969331" y="802493"/>
              <a:chExt cx="310295" cy="307601"/>
            </a:xfrm>
          </p:grpSpPr>
          <p:sp>
            <p:nvSpPr>
              <p:cNvPr id="173" name="Google Shape;173;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 name="Google Shape;174;p2"/>
              <p:cNvGrpSpPr/>
              <p:nvPr/>
            </p:nvGrpSpPr>
            <p:grpSpPr>
              <a:xfrm>
                <a:off x="1969331" y="802493"/>
                <a:ext cx="310295" cy="307601"/>
                <a:chOff x="4037750" y="3523325"/>
                <a:chExt cx="108975" cy="108025"/>
              </a:xfrm>
            </p:grpSpPr>
            <p:sp>
              <p:nvSpPr>
                <p:cNvPr id="175" name="Google Shape;175;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 name="Google Shape;181;p2"/>
            <p:cNvGrpSpPr/>
            <p:nvPr/>
          </p:nvGrpSpPr>
          <p:grpSpPr>
            <a:xfrm flipH="1">
              <a:off x="8192350" y="1234018"/>
              <a:ext cx="310295" cy="307601"/>
              <a:chOff x="1969331" y="802493"/>
              <a:chExt cx="310295" cy="307601"/>
            </a:xfrm>
          </p:grpSpPr>
          <p:sp>
            <p:nvSpPr>
              <p:cNvPr id="182" name="Google Shape;182;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 name="Google Shape;183;p2"/>
              <p:cNvGrpSpPr/>
              <p:nvPr/>
            </p:nvGrpSpPr>
            <p:grpSpPr>
              <a:xfrm>
                <a:off x="1969331" y="802493"/>
                <a:ext cx="310295" cy="307601"/>
                <a:chOff x="4037750" y="3523325"/>
                <a:chExt cx="108975" cy="108025"/>
              </a:xfrm>
            </p:grpSpPr>
            <p:sp>
              <p:nvSpPr>
                <p:cNvPr id="184" name="Google Shape;184;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190" name="Google Shape;190;p2"/>
          <p:cNvPicPr preferRelativeResize="0"/>
          <p:nvPr/>
        </p:nvPicPr>
        <p:blipFill rotWithShape="1">
          <a:blip r:embed="rId3">
            <a:alphaModFix/>
          </a:blip>
          <a:srcRect l="21203" t="7587" r="29576" b="27232"/>
          <a:stretch/>
        </p:blipFill>
        <p:spPr>
          <a:xfrm>
            <a:off x="-129425" y="2507375"/>
            <a:ext cx="1586774" cy="1575976"/>
          </a:xfrm>
          <a:prstGeom prst="rect">
            <a:avLst/>
          </a:prstGeom>
          <a:noFill/>
          <a:ln>
            <a:noFill/>
          </a:ln>
        </p:spPr>
      </p:pic>
      <p:pic>
        <p:nvPicPr>
          <p:cNvPr id="191" name="Google Shape;191;p2"/>
          <p:cNvPicPr preferRelativeResize="0"/>
          <p:nvPr/>
        </p:nvPicPr>
        <p:blipFill rotWithShape="1">
          <a:blip r:embed="rId3">
            <a:alphaModFix/>
          </a:blip>
          <a:srcRect l="21203" t="7587" r="29576" b="27232"/>
          <a:stretch/>
        </p:blipFill>
        <p:spPr>
          <a:xfrm flipH="1">
            <a:off x="7632188" y="1702275"/>
            <a:ext cx="1586774" cy="1575976"/>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1478"/>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t of contents">
  <p:cSld name="CUSTOM">
    <p:bg>
      <p:bgPr>
        <a:blipFill>
          <a:blip r:embed="rId2">
            <a:alphaModFix/>
          </a:blip>
          <a:stretch>
            <a:fillRect/>
          </a:stretch>
        </a:blipFill>
        <a:effectLst/>
      </p:bgPr>
    </p:bg>
    <p:spTree>
      <p:nvGrpSpPr>
        <p:cNvPr id="1" name="Shape 1479"/>
        <p:cNvGrpSpPr/>
        <p:nvPr/>
      </p:nvGrpSpPr>
      <p:grpSpPr>
        <a:xfrm>
          <a:off x="0" y="0"/>
          <a:ext cx="0" cy="0"/>
          <a:chOff x="0" y="0"/>
          <a:chExt cx="0" cy="0"/>
        </a:xfrm>
      </p:grpSpPr>
      <p:pic>
        <p:nvPicPr>
          <p:cNvPr id="1480" name="Google Shape;1480;p13"/>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1481" name="Google Shape;1481;p13"/>
          <p:cNvSpPr txBox="1">
            <a:spLocks noGrp="1"/>
          </p:cNvSpPr>
          <p:nvPr>
            <p:ph type="title" hasCustomPrompt="1"/>
          </p:nvPr>
        </p:nvSpPr>
        <p:spPr>
          <a:xfrm flipH="1">
            <a:off x="727625" y="1899179"/>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482" name="Google Shape;1482;p13"/>
          <p:cNvSpPr txBox="1">
            <a:spLocks noGrp="1"/>
          </p:cNvSpPr>
          <p:nvPr>
            <p:ph type="subTitle" idx="1"/>
          </p:nvPr>
        </p:nvSpPr>
        <p:spPr>
          <a:xfrm>
            <a:off x="1762403" y="2161025"/>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483" name="Google Shape;1483;p13"/>
          <p:cNvSpPr txBox="1">
            <a:spLocks noGrp="1"/>
          </p:cNvSpPr>
          <p:nvPr>
            <p:ph type="subTitle" idx="2"/>
          </p:nvPr>
        </p:nvSpPr>
        <p:spPr>
          <a:xfrm>
            <a:off x="1762400" y="1813775"/>
            <a:ext cx="23625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484" name="Google Shape;1484;p13"/>
          <p:cNvSpPr txBox="1">
            <a:spLocks noGrp="1"/>
          </p:cNvSpPr>
          <p:nvPr>
            <p:ph type="title" idx="3" hasCustomPrompt="1"/>
          </p:nvPr>
        </p:nvSpPr>
        <p:spPr>
          <a:xfrm flipH="1">
            <a:off x="4794073" y="1899179"/>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485" name="Google Shape;1485;p13"/>
          <p:cNvSpPr txBox="1">
            <a:spLocks noGrp="1"/>
          </p:cNvSpPr>
          <p:nvPr>
            <p:ph type="subTitle" idx="4"/>
          </p:nvPr>
        </p:nvSpPr>
        <p:spPr>
          <a:xfrm>
            <a:off x="5836400" y="2161025"/>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486" name="Google Shape;1486;p13"/>
          <p:cNvSpPr txBox="1">
            <a:spLocks noGrp="1"/>
          </p:cNvSpPr>
          <p:nvPr>
            <p:ph type="subTitle" idx="5"/>
          </p:nvPr>
        </p:nvSpPr>
        <p:spPr>
          <a:xfrm>
            <a:off x="5836400" y="1813775"/>
            <a:ext cx="2247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487" name="Google Shape;1487;p13"/>
          <p:cNvSpPr txBox="1">
            <a:spLocks noGrp="1"/>
          </p:cNvSpPr>
          <p:nvPr>
            <p:ph type="title" idx="6" hasCustomPrompt="1"/>
          </p:nvPr>
        </p:nvSpPr>
        <p:spPr>
          <a:xfrm flipH="1">
            <a:off x="727625" y="3556525"/>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488" name="Google Shape;1488;p13"/>
          <p:cNvSpPr txBox="1">
            <a:spLocks noGrp="1"/>
          </p:cNvSpPr>
          <p:nvPr>
            <p:ph type="subTitle" idx="7"/>
          </p:nvPr>
        </p:nvSpPr>
        <p:spPr>
          <a:xfrm>
            <a:off x="1762403" y="3821601"/>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489" name="Google Shape;1489;p13"/>
          <p:cNvSpPr txBox="1">
            <a:spLocks noGrp="1"/>
          </p:cNvSpPr>
          <p:nvPr>
            <p:ph type="subTitle" idx="8"/>
          </p:nvPr>
        </p:nvSpPr>
        <p:spPr>
          <a:xfrm>
            <a:off x="1762400" y="3474350"/>
            <a:ext cx="2247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490" name="Google Shape;1490;p13"/>
          <p:cNvSpPr txBox="1">
            <a:spLocks noGrp="1"/>
          </p:cNvSpPr>
          <p:nvPr>
            <p:ph type="title" idx="9"/>
          </p:nvPr>
        </p:nvSpPr>
        <p:spPr>
          <a:xfrm>
            <a:off x="714175"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91" name="Google Shape;1491;p13"/>
          <p:cNvSpPr txBox="1">
            <a:spLocks noGrp="1"/>
          </p:cNvSpPr>
          <p:nvPr>
            <p:ph type="title" idx="13" hasCustomPrompt="1"/>
          </p:nvPr>
        </p:nvSpPr>
        <p:spPr>
          <a:xfrm flipH="1">
            <a:off x="4794073" y="3556525"/>
            <a:ext cx="929100" cy="72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492" name="Google Shape;1492;p13"/>
          <p:cNvSpPr txBox="1">
            <a:spLocks noGrp="1"/>
          </p:cNvSpPr>
          <p:nvPr>
            <p:ph type="subTitle" idx="14"/>
          </p:nvPr>
        </p:nvSpPr>
        <p:spPr>
          <a:xfrm>
            <a:off x="5836400" y="3821734"/>
            <a:ext cx="2247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493" name="Google Shape;1493;p13"/>
          <p:cNvSpPr txBox="1">
            <a:spLocks noGrp="1"/>
          </p:cNvSpPr>
          <p:nvPr>
            <p:ph type="subTitle" idx="15"/>
          </p:nvPr>
        </p:nvSpPr>
        <p:spPr>
          <a:xfrm>
            <a:off x="5836400" y="3474225"/>
            <a:ext cx="2247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grpSp>
        <p:nvGrpSpPr>
          <p:cNvPr id="1494" name="Google Shape;1494;p13"/>
          <p:cNvGrpSpPr/>
          <p:nvPr/>
        </p:nvGrpSpPr>
        <p:grpSpPr>
          <a:xfrm>
            <a:off x="714175" y="1093271"/>
            <a:ext cx="7715647" cy="131916"/>
            <a:chOff x="714175" y="1115188"/>
            <a:chExt cx="7715647" cy="131916"/>
          </a:xfrm>
        </p:grpSpPr>
        <p:grpSp>
          <p:nvGrpSpPr>
            <p:cNvPr id="1495" name="Google Shape;1495;p13"/>
            <p:cNvGrpSpPr/>
            <p:nvPr/>
          </p:nvGrpSpPr>
          <p:grpSpPr>
            <a:xfrm>
              <a:off x="714175" y="1115188"/>
              <a:ext cx="7715647" cy="131916"/>
              <a:chOff x="714175" y="1082438"/>
              <a:chExt cx="7715647" cy="131916"/>
            </a:xfrm>
          </p:grpSpPr>
          <p:sp>
            <p:nvSpPr>
              <p:cNvPr id="1496" name="Google Shape;1496;p1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 name="Google Shape;1498;p13"/>
            <p:cNvGrpSpPr/>
            <p:nvPr/>
          </p:nvGrpSpPr>
          <p:grpSpPr>
            <a:xfrm>
              <a:off x="989955" y="1149073"/>
              <a:ext cx="7163972" cy="64150"/>
              <a:chOff x="1299890" y="844622"/>
              <a:chExt cx="6544233" cy="64143"/>
            </a:xfrm>
          </p:grpSpPr>
          <p:grpSp>
            <p:nvGrpSpPr>
              <p:cNvPr id="1499" name="Google Shape;1499;p13"/>
              <p:cNvGrpSpPr/>
              <p:nvPr/>
            </p:nvGrpSpPr>
            <p:grpSpPr>
              <a:xfrm>
                <a:off x="4528885" y="844622"/>
                <a:ext cx="3315238" cy="64143"/>
                <a:chOff x="896765" y="648922"/>
                <a:chExt cx="3315238" cy="64143"/>
              </a:xfrm>
            </p:grpSpPr>
            <p:sp>
              <p:nvSpPr>
                <p:cNvPr id="1500" name="Google Shape;1500;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 name="Google Shape;1533;p13"/>
              <p:cNvGrpSpPr/>
              <p:nvPr/>
            </p:nvGrpSpPr>
            <p:grpSpPr>
              <a:xfrm>
                <a:off x="1299890" y="844622"/>
                <a:ext cx="3315238" cy="64143"/>
                <a:chOff x="896765" y="648922"/>
                <a:chExt cx="3315238" cy="64143"/>
              </a:xfrm>
            </p:grpSpPr>
            <p:sp>
              <p:nvSpPr>
                <p:cNvPr id="1534" name="Google Shape;1534;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1567" name="Google Shape;1567;p13"/>
          <p:cNvPicPr preferRelativeResize="0"/>
          <p:nvPr/>
        </p:nvPicPr>
        <p:blipFill>
          <a:blip r:embed="rId4">
            <a:alphaModFix/>
          </a:blip>
          <a:stretch>
            <a:fillRect/>
          </a:stretch>
        </p:blipFill>
        <p:spPr>
          <a:xfrm>
            <a:off x="-329017" y="-159050"/>
            <a:ext cx="1597433" cy="1198049"/>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t of contents 1">
  <p:cSld name="CUSTOM_13">
    <p:bg>
      <p:bgPr>
        <a:blipFill>
          <a:blip r:embed="rId2">
            <a:alphaModFix/>
          </a:blip>
          <a:stretch>
            <a:fillRect/>
          </a:stretch>
        </a:blipFill>
        <a:effectLst/>
      </p:bgPr>
    </p:bg>
    <p:spTree>
      <p:nvGrpSpPr>
        <p:cNvPr id="1" name="Shape 1568"/>
        <p:cNvGrpSpPr/>
        <p:nvPr/>
      </p:nvGrpSpPr>
      <p:grpSpPr>
        <a:xfrm>
          <a:off x="0" y="0"/>
          <a:ext cx="0" cy="0"/>
          <a:chOff x="0" y="0"/>
          <a:chExt cx="0" cy="0"/>
        </a:xfrm>
      </p:grpSpPr>
      <p:pic>
        <p:nvPicPr>
          <p:cNvPr id="1569" name="Google Shape;1569;p14"/>
          <p:cNvPicPr preferRelativeResize="0"/>
          <p:nvPr/>
        </p:nvPicPr>
        <p:blipFill rotWithShape="1">
          <a:blip r:embed="rId3">
            <a:alphaModFix/>
          </a:blip>
          <a:srcRect t="7798" b="7806"/>
          <a:stretch/>
        </p:blipFill>
        <p:spPr>
          <a:xfrm>
            <a:off x="0" y="0"/>
            <a:ext cx="9144003" cy="5143501"/>
          </a:xfrm>
          <a:prstGeom prst="rect">
            <a:avLst/>
          </a:prstGeom>
          <a:noFill/>
          <a:ln>
            <a:noFill/>
          </a:ln>
        </p:spPr>
      </p:pic>
      <p:pic>
        <p:nvPicPr>
          <p:cNvPr id="1570" name="Google Shape;1570;p14"/>
          <p:cNvPicPr preferRelativeResize="0"/>
          <p:nvPr/>
        </p:nvPicPr>
        <p:blipFill>
          <a:blip r:embed="rId4">
            <a:alphaModFix/>
          </a:blip>
          <a:stretch>
            <a:fillRect/>
          </a:stretch>
        </p:blipFill>
        <p:spPr>
          <a:xfrm>
            <a:off x="1228900" y="-45475"/>
            <a:ext cx="6858000" cy="5143500"/>
          </a:xfrm>
          <a:prstGeom prst="rect">
            <a:avLst/>
          </a:prstGeom>
          <a:noFill/>
          <a:ln>
            <a:noFill/>
          </a:ln>
        </p:spPr>
      </p:pic>
      <p:sp>
        <p:nvSpPr>
          <p:cNvPr id="1571" name="Google Shape;1571;p14">
            <a:hlinkClick r:id=""/>
          </p:cNvPr>
          <p:cNvSpPr txBox="1">
            <a:spLocks noGrp="1"/>
          </p:cNvSpPr>
          <p:nvPr>
            <p:ph type="title" hasCustomPrompt="1"/>
          </p:nvPr>
        </p:nvSpPr>
        <p:spPr>
          <a:xfrm flipH="1">
            <a:off x="1503700" y="1505160"/>
            <a:ext cx="929100" cy="545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572" name="Google Shape;1572;p14"/>
          <p:cNvSpPr txBox="1">
            <a:spLocks noGrp="1"/>
          </p:cNvSpPr>
          <p:nvPr>
            <p:ph type="subTitle" idx="1"/>
          </p:nvPr>
        </p:nvSpPr>
        <p:spPr>
          <a:xfrm>
            <a:off x="751900" y="2428700"/>
            <a:ext cx="2432700" cy="545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573" name="Google Shape;1573;p14">
            <a:hlinkClick r:id=""/>
          </p:cNvPr>
          <p:cNvSpPr txBox="1">
            <a:spLocks noGrp="1"/>
          </p:cNvSpPr>
          <p:nvPr>
            <p:ph type="subTitle" idx="2"/>
          </p:nvPr>
        </p:nvSpPr>
        <p:spPr>
          <a:xfrm>
            <a:off x="751900" y="2062625"/>
            <a:ext cx="2432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574" name="Google Shape;1574;p14">
            <a:hlinkClick r:id=""/>
          </p:cNvPr>
          <p:cNvSpPr txBox="1">
            <a:spLocks noGrp="1"/>
          </p:cNvSpPr>
          <p:nvPr>
            <p:ph type="title" idx="3" hasCustomPrompt="1"/>
          </p:nvPr>
        </p:nvSpPr>
        <p:spPr>
          <a:xfrm flipH="1">
            <a:off x="6711200" y="1505160"/>
            <a:ext cx="929100" cy="545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575" name="Google Shape;1575;p14"/>
          <p:cNvSpPr txBox="1">
            <a:spLocks noGrp="1"/>
          </p:cNvSpPr>
          <p:nvPr>
            <p:ph type="subTitle" idx="4"/>
          </p:nvPr>
        </p:nvSpPr>
        <p:spPr>
          <a:xfrm>
            <a:off x="5959400" y="2428450"/>
            <a:ext cx="2432700" cy="545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576" name="Google Shape;1576;p14">
            <a:hlinkClick r:id=""/>
          </p:cNvPr>
          <p:cNvSpPr txBox="1">
            <a:spLocks noGrp="1"/>
          </p:cNvSpPr>
          <p:nvPr>
            <p:ph type="subTitle" idx="5"/>
          </p:nvPr>
        </p:nvSpPr>
        <p:spPr>
          <a:xfrm>
            <a:off x="5959400" y="2062625"/>
            <a:ext cx="2432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577" name="Google Shape;1577;p14"/>
          <p:cNvSpPr txBox="1">
            <a:spLocks noGrp="1"/>
          </p:cNvSpPr>
          <p:nvPr>
            <p:ph type="title" idx="6"/>
          </p:nvPr>
        </p:nvSpPr>
        <p:spPr>
          <a:xfrm>
            <a:off x="714175"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78" name="Google Shape;1578;p14">
            <a:hlinkClick r:id=""/>
          </p:cNvPr>
          <p:cNvSpPr txBox="1">
            <a:spLocks noGrp="1"/>
          </p:cNvSpPr>
          <p:nvPr>
            <p:ph type="title" idx="7" hasCustomPrompt="1"/>
          </p:nvPr>
        </p:nvSpPr>
        <p:spPr>
          <a:xfrm flipH="1">
            <a:off x="4107450" y="1505160"/>
            <a:ext cx="929100" cy="545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579" name="Google Shape;1579;p14"/>
          <p:cNvSpPr txBox="1">
            <a:spLocks noGrp="1"/>
          </p:cNvSpPr>
          <p:nvPr>
            <p:ph type="subTitle" idx="8"/>
          </p:nvPr>
        </p:nvSpPr>
        <p:spPr>
          <a:xfrm>
            <a:off x="3355650" y="2428700"/>
            <a:ext cx="2432700" cy="545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580" name="Google Shape;1580;p14">
            <a:hlinkClick r:id=""/>
          </p:cNvPr>
          <p:cNvSpPr txBox="1">
            <a:spLocks noGrp="1"/>
          </p:cNvSpPr>
          <p:nvPr>
            <p:ph type="subTitle" idx="9"/>
          </p:nvPr>
        </p:nvSpPr>
        <p:spPr>
          <a:xfrm>
            <a:off x="3355650" y="2062625"/>
            <a:ext cx="2432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581" name="Google Shape;1581;p14">
            <a:hlinkClick r:id=""/>
          </p:cNvPr>
          <p:cNvSpPr txBox="1">
            <a:spLocks noGrp="1"/>
          </p:cNvSpPr>
          <p:nvPr>
            <p:ph type="title" idx="13" hasCustomPrompt="1"/>
          </p:nvPr>
        </p:nvSpPr>
        <p:spPr>
          <a:xfrm flipH="1">
            <a:off x="2805575" y="3110100"/>
            <a:ext cx="929100" cy="545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582" name="Google Shape;1582;p14"/>
          <p:cNvSpPr txBox="1">
            <a:spLocks noGrp="1"/>
          </p:cNvSpPr>
          <p:nvPr>
            <p:ph type="subTitle" idx="14"/>
          </p:nvPr>
        </p:nvSpPr>
        <p:spPr>
          <a:xfrm>
            <a:off x="2054637" y="4031800"/>
            <a:ext cx="2432700" cy="545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583" name="Google Shape;1583;p14">
            <a:hlinkClick r:id=""/>
          </p:cNvPr>
          <p:cNvSpPr txBox="1">
            <a:spLocks noGrp="1"/>
          </p:cNvSpPr>
          <p:nvPr>
            <p:ph type="subTitle" idx="15"/>
          </p:nvPr>
        </p:nvSpPr>
        <p:spPr>
          <a:xfrm>
            <a:off x="2054638" y="3665450"/>
            <a:ext cx="2432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1584" name="Google Shape;1584;p14">
            <a:hlinkClick r:id=""/>
          </p:cNvPr>
          <p:cNvSpPr txBox="1">
            <a:spLocks noGrp="1"/>
          </p:cNvSpPr>
          <p:nvPr>
            <p:ph type="title" idx="16" hasCustomPrompt="1"/>
          </p:nvPr>
        </p:nvSpPr>
        <p:spPr>
          <a:xfrm flipH="1">
            <a:off x="5409325" y="3110100"/>
            <a:ext cx="929100" cy="545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500" b="1"/>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r>
              <a:t>xx%</a:t>
            </a:r>
          </a:p>
        </p:txBody>
      </p:sp>
      <p:sp>
        <p:nvSpPr>
          <p:cNvPr id="1585" name="Google Shape;1585;p14"/>
          <p:cNvSpPr txBox="1">
            <a:spLocks noGrp="1"/>
          </p:cNvSpPr>
          <p:nvPr>
            <p:ph type="subTitle" idx="17"/>
          </p:nvPr>
        </p:nvSpPr>
        <p:spPr>
          <a:xfrm>
            <a:off x="4656704" y="4031819"/>
            <a:ext cx="2432700" cy="545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586" name="Google Shape;1586;p14">
            <a:hlinkClick r:id=""/>
          </p:cNvPr>
          <p:cNvSpPr txBox="1">
            <a:spLocks noGrp="1"/>
          </p:cNvSpPr>
          <p:nvPr>
            <p:ph type="subTitle" idx="18"/>
          </p:nvPr>
        </p:nvSpPr>
        <p:spPr>
          <a:xfrm>
            <a:off x="4656700" y="3665450"/>
            <a:ext cx="2432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1587"/>
        <p:cNvGrpSpPr/>
        <p:nvPr/>
      </p:nvGrpSpPr>
      <p:grpSpPr>
        <a:xfrm>
          <a:off x="0" y="0"/>
          <a:ext cx="0" cy="0"/>
          <a:chOff x="0" y="0"/>
          <a:chExt cx="0" cy="0"/>
        </a:xfrm>
      </p:grpSpPr>
      <p:pic>
        <p:nvPicPr>
          <p:cNvPr id="1588" name="Google Shape;1588;p15"/>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1589" name="Google Shape;1589;p15"/>
          <p:cNvSpPr txBox="1">
            <a:spLocks noGrp="1"/>
          </p:cNvSpPr>
          <p:nvPr>
            <p:ph type="title"/>
          </p:nvPr>
        </p:nvSpPr>
        <p:spPr>
          <a:xfrm>
            <a:off x="1730250" y="3092450"/>
            <a:ext cx="5683500" cy="373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2500" b="1"/>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590" name="Google Shape;1590;p15"/>
          <p:cNvSpPr txBox="1">
            <a:spLocks noGrp="1"/>
          </p:cNvSpPr>
          <p:nvPr>
            <p:ph type="subTitle" idx="1"/>
          </p:nvPr>
        </p:nvSpPr>
        <p:spPr>
          <a:xfrm>
            <a:off x="1730250" y="1677550"/>
            <a:ext cx="5683500" cy="121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25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1591" name="Google Shape;1591;p15"/>
          <p:cNvGrpSpPr/>
          <p:nvPr/>
        </p:nvGrpSpPr>
        <p:grpSpPr>
          <a:xfrm>
            <a:off x="714208" y="355816"/>
            <a:ext cx="7715881" cy="314092"/>
            <a:chOff x="714181" y="414418"/>
            <a:chExt cx="7556440" cy="307601"/>
          </a:xfrm>
        </p:grpSpPr>
        <p:grpSp>
          <p:nvGrpSpPr>
            <p:cNvPr id="1592" name="Google Shape;1592;p15"/>
            <p:cNvGrpSpPr/>
            <p:nvPr/>
          </p:nvGrpSpPr>
          <p:grpSpPr>
            <a:xfrm>
              <a:off x="882905" y="536157"/>
              <a:ext cx="7163972" cy="64150"/>
              <a:chOff x="1299890" y="844622"/>
              <a:chExt cx="6544233" cy="64143"/>
            </a:xfrm>
          </p:grpSpPr>
          <p:grpSp>
            <p:nvGrpSpPr>
              <p:cNvPr id="1593" name="Google Shape;1593;p15"/>
              <p:cNvGrpSpPr/>
              <p:nvPr/>
            </p:nvGrpSpPr>
            <p:grpSpPr>
              <a:xfrm>
                <a:off x="4528885" y="844622"/>
                <a:ext cx="3315238" cy="64143"/>
                <a:chOff x="896765" y="648922"/>
                <a:chExt cx="3315238" cy="64143"/>
              </a:xfrm>
            </p:grpSpPr>
            <p:sp>
              <p:nvSpPr>
                <p:cNvPr id="1594" name="Google Shape;1594;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15"/>
              <p:cNvGrpSpPr/>
              <p:nvPr/>
            </p:nvGrpSpPr>
            <p:grpSpPr>
              <a:xfrm>
                <a:off x="1299890" y="844622"/>
                <a:ext cx="3315238" cy="64143"/>
                <a:chOff x="896765" y="648922"/>
                <a:chExt cx="3315238" cy="64143"/>
              </a:xfrm>
            </p:grpSpPr>
            <p:sp>
              <p:nvSpPr>
                <p:cNvPr id="1628" name="Google Shape;1628;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1" name="Google Shape;1661;p15"/>
            <p:cNvGrpSpPr/>
            <p:nvPr/>
          </p:nvGrpSpPr>
          <p:grpSpPr>
            <a:xfrm>
              <a:off x="714181" y="414418"/>
              <a:ext cx="310295" cy="307601"/>
              <a:chOff x="1969331" y="802493"/>
              <a:chExt cx="310295" cy="307601"/>
            </a:xfrm>
          </p:grpSpPr>
          <p:sp>
            <p:nvSpPr>
              <p:cNvPr id="1662" name="Google Shape;1662;p1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3" name="Google Shape;1663;p15"/>
              <p:cNvGrpSpPr/>
              <p:nvPr/>
            </p:nvGrpSpPr>
            <p:grpSpPr>
              <a:xfrm>
                <a:off x="1969331" y="802493"/>
                <a:ext cx="310295" cy="307601"/>
                <a:chOff x="4037750" y="3523325"/>
                <a:chExt cx="108975" cy="108025"/>
              </a:xfrm>
            </p:grpSpPr>
            <p:sp>
              <p:nvSpPr>
                <p:cNvPr id="1664" name="Google Shape;1664;p1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0" name="Google Shape;1670;p15"/>
            <p:cNvGrpSpPr/>
            <p:nvPr/>
          </p:nvGrpSpPr>
          <p:grpSpPr>
            <a:xfrm flipH="1">
              <a:off x="7960325" y="414418"/>
              <a:ext cx="310295" cy="307601"/>
              <a:chOff x="1969331" y="802493"/>
              <a:chExt cx="310295" cy="307601"/>
            </a:xfrm>
          </p:grpSpPr>
          <p:sp>
            <p:nvSpPr>
              <p:cNvPr id="1671" name="Google Shape;1671;p1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2" name="Google Shape;1672;p15"/>
              <p:cNvGrpSpPr/>
              <p:nvPr/>
            </p:nvGrpSpPr>
            <p:grpSpPr>
              <a:xfrm>
                <a:off x="1969331" y="802493"/>
                <a:ext cx="310295" cy="307601"/>
                <a:chOff x="4037750" y="3523325"/>
                <a:chExt cx="108975" cy="108025"/>
              </a:xfrm>
            </p:grpSpPr>
            <p:sp>
              <p:nvSpPr>
                <p:cNvPr id="1673" name="Google Shape;1673;p1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79" name="Google Shape;1679;p15"/>
          <p:cNvGrpSpPr/>
          <p:nvPr/>
        </p:nvGrpSpPr>
        <p:grpSpPr>
          <a:xfrm>
            <a:off x="714214" y="4473580"/>
            <a:ext cx="7715881" cy="314092"/>
            <a:chOff x="946206" y="1234018"/>
            <a:chExt cx="7556440" cy="307601"/>
          </a:xfrm>
        </p:grpSpPr>
        <p:grpSp>
          <p:nvGrpSpPr>
            <p:cNvPr id="1680" name="Google Shape;1680;p15"/>
            <p:cNvGrpSpPr/>
            <p:nvPr/>
          </p:nvGrpSpPr>
          <p:grpSpPr>
            <a:xfrm>
              <a:off x="1114930" y="1355757"/>
              <a:ext cx="7163972" cy="64150"/>
              <a:chOff x="1299890" y="844622"/>
              <a:chExt cx="6544233" cy="64143"/>
            </a:xfrm>
          </p:grpSpPr>
          <p:grpSp>
            <p:nvGrpSpPr>
              <p:cNvPr id="1681" name="Google Shape;1681;p15"/>
              <p:cNvGrpSpPr/>
              <p:nvPr/>
            </p:nvGrpSpPr>
            <p:grpSpPr>
              <a:xfrm>
                <a:off x="4528885" y="844622"/>
                <a:ext cx="3315238" cy="64143"/>
                <a:chOff x="896765" y="648922"/>
                <a:chExt cx="3315238" cy="64143"/>
              </a:xfrm>
            </p:grpSpPr>
            <p:sp>
              <p:nvSpPr>
                <p:cNvPr id="1682" name="Google Shape;1682;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15"/>
              <p:cNvGrpSpPr/>
              <p:nvPr/>
            </p:nvGrpSpPr>
            <p:grpSpPr>
              <a:xfrm>
                <a:off x="1299890" y="844622"/>
                <a:ext cx="3315238" cy="64143"/>
                <a:chOff x="896765" y="648922"/>
                <a:chExt cx="3315238" cy="64143"/>
              </a:xfrm>
            </p:grpSpPr>
            <p:sp>
              <p:nvSpPr>
                <p:cNvPr id="1716" name="Google Shape;1716;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9" name="Google Shape;1749;p15"/>
            <p:cNvGrpSpPr/>
            <p:nvPr/>
          </p:nvGrpSpPr>
          <p:grpSpPr>
            <a:xfrm>
              <a:off x="946206" y="1234018"/>
              <a:ext cx="310295" cy="307601"/>
              <a:chOff x="1969331" y="802493"/>
              <a:chExt cx="310295" cy="307601"/>
            </a:xfrm>
          </p:grpSpPr>
          <p:sp>
            <p:nvSpPr>
              <p:cNvPr id="1750" name="Google Shape;1750;p1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1" name="Google Shape;1751;p15"/>
              <p:cNvGrpSpPr/>
              <p:nvPr/>
            </p:nvGrpSpPr>
            <p:grpSpPr>
              <a:xfrm>
                <a:off x="1969331" y="802493"/>
                <a:ext cx="310295" cy="307601"/>
                <a:chOff x="4037750" y="3523325"/>
                <a:chExt cx="108975" cy="108025"/>
              </a:xfrm>
            </p:grpSpPr>
            <p:sp>
              <p:nvSpPr>
                <p:cNvPr id="1752" name="Google Shape;1752;p1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8" name="Google Shape;1758;p15"/>
            <p:cNvGrpSpPr/>
            <p:nvPr/>
          </p:nvGrpSpPr>
          <p:grpSpPr>
            <a:xfrm flipH="1">
              <a:off x="8192350" y="1234018"/>
              <a:ext cx="310295" cy="307601"/>
              <a:chOff x="1969331" y="802493"/>
              <a:chExt cx="310295" cy="307601"/>
            </a:xfrm>
          </p:grpSpPr>
          <p:sp>
            <p:nvSpPr>
              <p:cNvPr id="1759" name="Google Shape;1759;p1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15"/>
              <p:cNvGrpSpPr/>
              <p:nvPr/>
            </p:nvGrpSpPr>
            <p:grpSpPr>
              <a:xfrm>
                <a:off x="1969331" y="802493"/>
                <a:ext cx="310295" cy="307601"/>
                <a:chOff x="4037750" y="3523325"/>
                <a:chExt cx="108975" cy="108025"/>
              </a:xfrm>
            </p:grpSpPr>
            <p:sp>
              <p:nvSpPr>
                <p:cNvPr id="1761" name="Google Shape;1761;p1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1767" name="Google Shape;1767;p15"/>
          <p:cNvPicPr preferRelativeResize="0"/>
          <p:nvPr/>
        </p:nvPicPr>
        <p:blipFill rotWithShape="1">
          <a:blip r:embed="rId3">
            <a:alphaModFix/>
          </a:blip>
          <a:srcRect l="21203" t="7587" r="29576" b="27232"/>
          <a:stretch/>
        </p:blipFill>
        <p:spPr>
          <a:xfrm rot="2871242">
            <a:off x="-760924" y="1722525"/>
            <a:ext cx="1586774" cy="1575975"/>
          </a:xfrm>
          <a:prstGeom prst="rect">
            <a:avLst/>
          </a:prstGeom>
          <a:noFill/>
          <a:ln>
            <a:noFill/>
          </a:ln>
        </p:spPr>
      </p:pic>
      <p:pic>
        <p:nvPicPr>
          <p:cNvPr id="1768" name="Google Shape;1768;p15"/>
          <p:cNvPicPr preferRelativeResize="0"/>
          <p:nvPr/>
        </p:nvPicPr>
        <p:blipFill rotWithShape="1">
          <a:blip r:embed="rId4">
            <a:alphaModFix/>
          </a:blip>
          <a:srcRect b="48833"/>
          <a:stretch/>
        </p:blipFill>
        <p:spPr>
          <a:xfrm>
            <a:off x="6784375" y="-226200"/>
            <a:ext cx="2158850" cy="82845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9">
    <p:bg>
      <p:bgPr>
        <a:blipFill>
          <a:blip r:embed="rId2">
            <a:alphaModFix/>
          </a:blip>
          <a:stretch>
            <a:fillRect/>
          </a:stretch>
        </a:blipFill>
        <a:effectLst/>
      </p:bgPr>
    </p:bg>
    <p:spTree>
      <p:nvGrpSpPr>
        <p:cNvPr id="1" name="Shape 1769"/>
        <p:cNvGrpSpPr/>
        <p:nvPr/>
      </p:nvGrpSpPr>
      <p:grpSpPr>
        <a:xfrm>
          <a:off x="0" y="0"/>
          <a:ext cx="0" cy="0"/>
          <a:chOff x="0" y="0"/>
          <a:chExt cx="0" cy="0"/>
        </a:xfrm>
      </p:grpSpPr>
      <p:pic>
        <p:nvPicPr>
          <p:cNvPr id="1770" name="Google Shape;1770;p16"/>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1771" name="Google Shape;1771;p16"/>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772" name="Google Shape;1772;p16"/>
          <p:cNvGrpSpPr/>
          <p:nvPr/>
        </p:nvGrpSpPr>
        <p:grpSpPr>
          <a:xfrm>
            <a:off x="714175" y="1093271"/>
            <a:ext cx="7715647" cy="131916"/>
            <a:chOff x="714175" y="1115188"/>
            <a:chExt cx="7715647" cy="131916"/>
          </a:xfrm>
        </p:grpSpPr>
        <p:grpSp>
          <p:nvGrpSpPr>
            <p:cNvPr id="1773" name="Google Shape;1773;p16"/>
            <p:cNvGrpSpPr/>
            <p:nvPr/>
          </p:nvGrpSpPr>
          <p:grpSpPr>
            <a:xfrm>
              <a:off x="714175" y="1115188"/>
              <a:ext cx="7715647" cy="131916"/>
              <a:chOff x="714175" y="1082438"/>
              <a:chExt cx="7715647" cy="131916"/>
            </a:xfrm>
          </p:grpSpPr>
          <p:sp>
            <p:nvSpPr>
              <p:cNvPr id="1774" name="Google Shape;1774;p16"/>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6"/>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 name="Google Shape;1776;p16"/>
            <p:cNvGrpSpPr/>
            <p:nvPr/>
          </p:nvGrpSpPr>
          <p:grpSpPr>
            <a:xfrm>
              <a:off x="989955" y="1149073"/>
              <a:ext cx="7163972" cy="64150"/>
              <a:chOff x="1299890" y="844622"/>
              <a:chExt cx="6544233" cy="64143"/>
            </a:xfrm>
          </p:grpSpPr>
          <p:grpSp>
            <p:nvGrpSpPr>
              <p:cNvPr id="1777" name="Google Shape;1777;p16"/>
              <p:cNvGrpSpPr/>
              <p:nvPr/>
            </p:nvGrpSpPr>
            <p:grpSpPr>
              <a:xfrm>
                <a:off x="4528885" y="844622"/>
                <a:ext cx="3315238" cy="64143"/>
                <a:chOff x="896765" y="648922"/>
                <a:chExt cx="3315238" cy="64143"/>
              </a:xfrm>
            </p:grpSpPr>
            <p:sp>
              <p:nvSpPr>
                <p:cNvPr id="1778" name="Google Shape;1778;p1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 name="Google Shape;1811;p16"/>
              <p:cNvGrpSpPr/>
              <p:nvPr/>
            </p:nvGrpSpPr>
            <p:grpSpPr>
              <a:xfrm>
                <a:off x="1299890" y="844622"/>
                <a:ext cx="3315238" cy="64143"/>
                <a:chOff x="896765" y="648922"/>
                <a:chExt cx="3315238" cy="64143"/>
              </a:xfrm>
            </p:grpSpPr>
            <p:sp>
              <p:nvSpPr>
                <p:cNvPr id="1812" name="Google Shape;1812;p1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1845" name="Google Shape;1845;p16"/>
          <p:cNvPicPr preferRelativeResize="0"/>
          <p:nvPr/>
        </p:nvPicPr>
        <p:blipFill>
          <a:blip r:embed="rId4">
            <a:alphaModFix/>
          </a:blip>
          <a:stretch>
            <a:fillRect/>
          </a:stretch>
        </p:blipFill>
        <p:spPr>
          <a:xfrm>
            <a:off x="372608" y="-56525"/>
            <a:ext cx="1597433" cy="1198049"/>
          </a:xfrm>
          <a:prstGeom prst="rect">
            <a:avLst/>
          </a:prstGeom>
          <a:noFill/>
          <a:ln>
            <a:noFill/>
          </a:ln>
        </p:spPr>
      </p:pic>
      <p:pic>
        <p:nvPicPr>
          <p:cNvPr id="1846" name="Google Shape;1846;p16"/>
          <p:cNvPicPr preferRelativeResize="0"/>
          <p:nvPr/>
        </p:nvPicPr>
        <p:blipFill>
          <a:blip r:embed="rId5">
            <a:alphaModFix/>
          </a:blip>
          <a:stretch>
            <a:fillRect/>
          </a:stretch>
        </p:blipFill>
        <p:spPr>
          <a:xfrm>
            <a:off x="7469825" y="3787925"/>
            <a:ext cx="1392451" cy="1044301"/>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9_1">
    <p:bg>
      <p:bgPr>
        <a:blipFill>
          <a:blip r:embed="rId2">
            <a:alphaModFix/>
          </a:blip>
          <a:stretch>
            <a:fillRect/>
          </a:stretch>
        </a:blipFill>
        <a:effectLst/>
      </p:bgPr>
    </p:bg>
    <p:spTree>
      <p:nvGrpSpPr>
        <p:cNvPr id="1" name="Shape 1847"/>
        <p:cNvGrpSpPr/>
        <p:nvPr/>
      </p:nvGrpSpPr>
      <p:grpSpPr>
        <a:xfrm>
          <a:off x="0" y="0"/>
          <a:ext cx="0" cy="0"/>
          <a:chOff x="0" y="0"/>
          <a:chExt cx="0" cy="0"/>
        </a:xfrm>
      </p:grpSpPr>
      <p:pic>
        <p:nvPicPr>
          <p:cNvPr id="1848" name="Google Shape;1848;p17"/>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1849" name="Google Shape;1849;p17"/>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50" name="Google Shape;1850;p17"/>
          <p:cNvGrpSpPr/>
          <p:nvPr/>
        </p:nvGrpSpPr>
        <p:grpSpPr>
          <a:xfrm>
            <a:off x="714175" y="1093271"/>
            <a:ext cx="7715647" cy="131916"/>
            <a:chOff x="714175" y="1115188"/>
            <a:chExt cx="7715647" cy="131916"/>
          </a:xfrm>
        </p:grpSpPr>
        <p:grpSp>
          <p:nvGrpSpPr>
            <p:cNvPr id="1851" name="Google Shape;1851;p17"/>
            <p:cNvGrpSpPr/>
            <p:nvPr/>
          </p:nvGrpSpPr>
          <p:grpSpPr>
            <a:xfrm>
              <a:off x="714175" y="1115188"/>
              <a:ext cx="7715647" cy="131916"/>
              <a:chOff x="714175" y="1082438"/>
              <a:chExt cx="7715647" cy="131916"/>
            </a:xfrm>
          </p:grpSpPr>
          <p:sp>
            <p:nvSpPr>
              <p:cNvPr id="1852" name="Google Shape;1852;p17"/>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7"/>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 name="Google Shape;1854;p17"/>
            <p:cNvGrpSpPr/>
            <p:nvPr/>
          </p:nvGrpSpPr>
          <p:grpSpPr>
            <a:xfrm>
              <a:off x="989955" y="1149073"/>
              <a:ext cx="7163972" cy="64150"/>
              <a:chOff x="1299890" y="844622"/>
              <a:chExt cx="6544233" cy="64143"/>
            </a:xfrm>
          </p:grpSpPr>
          <p:grpSp>
            <p:nvGrpSpPr>
              <p:cNvPr id="1855" name="Google Shape;1855;p17"/>
              <p:cNvGrpSpPr/>
              <p:nvPr/>
            </p:nvGrpSpPr>
            <p:grpSpPr>
              <a:xfrm>
                <a:off x="4528885" y="844622"/>
                <a:ext cx="3315238" cy="64143"/>
                <a:chOff x="896765" y="648922"/>
                <a:chExt cx="3315238" cy="64143"/>
              </a:xfrm>
            </p:grpSpPr>
            <p:sp>
              <p:nvSpPr>
                <p:cNvPr id="1856" name="Google Shape;1856;p1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 name="Google Shape;1889;p17"/>
              <p:cNvGrpSpPr/>
              <p:nvPr/>
            </p:nvGrpSpPr>
            <p:grpSpPr>
              <a:xfrm>
                <a:off x="1299890" y="844622"/>
                <a:ext cx="3315238" cy="64143"/>
                <a:chOff x="896765" y="648922"/>
                <a:chExt cx="3315238" cy="64143"/>
              </a:xfrm>
            </p:grpSpPr>
            <p:sp>
              <p:nvSpPr>
                <p:cNvPr id="1890" name="Google Shape;1890;p1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CUSTOM_9_1_1">
    <p:bg>
      <p:bgPr>
        <a:blipFill>
          <a:blip r:embed="rId2">
            <a:alphaModFix/>
          </a:blip>
          <a:stretch>
            <a:fillRect/>
          </a:stretch>
        </a:blipFill>
        <a:effectLst/>
      </p:bgPr>
    </p:bg>
    <p:spTree>
      <p:nvGrpSpPr>
        <p:cNvPr id="1" name="Shape 1923"/>
        <p:cNvGrpSpPr/>
        <p:nvPr/>
      </p:nvGrpSpPr>
      <p:grpSpPr>
        <a:xfrm>
          <a:off x="0" y="0"/>
          <a:ext cx="0" cy="0"/>
          <a:chOff x="0" y="0"/>
          <a:chExt cx="0" cy="0"/>
        </a:xfrm>
      </p:grpSpPr>
      <p:pic>
        <p:nvPicPr>
          <p:cNvPr id="1924" name="Google Shape;1924;p18"/>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1925" name="Google Shape;1925;p18"/>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926" name="Google Shape;1926;p18"/>
          <p:cNvGrpSpPr/>
          <p:nvPr/>
        </p:nvGrpSpPr>
        <p:grpSpPr>
          <a:xfrm>
            <a:off x="714175" y="1093271"/>
            <a:ext cx="7715647" cy="131916"/>
            <a:chOff x="714175" y="1115188"/>
            <a:chExt cx="7715647" cy="131916"/>
          </a:xfrm>
        </p:grpSpPr>
        <p:grpSp>
          <p:nvGrpSpPr>
            <p:cNvPr id="1927" name="Google Shape;1927;p18"/>
            <p:cNvGrpSpPr/>
            <p:nvPr/>
          </p:nvGrpSpPr>
          <p:grpSpPr>
            <a:xfrm>
              <a:off x="714175" y="1115188"/>
              <a:ext cx="7715647" cy="131916"/>
              <a:chOff x="714175" y="1082438"/>
              <a:chExt cx="7715647" cy="131916"/>
            </a:xfrm>
          </p:grpSpPr>
          <p:sp>
            <p:nvSpPr>
              <p:cNvPr id="1928" name="Google Shape;1928;p18"/>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8"/>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18"/>
            <p:cNvGrpSpPr/>
            <p:nvPr/>
          </p:nvGrpSpPr>
          <p:grpSpPr>
            <a:xfrm>
              <a:off x="989955" y="1149073"/>
              <a:ext cx="7163972" cy="64150"/>
              <a:chOff x="1299890" y="844622"/>
              <a:chExt cx="6544233" cy="64143"/>
            </a:xfrm>
          </p:grpSpPr>
          <p:grpSp>
            <p:nvGrpSpPr>
              <p:cNvPr id="1931" name="Google Shape;1931;p18"/>
              <p:cNvGrpSpPr/>
              <p:nvPr/>
            </p:nvGrpSpPr>
            <p:grpSpPr>
              <a:xfrm>
                <a:off x="4528885" y="844622"/>
                <a:ext cx="3315238" cy="64143"/>
                <a:chOff x="896765" y="648922"/>
                <a:chExt cx="3315238" cy="64143"/>
              </a:xfrm>
            </p:grpSpPr>
            <p:sp>
              <p:nvSpPr>
                <p:cNvPr id="1932" name="Google Shape;1932;p1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 name="Google Shape;1965;p18"/>
              <p:cNvGrpSpPr/>
              <p:nvPr/>
            </p:nvGrpSpPr>
            <p:grpSpPr>
              <a:xfrm>
                <a:off x="1299890" y="844622"/>
                <a:ext cx="3315238" cy="64143"/>
                <a:chOff x="896765" y="648922"/>
                <a:chExt cx="3315238" cy="64143"/>
              </a:xfrm>
            </p:grpSpPr>
            <p:sp>
              <p:nvSpPr>
                <p:cNvPr id="1966" name="Google Shape;1966;p1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1999" name="Google Shape;1999;p18"/>
          <p:cNvPicPr preferRelativeResize="0"/>
          <p:nvPr/>
        </p:nvPicPr>
        <p:blipFill>
          <a:blip r:embed="rId4">
            <a:alphaModFix/>
          </a:blip>
          <a:stretch>
            <a:fillRect/>
          </a:stretch>
        </p:blipFill>
        <p:spPr>
          <a:xfrm>
            <a:off x="-598950" y="-249175"/>
            <a:ext cx="1392451" cy="1044301"/>
          </a:xfrm>
          <a:prstGeom prst="rect">
            <a:avLst/>
          </a:prstGeom>
          <a:noFill/>
          <a:ln>
            <a:noFill/>
          </a:ln>
        </p:spPr>
      </p:pic>
      <p:pic>
        <p:nvPicPr>
          <p:cNvPr id="2000" name="Google Shape;2000;p18"/>
          <p:cNvPicPr preferRelativeResize="0"/>
          <p:nvPr/>
        </p:nvPicPr>
        <p:blipFill>
          <a:blip r:embed="rId4">
            <a:alphaModFix/>
          </a:blip>
          <a:stretch>
            <a:fillRect/>
          </a:stretch>
        </p:blipFill>
        <p:spPr>
          <a:xfrm>
            <a:off x="7361874" y="-560850"/>
            <a:ext cx="2482699" cy="1861951"/>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4">
  <p:cSld name="CUSTOM_9_1_1_1">
    <p:bg>
      <p:bgPr>
        <a:blipFill>
          <a:blip r:embed="rId2">
            <a:alphaModFix/>
          </a:blip>
          <a:stretch>
            <a:fillRect/>
          </a:stretch>
        </a:blipFill>
        <a:effectLst/>
      </p:bgPr>
    </p:bg>
    <p:spTree>
      <p:nvGrpSpPr>
        <p:cNvPr id="1" name="Shape 2001"/>
        <p:cNvGrpSpPr/>
        <p:nvPr/>
      </p:nvGrpSpPr>
      <p:grpSpPr>
        <a:xfrm>
          <a:off x="0" y="0"/>
          <a:ext cx="0" cy="0"/>
          <a:chOff x="0" y="0"/>
          <a:chExt cx="0" cy="0"/>
        </a:xfrm>
      </p:grpSpPr>
      <p:pic>
        <p:nvPicPr>
          <p:cNvPr id="2002" name="Google Shape;2002;p19"/>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003" name="Google Shape;2003;p19"/>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004" name="Google Shape;2004;p19"/>
          <p:cNvGrpSpPr/>
          <p:nvPr/>
        </p:nvGrpSpPr>
        <p:grpSpPr>
          <a:xfrm>
            <a:off x="714175" y="1093271"/>
            <a:ext cx="7715647" cy="131916"/>
            <a:chOff x="714175" y="1115188"/>
            <a:chExt cx="7715647" cy="131916"/>
          </a:xfrm>
        </p:grpSpPr>
        <p:grpSp>
          <p:nvGrpSpPr>
            <p:cNvPr id="2005" name="Google Shape;2005;p19"/>
            <p:cNvGrpSpPr/>
            <p:nvPr/>
          </p:nvGrpSpPr>
          <p:grpSpPr>
            <a:xfrm>
              <a:off x="714175" y="1115188"/>
              <a:ext cx="7715647" cy="131916"/>
              <a:chOff x="714175" y="1082438"/>
              <a:chExt cx="7715647" cy="131916"/>
            </a:xfrm>
          </p:grpSpPr>
          <p:sp>
            <p:nvSpPr>
              <p:cNvPr id="2006" name="Google Shape;2006;p19"/>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9"/>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 name="Google Shape;2008;p19"/>
            <p:cNvGrpSpPr/>
            <p:nvPr/>
          </p:nvGrpSpPr>
          <p:grpSpPr>
            <a:xfrm>
              <a:off x="989955" y="1149073"/>
              <a:ext cx="7163972" cy="64150"/>
              <a:chOff x="1299890" y="844622"/>
              <a:chExt cx="6544233" cy="64143"/>
            </a:xfrm>
          </p:grpSpPr>
          <p:grpSp>
            <p:nvGrpSpPr>
              <p:cNvPr id="2009" name="Google Shape;2009;p19"/>
              <p:cNvGrpSpPr/>
              <p:nvPr/>
            </p:nvGrpSpPr>
            <p:grpSpPr>
              <a:xfrm>
                <a:off x="4528885" y="844622"/>
                <a:ext cx="3315238" cy="64143"/>
                <a:chOff x="896765" y="648922"/>
                <a:chExt cx="3315238" cy="64143"/>
              </a:xfrm>
            </p:grpSpPr>
            <p:sp>
              <p:nvSpPr>
                <p:cNvPr id="2010" name="Google Shape;2010;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 name="Google Shape;2043;p19"/>
              <p:cNvGrpSpPr/>
              <p:nvPr/>
            </p:nvGrpSpPr>
            <p:grpSpPr>
              <a:xfrm>
                <a:off x="1299890" y="844622"/>
                <a:ext cx="3315238" cy="64143"/>
                <a:chOff x="896765" y="648922"/>
                <a:chExt cx="3315238" cy="64143"/>
              </a:xfrm>
            </p:grpSpPr>
            <p:sp>
              <p:nvSpPr>
                <p:cNvPr id="2044" name="Google Shape;2044;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5">
  <p:cSld name="CUSTOM_9_1_1_1_1">
    <p:bg>
      <p:bgPr>
        <a:blipFill>
          <a:blip r:embed="rId2">
            <a:alphaModFix/>
          </a:blip>
          <a:stretch>
            <a:fillRect/>
          </a:stretch>
        </a:blipFill>
        <a:effectLst/>
      </p:bgPr>
    </p:bg>
    <p:spTree>
      <p:nvGrpSpPr>
        <p:cNvPr id="1" name="Shape 2077"/>
        <p:cNvGrpSpPr/>
        <p:nvPr/>
      </p:nvGrpSpPr>
      <p:grpSpPr>
        <a:xfrm>
          <a:off x="0" y="0"/>
          <a:ext cx="0" cy="0"/>
          <a:chOff x="0" y="0"/>
          <a:chExt cx="0" cy="0"/>
        </a:xfrm>
      </p:grpSpPr>
      <p:pic>
        <p:nvPicPr>
          <p:cNvPr id="2078" name="Google Shape;2078;p20"/>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079" name="Google Shape;2079;p20"/>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080" name="Google Shape;2080;p20"/>
          <p:cNvGrpSpPr/>
          <p:nvPr/>
        </p:nvGrpSpPr>
        <p:grpSpPr>
          <a:xfrm>
            <a:off x="714175" y="1093271"/>
            <a:ext cx="7715647" cy="131916"/>
            <a:chOff x="714175" y="1115188"/>
            <a:chExt cx="7715647" cy="131916"/>
          </a:xfrm>
        </p:grpSpPr>
        <p:grpSp>
          <p:nvGrpSpPr>
            <p:cNvPr id="2081" name="Google Shape;2081;p20"/>
            <p:cNvGrpSpPr/>
            <p:nvPr/>
          </p:nvGrpSpPr>
          <p:grpSpPr>
            <a:xfrm>
              <a:off x="714175" y="1115188"/>
              <a:ext cx="7715647" cy="131916"/>
              <a:chOff x="714175" y="1082438"/>
              <a:chExt cx="7715647" cy="131916"/>
            </a:xfrm>
          </p:grpSpPr>
          <p:sp>
            <p:nvSpPr>
              <p:cNvPr id="2082" name="Google Shape;2082;p20"/>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0"/>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20"/>
            <p:cNvGrpSpPr/>
            <p:nvPr/>
          </p:nvGrpSpPr>
          <p:grpSpPr>
            <a:xfrm>
              <a:off x="989955" y="1149073"/>
              <a:ext cx="7163972" cy="64150"/>
              <a:chOff x="1299890" y="844622"/>
              <a:chExt cx="6544233" cy="64143"/>
            </a:xfrm>
          </p:grpSpPr>
          <p:grpSp>
            <p:nvGrpSpPr>
              <p:cNvPr id="2085" name="Google Shape;2085;p20"/>
              <p:cNvGrpSpPr/>
              <p:nvPr/>
            </p:nvGrpSpPr>
            <p:grpSpPr>
              <a:xfrm>
                <a:off x="4528885" y="844622"/>
                <a:ext cx="3315238" cy="64143"/>
                <a:chOff x="896765" y="648922"/>
                <a:chExt cx="3315238" cy="64143"/>
              </a:xfrm>
            </p:grpSpPr>
            <p:sp>
              <p:nvSpPr>
                <p:cNvPr id="2086" name="Google Shape;2086;p2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20"/>
              <p:cNvGrpSpPr/>
              <p:nvPr/>
            </p:nvGrpSpPr>
            <p:grpSpPr>
              <a:xfrm>
                <a:off x="1299890" y="844622"/>
                <a:ext cx="3315238" cy="64143"/>
                <a:chOff x="896765" y="648922"/>
                <a:chExt cx="3315238" cy="64143"/>
              </a:xfrm>
            </p:grpSpPr>
            <p:sp>
              <p:nvSpPr>
                <p:cNvPr id="2120" name="Google Shape;2120;p2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153" name="Google Shape;2153;p20"/>
          <p:cNvPicPr preferRelativeResize="0"/>
          <p:nvPr/>
        </p:nvPicPr>
        <p:blipFill>
          <a:blip r:embed="rId4">
            <a:alphaModFix/>
          </a:blip>
          <a:stretch>
            <a:fillRect/>
          </a:stretch>
        </p:blipFill>
        <p:spPr>
          <a:xfrm rot="-4499998">
            <a:off x="8255858" y="3255118"/>
            <a:ext cx="1741287" cy="1305918"/>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6">
  <p:cSld name="CUSTOM_9_1_1_1_1_1">
    <p:bg>
      <p:bgPr>
        <a:blipFill>
          <a:blip r:embed="rId2">
            <a:alphaModFix/>
          </a:blip>
          <a:stretch>
            <a:fillRect/>
          </a:stretch>
        </a:blipFill>
        <a:effectLst/>
      </p:bgPr>
    </p:bg>
    <p:spTree>
      <p:nvGrpSpPr>
        <p:cNvPr id="1" name="Shape 2154"/>
        <p:cNvGrpSpPr/>
        <p:nvPr/>
      </p:nvGrpSpPr>
      <p:grpSpPr>
        <a:xfrm>
          <a:off x="0" y="0"/>
          <a:ext cx="0" cy="0"/>
          <a:chOff x="0" y="0"/>
          <a:chExt cx="0" cy="0"/>
        </a:xfrm>
      </p:grpSpPr>
      <p:pic>
        <p:nvPicPr>
          <p:cNvPr id="2155" name="Google Shape;2155;p21"/>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156" name="Google Shape;2156;p21"/>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57" name="Google Shape;2157;p21"/>
          <p:cNvGrpSpPr/>
          <p:nvPr/>
        </p:nvGrpSpPr>
        <p:grpSpPr>
          <a:xfrm>
            <a:off x="714175" y="1093271"/>
            <a:ext cx="7715647" cy="131916"/>
            <a:chOff x="714175" y="1115188"/>
            <a:chExt cx="7715647" cy="131916"/>
          </a:xfrm>
        </p:grpSpPr>
        <p:grpSp>
          <p:nvGrpSpPr>
            <p:cNvPr id="2158" name="Google Shape;2158;p21"/>
            <p:cNvGrpSpPr/>
            <p:nvPr/>
          </p:nvGrpSpPr>
          <p:grpSpPr>
            <a:xfrm>
              <a:off x="714175" y="1115188"/>
              <a:ext cx="7715647" cy="131916"/>
              <a:chOff x="714175" y="1082438"/>
              <a:chExt cx="7715647" cy="131916"/>
            </a:xfrm>
          </p:grpSpPr>
          <p:sp>
            <p:nvSpPr>
              <p:cNvPr id="2159" name="Google Shape;2159;p21"/>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1"/>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21"/>
            <p:cNvGrpSpPr/>
            <p:nvPr/>
          </p:nvGrpSpPr>
          <p:grpSpPr>
            <a:xfrm>
              <a:off x="989955" y="1149073"/>
              <a:ext cx="7163972" cy="64150"/>
              <a:chOff x="1299890" y="844622"/>
              <a:chExt cx="6544233" cy="64143"/>
            </a:xfrm>
          </p:grpSpPr>
          <p:grpSp>
            <p:nvGrpSpPr>
              <p:cNvPr id="2162" name="Google Shape;2162;p21"/>
              <p:cNvGrpSpPr/>
              <p:nvPr/>
            </p:nvGrpSpPr>
            <p:grpSpPr>
              <a:xfrm>
                <a:off x="4528885" y="844622"/>
                <a:ext cx="3315238" cy="64143"/>
                <a:chOff x="896765" y="648922"/>
                <a:chExt cx="3315238" cy="64143"/>
              </a:xfrm>
            </p:grpSpPr>
            <p:sp>
              <p:nvSpPr>
                <p:cNvPr id="2163" name="Google Shape;2163;p2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 name="Google Shape;2196;p21"/>
              <p:cNvGrpSpPr/>
              <p:nvPr/>
            </p:nvGrpSpPr>
            <p:grpSpPr>
              <a:xfrm>
                <a:off x="1299890" y="844622"/>
                <a:ext cx="3315238" cy="64143"/>
                <a:chOff x="896765" y="648922"/>
                <a:chExt cx="3315238" cy="64143"/>
              </a:xfrm>
            </p:grpSpPr>
            <p:sp>
              <p:nvSpPr>
                <p:cNvPr id="2197" name="Google Shape;2197;p2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230" name="Google Shape;2230;p21"/>
          <p:cNvPicPr preferRelativeResize="0"/>
          <p:nvPr/>
        </p:nvPicPr>
        <p:blipFill>
          <a:blip r:embed="rId4">
            <a:alphaModFix/>
          </a:blip>
          <a:stretch>
            <a:fillRect/>
          </a:stretch>
        </p:blipFill>
        <p:spPr>
          <a:xfrm>
            <a:off x="7622225" y="3940325"/>
            <a:ext cx="1392451" cy="1044301"/>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92"/>
        <p:cNvGrpSpPr/>
        <p:nvPr/>
      </p:nvGrpSpPr>
      <p:grpSpPr>
        <a:xfrm>
          <a:off x="0" y="0"/>
          <a:ext cx="0" cy="0"/>
          <a:chOff x="0" y="0"/>
          <a:chExt cx="0" cy="0"/>
        </a:xfrm>
      </p:grpSpPr>
      <p:pic>
        <p:nvPicPr>
          <p:cNvPr id="193" name="Google Shape;193;p3"/>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194" name="Google Shape;194;p3"/>
          <p:cNvSpPr txBox="1">
            <a:spLocks noGrp="1"/>
          </p:cNvSpPr>
          <p:nvPr>
            <p:ph type="title" hasCustomPrompt="1"/>
          </p:nvPr>
        </p:nvSpPr>
        <p:spPr>
          <a:xfrm flipH="1">
            <a:off x="3784350" y="1360243"/>
            <a:ext cx="1575300" cy="100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8000" b="1">
                <a:solidFill>
                  <a:schemeClr val="lt2"/>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95" name="Google Shape;195;p3"/>
          <p:cNvSpPr txBox="1">
            <a:spLocks noGrp="1"/>
          </p:cNvSpPr>
          <p:nvPr>
            <p:ph type="title" idx="2"/>
          </p:nvPr>
        </p:nvSpPr>
        <p:spPr>
          <a:xfrm>
            <a:off x="1383000" y="2761205"/>
            <a:ext cx="6378000" cy="876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6" name="Google Shape;196;p3"/>
          <p:cNvSpPr txBox="1">
            <a:spLocks noGrp="1"/>
          </p:cNvSpPr>
          <p:nvPr>
            <p:ph type="subTitle" idx="1"/>
          </p:nvPr>
        </p:nvSpPr>
        <p:spPr>
          <a:xfrm>
            <a:off x="1383000" y="3681550"/>
            <a:ext cx="6378000" cy="35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97" name="Google Shape;197;p3"/>
          <p:cNvGrpSpPr/>
          <p:nvPr/>
        </p:nvGrpSpPr>
        <p:grpSpPr>
          <a:xfrm>
            <a:off x="714214" y="4473580"/>
            <a:ext cx="7715881" cy="314092"/>
            <a:chOff x="946206" y="1234018"/>
            <a:chExt cx="7556440" cy="307601"/>
          </a:xfrm>
        </p:grpSpPr>
        <p:grpSp>
          <p:nvGrpSpPr>
            <p:cNvPr id="198" name="Google Shape;198;p3"/>
            <p:cNvGrpSpPr/>
            <p:nvPr/>
          </p:nvGrpSpPr>
          <p:grpSpPr>
            <a:xfrm>
              <a:off x="1114930" y="1355757"/>
              <a:ext cx="7163972" cy="64150"/>
              <a:chOff x="1299890" y="844622"/>
              <a:chExt cx="6544233" cy="64143"/>
            </a:xfrm>
          </p:grpSpPr>
          <p:grpSp>
            <p:nvGrpSpPr>
              <p:cNvPr id="199" name="Google Shape;199;p3"/>
              <p:cNvGrpSpPr/>
              <p:nvPr/>
            </p:nvGrpSpPr>
            <p:grpSpPr>
              <a:xfrm>
                <a:off x="4528885" y="844622"/>
                <a:ext cx="3315238" cy="64143"/>
                <a:chOff x="896765" y="648922"/>
                <a:chExt cx="3315238" cy="64143"/>
              </a:xfrm>
            </p:grpSpPr>
            <p:sp>
              <p:nvSpPr>
                <p:cNvPr id="200" name="Google Shape;200;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233;p3"/>
              <p:cNvGrpSpPr/>
              <p:nvPr/>
            </p:nvGrpSpPr>
            <p:grpSpPr>
              <a:xfrm>
                <a:off x="1299890" y="844622"/>
                <a:ext cx="3315238" cy="64143"/>
                <a:chOff x="896765" y="648922"/>
                <a:chExt cx="3315238" cy="64143"/>
              </a:xfrm>
            </p:grpSpPr>
            <p:sp>
              <p:nvSpPr>
                <p:cNvPr id="234" name="Google Shape;234;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 name="Google Shape;267;p3"/>
            <p:cNvGrpSpPr/>
            <p:nvPr/>
          </p:nvGrpSpPr>
          <p:grpSpPr>
            <a:xfrm>
              <a:off x="946206" y="1234018"/>
              <a:ext cx="310295" cy="307601"/>
              <a:chOff x="1969331" y="802493"/>
              <a:chExt cx="310295" cy="307601"/>
            </a:xfrm>
          </p:grpSpPr>
          <p:sp>
            <p:nvSpPr>
              <p:cNvPr id="268" name="Google Shape;268;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 name="Google Shape;269;p3"/>
              <p:cNvGrpSpPr/>
              <p:nvPr/>
            </p:nvGrpSpPr>
            <p:grpSpPr>
              <a:xfrm>
                <a:off x="1969331" y="802493"/>
                <a:ext cx="310295" cy="307601"/>
                <a:chOff x="4037750" y="3523325"/>
                <a:chExt cx="108975" cy="108025"/>
              </a:xfrm>
            </p:grpSpPr>
            <p:sp>
              <p:nvSpPr>
                <p:cNvPr id="270" name="Google Shape;270;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 name="Google Shape;276;p3"/>
            <p:cNvGrpSpPr/>
            <p:nvPr/>
          </p:nvGrpSpPr>
          <p:grpSpPr>
            <a:xfrm flipH="1">
              <a:off x="8192350" y="1234018"/>
              <a:ext cx="310295" cy="307601"/>
              <a:chOff x="1969331" y="802493"/>
              <a:chExt cx="310295" cy="307601"/>
            </a:xfrm>
          </p:grpSpPr>
          <p:sp>
            <p:nvSpPr>
              <p:cNvPr id="277" name="Google Shape;277;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 name="Google Shape;278;p3"/>
              <p:cNvGrpSpPr/>
              <p:nvPr/>
            </p:nvGrpSpPr>
            <p:grpSpPr>
              <a:xfrm>
                <a:off x="1969331" y="802493"/>
                <a:ext cx="310295" cy="307601"/>
                <a:chOff x="4037750" y="3523325"/>
                <a:chExt cx="108975" cy="108025"/>
              </a:xfrm>
            </p:grpSpPr>
            <p:sp>
              <p:nvSpPr>
                <p:cNvPr id="279" name="Google Shape;279;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5" name="Google Shape;285;p3"/>
          <p:cNvGrpSpPr/>
          <p:nvPr/>
        </p:nvGrpSpPr>
        <p:grpSpPr>
          <a:xfrm>
            <a:off x="714208" y="355816"/>
            <a:ext cx="7715881" cy="314092"/>
            <a:chOff x="714181" y="414418"/>
            <a:chExt cx="7556440" cy="307601"/>
          </a:xfrm>
        </p:grpSpPr>
        <p:grpSp>
          <p:nvGrpSpPr>
            <p:cNvPr id="286" name="Google Shape;286;p3"/>
            <p:cNvGrpSpPr/>
            <p:nvPr/>
          </p:nvGrpSpPr>
          <p:grpSpPr>
            <a:xfrm>
              <a:off x="882905" y="536157"/>
              <a:ext cx="7163972" cy="64150"/>
              <a:chOff x="1299890" y="844622"/>
              <a:chExt cx="6544233" cy="64143"/>
            </a:xfrm>
          </p:grpSpPr>
          <p:grpSp>
            <p:nvGrpSpPr>
              <p:cNvPr id="287" name="Google Shape;287;p3"/>
              <p:cNvGrpSpPr/>
              <p:nvPr/>
            </p:nvGrpSpPr>
            <p:grpSpPr>
              <a:xfrm>
                <a:off x="4528885" y="844622"/>
                <a:ext cx="3315238" cy="64143"/>
                <a:chOff x="896765" y="648922"/>
                <a:chExt cx="3315238" cy="64143"/>
              </a:xfrm>
            </p:grpSpPr>
            <p:sp>
              <p:nvSpPr>
                <p:cNvPr id="288" name="Google Shape;288;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 name="Google Shape;321;p3"/>
              <p:cNvGrpSpPr/>
              <p:nvPr/>
            </p:nvGrpSpPr>
            <p:grpSpPr>
              <a:xfrm>
                <a:off x="1299890" y="844622"/>
                <a:ext cx="3315238" cy="64143"/>
                <a:chOff x="896765" y="648922"/>
                <a:chExt cx="3315238" cy="64143"/>
              </a:xfrm>
            </p:grpSpPr>
            <p:sp>
              <p:nvSpPr>
                <p:cNvPr id="322" name="Google Shape;322;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5" name="Google Shape;355;p3"/>
            <p:cNvGrpSpPr/>
            <p:nvPr/>
          </p:nvGrpSpPr>
          <p:grpSpPr>
            <a:xfrm>
              <a:off x="714181" y="414418"/>
              <a:ext cx="310295" cy="307601"/>
              <a:chOff x="1969331" y="802493"/>
              <a:chExt cx="310295" cy="307601"/>
            </a:xfrm>
          </p:grpSpPr>
          <p:sp>
            <p:nvSpPr>
              <p:cNvPr id="356" name="Google Shape;356;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3"/>
              <p:cNvGrpSpPr/>
              <p:nvPr/>
            </p:nvGrpSpPr>
            <p:grpSpPr>
              <a:xfrm>
                <a:off x="1969331" y="802493"/>
                <a:ext cx="310295" cy="307601"/>
                <a:chOff x="4037750" y="3523325"/>
                <a:chExt cx="108975" cy="108025"/>
              </a:xfrm>
            </p:grpSpPr>
            <p:sp>
              <p:nvSpPr>
                <p:cNvPr id="358" name="Google Shape;358;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4" name="Google Shape;364;p3"/>
            <p:cNvGrpSpPr/>
            <p:nvPr/>
          </p:nvGrpSpPr>
          <p:grpSpPr>
            <a:xfrm flipH="1">
              <a:off x="7960325" y="414418"/>
              <a:ext cx="310295" cy="307601"/>
              <a:chOff x="1969331" y="802493"/>
              <a:chExt cx="310295" cy="307601"/>
            </a:xfrm>
          </p:grpSpPr>
          <p:sp>
            <p:nvSpPr>
              <p:cNvPr id="365" name="Google Shape;365;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 name="Google Shape;366;p3"/>
              <p:cNvGrpSpPr/>
              <p:nvPr/>
            </p:nvGrpSpPr>
            <p:grpSpPr>
              <a:xfrm>
                <a:off x="1969331" y="802493"/>
                <a:ext cx="310295" cy="307601"/>
                <a:chOff x="4037750" y="3523325"/>
                <a:chExt cx="108975" cy="108025"/>
              </a:xfrm>
            </p:grpSpPr>
            <p:sp>
              <p:nvSpPr>
                <p:cNvPr id="367" name="Google Shape;367;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373" name="Google Shape;373;p3"/>
          <p:cNvPicPr preferRelativeResize="0"/>
          <p:nvPr/>
        </p:nvPicPr>
        <p:blipFill>
          <a:blip r:embed="rId4">
            <a:alphaModFix/>
          </a:blip>
          <a:stretch>
            <a:fillRect/>
          </a:stretch>
        </p:blipFill>
        <p:spPr>
          <a:xfrm>
            <a:off x="-480200" y="-215475"/>
            <a:ext cx="1737950" cy="1303450"/>
          </a:xfrm>
          <a:prstGeom prst="rect">
            <a:avLst/>
          </a:prstGeom>
          <a:noFill/>
          <a:ln>
            <a:noFill/>
          </a:ln>
        </p:spPr>
      </p:pic>
      <p:pic>
        <p:nvPicPr>
          <p:cNvPr id="374" name="Google Shape;374;p3"/>
          <p:cNvPicPr preferRelativeResize="0"/>
          <p:nvPr/>
        </p:nvPicPr>
        <p:blipFill rotWithShape="1">
          <a:blip r:embed="rId5">
            <a:alphaModFix/>
          </a:blip>
          <a:srcRect l="21203" t="7587" r="29576" b="27232"/>
          <a:stretch/>
        </p:blipFill>
        <p:spPr>
          <a:xfrm flipH="1">
            <a:off x="7621388" y="2367050"/>
            <a:ext cx="1586774" cy="1575976"/>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7">
  <p:cSld name="CUSTOM_9_1_1_1_1_1_1">
    <p:bg>
      <p:bgPr>
        <a:blipFill>
          <a:blip r:embed="rId2">
            <a:alphaModFix/>
          </a:blip>
          <a:stretch>
            <a:fillRect/>
          </a:stretch>
        </a:blipFill>
        <a:effectLst/>
      </p:bgPr>
    </p:bg>
    <p:spTree>
      <p:nvGrpSpPr>
        <p:cNvPr id="1" name="Shape 2231"/>
        <p:cNvGrpSpPr/>
        <p:nvPr/>
      </p:nvGrpSpPr>
      <p:grpSpPr>
        <a:xfrm>
          <a:off x="0" y="0"/>
          <a:ext cx="0" cy="0"/>
          <a:chOff x="0" y="0"/>
          <a:chExt cx="0" cy="0"/>
        </a:xfrm>
      </p:grpSpPr>
      <p:pic>
        <p:nvPicPr>
          <p:cNvPr id="2232" name="Google Shape;2232;p22"/>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233" name="Google Shape;2233;p22"/>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34" name="Google Shape;2234;p22"/>
          <p:cNvGrpSpPr/>
          <p:nvPr/>
        </p:nvGrpSpPr>
        <p:grpSpPr>
          <a:xfrm>
            <a:off x="714175" y="1093271"/>
            <a:ext cx="7715647" cy="131916"/>
            <a:chOff x="714175" y="1115188"/>
            <a:chExt cx="7715647" cy="131916"/>
          </a:xfrm>
        </p:grpSpPr>
        <p:grpSp>
          <p:nvGrpSpPr>
            <p:cNvPr id="2235" name="Google Shape;2235;p22"/>
            <p:cNvGrpSpPr/>
            <p:nvPr/>
          </p:nvGrpSpPr>
          <p:grpSpPr>
            <a:xfrm>
              <a:off x="714175" y="1115188"/>
              <a:ext cx="7715647" cy="131916"/>
              <a:chOff x="714175" y="1082438"/>
              <a:chExt cx="7715647" cy="131916"/>
            </a:xfrm>
          </p:grpSpPr>
          <p:sp>
            <p:nvSpPr>
              <p:cNvPr id="2236" name="Google Shape;2236;p22"/>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2"/>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 name="Google Shape;2238;p22"/>
            <p:cNvGrpSpPr/>
            <p:nvPr/>
          </p:nvGrpSpPr>
          <p:grpSpPr>
            <a:xfrm>
              <a:off x="989955" y="1149073"/>
              <a:ext cx="7163972" cy="64150"/>
              <a:chOff x="1299890" y="844622"/>
              <a:chExt cx="6544233" cy="64143"/>
            </a:xfrm>
          </p:grpSpPr>
          <p:grpSp>
            <p:nvGrpSpPr>
              <p:cNvPr id="2239" name="Google Shape;2239;p22"/>
              <p:cNvGrpSpPr/>
              <p:nvPr/>
            </p:nvGrpSpPr>
            <p:grpSpPr>
              <a:xfrm>
                <a:off x="4528885" y="844622"/>
                <a:ext cx="3315238" cy="64143"/>
                <a:chOff x="896765" y="648922"/>
                <a:chExt cx="3315238" cy="64143"/>
              </a:xfrm>
            </p:grpSpPr>
            <p:sp>
              <p:nvSpPr>
                <p:cNvPr id="2240" name="Google Shape;2240;p2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3" name="Google Shape;2273;p22"/>
              <p:cNvGrpSpPr/>
              <p:nvPr/>
            </p:nvGrpSpPr>
            <p:grpSpPr>
              <a:xfrm>
                <a:off x="1299890" y="844622"/>
                <a:ext cx="3315238" cy="64143"/>
                <a:chOff x="896765" y="648922"/>
                <a:chExt cx="3315238" cy="64143"/>
              </a:xfrm>
            </p:grpSpPr>
            <p:sp>
              <p:nvSpPr>
                <p:cNvPr id="2274" name="Google Shape;2274;p2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307" name="Google Shape;2307;p22"/>
          <p:cNvPicPr preferRelativeResize="0"/>
          <p:nvPr/>
        </p:nvPicPr>
        <p:blipFill>
          <a:blip r:embed="rId4">
            <a:alphaModFix/>
          </a:blip>
          <a:stretch>
            <a:fillRect/>
          </a:stretch>
        </p:blipFill>
        <p:spPr>
          <a:xfrm>
            <a:off x="-329017" y="-159050"/>
            <a:ext cx="1597433" cy="1198049"/>
          </a:xfrm>
          <a:prstGeom prst="rect">
            <a:avLst/>
          </a:prstGeom>
          <a:noFill/>
          <a:ln>
            <a:noFill/>
          </a:ln>
        </p:spPr>
      </p:pic>
      <p:pic>
        <p:nvPicPr>
          <p:cNvPr id="2308" name="Google Shape;2308;p22"/>
          <p:cNvPicPr preferRelativeResize="0"/>
          <p:nvPr/>
        </p:nvPicPr>
        <p:blipFill rotWithShape="1">
          <a:blip r:embed="rId5">
            <a:alphaModFix/>
          </a:blip>
          <a:srcRect l="21203" t="7587" r="29576" b="27232"/>
          <a:stretch/>
        </p:blipFill>
        <p:spPr>
          <a:xfrm flipH="1">
            <a:off x="7858888" y="3378750"/>
            <a:ext cx="1586774" cy="1575976"/>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8">
  <p:cSld name="CUSTOM_14_3">
    <p:spTree>
      <p:nvGrpSpPr>
        <p:cNvPr id="1" name="Shape 2309"/>
        <p:cNvGrpSpPr/>
        <p:nvPr/>
      </p:nvGrpSpPr>
      <p:grpSpPr>
        <a:xfrm>
          <a:off x="0" y="0"/>
          <a:ext cx="0" cy="0"/>
          <a:chOff x="0" y="0"/>
          <a:chExt cx="0" cy="0"/>
        </a:xfrm>
      </p:grpSpPr>
      <p:pic>
        <p:nvPicPr>
          <p:cNvPr id="2310" name="Google Shape;2310;p23"/>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2311" name="Google Shape;2311;p23"/>
          <p:cNvSpPr txBox="1">
            <a:spLocks noGrp="1"/>
          </p:cNvSpPr>
          <p:nvPr>
            <p:ph type="title"/>
          </p:nvPr>
        </p:nvSpPr>
        <p:spPr>
          <a:xfrm>
            <a:off x="4971425" y="1396375"/>
            <a:ext cx="3247800" cy="23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500">
                <a:solidFill>
                  <a:schemeClr val="l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312" name="Google Shape;2312;p23"/>
          <p:cNvSpPr/>
          <p:nvPr/>
        </p:nvSpPr>
        <p:spPr>
          <a:xfrm>
            <a:off x="-7575" y="-15125"/>
            <a:ext cx="9144000" cy="5195700"/>
          </a:xfrm>
          <a:prstGeom prst="rect">
            <a:avLst/>
          </a:prstGeom>
          <a:solidFill>
            <a:schemeClr val="lt2">
              <a:alpha val="192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3" name="Google Shape;2313;p23"/>
          <p:cNvGrpSpPr/>
          <p:nvPr/>
        </p:nvGrpSpPr>
        <p:grpSpPr>
          <a:xfrm>
            <a:off x="-100" y="38"/>
            <a:ext cx="9144200" cy="5143414"/>
            <a:chOff x="-200" y="0"/>
            <a:chExt cx="9144200" cy="5143414"/>
          </a:xfrm>
        </p:grpSpPr>
        <p:sp>
          <p:nvSpPr>
            <p:cNvPr id="2314" name="Google Shape;2314;p23"/>
            <p:cNvSpPr/>
            <p:nvPr/>
          </p:nvSpPr>
          <p:spPr>
            <a:xfrm>
              <a:off x="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3"/>
            <p:cNvSpPr/>
            <p:nvPr/>
          </p:nvSpPr>
          <p:spPr>
            <a:xfrm>
              <a:off x="76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3"/>
            <p:cNvSpPr/>
            <p:nvPr/>
          </p:nvSpPr>
          <p:spPr>
            <a:xfrm>
              <a:off x="1524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3"/>
            <p:cNvSpPr/>
            <p:nvPr/>
          </p:nvSpPr>
          <p:spPr>
            <a:xfrm>
              <a:off x="2286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3"/>
            <p:cNvSpPr/>
            <p:nvPr/>
          </p:nvSpPr>
          <p:spPr>
            <a:xfrm>
              <a:off x="3048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3"/>
            <p:cNvSpPr/>
            <p:nvPr/>
          </p:nvSpPr>
          <p:spPr>
            <a:xfrm>
              <a:off x="3810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3"/>
            <p:cNvSpPr/>
            <p:nvPr/>
          </p:nvSpPr>
          <p:spPr>
            <a:xfrm>
              <a:off x="4572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3"/>
            <p:cNvSpPr/>
            <p:nvPr/>
          </p:nvSpPr>
          <p:spPr>
            <a:xfrm>
              <a:off x="5334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3"/>
            <p:cNvSpPr/>
            <p:nvPr/>
          </p:nvSpPr>
          <p:spPr>
            <a:xfrm>
              <a:off x="6096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3"/>
            <p:cNvSpPr/>
            <p:nvPr/>
          </p:nvSpPr>
          <p:spPr>
            <a:xfrm>
              <a:off x="6858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3"/>
            <p:cNvSpPr/>
            <p:nvPr/>
          </p:nvSpPr>
          <p:spPr>
            <a:xfrm>
              <a:off x="7620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3"/>
            <p:cNvSpPr/>
            <p:nvPr/>
          </p:nvSpPr>
          <p:spPr>
            <a:xfrm>
              <a:off x="838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3"/>
            <p:cNvSpPr/>
            <p:nvPr/>
          </p:nvSpPr>
          <p:spPr>
            <a:xfrm rot="-5400000" flipH="1">
              <a:off x="8712900" y="303600"/>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3"/>
            <p:cNvSpPr/>
            <p:nvPr/>
          </p:nvSpPr>
          <p:spPr>
            <a:xfrm rot="-5400000" flipH="1">
              <a:off x="8712900" y="1038386"/>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3"/>
            <p:cNvSpPr/>
            <p:nvPr/>
          </p:nvSpPr>
          <p:spPr>
            <a:xfrm rot="-5400000" flipH="1">
              <a:off x="8712900" y="1773171"/>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3"/>
            <p:cNvSpPr/>
            <p:nvPr/>
          </p:nvSpPr>
          <p:spPr>
            <a:xfrm rot="-5400000" flipH="1">
              <a:off x="8712900" y="2507957"/>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3"/>
            <p:cNvSpPr/>
            <p:nvPr/>
          </p:nvSpPr>
          <p:spPr>
            <a:xfrm rot="-5400000" flipH="1">
              <a:off x="8712900" y="3242743"/>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3"/>
            <p:cNvSpPr/>
            <p:nvPr/>
          </p:nvSpPr>
          <p:spPr>
            <a:xfrm rot="-5400000" flipH="1">
              <a:off x="8712900" y="3977529"/>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3"/>
            <p:cNvSpPr/>
            <p:nvPr/>
          </p:nvSpPr>
          <p:spPr>
            <a:xfrm rot="-5400000" flipH="1">
              <a:off x="8712900" y="4712314"/>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3"/>
            <p:cNvSpPr/>
            <p:nvPr/>
          </p:nvSpPr>
          <p:spPr>
            <a:xfrm rot="-5400000" flipH="1">
              <a:off x="-303800" y="303600"/>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3"/>
            <p:cNvSpPr/>
            <p:nvPr/>
          </p:nvSpPr>
          <p:spPr>
            <a:xfrm rot="-5400000" flipH="1">
              <a:off x="-303800" y="1038386"/>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3"/>
            <p:cNvSpPr/>
            <p:nvPr/>
          </p:nvSpPr>
          <p:spPr>
            <a:xfrm rot="-5400000" flipH="1">
              <a:off x="-303800" y="1773171"/>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3"/>
            <p:cNvSpPr/>
            <p:nvPr/>
          </p:nvSpPr>
          <p:spPr>
            <a:xfrm rot="-5400000" flipH="1">
              <a:off x="-303800" y="2507957"/>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3"/>
            <p:cNvSpPr/>
            <p:nvPr/>
          </p:nvSpPr>
          <p:spPr>
            <a:xfrm rot="-5400000" flipH="1">
              <a:off x="-303800" y="3242743"/>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3"/>
            <p:cNvSpPr/>
            <p:nvPr/>
          </p:nvSpPr>
          <p:spPr>
            <a:xfrm rot="-5400000" flipH="1">
              <a:off x="-303800" y="3977529"/>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3"/>
            <p:cNvSpPr/>
            <p:nvPr/>
          </p:nvSpPr>
          <p:spPr>
            <a:xfrm rot="-5400000" flipH="1">
              <a:off x="-303800" y="4712314"/>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3"/>
            <p:cNvSpPr/>
            <p:nvPr/>
          </p:nvSpPr>
          <p:spPr>
            <a:xfrm>
              <a:off x="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3"/>
            <p:cNvSpPr/>
            <p:nvPr/>
          </p:nvSpPr>
          <p:spPr>
            <a:xfrm>
              <a:off x="76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3"/>
            <p:cNvSpPr/>
            <p:nvPr/>
          </p:nvSpPr>
          <p:spPr>
            <a:xfrm>
              <a:off x="1524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3"/>
            <p:cNvSpPr/>
            <p:nvPr/>
          </p:nvSpPr>
          <p:spPr>
            <a:xfrm>
              <a:off x="2286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3"/>
            <p:cNvSpPr/>
            <p:nvPr/>
          </p:nvSpPr>
          <p:spPr>
            <a:xfrm>
              <a:off x="3048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3"/>
            <p:cNvSpPr/>
            <p:nvPr/>
          </p:nvSpPr>
          <p:spPr>
            <a:xfrm>
              <a:off x="3810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3"/>
            <p:cNvSpPr/>
            <p:nvPr/>
          </p:nvSpPr>
          <p:spPr>
            <a:xfrm>
              <a:off x="4572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3"/>
            <p:cNvSpPr/>
            <p:nvPr/>
          </p:nvSpPr>
          <p:spPr>
            <a:xfrm>
              <a:off x="5334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3"/>
            <p:cNvSpPr/>
            <p:nvPr/>
          </p:nvSpPr>
          <p:spPr>
            <a:xfrm>
              <a:off x="6096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3"/>
            <p:cNvSpPr/>
            <p:nvPr/>
          </p:nvSpPr>
          <p:spPr>
            <a:xfrm>
              <a:off x="6858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3"/>
            <p:cNvSpPr/>
            <p:nvPr/>
          </p:nvSpPr>
          <p:spPr>
            <a:xfrm>
              <a:off x="7620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3"/>
            <p:cNvSpPr/>
            <p:nvPr/>
          </p:nvSpPr>
          <p:spPr>
            <a:xfrm>
              <a:off x="838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9">
  <p:cSld name="CUSTOM_14_1_1_2">
    <p:spTree>
      <p:nvGrpSpPr>
        <p:cNvPr id="1" name="Shape 2352"/>
        <p:cNvGrpSpPr/>
        <p:nvPr/>
      </p:nvGrpSpPr>
      <p:grpSpPr>
        <a:xfrm>
          <a:off x="0" y="0"/>
          <a:ext cx="0" cy="0"/>
          <a:chOff x="0" y="0"/>
          <a:chExt cx="0" cy="0"/>
        </a:xfrm>
      </p:grpSpPr>
      <p:pic>
        <p:nvPicPr>
          <p:cNvPr id="2353" name="Google Shape;2353;p24"/>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2354" name="Google Shape;2354;p24"/>
          <p:cNvSpPr txBox="1">
            <a:spLocks noGrp="1"/>
          </p:cNvSpPr>
          <p:nvPr>
            <p:ph type="title"/>
          </p:nvPr>
        </p:nvSpPr>
        <p:spPr>
          <a:xfrm>
            <a:off x="1085250" y="1409850"/>
            <a:ext cx="4769700" cy="2323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8000">
                <a:solidFill>
                  <a:schemeClr val="dk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grpSp>
        <p:nvGrpSpPr>
          <p:cNvPr id="2355" name="Google Shape;2355;p24"/>
          <p:cNvGrpSpPr/>
          <p:nvPr/>
        </p:nvGrpSpPr>
        <p:grpSpPr>
          <a:xfrm>
            <a:off x="-100" y="38"/>
            <a:ext cx="9144200" cy="5143414"/>
            <a:chOff x="-200" y="0"/>
            <a:chExt cx="9144200" cy="5143414"/>
          </a:xfrm>
        </p:grpSpPr>
        <p:sp>
          <p:nvSpPr>
            <p:cNvPr id="2356" name="Google Shape;2356;p24"/>
            <p:cNvSpPr/>
            <p:nvPr/>
          </p:nvSpPr>
          <p:spPr>
            <a:xfrm>
              <a:off x="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4"/>
            <p:cNvSpPr/>
            <p:nvPr/>
          </p:nvSpPr>
          <p:spPr>
            <a:xfrm>
              <a:off x="76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4"/>
            <p:cNvSpPr/>
            <p:nvPr/>
          </p:nvSpPr>
          <p:spPr>
            <a:xfrm>
              <a:off x="1524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4"/>
            <p:cNvSpPr/>
            <p:nvPr/>
          </p:nvSpPr>
          <p:spPr>
            <a:xfrm>
              <a:off x="2286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4"/>
            <p:cNvSpPr/>
            <p:nvPr/>
          </p:nvSpPr>
          <p:spPr>
            <a:xfrm>
              <a:off x="3048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4"/>
            <p:cNvSpPr/>
            <p:nvPr/>
          </p:nvSpPr>
          <p:spPr>
            <a:xfrm>
              <a:off x="3810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4"/>
            <p:cNvSpPr/>
            <p:nvPr/>
          </p:nvSpPr>
          <p:spPr>
            <a:xfrm>
              <a:off x="4572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4"/>
            <p:cNvSpPr/>
            <p:nvPr/>
          </p:nvSpPr>
          <p:spPr>
            <a:xfrm>
              <a:off x="5334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4"/>
            <p:cNvSpPr/>
            <p:nvPr/>
          </p:nvSpPr>
          <p:spPr>
            <a:xfrm>
              <a:off x="6096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4"/>
            <p:cNvSpPr/>
            <p:nvPr/>
          </p:nvSpPr>
          <p:spPr>
            <a:xfrm>
              <a:off x="6858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4"/>
            <p:cNvSpPr/>
            <p:nvPr/>
          </p:nvSpPr>
          <p:spPr>
            <a:xfrm>
              <a:off x="7620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4"/>
            <p:cNvSpPr/>
            <p:nvPr/>
          </p:nvSpPr>
          <p:spPr>
            <a:xfrm>
              <a:off x="838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4"/>
            <p:cNvSpPr/>
            <p:nvPr/>
          </p:nvSpPr>
          <p:spPr>
            <a:xfrm rot="-5400000" flipH="1">
              <a:off x="8712900" y="303600"/>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4"/>
            <p:cNvSpPr/>
            <p:nvPr/>
          </p:nvSpPr>
          <p:spPr>
            <a:xfrm rot="-5400000" flipH="1">
              <a:off x="8712900" y="1038386"/>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4"/>
            <p:cNvSpPr/>
            <p:nvPr/>
          </p:nvSpPr>
          <p:spPr>
            <a:xfrm rot="-5400000" flipH="1">
              <a:off x="8712900" y="1773171"/>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4"/>
            <p:cNvSpPr/>
            <p:nvPr/>
          </p:nvSpPr>
          <p:spPr>
            <a:xfrm rot="-5400000" flipH="1">
              <a:off x="8712900" y="2507957"/>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4"/>
            <p:cNvSpPr/>
            <p:nvPr/>
          </p:nvSpPr>
          <p:spPr>
            <a:xfrm rot="-5400000" flipH="1">
              <a:off x="8712900" y="3242743"/>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4"/>
            <p:cNvSpPr/>
            <p:nvPr/>
          </p:nvSpPr>
          <p:spPr>
            <a:xfrm rot="-5400000" flipH="1">
              <a:off x="8712900" y="3977529"/>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4"/>
            <p:cNvSpPr/>
            <p:nvPr/>
          </p:nvSpPr>
          <p:spPr>
            <a:xfrm rot="-5400000" flipH="1">
              <a:off x="8712900" y="4712314"/>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4"/>
            <p:cNvSpPr/>
            <p:nvPr/>
          </p:nvSpPr>
          <p:spPr>
            <a:xfrm rot="-5400000" flipH="1">
              <a:off x="-303800" y="303600"/>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4"/>
            <p:cNvSpPr/>
            <p:nvPr/>
          </p:nvSpPr>
          <p:spPr>
            <a:xfrm rot="-5400000" flipH="1">
              <a:off x="-303800" y="1038386"/>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4"/>
            <p:cNvSpPr/>
            <p:nvPr/>
          </p:nvSpPr>
          <p:spPr>
            <a:xfrm rot="-5400000" flipH="1">
              <a:off x="-303800" y="1773171"/>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4"/>
            <p:cNvSpPr/>
            <p:nvPr/>
          </p:nvSpPr>
          <p:spPr>
            <a:xfrm rot="-5400000" flipH="1">
              <a:off x="-303800" y="2507957"/>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4"/>
            <p:cNvSpPr/>
            <p:nvPr/>
          </p:nvSpPr>
          <p:spPr>
            <a:xfrm rot="-5400000" flipH="1">
              <a:off x="-303800" y="3242743"/>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4"/>
            <p:cNvSpPr/>
            <p:nvPr/>
          </p:nvSpPr>
          <p:spPr>
            <a:xfrm rot="-5400000" flipH="1">
              <a:off x="-303800" y="3977529"/>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4"/>
            <p:cNvSpPr/>
            <p:nvPr/>
          </p:nvSpPr>
          <p:spPr>
            <a:xfrm rot="-5400000" flipH="1">
              <a:off x="-303800" y="4712314"/>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4"/>
            <p:cNvSpPr/>
            <p:nvPr/>
          </p:nvSpPr>
          <p:spPr>
            <a:xfrm>
              <a:off x="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4"/>
            <p:cNvSpPr/>
            <p:nvPr/>
          </p:nvSpPr>
          <p:spPr>
            <a:xfrm>
              <a:off x="76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4"/>
            <p:cNvSpPr/>
            <p:nvPr/>
          </p:nvSpPr>
          <p:spPr>
            <a:xfrm>
              <a:off x="1524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4"/>
            <p:cNvSpPr/>
            <p:nvPr/>
          </p:nvSpPr>
          <p:spPr>
            <a:xfrm>
              <a:off x="2286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4"/>
            <p:cNvSpPr/>
            <p:nvPr/>
          </p:nvSpPr>
          <p:spPr>
            <a:xfrm>
              <a:off x="3048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4"/>
            <p:cNvSpPr/>
            <p:nvPr/>
          </p:nvSpPr>
          <p:spPr>
            <a:xfrm>
              <a:off x="3810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4"/>
            <p:cNvSpPr/>
            <p:nvPr/>
          </p:nvSpPr>
          <p:spPr>
            <a:xfrm>
              <a:off x="4572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4"/>
            <p:cNvSpPr/>
            <p:nvPr/>
          </p:nvSpPr>
          <p:spPr>
            <a:xfrm>
              <a:off x="5334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4"/>
            <p:cNvSpPr/>
            <p:nvPr/>
          </p:nvSpPr>
          <p:spPr>
            <a:xfrm>
              <a:off x="6096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4"/>
            <p:cNvSpPr/>
            <p:nvPr/>
          </p:nvSpPr>
          <p:spPr>
            <a:xfrm>
              <a:off x="6858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4"/>
            <p:cNvSpPr/>
            <p:nvPr/>
          </p:nvSpPr>
          <p:spPr>
            <a:xfrm>
              <a:off x="7620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4"/>
            <p:cNvSpPr/>
            <p:nvPr/>
          </p:nvSpPr>
          <p:spPr>
            <a:xfrm>
              <a:off x="838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 name="Google Shape;2394;p24"/>
          <p:cNvGrpSpPr/>
          <p:nvPr/>
        </p:nvGrpSpPr>
        <p:grpSpPr>
          <a:xfrm>
            <a:off x="769063" y="370906"/>
            <a:ext cx="7605877" cy="287251"/>
            <a:chOff x="769063" y="369238"/>
            <a:chExt cx="7605877" cy="287251"/>
          </a:xfrm>
        </p:grpSpPr>
        <p:grpSp>
          <p:nvGrpSpPr>
            <p:cNvPr id="2395" name="Google Shape;2395;p24"/>
            <p:cNvGrpSpPr/>
            <p:nvPr/>
          </p:nvGrpSpPr>
          <p:grpSpPr>
            <a:xfrm>
              <a:off x="897505" y="480124"/>
              <a:ext cx="7348994" cy="80775"/>
              <a:chOff x="882905" y="536157"/>
              <a:chExt cx="7197134" cy="79106"/>
            </a:xfrm>
          </p:grpSpPr>
          <p:grpSp>
            <p:nvGrpSpPr>
              <p:cNvPr id="2396" name="Google Shape;2396;p24"/>
              <p:cNvGrpSpPr/>
              <p:nvPr/>
            </p:nvGrpSpPr>
            <p:grpSpPr>
              <a:xfrm>
                <a:off x="882905" y="536157"/>
                <a:ext cx="7163972" cy="64150"/>
                <a:chOff x="1299890" y="844622"/>
                <a:chExt cx="6544233" cy="64143"/>
              </a:xfrm>
            </p:grpSpPr>
            <p:grpSp>
              <p:nvGrpSpPr>
                <p:cNvPr id="2397" name="Google Shape;2397;p24"/>
                <p:cNvGrpSpPr/>
                <p:nvPr/>
              </p:nvGrpSpPr>
              <p:grpSpPr>
                <a:xfrm>
                  <a:off x="4528885" y="844622"/>
                  <a:ext cx="3315238" cy="64143"/>
                  <a:chOff x="896765" y="648922"/>
                  <a:chExt cx="3315238" cy="64143"/>
                </a:xfrm>
              </p:grpSpPr>
              <p:sp>
                <p:nvSpPr>
                  <p:cNvPr id="2398" name="Google Shape;2398;p2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1" name="Google Shape;2431;p24"/>
                <p:cNvGrpSpPr/>
                <p:nvPr/>
              </p:nvGrpSpPr>
              <p:grpSpPr>
                <a:xfrm>
                  <a:off x="1299890" y="844622"/>
                  <a:ext cx="3315238" cy="64143"/>
                  <a:chOff x="896765" y="648922"/>
                  <a:chExt cx="3315238" cy="64143"/>
                </a:xfrm>
              </p:grpSpPr>
              <p:sp>
                <p:nvSpPr>
                  <p:cNvPr id="2432" name="Google Shape;2432;p2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65" name="Google Shape;2465;p24"/>
              <p:cNvSpPr/>
              <p:nvPr/>
            </p:nvSpPr>
            <p:spPr>
              <a:xfrm rot="10800000">
                <a:off x="904762"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4"/>
              <p:cNvSpPr/>
              <p:nvPr/>
            </p:nvSpPr>
            <p:spPr>
              <a:xfrm rot="10800000" flipH="1">
                <a:off x="8079838"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7" name="Google Shape;2467;p24"/>
            <p:cNvSpPr/>
            <p:nvPr/>
          </p:nvSpPr>
          <p:spPr>
            <a:xfrm>
              <a:off x="769063"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4"/>
            <p:cNvSpPr/>
            <p:nvPr/>
          </p:nvSpPr>
          <p:spPr>
            <a:xfrm flipH="1">
              <a:off x="8187088"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24"/>
          <p:cNvGrpSpPr/>
          <p:nvPr/>
        </p:nvGrpSpPr>
        <p:grpSpPr>
          <a:xfrm>
            <a:off x="760389" y="4484832"/>
            <a:ext cx="7605877" cy="287251"/>
            <a:chOff x="769063" y="369238"/>
            <a:chExt cx="7605877" cy="287251"/>
          </a:xfrm>
        </p:grpSpPr>
        <p:grpSp>
          <p:nvGrpSpPr>
            <p:cNvPr id="2470" name="Google Shape;2470;p24"/>
            <p:cNvGrpSpPr/>
            <p:nvPr/>
          </p:nvGrpSpPr>
          <p:grpSpPr>
            <a:xfrm>
              <a:off x="897505" y="480124"/>
              <a:ext cx="7348994" cy="80775"/>
              <a:chOff x="882905" y="536157"/>
              <a:chExt cx="7197134" cy="79106"/>
            </a:xfrm>
          </p:grpSpPr>
          <p:grpSp>
            <p:nvGrpSpPr>
              <p:cNvPr id="2471" name="Google Shape;2471;p24"/>
              <p:cNvGrpSpPr/>
              <p:nvPr/>
            </p:nvGrpSpPr>
            <p:grpSpPr>
              <a:xfrm>
                <a:off x="882905" y="536157"/>
                <a:ext cx="7163972" cy="64150"/>
                <a:chOff x="1299890" y="844622"/>
                <a:chExt cx="6544233" cy="64143"/>
              </a:xfrm>
            </p:grpSpPr>
            <p:grpSp>
              <p:nvGrpSpPr>
                <p:cNvPr id="2472" name="Google Shape;2472;p24"/>
                <p:cNvGrpSpPr/>
                <p:nvPr/>
              </p:nvGrpSpPr>
              <p:grpSpPr>
                <a:xfrm>
                  <a:off x="4528885" y="844622"/>
                  <a:ext cx="3315238" cy="64143"/>
                  <a:chOff x="896765" y="648922"/>
                  <a:chExt cx="3315238" cy="64143"/>
                </a:xfrm>
              </p:grpSpPr>
              <p:sp>
                <p:nvSpPr>
                  <p:cNvPr id="2473" name="Google Shape;2473;p2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6" name="Google Shape;2506;p24"/>
                <p:cNvGrpSpPr/>
                <p:nvPr/>
              </p:nvGrpSpPr>
              <p:grpSpPr>
                <a:xfrm>
                  <a:off x="1299890" y="844622"/>
                  <a:ext cx="3315238" cy="64143"/>
                  <a:chOff x="896765" y="648922"/>
                  <a:chExt cx="3315238" cy="64143"/>
                </a:xfrm>
              </p:grpSpPr>
              <p:sp>
                <p:nvSpPr>
                  <p:cNvPr id="2507" name="Google Shape;2507;p2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40" name="Google Shape;2540;p24"/>
              <p:cNvSpPr/>
              <p:nvPr/>
            </p:nvSpPr>
            <p:spPr>
              <a:xfrm rot="10800000">
                <a:off x="904762"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4"/>
              <p:cNvSpPr/>
              <p:nvPr/>
            </p:nvSpPr>
            <p:spPr>
              <a:xfrm rot="10800000" flipH="1">
                <a:off x="8079838"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2" name="Google Shape;2542;p24"/>
            <p:cNvSpPr/>
            <p:nvPr/>
          </p:nvSpPr>
          <p:spPr>
            <a:xfrm>
              <a:off x="769063"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4"/>
            <p:cNvSpPr/>
            <p:nvPr/>
          </p:nvSpPr>
          <p:spPr>
            <a:xfrm flipH="1">
              <a:off x="8187088"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24"/>
          <p:cNvGrpSpPr/>
          <p:nvPr/>
        </p:nvGrpSpPr>
        <p:grpSpPr>
          <a:xfrm>
            <a:off x="1915503" y="837349"/>
            <a:ext cx="6510645" cy="3468458"/>
            <a:chOff x="233350" y="949250"/>
            <a:chExt cx="7137300" cy="3802300"/>
          </a:xfrm>
        </p:grpSpPr>
        <p:sp>
          <p:nvSpPr>
            <p:cNvPr id="2545" name="Google Shape;2545;p2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alpha val="803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CUSTOM_10">
    <p:bg>
      <p:bgPr>
        <a:blipFill>
          <a:blip r:embed="rId2">
            <a:alphaModFix/>
          </a:blip>
          <a:stretch>
            <a:fillRect/>
          </a:stretch>
        </a:blipFill>
        <a:effectLst/>
      </p:bgPr>
    </p:bg>
    <p:spTree>
      <p:nvGrpSpPr>
        <p:cNvPr id="1" name="Shape 2596"/>
        <p:cNvGrpSpPr/>
        <p:nvPr/>
      </p:nvGrpSpPr>
      <p:grpSpPr>
        <a:xfrm>
          <a:off x="0" y="0"/>
          <a:ext cx="0" cy="0"/>
          <a:chOff x="0" y="0"/>
          <a:chExt cx="0" cy="0"/>
        </a:xfrm>
      </p:grpSpPr>
      <p:pic>
        <p:nvPicPr>
          <p:cNvPr id="2597" name="Google Shape;2597;p25"/>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598" name="Google Shape;2598;p25"/>
          <p:cNvSpPr txBox="1">
            <a:spLocks noGrp="1"/>
          </p:cNvSpPr>
          <p:nvPr>
            <p:ph type="title" hasCustomPrompt="1"/>
          </p:nvPr>
        </p:nvSpPr>
        <p:spPr>
          <a:xfrm flipH="1">
            <a:off x="5318223" y="2018997"/>
            <a:ext cx="1809300" cy="110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8000" b="1">
                <a:solidFill>
                  <a:schemeClr val="lt2"/>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2599" name="Google Shape;2599;p25"/>
          <p:cNvSpPr txBox="1">
            <a:spLocks noGrp="1"/>
          </p:cNvSpPr>
          <p:nvPr>
            <p:ph type="title" idx="2"/>
          </p:nvPr>
        </p:nvSpPr>
        <p:spPr>
          <a:xfrm>
            <a:off x="1210550" y="1820600"/>
            <a:ext cx="3542400" cy="804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00" name="Google Shape;2600;p25"/>
          <p:cNvSpPr txBox="1">
            <a:spLocks noGrp="1"/>
          </p:cNvSpPr>
          <p:nvPr>
            <p:ph type="subTitle" idx="1"/>
          </p:nvPr>
        </p:nvSpPr>
        <p:spPr>
          <a:xfrm>
            <a:off x="2031925" y="2693809"/>
            <a:ext cx="2721000" cy="629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601" name="Google Shape;2601;p25"/>
          <p:cNvGrpSpPr/>
          <p:nvPr/>
        </p:nvGrpSpPr>
        <p:grpSpPr>
          <a:xfrm>
            <a:off x="714208" y="355816"/>
            <a:ext cx="7715881" cy="314092"/>
            <a:chOff x="714181" y="414418"/>
            <a:chExt cx="7556440" cy="307601"/>
          </a:xfrm>
        </p:grpSpPr>
        <p:grpSp>
          <p:nvGrpSpPr>
            <p:cNvPr id="2602" name="Google Shape;2602;p25"/>
            <p:cNvGrpSpPr/>
            <p:nvPr/>
          </p:nvGrpSpPr>
          <p:grpSpPr>
            <a:xfrm>
              <a:off x="882905" y="536157"/>
              <a:ext cx="7163972" cy="64150"/>
              <a:chOff x="1299890" y="844622"/>
              <a:chExt cx="6544233" cy="64143"/>
            </a:xfrm>
          </p:grpSpPr>
          <p:grpSp>
            <p:nvGrpSpPr>
              <p:cNvPr id="2603" name="Google Shape;2603;p25"/>
              <p:cNvGrpSpPr/>
              <p:nvPr/>
            </p:nvGrpSpPr>
            <p:grpSpPr>
              <a:xfrm>
                <a:off x="4528885" y="844622"/>
                <a:ext cx="3315238" cy="64143"/>
                <a:chOff x="896765" y="648922"/>
                <a:chExt cx="3315238" cy="64143"/>
              </a:xfrm>
            </p:grpSpPr>
            <p:sp>
              <p:nvSpPr>
                <p:cNvPr id="2604" name="Google Shape;2604;p2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25"/>
              <p:cNvGrpSpPr/>
              <p:nvPr/>
            </p:nvGrpSpPr>
            <p:grpSpPr>
              <a:xfrm>
                <a:off x="1299890" y="844622"/>
                <a:ext cx="3315238" cy="64143"/>
                <a:chOff x="896765" y="648922"/>
                <a:chExt cx="3315238" cy="64143"/>
              </a:xfrm>
            </p:grpSpPr>
            <p:sp>
              <p:nvSpPr>
                <p:cNvPr id="2638" name="Google Shape;2638;p2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1" name="Google Shape;2671;p25"/>
            <p:cNvGrpSpPr/>
            <p:nvPr/>
          </p:nvGrpSpPr>
          <p:grpSpPr>
            <a:xfrm>
              <a:off x="714181" y="414418"/>
              <a:ext cx="310295" cy="307601"/>
              <a:chOff x="1969331" y="802493"/>
              <a:chExt cx="310295" cy="307601"/>
            </a:xfrm>
          </p:grpSpPr>
          <p:sp>
            <p:nvSpPr>
              <p:cNvPr id="2672" name="Google Shape;2672;p2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3" name="Google Shape;2673;p25"/>
              <p:cNvGrpSpPr/>
              <p:nvPr/>
            </p:nvGrpSpPr>
            <p:grpSpPr>
              <a:xfrm>
                <a:off x="1969331" y="802493"/>
                <a:ext cx="310295" cy="307601"/>
                <a:chOff x="4037750" y="3523325"/>
                <a:chExt cx="108975" cy="108025"/>
              </a:xfrm>
            </p:grpSpPr>
            <p:sp>
              <p:nvSpPr>
                <p:cNvPr id="2674" name="Google Shape;2674;p2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80" name="Google Shape;2680;p25"/>
            <p:cNvGrpSpPr/>
            <p:nvPr/>
          </p:nvGrpSpPr>
          <p:grpSpPr>
            <a:xfrm flipH="1">
              <a:off x="7960325" y="414418"/>
              <a:ext cx="310295" cy="307601"/>
              <a:chOff x="1969331" y="802493"/>
              <a:chExt cx="310295" cy="307601"/>
            </a:xfrm>
          </p:grpSpPr>
          <p:sp>
            <p:nvSpPr>
              <p:cNvPr id="2681" name="Google Shape;2681;p2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2" name="Google Shape;2682;p25"/>
              <p:cNvGrpSpPr/>
              <p:nvPr/>
            </p:nvGrpSpPr>
            <p:grpSpPr>
              <a:xfrm>
                <a:off x="1969331" y="802493"/>
                <a:ext cx="310295" cy="307601"/>
                <a:chOff x="4037750" y="3523325"/>
                <a:chExt cx="108975" cy="108025"/>
              </a:xfrm>
            </p:grpSpPr>
            <p:sp>
              <p:nvSpPr>
                <p:cNvPr id="2683" name="Google Shape;2683;p2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89" name="Google Shape;2689;p25"/>
          <p:cNvGrpSpPr/>
          <p:nvPr/>
        </p:nvGrpSpPr>
        <p:grpSpPr>
          <a:xfrm>
            <a:off x="714214" y="4473580"/>
            <a:ext cx="7715881" cy="314092"/>
            <a:chOff x="946206" y="1234018"/>
            <a:chExt cx="7556440" cy="307601"/>
          </a:xfrm>
        </p:grpSpPr>
        <p:grpSp>
          <p:nvGrpSpPr>
            <p:cNvPr id="2690" name="Google Shape;2690;p25"/>
            <p:cNvGrpSpPr/>
            <p:nvPr/>
          </p:nvGrpSpPr>
          <p:grpSpPr>
            <a:xfrm>
              <a:off x="1114930" y="1355757"/>
              <a:ext cx="7163972" cy="64150"/>
              <a:chOff x="1299890" y="844622"/>
              <a:chExt cx="6544233" cy="64143"/>
            </a:xfrm>
          </p:grpSpPr>
          <p:grpSp>
            <p:nvGrpSpPr>
              <p:cNvPr id="2691" name="Google Shape;2691;p25"/>
              <p:cNvGrpSpPr/>
              <p:nvPr/>
            </p:nvGrpSpPr>
            <p:grpSpPr>
              <a:xfrm>
                <a:off x="4528885" y="844622"/>
                <a:ext cx="3315238" cy="64143"/>
                <a:chOff x="896765" y="648922"/>
                <a:chExt cx="3315238" cy="64143"/>
              </a:xfrm>
            </p:grpSpPr>
            <p:sp>
              <p:nvSpPr>
                <p:cNvPr id="2692" name="Google Shape;2692;p2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25"/>
              <p:cNvGrpSpPr/>
              <p:nvPr/>
            </p:nvGrpSpPr>
            <p:grpSpPr>
              <a:xfrm>
                <a:off x="1299890" y="844622"/>
                <a:ext cx="3315238" cy="64143"/>
                <a:chOff x="896765" y="648922"/>
                <a:chExt cx="3315238" cy="64143"/>
              </a:xfrm>
            </p:grpSpPr>
            <p:sp>
              <p:nvSpPr>
                <p:cNvPr id="2726" name="Google Shape;2726;p2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59" name="Google Shape;2759;p25"/>
            <p:cNvGrpSpPr/>
            <p:nvPr/>
          </p:nvGrpSpPr>
          <p:grpSpPr>
            <a:xfrm>
              <a:off x="946206" y="1234018"/>
              <a:ext cx="310295" cy="307601"/>
              <a:chOff x="1969331" y="802493"/>
              <a:chExt cx="310295" cy="307601"/>
            </a:xfrm>
          </p:grpSpPr>
          <p:sp>
            <p:nvSpPr>
              <p:cNvPr id="2760" name="Google Shape;2760;p2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1" name="Google Shape;2761;p25"/>
              <p:cNvGrpSpPr/>
              <p:nvPr/>
            </p:nvGrpSpPr>
            <p:grpSpPr>
              <a:xfrm>
                <a:off x="1969331" y="802493"/>
                <a:ext cx="310295" cy="307601"/>
                <a:chOff x="4037750" y="3523325"/>
                <a:chExt cx="108975" cy="108025"/>
              </a:xfrm>
            </p:grpSpPr>
            <p:sp>
              <p:nvSpPr>
                <p:cNvPr id="2762" name="Google Shape;2762;p2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8" name="Google Shape;2768;p25"/>
            <p:cNvGrpSpPr/>
            <p:nvPr/>
          </p:nvGrpSpPr>
          <p:grpSpPr>
            <a:xfrm flipH="1">
              <a:off x="8192350" y="1234018"/>
              <a:ext cx="310295" cy="307601"/>
              <a:chOff x="1969331" y="802493"/>
              <a:chExt cx="310295" cy="307601"/>
            </a:xfrm>
          </p:grpSpPr>
          <p:sp>
            <p:nvSpPr>
              <p:cNvPr id="2769" name="Google Shape;2769;p2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0" name="Google Shape;2770;p25"/>
              <p:cNvGrpSpPr/>
              <p:nvPr/>
            </p:nvGrpSpPr>
            <p:grpSpPr>
              <a:xfrm>
                <a:off x="1969331" y="802493"/>
                <a:ext cx="310295" cy="307601"/>
                <a:chOff x="4037750" y="3523325"/>
                <a:chExt cx="108975" cy="108025"/>
              </a:xfrm>
            </p:grpSpPr>
            <p:sp>
              <p:nvSpPr>
                <p:cNvPr id="2771" name="Google Shape;2771;p2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777" name="Google Shape;2777;p25"/>
          <p:cNvPicPr preferRelativeResize="0"/>
          <p:nvPr/>
        </p:nvPicPr>
        <p:blipFill rotWithShape="1">
          <a:blip r:embed="rId4">
            <a:alphaModFix/>
          </a:blip>
          <a:srcRect l="21203" t="7587" r="29576" b="27232"/>
          <a:stretch/>
        </p:blipFill>
        <p:spPr>
          <a:xfrm flipH="1">
            <a:off x="7929038" y="2693800"/>
            <a:ext cx="1586774" cy="1575976"/>
          </a:xfrm>
          <a:prstGeom prst="rect">
            <a:avLst/>
          </a:prstGeom>
          <a:noFill/>
          <a:ln>
            <a:noFill/>
          </a:ln>
        </p:spPr>
      </p:pic>
      <p:pic>
        <p:nvPicPr>
          <p:cNvPr id="2778" name="Google Shape;2778;p25"/>
          <p:cNvPicPr preferRelativeResize="0"/>
          <p:nvPr/>
        </p:nvPicPr>
        <p:blipFill>
          <a:blip r:embed="rId5">
            <a:alphaModFix/>
          </a:blip>
          <a:stretch>
            <a:fillRect/>
          </a:stretch>
        </p:blipFill>
        <p:spPr>
          <a:xfrm>
            <a:off x="-459000" y="515800"/>
            <a:ext cx="1669550" cy="1252150"/>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2">
  <p:cSld name="CUSTOM_10_1">
    <p:bg>
      <p:bgPr>
        <a:blipFill>
          <a:blip r:embed="rId2">
            <a:alphaModFix/>
          </a:blip>
          <a:stretch>
            <a:fillRect/>
          </a:stretch>
        </a:blipFill>
        <a:effectLst/>
      </p:bgPr>
    </p:bg>
    <p:spTree>
      <p:nvGrpSpPr>
        <p:cNvPr id="1" name="Shape 2779"/>
        <p:cNvGrpSpPr/>
        <p:nvPr/>
      </p:nvGrpSpPr>
      <p:grpSpPr>
        <a:xfrm>
          <a:off x="0" y="0"/>
          <a:ext cx="0" cy="0"/>
          <a:chOff x="0" y="0"/>
          <a:chExt cx="0" cy="0"/>
        </a:xfrm>
      </p:grpSpPr>
      <p:pic>
        <p:nvPicPr>
          <p:cNvPr id="2780" name="Google Shape;2780;p26"/>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781" name="Google Shape;2781;p26"/>
          <p:cNvSpPr txBox="1">
            <a:spLocks noGrp="1"/>
          </p:cNvSpPr>
          <p:nvPr>
            <p:ph type="title" hasCustomPrompt="1"/>
          </p:nvPr>
        </p:nvSpPr>
        <p:spPr>
          <a:xfrm>
            <a:off x="1872436" y="2018905"/>
            <a:ext cx="1809300" cy="110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8000" b="1"/>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2782" name="Google Shape;2782;p26"/>
          <p:cNvSpPr txBox="1">
            <a:spLocks noGrp="1"/>
          </p:cNvSpPr>
          <p:nvPr>
            <p:ph type="title" idx="2"/>
          </p:nvPr>
        </p:nvSpPr>
        <p:spPr>
          <a:xfrm flipH="1">
            <a:off x="4604048" y="1453475"/>
            <a:ext cx="3057600" cy="1481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783" name="Google Shape;2783;p26"/>
          <p:cNvSpPr txBox="1">
            <a:spLocks noGrp="1"/>
          </p:cNvSpPr>
          <p:nvPr>
            <p:ph type="subTitle" idx="1"/>
          </p:nvPr>
        </p:nvSpPr>
        <p:spPr>
          <a:xfrm flipH="1">
            <a:off x="4604023" y="3060712"/>
            <a:ext cx="2721000" cy="629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784" name="Google Shape;2784;p26"/>
          <p:cNvGrpSpPr/>
          <p:nvPr/>
        </p:nvGrpSpPr>
        <p:grpSpPr>
          <a:xfrm>
            <a:off x="-100" y="38"/>
            <a:ext cx="9144200" cy="5143414"/>
            <a:chOff x="-200" y="0"/>
            <a:chExt cx="9144200" cy="5143414"/>
          </a:xfrm>
        </p:grpSpPr>
        <p:sp>
          <p:nvSpPr>
            <p:cNvPr id="2785" name="Google Shape;2785;p26"/>
            <p:cNvSpPr/>
            <p:nvPr/>
          </p:nvSpPr>
          <p:spPr>
            <a:xfrm>
              <a:off x="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6"/>
            <p:cNvSpPr/>
            <p:nvPr/>
          </p:nvSpPr>
          <p:spPr>
            <a:xfrm>
              <a:off x="76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6"/>
            <p:cNvSpPr/>
            <p:nvPr/>
          </p:nvSpPr>
          <p:spPr>
            <a:xfrm>
              <a:off x="1524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6"/>
            <p:cNvSpPr/>
            <p:nvPr/>
          </p:nvSpPr>
          <p:spPr>
            <a:xfrm>
              <a:off x="2286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6"/>
            <p:cNvSpPr/>
            <p:nvPr/>
          </p:nvSpPr>
          <p:spPr>
            <a:xfrm>
              <a:off x="3048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6"/>
            <p:cNvSpPr/>
            <p:nvPr/>
          </p:nvSpPr>
          <p:spPr>
            <a:xfrm>
              <a:off x="3810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6"/>
            <p:cNvSpPr/>
            <p:nvPr/>
          </p:nvSpPr>
          <p:spPr>
            <a:xfrm>
              <a:off x="4572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6"/>
            <p:cNvSpPr/>
            <p:nvPr/>
          </p:nvSpPr>
          <p:spPr>
            <a:xfrm>
              <a:off x="5334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6"/>
            <p:cNvSpPr/>
            <p:nvPr/>
          </p:nvSpPr>
          <p:spPr>
            <a:xfrm>
              <a:off x="6096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6"/>
            <p:cNvSpPr/>
            <p:nvPr/>
          </p:nvSpPr>
          <p:spPr>
            <a:xfrm>
              <a:off x="6858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6"/>
            <p:cNvSpPr/>
            <p:nvPr/>
          </p:nvSpPr>
          <p:spPr>
            <a:xfrm>
              <a:off x="7620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6"/>
            <p:cNvSpPr/>
            <p:nvPr/>
          </p:nvSpPr>
          <p:spPr>
            <a:xfrm>
              <a:off x="838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6"/>
            <p:cNvSpPr/>
            <p:nvPr/>
          </p:nvSpPr>
          <p:spPr>
            <a:xfrm rot="-5400000" flipH="1">
              <a:off x="8712900" y="303600"/>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6"/>
            <p:cNvSpPr/>
            <p:nvPr/>
          </p:nvSpPr>
          <p:spPr>
            <a:xfrm rot="-5400000" flipH="1">
              <a:off x="8712900" y="1038386"/>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6"/>
            <p:cNvSpPr/>
            <p:nvPr/>
          </p:nvSpPr>
          <p:spPr>
            <a:xfrm rot="-5400000" flipH="1">
              <a:off x="8712900" y="1773171"/>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6"/>
            <p:cNvSpPr/>
            <p:nvPr/>
          </p:nvSpPr>
          <p:spPr>
            <a:xfrm rot="-5400000" flipH="1">
              <a:off x="8712900" y="2507957"/>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6"/>
            <p:cNvSpPr/>
            <p:nvPr/>
          </p:nvSpPr>
          <p:spPr>
            <a:xfrm rot="-5400000" flipH="1">
              <a:off x="8712900" y="3242743"/>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6"/>
            <p:cNvSpPr/>
            <p:nvPr/>
          </p:nvSpPr>
          <p:spPr>
            <a:xfrm rot="-5400000" flipH="1">
              <a:off x="8712900" y="3977529"/>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6"/>
            <p:cNvSpPr/>
            <p:nvPr/>
          </p:nvSpPr>
          <p:spPr>
            <a:xfrm rot="-5400000" flipH="1">
              <a:off x="8712900" y="4712314"/>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6"/>
            <p:cNvSpPr/>
            <p:nvPr/>
          </p:nvSpPr>
          <p:spPr>
            <a:xfrm rot="-5400000" flipH="1">
              <a:off x="-303800" y="303600"/>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6"/>
            <p:cNvSpPr/>
            <p:nvPr/>
          </p:nvSpPr>
          <p:spPr>
            <a:xfrm rot="-5400000" flipH="1">
              <a:off x="-303800" y="1038386"/>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6"/>
            <p:cNvSpPr/>
            <p:nvPr/>
          </p:nvSpPr>
          <p:spPr>
            <a:xfrm rot="-5400000" flipH="1">
              <a:off x="-303800" y="1773171"/>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6"/>
            <p:cNvSpPr/>
            <p:nvPr/>
          </p:nvSpPr>
          <p:spPr>
            <a:xfrm rot="-5400000" flipH="1">
              <a:off x="-303800" y="2507957"/>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6"/>
            <p:cNvSpPr/>
            <p:nvPr/>
          </p:nvSpPr>
          <p:spPr>
            <a:xfrm rot="-5400000" flipH="1">
              <a:off x="-303800" y="3242743"/>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6"/>
            <p:cNvSpPr/>
            <p:nvPr/>
          </p:nvSpPr>
          <p:spPr>
            <a:xfrm rot="-5400000" flipH="1">
              <a:off x="-303800" y="3977529"/>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6"/>
            <p:cNvSpPr/>
            <p:nvPr/>
          </p:nvSpPr>
          <p:spPr>
            <a:xfrm rot="-5400000" flipH="1">
              <a:off x="-303800" y="4712314"/>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6"/>
            <p:cNvSpPr/>
            <p:nvPr/>
          </p:nvSpPr>
          <p:spPr>
            <a:xfrm>
              <a:off x="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6"/>
            <p:cNvSpPr/>
            <p:nvPr/>
          </p:nvSpPr>
          <p:spPr>
            <a:xfrm>
              <a:off x="76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6"/>
            <p:cNvSpPr/>
            <p:nvPr/>
          </p:nvSpPr>
          <p:spPr>
            <a:xfrm>
              <a:off x="1524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6"/>
            <p:cNvSpPr/>
            <p:nvPr/>
          </p:nvSpPr>
          <p:spPr>
            <a:xfrm>
              <a:off x="2286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6"/>
            <p:cNvSpPr/>
            <p:nvPr/>
          </p:nvSpPr>
          <p:spPr>
            <a:xfrm>
              <a:off x="3048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6"/>
            <p:cNvSpPr/>
            <p:nvPr/>
          </p:nvSpPr>
          <p:spPr>
            <a:xfrm>
              <a:off x="3810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6"/>
            <p:cNvSpPr/>
            <p:nvPr/>
          </p:nvSpPr>
          <p:spPr>
            <a:xfrm>
              <a:off x="4572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6"/>
            <p:cNvSpPr/>
            <p:nvPr/>
          </p:nvSpPr>
          <p:spPr>
            <a:xfrm>
              <a:off x="5334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6"/>
            <p:cNvSpPr/>
            <p:nvPr/>
          </p:nvSpPr>
          <p:spPr>
            <a:xfrm>
              <a:off x="6096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6"/>
            <p:cNvSpPr/>
            <p:nvPr/>
          </p:nvSpPr>
          <p:spPr>
            <a:xfrm>
              <a:off x="6858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6"/>
            <p:cNvSpPr/>
            <p:nvPr/>
          </p:nvSpPr>
          <p:spPr>
            <a:xfrm>
              <a:off x="7620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6"/>
            <p:cNvSpPr/>
            <p:nvPr/>
          </p:nvSpPr>
          <p:spPr>
            <a:xfrm>
              <a:off x="838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23" name="Google Shape;2823;p26"/>
          <p:cNvPicPr preferRelativeResize="0"/>
          <p:nvPr/>
        </p:nvPicPr>
        <p:blipFill rotWithShape="1">
          <a:blip r:embed="rId4">
            <a:alphaModFix/>
          </a:blip>
          <a:srcRect b="32363"/>
          <a:stretch/>
        </p:blipFill>
        <p:spPr>
          <a:xfrm>
            <a:off x="2193200" y="4046025"/>
            <a:ext cx="1669550" cy="846925"/>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3">
  <p:cSld name="CUSTOM_10_1_1">
    <p:bg>
      <p:bgPr>
        <a:blipFill>
          <a:blip r:embed="rId2">
            <a:alphaModFix/>
          </a:blip>
          <a:stretch>
            <a:fillRect/>
          </a:stretch>
        </a:blipFill>
        <a:effectLst/>
      </p:bgPr>
    </p:bg>
    <p:spTree>
      <p:nvGrpSpPr>
        <p:cNvPr id="1" name="Shape 2824"/>
        <p:cNvGrpSpPr/>
        <p:nvPr/>
      </p:nvGrpSpPr>
      <p:grpSpPr>
        <a:xfrm>
          <a:off x="0" y="0"/>
          <a:ext cx="0" cy="0"/>
          <a:chOff x="0" y="0"/>
          <a:chExt cx="0" cy="0"/>
        </a:xfrm>
      </p:grpSpPr>
      <p:pic>
        <p:nvPicPr>
          <p:cNvPr id="2825" name="Google Shape;2825;p27"/>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826" name="Google Shape;2826;p27"/>
          <p:cNvSpPr txBox="1">
            <a:spLocks noGrp="1"/>
          </p:cNvSpPr>
          <p:nvPr>
            <p:ph type="title" hasCustomPrompt="1"/>
          </p:nvPr>
        </p:nvSpPr>
        <p:spPr>
          <a:xfrm flipH="1">
            <a:off x="1807823" y="2646484"/>
            <a:ext cx="1809300" cy="110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8000" b="1">
                <a:solidFill>
                  <a:schemeClr val="lt2"/>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2827" name="Google Shape;2827;p27"/>
          <p:cNvSpPr txBox="1">
            <a:spLocks noGrp="1"/>
          </p:cNvSpPr>
          <p:nvPr>
            <p:ph type="title" idx="2"/>
          </p:nvPr>
        </p:nvSpPr>
        <p:spPr>
          <a:xfrm>
            <a:off x="1127575" y="919938"/>
            <a:ext cx="5893200" cy="804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28" name="Google Shape;2828;p27"/>
          <p:cNvSpPr txBox="1">
            <a:spLocks noGrp="1"/>
          </p:cNvSpPr>
          <p:nvPr>
            <p:ph type="subTitle" idx="1"/>
          </p:nvPr>
        </p:nvSpPr>
        <p:spPr>
          <a:xfrm>
            <a:off x="1127575" y="1859850"/>
            <a:ext cx="5893200" cy="404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829" name="Google Shape;2829;p27"/>
          <p:cNvGrpSpPr/>
          <p:nvPr/>
        </p:nvGrpSpPr>
        <p:grpSpPr>
          <a:xfrm rot="10800000">
            <a:off x="-100" y="38"/>
            <a:ext cx="9144200" cy="5143414"/>
            <a:chOff x="-200" y="0"/>
            <a:chExt cx="9144200" cy="5143414"/>
          </a:xfrm>
        </p:grpSpPr>
        <p:sp>
          <p:nvSpPr>
            <p:cNvPr id="2830" name="Google Shape;2830;p27"/>
            <p:cNvSpPr/>
            <p:nvPr/>
          </p:nvSpPr>
          <p:spPr>
            <a:xfrm>
              <a:off x="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7"/>
            <p:cNvSpPr/>
            <p:nvPr/>
          </p:nvSpPr>
          <p:spPr>
            <a:xfrm>
              <a:off x="76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7"/>
            <p:cNvSpPr/>
            <p:nvPr/>
          </p:nvSpPr>
          <p:spPr>
            <a:xfrm>
              <a:off x="1524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7"/>
            <p:cNvSpPr/>
            <p:nvPr/>
          </p:nvSpPr>
          <p:spPr>
            <a:xfrm>
              <a:off x="2286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7"/>
            <p:cNvSpPr/>
            <p:nvPr/>
          </p:nvSpPr>
          <p:spPr>
            <a:xfrm>
              <a:off x="3048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7"/>
            <p:cNvSpPr/>
            <p:nvPr/>
          </p:nvSpPr>
          <p:spPr>
            <a:xfrm>
              <a:off x="3810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7"/>
            <p:cNvSpPr/>
            <p:nvPr/>
          </p:nvSpPr>
          <p:spPr>
            <a:xfrm>
              <a:off x="4572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7"/>
            <p:cNvSpPr/>
            <p:nvPr/>
          </p:nvSpPr>
          <p:spPr>
            <a:xfrm>
              <a:off x="5334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7"/>
            <p:cNvSpPr/>
            <p:nvPr/>
          </p:nvSpPr>
          <p:spPr>
            <a:xfrm>
              <a:off x="6096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7"/>
            <p:cNvSpPr/>
            <p:nvPr/>
          </p:nvSpPr>
          <p:spPr>
            <a:xfrm>
              <a:off x="6858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7"/>
            <p:cNvSpPr/>
            <p:nvPr/>
          </p:nvSpPr>
          <p:spPr>
            <a:xfrm>
              <a:off x="7620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7"/>
            <p:cNvSpPr/>
            <p:nvPr/>
          </p:nvSpPr>
          <p:spPr>
            <a:xfrm>
              <a:off x="838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7"/>
            <p:cNvSpPr/>
            <p:nvPr/>
          </p:nvSpPr>
          <p:spPr>
            <a:xfrm rot="-5400000" flipH="1">
              <a:off x="8712900" y="303600"/>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7"/>
            <p:cNvSpPr/>
            <p:nvPr/>
          </p:nvSpPr>
          <p:spPr>
            <a:xfrm rot="-5400000" flipH="1">
              <a:off x="8712900" y="1038386"/>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7"/>
            <p:cNvSpPr/>
            <p:nvPr/>
          </p:nvSpPr>
          <p:spPr>
            <a:xfrm rot="-5400000" flipH="1">
              <a:off x="8712900" y="1773171"/>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7"/>
            <p:cNvSpPr/>
            <p:nvPr/>
          </p:nvSpPr>
          <p:spPr>
            <a:xfrm rot="-5400000" flipH="1">
              <a:off x="8712900" y="2507957"/>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7"/>
            <p:cNvSpPr/>
            <p:nvPr/>
          </p:nvSpPr>
          <p:spPr>
            <a:xfrm rot="-5400000" flipH="1">
              <a:off x="8712900" y="3242743"/>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7"/>
            <p:cNvSpPr/>
            <p:nvPr/>
          </p:nvSpPr>
          <p:spPr>
            <a:xfrm rot="-5400000" flipH="1">
              <a:off x="8712900" y="3977529"/>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7"/>
            <p:cNvSpPr/>
            <p:nvPr/>
          </p:nvSpPr>
          <p:spPr>
            <a:xfrm rot="-5400000" flipH="1">
              <a:off x="8712900" y="4712314"/>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7"/>
            <p:cNvSpPr/>
            <p:nvPr/>
          </p:nvSpPr>
          <p:spPr>
            <a:xfrm rot="-5400000" flipH="1">
              <a:off x="-303800" y="303600"/>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7"/>
            <p:cNvSpPr/>
            <p:nvPr/>
          </p:nvSpPr>
          <p:spPr>
            <a:xfrm rot="-5400000" flipH="1">
              <a:off x="-303800" y="1038386"/>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7"/>
            <p:cNvSpPr/>
            <p:nvPr/>
          </p:nvSpPr>
          <p:spPr>
            <a:xfrm rot="-5400000" flipH="1">
              <a:off x="-303800" y="1773171"/>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7"/>
            <p:cNvSpPr/>
            <p:nvPr/>
          </p:nvSpPr>
          <p:spPr>
            <a:xfrm rot="-5400000" flipH="1">
              <a:off x="-303800" y="2507957"/>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7"/>
            <p:cNvSpPr/>
            <p:nvPr/>
          </p:nvSpPr>
          <p:spPr>
            <a:xfrm rot="-5400000" flipH="1">
              <a:off x="-303800" y="3242743"/>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7"/>
            <p:cNvSpPr/>
            <p:nvPr/>
          </p:nvSpPr>
          <p:spPr>
            <a:xfrm rot="-5400000" flipH="1">
              <a:off x="-303800" y="3977529"/>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7"/>
            <p:cNvSpPr/>
            <p:nvPr/>
          </p:nvSpPr>
          <p:spPr>
            <a:xfrm rot="-5400000" flipH="1">
              <a:off x="-303800" y="4712314"/>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7"/>
            <p:cNvSpPr/>
            <p:nvPr/>
          </p:nvSpPr>
          <p:spPr>
            <a:xfrm>
              <a:off x="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7"/>
            <p:cNvSpPr/>
            <p:nvPr/>
          </p:nvSpPr>
          <p:spPr>
            <a:xfrm>
              <a:off x="76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7"/>
            <p:cNvSpPr/>
            <p:nvPr/>
          </p:nvSpPr>
          <p:spPr>
            <a:xfrm>
              <a:off x="1524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7"/>
            <p:cNvSpPr/>
            <p:nvPr/>
          </p:nvSpPr>
          <p:spPr>
            <a:xfrm>
              <a:off x="2286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7"/>
            <p:cNvSpPr/>
            <p:nvPr/>
          </p:nvSpPr>
          <p:spPr>
            <a:xfrm>
              <a:off x="3048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7"/>
            <p:cNvSpPr/>
            <p:nvPr/>
          </p:nvSpPr>
          <p:spPr>
            <a:xfrm>
              <a:off x="3810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7"/>
            <p:cNvSpPr/>
            <p:nvPr/>
          </p:nvSpPr>
          <p:spPr>
            <a:xfrm>
              <a:off x="4572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7"/>
            <p:cNvSpPr/>
            <p:nvPr/>
          </p:nvSpPr>
          <p:spPr>
            <a:xfrm>
              <a:off x="5334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7"/>
            <p:cNvSpPr/>
            <p:nvPr/>
          </p:nvSpPr>
          <p:spPr>
            <a:xfrm>
              <a:off x="6096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7"/>
            <p:cNvSpPr/>
            <p:nvPr/>
          </p:nvSpPr>
          <p:spPr>
            <a:xfrm>
              <a:off x="6858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7"/>
            <p:cNvSpPr/>
            <p:nvPr/>
          </p:nvSpPr>
          <p:spPr>
            <a:xfrm>
              <a:off x="7620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7"/>
            <p:cNvSpPr/>
            <p:nvPr/>
          </p:nvSpPr>
          <p:spPr>
            <a:xfrm>
              <a:off x="838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68" name="Google Shape;2868;p27"/>
          <p:cNvPicPr preferRelativeResize="0"/>
          <p:nvPr/>
        </p:nvPicPr>
        <p:blipFill>
          <a:blip r:embed="rId4">
            <a:alphaModFix/>
          </a:blip>
          <a:stretch>
            <a:fillRect/>
          </a:stretch>
        </p:blipFill>
        <p:spPr>
          <a:xfrm>
            <a:off x="6268050" y="3408700"/>
            <a:ext cx="1669550" cy="125215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1">
  <p:cSld name="CUSTOM_11">
    <p:bg>
      <p:bgPr>
        <a:blipFill>
          <a:blip r:embed="rId2">
            <a:alphaModFix/>
          </a:blip>
          <a:stretch>
            <a:fillRect/>
          </a:stretch>
        </a:blipFill>
        <a:effectLst/>
      </p:bgPr>
    </p:bg>
    <p:spTree>
      <p:nvGrpSpPr>
        <p:cNvPr id="1" name="Shape 2869"/>
        <p:cNvGrpSpPr/>
        <p:nvPr/>
      </p:nvGrpSpPr>
      <p:grpSpPr>
        <a:xfrm>
          <a:off x="0" y="0"/>
          <a:ext cx="0" cy="0"/>
          <a:chOff x="0" y="0"/>
          <a:chExt cx="0" cy="0"/>
        </a:xfrm>
      </p:grpSpPr>
      <p:pic>
        <p:nvPicPr>
          <p:cNvPr id="2870" name="Google Shape;2870;p28"/>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2871" name="Google Shape;2871;p28"/>
          <p:cNvSpPr txBox="1">
            <a:spLocks noGrp="1"/>
          </p:cNvSpPr>
          <p:nvPr>
            <p:ph type="subTitle" idx="1"/>
          </p:nvPr>
        </p:nvSpPr>
        <p:spPr>
          <a:xfrm>
            <a:off x="3950456" y="3625354"/>
            <a:ext cx="2105700" cy="646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872" name="Google Shape;2872;p28"/>
          <p:cNvSpPr txBox="1">
            <a:spLocks noGrp="1"/>
          </p:cNvSpPr>
          <p:nvPr>
            <p:ph type="subTitle" idx="2"/>
          </p:nvPr>
        </p:nvSpPr>
        <p:spPr>
          <a:xfrm>
            <a:off x="3087885" y="2256238"/>
            <a:ext cx="2105700" cy="64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873" name="Google Shape;2873;p28"/>
          <p:cNvSpPr txBox="1">
            <a:spLocks noGrp="1"/>
          </p:cNvSpPr>
          <p:nvPr>
            <p:ph type="subTitle" idx="3"/>
          </p:nvPr>
        </p:nvSpPr>
        <p:spPr>
          <a:xfrm>
            <a:off x="3087885" y="1759438"/>
            <a:ext cx="21057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2874" name="Google Shape;2874;p28"/>
          <p:cNvSpPr txBox="1">
            <a:spLocks noGrp="1"/>
          </p:cNvSpPr>
          <p:nvPr>
            <p:ph type="subTitle" idx="4"/>
          </p:nvPr>
        </p:nvSpPr>
        <p:spPr>
          <a:xfrm>
            <a:off x="3950451" y="3128557"/>
            <a:ext cx="21057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2875" name="Google Shape;2875;p28"/>
          <p:cNvSpPr txBox="1">
            <a:spLocks noGrp="1"/>
          </p:cNvSpPr>
          <p:nvPr>
            <p:ph type="title"/>
          </p:nvPr>
        </p:nvSpPr>
        <p:spPr>
          <a:xfrm>
            <a:off x="714150"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876" name="Google Shape;2876;p28"/>
          <p:cNvGrpSpPr/>
          <p:nvPr/>
        </p:nvGrpSpPr>
        <p:grpSpPr>
          <a:xfrm>
            <a:off x="714175" y="1093271"/>
            <a:ext cx="7715647" cy="131916"/>
            <a:chOff x="714175" y="1115188"/>
            <a:chExt cx="7715647" cy="131916"/>
          </a:xfrm>
        </p:grpSpPr>
        <p:grpSp>
          <p:nvGrpSpPr>
            <p:cNvPr id="2877" name="Google Shape;2877;p28"/>
            <p:cNvGrpSpPr/>
            <p:nvPr/>
          </p:nvGrpSpPr>
          <p:grpSpPr>
            <a:xfrm>
              <a:off x="714175" y="1115188"/>
              <a:ext cx="7715647" cy="131916"/>
              <a:chOff x="714175" y="1082438"/>
              <a:chExt cx="7715647" cy="131916"/>
            </a:xfrm>
          </p:grpSpPr>
          <p:sp>
            <p:nvSpPr>
              <p:cNvPr id="2878" name="Google Shape;2878;p28"/>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8"/>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2880;p28"/>
            <p:cNvGrpSpPr/>
            <p:nvPr/>
          </p:nvGrpSpPr>
          <p:grpSpPr>
            <a:xfrm>
              <a:off x="989955" y="1149073"/>
              <a:ext cx="7163972" cy="64150"/>
              <a:chOff x="1299890" y="844622"/>
              <a:chExt cx="6544233" cy="64143"/>
            </a:xfrm>
          </p:grpSpPr>
          <p:grpSp>
            <p:nvGrpSpPr>
              <p:cNvPr id="2881" name="Google Shape;2881;p28"/>
              <p:cNvGrpSpPr/>
              <p:nvPr/>
            </p:nvGrpSpPr>
            <p:grpSpPr>
              <a:xfrm>
                <a:off x="4528885" y="844622"/>
                <a:ext cx="3315238" cy="64143"/>
                <a:chOff x="896765" y="648922"/>
                <a:chExt cx="3315238" cy="64143"/>
              </a:xfrm>
            </p:grpSpPr>
            <p:sp>
              <p:nvSpPr>
                <p:cNvPr id="2882" name="Google Shape;2882;p2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5" name="Google Shape;2915;p28"/>
              <p:cNvGrpSpPr/>
              <p:nvPr/>
            </p:nvGrpSpPr>
            <p:grpSpPr>
              <a:xfrm>
                <a:off x="1299890" y="844622"/>
                <a:ext cx="3315238" cy="64143"/>
                <a:chOff x="896765" y="648922"/>
                <a:chExt cx="3315238" cy="64143"/>
              </a:xfrm>
            </p:grpSpPr>
            <p:sp>
              <p:nvSpPr>
                <p:cNvPr id="2916" name="Google Shape;2916;p2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949" name="Google Shape;2949;p28"/>
          <p:cNvGrpSpPr/>
          <p:nvPr/>
        </p:nvGrpSpPr>
        <p:grpSpPr>
          <a:xfrm>
            <a:off x="714175" y="1093271"/>
            <a:ext cx="7715647" cy="131916"/>
            <a:chOff x="714175" y="1115188"/>
            <a:chExt cx="7715647" cy="131916"/>
          </a:xfrm>
        </p:grpSpPr>
        <p:grpSp>
          <p:nvGrpSpPr>
            <p:cNvPr id="2950" name="Google Shape;2950;p28"/>
            <p:cNvGrpSpPr/>
            <p:nvPr/>
          </p:nvGrpSpPr>
          <p:grpSpPr>
            <a:xfrm>
              <a:off x="714175" y="1115188"/>
              <a:ext cx="7715647" cy="131916"/>
              <a:chOff x="714175" y="1082438"/>
              <a:chExt cx="7715647" cy="131916"/>
            </a:xfrm>
          </p:grpSpPr>
          <p:sp>
            <p:nvSpPr>
              <p:cNvPr id="2951" name="Google Shape;2951;p28"/>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8"/>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28"/>
            <p:cNvGrpSpPr/>
            <p:nvPr/>
          </p:nvGrpSpPr>
          <p:grpSpPr>
            <a:xfrm>
              <a:off x="989955" y="1149073"/>
              <a:ext cx="7163972" cy="64150"/>
              <a:chOff x="1299890" y="844622"/>
              <a:chExt cx="6544233" cy="64143"/>
            </a:xfrm>
          </p:grpSpPr>
          <p:grpSp>
            <p:nvGrpSpPr>
              <p:cNvPr id="2954" name="Google Shape;2954;p28"/>
              <p:cNvGrpSpPr/>
              <p:nvPr/>
            </p:nvGrpSpPr>
            <p:grpSpPr>
              <a:xfrm>
                <a:off x="4528885" y="844622"/>
                <a:ext cx="3315238" cy="64143"/>
                <a:chOff x="896765" y="648922"/>
                <a:chExt cx="3315238" cy="64143"/>
              </a:xfrm>
            </p:grpSpPr>
            <p:sp>
              <p:nvSpPr>
                <p:cNvPr id="2955" name="Google Shape;2955;p2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28"/>
              <p:cNvGrpSpPr/>
              <p:nvPr/>
            </p:nvGrpSpPr>
            <p:grpSpPr>
              <a:xfrm>
                <a:off x="1299890" y="844622"/>
                <a:ext cx="3315238" cy="64143"/>
                <a:chOff x="896765" y="648922"/>
                <a:chExt cx="3315238" cy="64143"/>
              </a:xfrm>
            </p:grpSpPr>
            <p:sp>
              <p:nvSpPr>
                <p:cNvPr id="2989" name="Google Shape;2989;p2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2">
  <p:cSld name="CUSTOM_11_1">
    <p:bg>
      <p:bgPr>
        <a:blipFill>
          <a:blip r:embed="rId2">
            <a:alphaModFix/>
          </a:blip>
          <a:stretch>
            <a:fillRect/>
          </a:stretch>
        </a:blipFill>
        <a:effectLst/>
      </p:bgPr>
    </p:bg>
    <p:spTree>
      <p:nvGrpSpPr>
        <p:cNvPr id="1" name="Shape 3022"/>
        <p:cNvGrpSpPr/>
        <p:nvPr/>
      </p:nvGrpSpPr>
      <p:grpSpPr>
        <a:xfrm>
          <a:off x="0" y="0"/>
          <a:ext cx="0" cy="0"/>
          <a:chOff x="0" y="0"/>
          <a:chExt cx="0" cy="0"/>
        </a:xfrm>
      </p:grpSpPr>
      <p:pic>
        <p:nvPicPr>
          <p:cNvPr id="3023" name="Google Shape;3023;p29"/>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3024" name="Google Shape;3024;p29"/>
          <p:cNvSpPr txBox="1">
            <a:spLocks noGrp="1"/>
          </p:cNvSpPr>
          <p:nvPr>
            <p:ph type="subTitle" idx="1"/>
          </p:nvPr>
        </p:nvSpPr>
        <p:spPr>
          <a:xfrm>
            <a:off x="4531171" y="2214076"/>
            <a:ext cx="3468600" cy="64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025" name="Google Shape;3025;p29"/>
          <p:cNvSpPr txBox="1">
            <a:spLocks noGrp="1"/>
          </p:cNvSpPr>
          <p:nvPr>
            <p:ph type="subTitle" idx="2"/>
          </p:nvPr>
        </p:nvSpPr>
        <p:spPr>
          <a:xfrm>
            <a:off x="4531178" y="3734895"/>
            <a:ext cx="3468600" cy="64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026" name="Google Shape;3026;p29"/>
          <p:cNvSpPr txBox="1">
            <a:spLocks noGrp="1"/>
          </p:cNvSpPr>
          <p:nvPr>
            <p:ph type="subTitle" idx="3"/>
          </p:nvPr>
        </p:nvSpPr>
        <p:spPr>
          <a:xfrm>
            <a:off x="4531178" y="3238092"/>
            <a:ext cx="34686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027" name="Google Shape;3027;p29"/>
          <p:cNvSpPr txBox="1">
            <a:spLocks noGrp="1"/>
          </p:cNvSpPr>
          <p:nvPr>
            <p:ph type="subTitle" idx="4"/>
          </p:nvPr>
        </p:nvSpPr>
        <p:spPr>
          <a:xfrm>
            <a:off x="4531162" y="1717275"/>
            <a:ext cx="34686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028" name="Google Shape;3028;p29"/>
          <p:cNvSpPr txBox="1">
            <a:spLocks noGrp="1"/>
          </p:cNvSpPr>
          <p:nvPr>
            <p:ph type="title"/>
          </p:nvPr>
        </p:nvSpPr>
        <p:spPr>
          <a:xfrm>
            <a:off x="714150"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029" name="Google Shape;3029;p29"/>
          <p:cNvGrpSpPr/>
          <p:nvPr/>
        </p:nvGrpSpPr>
        <p:grpSpPr>
          <a:xfrm>
            <a:off x="714175" y="1093271"/>
            <a:ext cx="7715647" cy="131916"/>
            <a:chOff x="714175" y="1115188"/>
            <a:chExt cx="7715647" cy="131916"/>
          </a:xfrm>
        </p:grpSpPr>
        <p:grpSp>
          <p:nvGrpSpPr>
            <p:cNvPr id="3030" name="Google Shape;3030;p29"/>
            <p:cNvGrpSpPr/>
            <p:nvPr/>
          </p:nvGrpSpPr>
          <p:grpSpPr>
            <a:xfrm>
              <a:off x="714175" y="1115188"/>
              <a:ext cx="7715647" cy="131916"/>
              <a:chOff x="714175" y="1082438"/>
              <a:chExt cx="7715647" cy="131916"/>
            </a:xfrm>
          </p:grpSpPr>
          <p:sp>
            <p:nvSpPr>
              <p:cNvPr id="3031" name="Google Shape;3031;p29"/>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9"/>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29"/>
            <p:cNvGrpSpPr/>
            <p:nvPr/>
          </p:nvGrpSpPr>
          <p:grpSpPr>
            <a:xfrm>
              <a:off x="989955" y="1149073"/>
              <a:ext cx="7163972" cy="64150"/>
              <a:chOff x="1299890" y="844622"/>
              <a:chExt cx="6544233" cy="64143"/>
            </a:xfrm>
          </p:grpSpPr>
          <p:grpSp>
            <p:nvGrpSpPr>
              <p:cNvPr id="3034" name="Google Shape;3034;p29"/>
              <p:cNvGrpSpPr/>
              <p:nvPr/>
            </p:nvGrpSpPr>
            <p:grpSpPr>
              <a:xfrm>
                <a:off x="4528885" y="844622"/>
                <a:ext cx="3315238" cy="64143"/>
                <a:chOff x="896765" y="648922"/>
                <a:chExt cx="3315238" cy="64143"/>
              </a:xfrm>
            </p:grpSpPr>
            <p:sp>
              <p:nvSpPr>
                <p:cNvPr id="3035" name="Google Shape;3035;p2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29"/>
              <p:cNvGrpSpPr/>
              <p:nvPr/>
            </p:nvGrpSpPr>
            <p:grpSpPr>
              <a:xfrm>
                <a:off x="1299890" y="844622"/>
                <a:ext cx="3315238" cy="64143"/>
                <a:chOff x="896765" y="648922"/>
                <a:chExt cx="3315238" cy="64143"/>
              </a:xfrm>
            </p:grpSpPr>
            <p:sp>
              <p:nvSpPr>
                <p:cNvPr id="3069" name="Google Shape;3069;p2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102" name="Google Shape;3102;p29"/>
          <p:cNvGrpSpPr/>
          <p:nvPr/>
        </p:nvGrpSpPr>
        <p:grpSpPr>
          <a:xfrm>
            <a:off x="714175" y="1093271"/>
            <a:ext cx="7715647" cy="131916"/>
            <a:chOff x="714175" y="1115188"/>
            <a:chExt cx="7715647" cy="131916"/>
          </a:xfrm>
        </p:grpSpPr>
        <p:grpSp>
          <p:nvGrpSpPr>
            <p:cNvPr id="3103" name="Google Shape;3103;p29"/>
            <p:cNvGrpSpPr/>
            <p:nvPr/>
          </p:nvGrpSpPr>
          <p:grpSpPr>
            <a:xfrm>
              <a:off x="714175" y="1115188"/>
              <a:ext cx="7715647" cy="131916"/>
              <a:chOff x="714175" y="1082438"/>
              <a:chExt cx="7715647" cy="131916"/>
            </a:xfrm>
          </p:grpSpPr>
          <p:sp>
            <p:nvSpPr>
              <p:cNvPr id="3104" name="Google Shape;3104;p29"/>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9"/>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6" name="Google Shape;3106;p29"/>
            <p:cNvGrpSpPr/>
            <p:nvPr/>
          </p:nvGrpSpPr>
          <p:grpSpPr>
            <a:xfrm>
              <a:off x="989955" y="1149073"/>
              <a:ext cx="7163972" cy="64150"/>
              <a:chOff x="1299890" y="844622"/>
              <a:chExt cx="6544233" cy="64143"/>
            </a:xfrm>
          </p:grpSpPr>
          <p:grpSp>
            <p:nvGrpSpPr>
              <p:cNvPr id="3107" name="Google Shape;3107;p29"/>
              <p:cNvGrpSpPr/>
              <p:nvPr/>
            </p:nvGrpSpPr>
            <p:grpSpPr>
              <a:xfrm>
                <a:off x="4528885" y="844622"/>
                <a:ext cx="3315238" cy="64143"/>
                <a:chOff x="896765" y="648922"/>
                <a:chExt cx="3315238" cy="64143"/>
              </a:xfrm>
            </p:grpSpPr>
            <p:sp>
              <p:nvSpPr>
                <p:cNvPr id="3108" name="Google Shape;3108;p2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1" name="Google Shape;3141;p29"/>
              <p:cNvGrpSpPr/>
              <p:nvPr/>
            </p:nvGrpSpPr>
            <p:grpSpPr>
              <a:xfrm>
                <a:off x="1299890" y="844622"/>
                <a:ext cx="3315238" cy="64143"/>
                <a:chOff x="896765" y="648922"/>
                <a:chExt cx="3315238" cy="64143"/>
              </a:xfrm>
            </p:grpSpPr>
            <p:sp>
              <p:nvSpPr>
                <p:cNvPr id="3142" name="Google Shape;3142;p2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3175" name="Google Shape;3175;p29"/>
          <p:cNvPicPr preferRelativeResize="0"/>
          <p:nvPr/>
        </p:nvPicPr>
        <p:blipFill rotWithShape="1">
          <a:blip r:embed="rId4">
            <a:alphaModFix/>
          </a:blip>
          <a:srcRect l="21203" t="7587" r="29576" b="27232"/>
          <a:stretch/>
        </p:blipFill>
        <p:spPr>
          <a:xfrm>
            <a:off x="-253575" y="-536975"/>
            <a:ext cx="1586774" cy="1575976"/>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3176"/>
        <p:cNvGrpSpPr/>
        <p:nvPr/>
      </p:nvGrpSpPr>
      <p:grpSpPr>
        <a:xfrm>
          <a:off x="0" y="0"/>
          <a:ext cx="0" cy="0"/>
          <a:chOff x="0" y="0"/>
          <a:chExt cx="0" cy="0"/>
        </a:xfrm>
      </p:grpSpPr>
      <p:pic>
        <p:nvPicPr>
          <p:cNvPr id="3177" name="Google Shape;3177;p30"/>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3178" name="Google Shape;3178;p30"/>
          <p:cNvSpPr txBox="1">
            <a:spLocks noGrp="1"/>
          </p:cNvSpPr>
          <p:nvPr>
            <p:ph type="subTitle" idx="1"/>
          </p:nvPr>
        </p:nvSpPr>
        <p:spPr>
          <a:xfrm>
            <a:off x="3406651" y="3360775"/>
            <a:ext cx="2330700" cy="74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79" name="Google Shape;3179;p30"/>
          <p:cNvSpPr txBox="1">
            <a:spLocks noGrp="1"/>
          </p:cNvSpPr>
          <p:nvPr>
            <p:ph type="subTitle" idx="2"/>
          </p:nvPr>
        </p:nvSpPr>
        <p:spPr>
          <a:xfrm>
            <a:off x="6099125" y="3360776"/>
            <a:ext cx="2330700" cy="74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80" name="Google Shape;3180;p30"/>
          <p:cNvSpPr txBox="1">
            <a:spLocks noGrp="1"/>
          </p:cNvSpPr>
          <p:nvPr>
            <p:ph type="subTitle" idx="3"/>
          </p:nvPr>
        </p:nvSpPr>
        <p:spPr>
          <a:xfrm>
            <a:off x="6099125" y="2823975"/>
            <a:ext cx="2330700" cy="454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181" name="Google Shape;3181;p30"/>
          <p:cNvSpPr txBox="1">
            <a:spLocks noGrp="1"/>
          </p:cNvSpPr>
          <p:nvPr>
            <p:ph type="subTitle" idx="4"/>
          </p:nvPr>
        </p:nvSpPr>
        <p:spPr>
          <a:xfrm>
            <a:off x="714175" y="3360775"/>
            <a:ext cx="2330700" cy="74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82" name="Google Shape;3182;p30"/>
          <p:cNvSpPr txBox="1">
            <a:spLocks noGrp="1"/>
          </p:cNvSpPr>
          <p:nvPr>
            <p:ph type="subTitle" idx="5"/>
          </p:nvPr>
        </p:nvSpPr>
        <p:spPr>
          <a:xfrm>
            <a:off x="714175" y="2823975"/>
            <a:ext cx="2330700" cy="454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183" name="Google Shape;3183;p30"/>
          <p:cNvSpPr txBox="1">
            <a:spLocks noGrp="1"/>
          </p:cNvSpPr>
          <p:nvPr>
            <p:ph type="subTitle" idx="6"/>
          </p:nvPr>
        </p:nvSpPr>
        <p:spPr>
          <a:xfrm>
            <a:off x="3406651" y="2823975"/>
            <a:ext cx="2330700" cy="454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184" name="Google Shape;3184;p30"/>
          <p:cNvSpPr txBox="1">
            <a:spLocks noGrp="1"/>
          </p:cNvSpPr>
          <p:nvPr>
            <p:ph type="title"/>
          </p:nvPr>
        </p:nvSpPr>
        <p:spPr>
          <a:xfrm>
            <a:off x="714150"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85" name="Google Shape;3185;p30"/>
          <p:cNvGrpSpPr/>
          <p:nvPr/>
        </p:nvGrpSpPr>
        <p:grpSpPr>
          <a:xfrm>
            <a:off x="714175" y="1093271"/>
            <a:ext cx="7715647" cy="131916"/>
            <a:chOff x="714175" y="1115188"/>
            <a:chExt cx="7715647" cy="131916"/>
          </a:xfrm>
        </p:grpSpPr>
        <p:grpSp>
          <p:nvGrpSpPr>
            <p:cNvPr id="3186" name="Google Shape;3186;p30"/>
            <p:cNvGrpSpPr/>
            <p:nvPr/>
          </p:nvGrpSpPr>
          <p:grpSpPr>
            <a:xfrm>
              <a:off x="714175" y="1115188"/>
              <a:ext cx="7715647" cy="131916"/>
              <a:chOff x="714175" y="1082438"/>
              <a:chExt cx="7715647" cy="131916"/>
            </a:xfrm>
          </p:grpSpPr>
          <p:sp>
            <p:nvSpPr>
              <p:cNvPr id="3187" name="Google Shape;3187;p30"/>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0"/>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9" name="Google Shape;3189;p30"/>
            <p:cNvGrpSpPr/>
            <p:nvPr/>
          </p:nvGrpSpPr>
          <p:grpSpPr>
            <a:xfrm>
              <a:off x="989955" y="1149073"/>
              <a:ext cx="7163972" cy="64150"/>
              <a:chOff x="1299890" y="844622"/>
              <a:chExt cx="6544233" cy="64143"/>
            </a:xfrm>
          </p:grpSpPr>
          <p:grpSp>
            <p:nvGrpSpPr>
              <p:cNvPr id="3190" name="Google Shape;3190;p30"/>
              <p:cNvGrpSpPr/>
              <p:nvPr/>
            </p:nvGrpSpPr>
            <p:grpSpPr>
              <a:xfrm>
                <a:off x="4528885" y="844622"/>
                <a:ext cx="3315238" cy="64143"/>
                <a:chOff x="896765" y="648922"/>
                <a:chExt cx="3315238" cy="64143"/>
              </a:xfrm>
            </p:grpSpPr>
            <p:sp>
              <p:nvSpPr>
                <p:cNvPr id="3191" name="Google Shape;3191;p3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30"/>
              <p:cNvGrpSpPr/>
              <p:nvPr/>
            </p:nvGrpSpPr>
            <p:grpSpPr>
              <a:xfrm>
                <a:off x="1299890" y="844622"/>
                <a:ext cx="3315238" cy="64143"/>
                <a:chOff x="896765" y="648922"/>
                <a:chExt cx="3315238" cy="64143"/>
              </a:xfrm>
            </p:grpSpPr>
            <p:sp>
              <p:nvSpPr>
                <p:cNvPr id="3225" name="Google Shape;3225;p3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3258" name="Google Shape;3258;p30"/>
          <p:cNvPicPr preferRelativeResize="0"/>
          <p:nvPr/>
        </p:nvPicPr>
        <p:blipFill rotWithShape="1">
          <a:blip r:embed="rId3">
            <a:alphaModFix/>
          </a:blip>
          <a:srcRect l="21203" t="7587" r="29576" b="27232"/>
          <a:stretch/>
        </p:blipFill>
        <p:spPr>
          <a:xfrm rot="6039637">
            <a:off x="464250" y="-674449"/>
            <a:ext cx="1586775" cy="1575975"/>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hree columns 1">
  <p:cSld name="CUSTOM_3_2">
    <p:spTree>
      <p:nvGrpSpPr>
        <p:cNvPr id="1" name="Shape 3259"/>
        <p:cNvGrpSpPr/>
        <p:nvPr/>
      </p:nvGrpSpPr>
      <p:grpSpPr>
        <a:xfrm>
          <a:off x="0" y="0"/>
          <a:ext cx="0" cy="0"/>
          <a:chOff x="0" y="0"/>
          <a:chExt cx="0" cy="0"/>
        </a:xfrm>
      </p:grpSpPr>
      <p:pic>
        <p:nvPicPr>
          <p:cNvPr id="3260" name="Google Shape;3260;p31"/>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3261" name="Google Shape;3261;p31"/>
          <p:cNvSpPr txBox="1">
            <a:spLocks noGrp="1"/>
          </p:cNvSpPr>
          <p:nvPr>
            <p:ph type="subTitle" idx="1"/>
          </p:nvPr>
        </p:nvSpPr>
        <p:spPr>
          <a:xfrm>
            <a:off x="5292450" y="1978775"/>
            <a:ext cx="3137400" cy="45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62" name="Google Shape;3262;p31"/>
          <p:cNvSpPr txBox="1">
            <a:spLocks noGrp="1"/>
          </p:cNvSpPr>
          <p:nvPr>
            <p:ph type="subTitle" idx="2"/>
          </p:nvPr>
        </p:nvSpPr>
        <p:spPr>
          <a:xfrm>
            <a:off x="5292450" y="1568075"/>
            <a:ext cx="3137400" cy="334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263" name="Google Shape;3263;p31"/>
          <p:cNvSpPr txBox="1">
            <a:spLocks noGrp="1"/>
          </p:cNvSpPr>
          <p:nvPr>
            <p:ph type="title"/>
          </p:nvPr>
        </p:nvSpPr>
        <p:spPr>
          <a:xfrm>
            <a:off x="714150"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64" name="Google Shape;3264;p31"/>
          <p:cNvSpPr txBox="1">
            <a:spLocks noGrp="1"/>
          </p:cNvSpPr>
          <p:nvPr>
            <p:ph type="subTitle" idx="3"/>
          </p:nvPr>
        </p:nvSpPr>
        <p:spPr>
          <a:xfrm>
            <a:off x="5292450" y="3083262"/>
            <a:ext cx="3137400" cy="45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65" name="Google Shape;3265;p31"/>
          <p:cNvSpPr txBox="1">
            <a:spLocks noGrp="1"/>
          </p:cNvSpPr>
          <p:nvPr>
            <p:ph type="subTitle" idx="4"/>
          </p:nvPr>
        </p:nvSpPr>
        <p:spPr>
          <a:xfrm>
            <a:off x="5292450" y="2672563"/>
            <a:ext cx="3137400" cy="334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266" name="Google Shape;3266;p31"/>
          <p:cNvSpPr txBox="1">
            <a:spLocks noGrp="1"/>
          </p:cNvSpPr>
          <p:nvPr>
            <p:ph type="subTitle" idx="5"/>
          </p:nvPr>
        </p:nvSpPr>
        <p:spPr>
          <a:xfrm>
            <a:off x="5292450" y="4187775"/>
            <a:ext cx="3137400" cy="45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67" name="Google Shape;3267;p31"/>
          <p:cNvSpPr txBox="1">
            <a:spLocks noGrp="1"/>
          </p:cNvSpPr>
          <p:nvPr>
            <p:ph type="subTitle" idx="6"/>
          </p:nvPr>
        </p:nvSpPr>
        <p:spPr>
          <a:xfrm>
            <a:off x="5292450" y="3777075"/>
            <a:ext cx="3137400" cy="334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grpSp>
        <p:nvGrpSpPr>
          <p:cNvPr id="3268" name="Google Shape;3268;p31"/>
          <p:cNvGrpSpPr/>
          <p:nvPr/>
        </p:nvGrpSpPr>
        <p:grpSpPr>
          <a:xfrm>
            <a:off x="714175" y="1093271"/>
            <a:ext cx="7715647" cy="131916"/>
            <a:chOff x="714175" y="1115188"/>
            <a:chExt cx="7715647" cy="131916"/>
          </a:xfrm>
        </p:grpSpPr>
        <p:grpSp>
          <p:nvGrpSpPr>
            <p:cNvPr id="3269" name="Google Shape;3269;p31"/>
            <p:cNvGrpSpPr/>
            <p:nvPr/>
          </p:nvGrpSpPr>
          <p:grpSpPr>
            <a:xfrm>
              <a:off x="714175" y="1115188"/>
              <a:ext cx="7715647" cy="131916"/>
              <a:chOff x="714175" y="1082438"/>
              <a:chExt cx="7715647" cy="131916"/>
            </a:xfrm>
          </p:grpSpPr>
          <p:sp>
            <p:nvSpPr>
              <p:cNvPr id="3270" name="Google Shape;3270;p31"/>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1"/>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2" name="Google Shape;3272;p31"/>
            <p:cNvGrpSpPr/>
            <p:nvPr/>
          </p:nvGrpSpPr>
          <p:grpSpPr>
            <a:xfrm>
              <a:off x="989955" y="1149073"/>
              <a:ext cx="7163972" cy="64150"/>
              <a:chOff x="1299890" y="844622"/>
              <a:chExt cx="6544233" cy="64143"/>
            </a:xfrm>
          </p:grpSpPr>
          <p:grpSp>
            <p:nvGrpSpPr>
              <p:cNvPr id="3273" name="Google Shape;3273;p31"/>
              <p:cNvGrpSpPr/>
              <p:nvPr/>
            </p:nvGrpSpPr>
            <p:grpSpPr>
              <a:xfrm>
                <a:off x="4528885" y="844622"/>
                <a:ext cx="3315238" cy="64143"/>
                <a:chOff x="896765" y="648922"/>
                <a:chExt cx="3315238" cy="64143"/>
              </a:xfrm>
            </p:grpSpPr>
            <p:sp>
              <p:nvSpPr>
                <p:cNvPr id="3274" name="Google Shape;3274;p3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 name="Google Shape;3307;p31"/>
              <p:cNvGrpSpPr/>
              <p:nvPr/>
            </p:nvGrpSpPr>
            <p:grpSpPr>
              <a:xfrm>
                <a:off x="1299890" y="844622"/>
                <a:ext cx="3315238" cy="64143"/>
                <a:chOff x="896765" y="648922"/>
                <a:chExt cx="3315238" cy="64143"/>
              </a:xfrm>
            </p:grpSpPr>
            <p:sp>
              <p:nvSpPr>
                <p:cNvPr id="3308" name="Google Shape;3308;p3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75"/>
        <p:cNvGrpSpPr/>
        <p:nvPr/>
      </p:nvGrpSpPr>
      <p:grpSpPr>
        <a:xfrm>
          <a:off x="0" y="0"/>
          <a:ext cx="0" cy="0"/>
          <a:chOff x="0" y="0"/>
          <a:chExt cx="0" cy="0"/>
        </a:xfrm>
      </p:grpSpPr>
      <p:pic>
        <p:nvPicPr>
          <p:cNvPr id="376" name="Google Shape;376;p4"/>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377" name="Google Shape;377;p4"/>
          <p:cNvSpPr txBox="1">
            <a:spLocks noGrp="1"/>
          </p:cNvSpPr>
          <p:nvPr>
            <p:ph type="body" idx="1"/>
          </p:nvPr>
        </p:nvSpPr>
        <p:spPr>
          <a:xfrm>
            <a:off x="714175" y="1334000"/>
            <a:ext cx="7715700" cy="3267000"/>
          </a:xfrm>
          <a:prstGeom prst="rect">
            <a:avLst/>
          </a:prstGeom>
        </p:spPr>
        <p:txBody>
          <a:bodyPr spcFirstLastPara="1" wrap="square" lIns="91425" tIns="91425" rIns="91425" bIns="91425" anchor="ctr" anchorCtr="0">
            <a:noAutofit/>
          </a:bodyPr>
          <a:lstStyle>
            <a:lvl1pPr marL="457200" lvl="0" indent="-317500" rtl="0">
              <a:spcBef>
                <a:spcPts val="0"/>
              </a:spcBef>
              <a:spcAft>
                <a:spcPts val="0"/>
              </a:spcAft>
              <a:buClr>
                <a:schemeClr val="dk1"/>
              </a:buClr>
              <a:buSzPts val="1400"/>
              <a:buChar char="●"/>
              <a:defRPr sz="1200"/>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378" name="Google Shape;378;p4"/>
          <p:cNvSpPr txBox="1">
            <a:spLocks noGrp="1"/>
          </p:cNvSpPr>
          <p:nvPr>
            <p:ph type="title"/>
          </p:nvPr>
        </p:nvSpPr>
        <p:spPr>
          <a:xfrm>
            <a:off x="714175"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79" name="Google Shape;379;p4"/>
          <p:cNvGrpSpPr/>
          <p:nvPr/>
        </p:nvGrpSpPr>
        <p:grpSpPr>
          <a:xfrm>
            <a:off x="714175" y="1093271"/>
            <a:ext cx="7715647" cy="131916"/>
            <a:chOff x="714175" y="1115188"/>
            <a:chExt cx="7715647" cy="131916"/>
          </a:xfrm>
        </p:grpSpPr>
        <p:grpSp>
          <p:nvGrpSpPr>
            <p:cNvPr id="380" name="Google Shape;380;p4"/>
            <p:cNvGrpSpPr/>
            <p:nvPr/>
          </p:nvGrpSpPr>
          <p:grpSpPr>
            <a:xfrm>
              <a:off x="714175" y="1115188"/>
              <a:ext cx="7715647" cy="131916"/>
              <a:chOff x="714175" y="1082438"/>
              <a:chExt cx="7715647" cy="131916"/>
            </a:xfrm>
          </p:grpSpPr>
          <p:sp>
            <p:nvSpPr>
              <p:cNvPr id="381" name="Google Shape;381;p4"/>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 name="Google Shape;383;p4"/>
            <p:cNvGrpSpPr/>
            <p:nvPr/>
          </p:nvGrpSpPr>
          <p:grpSpPr>
            <a:xfrm>
              <a:off x="989955" y="1149073"/>
              <a:ext cx="7163972" cy="64150"/>
              <a:chOff x="1299890" y="844622"/>
              <a:chExt cx="6544233" cy="64143"/>
            </a:xfrm>
          </p:grpSpPr>
          <p:grpSp>
            <p:nvGrpSpPr>
              <p:cNvPr id="384" name="Google Shape;384;p4"/>
              <p:cNvGrpSpPr/>
              <p:nvPr/>
            </p:nvGrpSpPr>
            <p:grpSpPr>
              <a:xfrm>
                <a:off x="4528885" y="844622"/>
                <a:ext cx="3315238" cy="64143"/>
                <a:chOff x="896765" y="648922"/>
                <a:chExt cx="3315238" cy="64143"/>
              </a:xfrm>
            </p:grpSpPr>
            <p:sp>
              <p:nvSpPr>
                <p:cNvPr id="385" name="Google Shape;385;p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4"/>
              <p:cNvGrpSpPr/>
              <p:nvPr/>
            </p:nvGrpSpPr>
            <p:grpSpPr>
              <a:xfrm>
                <a:off x="1299890" y="844622"/>
                <a:ext cx="3315238" cy="64143"/>
                <a:chOff x="896765" y="648922"/>
                <a:chExt cx="3315238" cy="64143"/>
              </a:xfrm>
            </p:grpSpPr>
            <p:sp>
              <p:nvSpPr>
                <p:cNvPr id="419" name="Google Shape;419;p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452" name="Google Shape;452;p4"/>
          <p:cNvPicPr preferRelativeResize="0"/>
          <p:nvPr/>
        </p:nvPicPr>
        <p:blipFill rotWithShape="1">
          <a:blip r:embed="rId3">
            <a:alphaModFix/>
          </a:blip>
          <a:srcRect b="48833"/>
          <a:stretch/>
        </p:blipFill>
        <p:spPr>
          <a:xfrm>
            <a:off x="-53825" y="-134450"/>
            <a:ext cx="2158850" cy="828450"/>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
  <p:cSld name="CUSTOM_3_1">
    <p:bg>
      <p:bgPr>
        <a:blipFill>
          <a:blip r:embed="rId2">
            <a:alphaModFix/>
          </a:blip>
          <a:stretch>
            <a:fillRect/>
          </a:stretch>
        </a:blipFill>
        <a:effectLst/>
      </p:bgPr>
    </p:bg>
    <p:spTree>
      <p:nvGrpSpPr>
        <p:cNvPr id="1" name="Shape 3341"/>
        <p:cNvGrpSpPr/>
        <p:nvPr/>
      </p:nvGrpSpPr>
      <p:grpSpPr>
        <a:xfrm>
          <a:off x="0" y="0"/>
          <a:ext cx="0" cy="0"/>
          <a:chOff x="0" y="0"/>
          <a:chExt cx="0" cy="0"/>
        </a:xfrm>
      </p:grpSpPr>
      <p:pic>
        <p:nvPicPr>
          <p:cNvPr id="3342" name="Google Shape;3342;p32"/>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3343" name="Google Shape;3343;p32"/>
          <p:cNvSpPr txBox="1">
            <a:spLocks noGrp="1"/>
          </p:cNvSpPr>
          <p:nvPr>
            <p:ph type="subTitle" idx="1"/>
          </p:nvPr>
        </p:nvSpPr>
        <p:spPr>
          <a:xfrm>
            <a:off x="5919775" y="2134000"/>
            <a:ext cx="2244300" cy="726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344" name="Google Shape;3344;p32"/>
          <p:cNvSpPr txBox="1">
            <a:spLocks noGrp="1"/>
          </p:cNvSpPr>
          <p:nvPr>
            <p:ph type="subTitle" idx="2"/>
          </p:nvPr>
        </p:nvSpPr>
        <p:spPr>
          <a:xfrm>
            <a:off x="5919775" y="1743150"/>
            <a:ext cx="22443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345" name="Google Shape;3345;p32"/>
          <p:cNvSpPr txBox="1">
            <a:spLocks noGrp="1"/>
          </p:cNvSpPr>
          <p:nvPr>
            <p:ph type="subTitle" idx="3"/>
          </p:nvPr>
        </p:nvSpPr>
        <p:spPr>
          <a:xfrm>
            <a:off x="979974" y="2134000"/>
            <a:ext cx="2244300" cy="726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346" name="Google Shape;3346;p32"/>
          <p:cNvSpPr txBox="1">
            <a:spLocks noGrp="1"/>
          </p:cNvSpPr>
          <p:nvPr>
            <p:ph type="subTitle" idx="4"/>
          </p:nvPr>
        </p:nvSpPr>
        <p:spPr>
          <a:xfrm>
            <a:off x="979974" y="1743150"/>
            <a:ext cx="22443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347" name="Google Shape;3347;p32"/>
          <p:cNvSpPr txBox="1">
            <a:spLocks noGrp="1"/>
          </p:cNvSpPr>
          <p:nvPr>
            <p:ph type="subTitle" idx="5"/>
          </p:nvPr>
        </p:nvSpPr>
        <p:spPr>
          <a:xfrm>
            <a:off x="979974" y="3676050"/>
            <a:ext cx="2244300" cy="726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348" name="Google Shape;3348;p32"/>
          <p:cNvSpPr txBox="1">
            <a:spLocks noGrp="1"/>
          </p:cNvSpPr>
          <p:nvPr>
            <p:ph type="subTitle" idx="6"/>
          </p:nvPr>
        </p:nvSpPr>
        <p:spPr>
          <a:xfrm>
            <a:off x="979974" y="3285200"/>
            <a:ext cx="22443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349" name="Google Shape;3349;p32"/>
          <p:cNvSpPr txBox="1">
            <a:spLocks noGrp="1"/>
          </p:cNvSpPr>
          <p:nvPr>
            <p:ph type="subTitle" idx="7"/>
          </p:nvPr>
        </p:nvSpPr>
        <p:spPr>
          <a:xfrm>
            <a:off x="5919775" y="3676050"/>
            <a:ext cx="2244300" cy="726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350" name="Google Shape;3350;p32"/>
          <p:cNvSpPr txBox="1">
            <a:spLocks noGrp="1"/>
          </p:cNvSpPr>
          <p:nvPr>
            <p:ph type="subTitle" idx="8"/>
          </p:nvPr>
        </p:nvSpPr>
        <p:spPr>
          <a:xfrm>
            <a:off x="5919775" y="3285200"/>
            <a:ext cx="22443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351" name="Google Shape;3351;p32"/>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52" name="Google Shape;3352;p32"/>
          <p:cNvGrpSpPr/>
          <p:nvPr/>
        </p:nvGrpSpPr>
        <p:grpSpPr>
          <a:xfrm>
            <a:off x="714175" y="1093271"/>
            <a:ext cx="7715647" cy="131916"/>
            <a:chOff x="714175" y="1115188"/>
            <a:chExt cx="7715647" cy="131916"/>
          </a:xfrm>
        </p:grpSpPr>
        <p:grpSp>
          <p:nvGrpSpPr>
            <p:cNvPr id="3353" name="Google Shape;3353;p32"/>
            <p:cNvGrpSpPr/>
            <p:nvPr/>
          </p:nvGrpSpPr>
          <p:grpSpPr>
            <a:xfrm>
              <a:off x="714175" y="1115188"/>
              <a:ext cx="7715647" cy="131916"/>
              <a:chOff x="714175" y="1082438"/>
              <a:chExt cx="7715647" cy="131916"/>
            </a:xfrm>
          </p:grpSpPr>
          <p:sp>
            <p:nvSpPr>
              <p:cNvPr id="3354" name="Google Shape;3354;p32"/>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2"/>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6" name="Google Shape;3356;p32"/>
            <p:cNvGrpSpPr/>
            <p:nvPr/>
          </p:nvGrpSpPr>
          <p:grpSpPr>
            <a:xfrm>
              <a:off x="989955" y="1149073"/>
              <a:ext cx="7163972" cy="64150"/>
              <a:chOff x="1299890" y="844622"/>
              <a:chExt cx="6544233" cy="64143"/>
            </a:xfrm>
          </p:grpSpPr>
          <p:grpSp>
            <p:nvGrpSpPr>
              <p:cNvPr id="3357" name="Google Shape;3357;p32"/>
              <p:cNvGrpSpPr/>
              <p:nvPr/>
            </p:nvGrpSpPr>
            <p:grpSpPr>
              <a:xfrm>
                <a:off x="4528885" y="844622"/>
                <a:ext cx="3315238" cy="64143"/>
                <a:chOff x="896765" y="648922"/>
                <a:chExt cx="3315238" cy="64143"/>
              </a:xfrm>
            </p:grpSpPr>
            <p:sp>
              <p:nvSpPr>
                <p:cNvPr id="3358" name="Google Shape;3358;p3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1" name="Google Shape;3391;p32"/>
              <p:cNvGrpSpPr/>
              <p:nvPr/>
            </p:nvGrpSpPr>
            <p:grpSpPr>
              <a:xfrm>
                <a:off x="1299890" y="844622"/>
                <a:ext cx="3315238" cy="64143"/>
                <a:chOff x="896765" y="648922"/>
                <a:chExt cx="3315238" cy="64143"/>
              </a:xfrm>
            </p:grpSpPr>
            <p:sp>
              <p:nvSpPr>
                <p:cNvPr id="3392" name="Google Shape;3392;p3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425" name="Google Shape;3425;p32"/>
          <p:cNvGrpSpPr/>
          <p:nvPr/>
        </p:nvGrpSpPr>
        <p:grpSpPr>
          <a:xfrm>
            <a:off x="714175" y="1093271"/>
            <a:ext cx="7715647" cy="131916"/>
            <a:chOff x="714175" y="1115188"/>
            <a:chExt cx="7715647" cy="131916"/>
          </a:xfrm>
        </p:grpSpPr>
        <p:grpSp>
          <p:nvGrpSpPr>
            <p:cNvPr id="3426" name="Google Shape;3426;p32"/>
            <p:cNvGrpSpPr/>
            <p:nvPr/>
          </p:nvGrpSpPr>
          <p:grpSpPr>
            <a:xfrm>
              <a:off x="714175" y="1115188"/>
              <a:ext cx="7715647" cy="131916"/>
              <a:chOff x="714175" y="1082438"/>
              <a:chExt cx="7715647" cy="131916"/>
            </a:xfrm>
          </p:grpSpPr>
          <p:sp>
            <p:nvSpPr>
              <p:cNvPr id="3427" name="Google Shape;3427;p32"/>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2"/>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 name="Google Shape;3429;p32"/>
            <p:cNvGrpSpPr/>
            <p:nvPr/>
          </p:nvGrpSpPr>
          <p:grpSpPr>
            <a:xfrm>
              <a:off x="989955" y="1149073"/>
              <a:ext cx="7163972" cy="64150"/>
              <a:chOff x="1299890" y="844622"/>
              <a:chExt cx="6544233" cy="64143"/>
            </a:xfrm>
          </p:grpSpPr>
          <p:grpSp>
            <p:nvGrpSpPr>
              <p:cNvPr id="3430" name="Google Shape;3430;p32"/>
              <p:cNvGrpSpPr/>
              <p:nvPr/>
            </p:nvGrpSpPr>
            <p:grpSpPr>
              <a:xfrm>
                <a:off x="4528885" y="844622"/>
                <a:ext cx="3315238" cy="64143"/>
                <a:chOff x="896765" y="648922"/>
                <a:chExt cx="3315238" cy="64143"/>
              </a:xfrm>
            </p:grpSpPr>
            <p:sp>
              <p:nvSpPr>
                <p:cNvPr id="3431" name="Google Shape;3431;p3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4" name="Google Shape;3464;p32"/>
              <p:cNvGrpSpPr/>
              <p:nvPr/>
            </p:nvGrpSpPr>
            <p:grpSpPr>
              <a:xfrm>
                <a:off x="1299890" y="844622"/>
                <a:ext cx="3315238" cy="64143"/>
                <a:chOff x="896765" y="648922"/>
                <a:chExt cx="3315238" cy="64143"/>
              </a:xfrm>
            </p:grpSpPr>
            <p:sp>
              <p:nvSpPr>
                <p:cNvPr id="3465" name="Google Shape;3465;p3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3498" name="Google Shape;3498;p32"/>
          <p:cNvPicPr preferRelativeResize="0"/>
          <p:nvPr/>
        </p:nvPicPr>
        <p:blipFill>
          <a:blip r:embed="rId4">
            <a:alphaModFix/>
          </a:blip>
          <a:stretch>
            <a:fillRect/>
          </a:stretch>
        </p:blipFill>
        <p:spPr>
          <a:xfrm>
            <a:off x="-286300" y="-358525"/>
            <a:ext cx="1669550" cy="1252150"/>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four columns  1">
  <p:cSld name="CUSTOM_3_1_1">
    <p:bg>
      <p:bgPr>
        <a:blipFill>
          <a:blip r:embed="rId2">
            <a:alphaModFix/>
          </a:blip>
          <a:stretch>
            <a:fillRect/>
          </a:stretch>
        </a:blipFill>
        <a:effectLst/>
      </p:bgPr>
    </p:bg>
    <p:spTree>
      <p:nvGrpSpPr>
        <p:cNvPr id="1" name="Shape 3499"/>
        <p:cNvGrpSpPr/>
        <p:nvPr/>
      </p:nvGrpSpPr>
      <p:grpSpPr>
        <a:xfrm>
          <a:off x="0" y="0"/>
          <a:ext cx="0" cy="0"/>
          <a:chOff x="0" y="0"/>
          <a:chExt cx="0" cy="0"/>
        </a:xfrm>
      </p:grpSpPr>
      <p:pic>
        <p:nvPicPr>
          <p:cNvPr id="3500" name="Google Shape;3500;p33"/>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3501" name="Google Shape;3501;p33"/>
          <p:cNvSpPr txBox="1">
            <a:spLocks noGrp="1"/>
          </p:cNvSpPr>
          <p:nvPr>
            <p:ph type="subTitle" idx="1"/>
          </p:nvPr>
        </p:nvSpPr>
        <p:spPr>
          <a:xfrm>
            <a:off x="6735324" y="3149526"/>
            <a:ext cx="1690800" cy="67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502" name="Google Shape;3502;p33"/>
          <p:cNvSpPr txBox="1">
            <a:spLocks noGrp="1"/>
          </p:cNvSpPr>
          <p:nvPr>
            <p:ph type="subTitle" idx="2"/>
          </p:nvPr>
        </p:nvSpPr>
        <p:spPr>
          <a:xfrm>
            <a:off x="6735324" y="2727800"/>
            <a:ext cx="1690800" cy="36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503" name="Google Shape;3503;p33"/>
          <p:cNvSpPr txBox="1">
            <a:spLocks noGrp="1"/>
          </p:cNvSpPr>
          <p:nvPr>
            <p:ph type="subTitle" idx="3"/>
          </p:nvPr>
        </p:nvSpPr>
        <p:spPr>
          <a:xfrm>
            <a:off x="717900" y="3149526"/>
            <a:ext cx="1690800" cy="67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504" name="Google Shape;3504;p33"/>
          <p:cNvSpPr txBox="1">
            <a:spLocks noGrp="1"/>
          </p:cNvSpPr>
          <p:nvPr>
            <p:ph type="subTitle" idx="4"/>
          </p:nvPr>
        </p:nvSpPr>
        <p:spPr>
          <a:xfrm>
            <a:off x="717900" y="2727800"/>
            <a:ext cx="1690800" cy="36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505" name="Google Shape;3505;p33"/>
          <p:cNvSpPr txBox="1">
            <a:spLocks noGrp="1"/>
          </p:cNvSpPr>
          <p:nvPr>
            <p:ph type="subTitle" idx="5"/>
          </p:nvPr>
        </p:nvSpPr>
        <p:spPr>
          <a:xfrm>
            <a:off x="2723708" y="3149527"/>
            <a:ext cx="1690800" cy="67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506" name="Google Shape;3506;p33"/>
          <p:cNvSpPr txBox="1">
            <a:spLocks noGrp="1"/>
          </p:cNvSpPr>
          <p:nvPr>
            <p:ph type="subTitle" idx="6"/>
          </p:nvPr>
        </p:nvSpPr>
        <p:spPr>
          <a:xfrm>
            <a:off x="2723708" y="2727800"/>
            <a:ext cx="1690800" cy="36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507" name="Google Shape;3507;p33"/>
          <p:cNvSpPr txBox="1">
            <a:spLocks noGrp="1"/>
          </p:cNvSpPr>
          <p:nvPr>
            <p:ph type="subTitle" idx="7"/>
          </p:nvPr>
        </p:nvSpPr>
        <p:spPr>
          <a:xfrm>
            <a:off x="4729516" y="3149526"/>
            <a:ext cx="1690800" cy="67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508" name="Google Shape;3508;p33"/>
          <p:cNvSpPr txBox="1">
            <a:spLocks noGrp="1"/>
          </p:cNvSpPr>
          <p:nvPr>
            <p:ph type="subTitle" idx="8"/>
          </p:nvPr>
        </p:nvSpPr>
        <p:spPr>
          <a:xfrm>
            <a:off x="4729516" y="2727800"/>
            <a:ext cx="1690800" cy="36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509" name="Google Shape;3509;p33"/>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510" name="Google Shape;3510;p33"/>
          <p:cNvGrpSpPr/>
          <p:nvPr/>
        </p:nvGrpSpPr>
        <p:grpSpPr>
          <a:xfrm>
            <a:off x="714175" y="1093271"/>
            <a:ext cx="7715647" cy="131916"/>
            <a:chOff x="714175" y="1115188"/>
            <a:chExt cx="7715647" cy="131916"/>
          </a:xfrm>
        </p:grpSpPr>
        <p:grpSp>
          <p:nvGrpSpPr>
            <p:cNvPr id="3511" name="Google Shape;3511;p33"/>
            <p:cNvGrpSpPr/>
            <p:nvPr/>
          </p:nvGrpSpPr>
          <p:grpSpPr>
            <a:xfrm>
              <a:off x="714175" y="1115188"/>
              <a:ext cx="7715647" cy="131916"/>
              <a:chOff x="714175" y="1082438"/>
              <a:chExt cx="7715647" cy="131916"/>
            </a:xfrm>
          </p:grpSpPr>
          <p:sp>
            <p:nvSpPr>
              <p:cNvPr id="3512" name="Google Shape;3512;p3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4" name="Google Shape;3514;p33"/>
            <p:cNvGrpSpPr/>
            <p:nvPr/>
          </p:nvGrpSpPr>
          <p:grpSpPr>
            <a:xfrm>
              <a:off x="989955" y="1149073"/>
              <a:ext cx="7163972" cy="64150"/>
              <a:chOff x="1299890" y="844622"/>
              <a:chExt cx="6544233" cy="64143"/>
            </a:xfrm>
          </p:grpSpPr>
          <p:grpSp>
            <p:nvGrpSpPr>
              <p:cNvPr id="3515" name="Google Shape;3515;p33"/>
              <p:cNvGrpSpPr/>
              <p:nvPr/>
            </p:nvGrpSpPr>
            <p:grpSpPr>
              <a:xfrm>
                <a:off x="4528885" y="844622"/>
                <a:ext cx="3315238" cy="64143"/>
                <a:chOff x="896765" y="648922"/>
                <a:chExt cx="3315238" cy="64143"/>
              </a:xfrm>
            </p:grpSpPr>
            <p:sp>
              <p:nvSpPr>
                <p:cNvPr id="3516" name="Google Shape;3516;p3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33"/>
              <p:cNvGrpSpPr/>
              <p:nvPr/>
            </p:nvGrpSpPr>
            <p:grpSpPr>
              <a:xfrm>
                <a:off x="1299890" y="844622"/>
                <a:ext cx="3315238" cy="64143"/>
                <a:chOff x="896765" y="648922"/>
                <a:chExt cx="3315238" cy="64143"/>
              </a:xfrm>
            </p:grpSpPr>
            <p:sp>
              <p:nvSpPr>
                <p:cNvPr id="3550" name="Google Shape;3550;p3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583" name="Google Shape;3583;p33"/>
          <p:cNvGrpSpPr/>
          <p:nvPr/>
        </p:nvGrpSpPr>
        <p:grpSpPr>
          <a:xfrm>
            <a:off x="714175" y="1093271"/>
            <a:ext cx="7715647" cy="131916"/>
            <a:chOff x="714175" y="1115188"/>
            <a:chExt cx="7715647" cy="131916"/>
          </a:xfrm>
        </p:grpSpPr>
        <p:grpSp>
          <p:nvGrpSpPr>
            <p:cNvPr id="3584" name="Google Shape;3584;p33"/>
            <p:cNvGrpSpPr/>
            <p:nvPr/>
          </p:nvGrpSpPr>
          <p:grpSpPr>
            <a:xfrm>
              <a:off x="714175" y="1115188"/>
              <a:ext cx="7715647" cy="131916"/>
              <a:chOff x="714175" y="1082438"/>
              <a:chExt cx="7715647" cy="131916"/>
            </a:xfrm>
          </p:grpSpPr>
          <p:sp>
            <p:nvSpPr>
              <p:cNvPr id="3585" name="Google Shape;3585;p3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33"/>
            <p:cNvGrpSpPr/>
            <p:nvPr/>
          </p:nvGrpSpPr>
          <p:grpSpPr>
            <a:xfrm>
              <a:off x="989955" y="1149073"/>
              <a:ext cx="7163972" cy="64150"/>
              <a:chOff x="1299890" y="844622"/>
              <a:chExt cx="6544233" cy="64143"/>
            </a:xfrm>
          </p:grpSpPr>
          <p:grpSp>
            <p:nvGrpSpPr>
              <p:cNvPr id="3588" name="Google Shape;3588;p33"/>
              <p:cNvGrpSpPr/>
              <p:nvPr/>
            </p:nvGrpSpPr>
            <p:grpSpPr>
              <a:xfrm>
                <a:off x="4528885" y="844622"/>
                <a:ext cx="3315238" cy="64143"/>
                <a:chOff x="896765" y="648922"/>
                <a:chExt cx="3315238" cy="64143"/>
              </a:xfrm>
            </p:grpSpPr>
            <p:sp>
              <p:nvSpPr>
                <p:cNvPr id="3589" name="Google Shape;3589;p3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33"/>
              <p:cNvGrpSpPr/>
              <p:nvPr/>
            </p:nvGrpSpPr>
            <p:grpSpPr>
              <a:xfrm>
                <a:off x="1299890" y="844622"/>
                <a:ext cx="3315238" cy="64143"/>
                <a:chOff x="896765" y="648922"/>
                <a:chExt cx="3315238" cy="64143"/>
              </a:xfrm>
            </p:grpSpPr>
            <p:sp>
              <p:nvSpPr>
                <p:cNvPr id="3623" name="Google Shape;3623;p3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3656" name="Google Shape;3656;p33"/>
          <p:cNvPicPr preferRelativeResize="0"/>
          <p:nvPr/>
        </p:nvPicPr>
        <p:blipFill>
          <a:blip r:embed="rId4">
            <a:alphaModFix/>
          </a:blip>
          <a:stretch>
            <a:fillRect/>
          </a:stretch>
        </p:blipFill>
        <p:spPr>
          <a:xfrm>
            <a:off x="7912000" y="3937600"/>
            <a:ext cx="1669550" cy="1252150"/>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five columns">
  <p:cSld name="CUSTOM_4">
    <p:spTree>
      <p:nvGrpSpPr>
        <p:cNvPr id="1" name="Shape 3657"/>
        <p:cNvGrpSpPr/>
        <p:nvPr/>
      </p:nvGrpSpPr>
      <p:grpSpPr>
        <a:xfrm>
          <a:off x="0" y="0"/>
          <a:ext cx="0" cy="0"/>
          <a:chOff x="0" y="0"/>
          <a:chExt cx="0" cy="0"/>
        </a:xfrm>
      </p:grpSpPr>
      <p:pic>
        <p:nvPicPr>
          <p:cNvPr id="3658" name="Google Shape;3658;p34"/>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3659" name="Google Shape;3659;p34"/>
          <p:cNvSpPr txBox="1">
            <a:spLocks noGrp="1"/>
          </p:cNvSpPr>
          <p:nvPr>
            <p:ph type="subTitle" idx="1"/>
          </p:nvPr>
        </p:nvSpPr>
        <p:spPr>
          <a:xfrm>
            <a:off x="6220600" y="2078925"/>
            <a:ext cx="2096100" cy="75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660" name="Google Shape;3660;p34"/>
          <p:cNvSpPr txBox="1">
            <a:spLocks noGrp="1"/>
          </p:cNvSpPr>
          <p:nvPr>
            <p:ph type="subTitle" idx="2"/>
          </p:nvPr>
        </p:nvSpPr>
        <p:spPr>
          <a:xfrm>
            <a:off x="6220600" y="1632320"/>
            <a:ext cx="20961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661" name="Google Shape;3661;p34"/>
          <p:cNvSpPr txBox="1">
            <a:spLocks noGrp="1"/>
          </p:cNvSpPr>
          <p:nvPr>
            <p:ph type="subTitle" idx="3"/>
          </p:nvPr>
        </p:nvSpPr>
        <p:spPr>
          <a:xfrm>
            <a:off x="3523975" y="2078925"/>
            <a:ext cx="2096100" cy="75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662" name="Google Shape;3662;p34"/>
          <p:cNvSpPr txBox="1">
            <a:spLocks noGrp="1"/>
          </p:cNvSpPr>
          <p:nvPr>
            <p:ph type="subTitle" idx="4"/>
          </p:nvPr>
        </p:nvSpPr>
        <p:spPr>
          <a:xfrm>
            <a:off x="3523975" y="1632320"/>
            <a:ext cx="20961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663" name="Google Shape;3663;p34"/>
          <p:cNvSpPr txBox="1">
            <a:spLocks noGrp="1"/>
          </p:cNvSpPr>
          <p:nvPr>
            <p:ph type="subTitle" idx="5"/>
          </p:nvPr>
        </p:nvSpPr>
        <p:spPr>
          <a:xfrm>
            <a:off x="2175775" y="3740098"/>
            <a:ext cx="2096100" cy="75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664" name="Google Shape;3664;p34"/>
          <p:cNvSpPr txBox="1">
            <a:spLocks noGrp="1"/>
          </p:cNvSpPr>
          <p:nvPr>
            <p:ph type="subTitle" idx="6"/>
          </p:nvPr>
        </p:nvSpPr>
        <p:spPr>
          <a:xfrm>
            <a:off x="2175775" y="3293500"/>
            <a:ext cx="20961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665" name="Google Shape;3665;p34"/>
          <p:cNvSpPr txBox="1">
            <a:spLocks noGrp="1"/>
          </p:cNvSpPr>
          <p:nvPr>
            <p:ph type="subTitle" idx="7"/>
          </p:nvPr>
        </p:nvSpPr>
        <p:spPr>
          <a:xfrm>
            <a:off x="4872175" y="3740098"/>
            <a:ext cx="2096100" cy="75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666" name="Google Shape;3666;p34"/>
          <p:cNvSpPr txBox="1">
            <a:spLocks noGrp="1"/>
          </p:cNvSpPr>
          <p:nvPr>
            <p:ph type="subTitle" idx="8"/>
          </p:nvPr>
        </p:nvSpPr>
        <p:spPr>
          <a:xfrm>
            <a:off x="4872175" y="3293500"/>
            <a:ext cx="20961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667" name="Google Shape;3667;p34"/>
          <p:cNvSpPr txBox="1">
            <a:spLocks noGrp="1"/>
          </p:cNvSpPr>
          <p:nvPr>
            <p:ph type="subTitle" idx="9"/>
          </p:nvPr>
        </p:nvSpPr>
        <p:spPr>
          <a:xfrm>
            <a:off x="827425" y="2078925"/>
            <a:ext cx="2096100" cy="75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668" name="Google Shape;3668;p34"/>
          <p:cNvSpPr txBox="1">
            <a:spLocks noGrp="1"/>
          </p:cNvSpPr>
          <p:nvPr>
            <p:ph type="subTitle" idx="13"/>
          </p:nvPr>
        </p:nvSpPr>
        <p:spPr>
          <a:xfrm>
            <a:off x="827425" y="1632320"/>
            <a:ext cx="20961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669" name="Google Shape;3669;p34"/>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70" name="Google Shape;3670;p34"/>
          <p:cNvGrpSpPr/>
          <p:nvPr/>
        </p:nvGrpSpPr>
        <p:grpSpPr>
          <a:xfrm>
            <a:off x="714175" y="1093271"/>
            <a:ext cx="7715647" cy="131916"/>
            <a:chOff x="714175" y="1115188"/>
            <a:chExt cx="7715647" cy="131916"/>
          </a:xfrm>
        </p:grpSpPr>
        <p:grpSp>
          <p:nvGrpSpPr>
            <p:cNvPr id="3671" name="Google Shape;3671;p34"/>
            <p:cNvGrpSpPr/>
            <p:nvPr/>
          </p:nvGrpSpPr>
          <p:grpSpPr>
            <a:xfrm>
              <a:off x="714175" y="1115188"/>
              <a:ext cx="7715647" cy="131916"/>
              <a:chOff x="714175" y="1082438"/>
              <a:chExt cx="7715647" cy="131916"/>
            </a:xfrm>
          </p:grpSpPr>
          <p:sp>
            <p:nvSpPr>
              <p:cNvPr id="3672" name="Google Shape;3672;p34"/>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4"/>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4" name="Google Shape;3674;p34"/>
            <p:cNvGrpSpPr/>
            <p:nvPr/>
          </p:nvGrpSpPr>
          <p:grpSpPr>
            <a:xfrm>
              <a:off x="989955" y="1149073"/>
              <a:ext cx="7163972" cy="64150"/>
              <a:chOff x="1299890" y="844622"/>
              <a:chExt cx="6544233" cy="64143"/>
            </a:xfrm>
          </p:grpSpPr>
          <p:grpSp>
            <p:nvGrpSpPr>
              <p:cNvPr id="3675" name="Google Shape;3675;p34"/>
              <p:cNvGrpSpPr/>
              <p:nvPr/>
            </p:nvGrpSpPr>
            <p:grpSpPr>
              <a:xfrm>
                <a:off x="4528885" y="844622"/>
                <a:ext cx="3315238" cy="64143"/>
                <a:chOff x="896765" y="648922"/>
                <a:chExt cx="3315238" cy="64143"/>
              </a:xfrm>
            </p:grpSpPr>
            <p:sp>
              <p:nvSpPr>
                <p:cNvPr id="3676" name="Google Shape;3676;p3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9" name="Google Shape;3709;p34"/>
              <p:cNvGrpSpPr/>
              <p:nvPr/>
            </p:nvGrpSpPr>
            <p:grpSpPr>
              <a:xfrm>
                <a:off x="1299890" y="844622"/>
                <a:ext cx="3315238" cy="64143"/>
                <a:chOff x="896765" y="648922"/>
                <a:chExt cx="3315238" cy="64143"/>
              </a:xfrm>
            </p:grpSpPr>
            <p:sp>
              <p:nvSpPr>
                <p:cNvPr id="3710" name="Google Shape;3710;p3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43" name="Google Shape;3743;p34"/>
          <p:cNvGrpSpPr/>
          <p:nvPr/>
        </p:nvGrpSpPr>
        <p:grpSpPr>
          <a:xfrm>
            <a:off x="714175" y="1093271"/>
            <a:ext cx="7715647" cy="131916"/>
            <a:chOff x="714175" y="1115188"/>
            <a:chExt cx="7715647" cy="131916"/>
          </a:xfrm>
        </p:grpSpPr>
        <p:grpSp>
          <p:nvGrpSpPr>
            <p:cNvPr id="3744" name="Google Shape;3744;p34"/>
            <p:cNvGrpSpPr/>
            <p:nvPr/>
          </p:nvGrpSpPr>
          <p:grpSpPr>
            <a:xfrm>
              <a:off x="714175" y="1115188"/>
              <a:ext cx="7715647" cy="131916"/>
              <a:chOff x="714175" y="1082438"/>
              <a:chExt cx="7715647" cy="131916"/>
            </a:xfrm>
          </p:grpSpPr>
          <p:sp>
            <p:nvSpPr>
              <p:cNvPr id="3745" name="Google Shape;3745;p34"/>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4"/>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7" name="Google Shape;3747;p34"/>
            <p:cNvGrpSpPr/>
            <p:nvPr/>
          </p:nvGrpSpPr>
          <p:grpSpPr>
            <a:xfrm>
              <a:off x="989955" y="1149073"/>
              <a:ext cx="7163972" cy="64150"/>
              <a:chOff x="1299890" y="844622"/>
              <a:chExt cx="6544233" cy="64143"/>
            </a:xfrm>
          </p:grpSpPr>
          <p:grpSp>
            <p:nvGrpSpPr>
              <p:cNvPr id="3748" name="Google Shape;3748;p34"/>
              <p:cNvGrpSpPr/>
              <p:nvPr/>
            </p:nvGrpSpPr>
            <p:grpSpPr>
              <a:xfrm>
                <a:off x="4528885" y="844622"/>
                <a:ext cx="3315238" cy="64143"/>
                <a:chOff x="896765" y="648922"/>
                <a:chExt cx="3315238" cy="64143"/>
              </a:xfrm>
            </p:grpSpPr>
            <p:sp>
              <p:nvSpPr>
                <p:cNvPr id="3749" name="Google Shape;3749;p3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2" name="Google Shape;3782;p34"/>
              <p:cNvGrpSpPr/>
              <p:nvPr/>
            </p:nvGrpSpPr>
            <p:grpSpPr>
              <a:xfrm>
                <a:off x="1299890" y="844622"/>
                <a:ext cx="3315238" cy="64143"/>
                <a:chOff x="896765" y="648922"/>
                <a:chExt cx="3315238" cy="64143"/>
              </a:xfrm>
            </p:grpSpPr>
            <p:sp>
              <p:nvSpPr>
                <p:cNvPr id="3783" name="Google Shape;3783;p3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3816" name="Google Shape;3816;p34"/>
          <p:cNvPicPr preferRelativeResize="0"/>
          <p:nvPr/>
        </p:nvPicPr>
        <p:blipFill rotWithShape="1">
          <a:blip r:embed="rId3">
            <a:alphaModFix/>
          </a:blip>
          <a:srcRect l="21203" t="7587" r="29576" b="27232"/>
          <a:stretch/>
        </p:blipFill>
        <p:spPr>
          <a:xfrm>
            <a:off x="-549912" y="-350800"/>
            <a:ext cx="1586774" cy="1575976"/>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five columns 1">
  <p:cSld name="CUSTOM_3_2_1">
    <p:spTree>
      <p:nvGrpSpPr>
        <p:cNvPr id="1" name="Shape 3817"/>
        <p:cNvGrpSpPr/>
        <p:nvPr/>
      </p:nvGrpSpPr>
      <p:grpSpPr>
        <a:xfrm>
          <a:off x="0" y="0"/>
          <a:ext cx="0" cy="0"/>
          <a:chOff x="0" y="0"/>
          <a:chExt cx="0" cy="0"/>
        </a:xfrm>
      </p:grpSpPr>
      <p:pic>
        <p:nvPicPr>
          <p:cNvPr id="3818" name="Google Shape;3818;p35"/>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3819" name="Google Shape;3819;p35"/>
          <p:cNvSpPr txBox="1">
            <a:spLocks noGrp="1"/>
          </p:cNvSpPr>
          <p:nvPr>
            <p:ph type="subTitle" idx="1"/>
          </p:nvPr>
        </p:nvSpPr>
        <p:spPr>
          <a:xfrm>
            <a:off x="4818025" y="1947724"/>
            <a:ext cx="3095700" cy="45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820" name="Google Shape;3820;p35"/>
          <p:cNvSpPr txBox="1">
            <a:spLocks noGrp="1"/>
          </p:cNvSpPr>
          <p:nvPr>
            <p:ph type="subTitle" idx="2"/>
          </p:nvPr>
        </p:nvSpPr>
        <p:spPr>
          <a:xfrm>
            <a:off x="4818025" y="1530650"/>
            <a:ext cx="3095700" cy="334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821" name="Google Shape;3821;p35"/>
          <p:cNvSpPr txBox="1">
            <a:spLocks noGrp="1"/>
          </p:cNvSpPr>
          <p:nvPr>
            <p:ph type="title"/>
          </p:nvPr>
        </p:nvSpPr>
        <p:spPr>
          <a:xfrm>
            <a:off x="714150"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822" name="Google Shape;3822;p35"/>
          <p:cNvGrpSpPr/>
          <p:nvPr/>
        </p:nvGrpSpPr>
        <p:grpSpPr>
          <a:xfrm>
            <a:off x="714175" y="1093271"/>
            <a:ext cx="7715647" cy="131916"/>
            <a:chOff x="714175" y="1115188"/>
            <a:chExt cx="7715647" cy="131916"/>
          </a:xfrm>
        </p:grpSpPr>
        <p:grpSp>
          <p:nvGrpSpPr>
            <p:cNvPr id="3823" name="Google Shape;3823;p35"/>
            <p:cNvGrpSpPr/>
            <p:nvPr/>
          </p:nvGrpSpPr>
          <p:grpSpPr>
            <a:xfrm>
              <a:off x="714175" y="1115188"/>
              <a:ext cx="7715647" cy="131916"/>
              <a:chOff x="714175" y="1082438"/>
              <a:chExt cx="7715647" cy="131916"/>
            </a:xfrm>
          </p:grpSpPr>
          <p:sp>
            <p:nvSpPr>
              <p:cNvPr id="3824" name="Google Shape;3824;p35"/>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5"/>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6" name="Google Shape;3826;p35"/>
            <p:cNvGrpSpPr/>
            <p:nvPr/>
          </p:nvGrpSpPr>
          <p:grpSpPr>
            <a:xfrm>
              <a:off x="989955" y="1149073"/>
              <a:ext cx="7163972" cy="64150"/>
              <a:chOff x="1299890" y="844622"/>
              <a:chExt cx="6544233" cy="64143"/>
            </a:xfrm>
          </p:grpSpPr>
          <p:grpSp>
            <p:nvGrpSpPr>
              <p:cNvPr id="3827" name="Google Shape;3827;p35"/>
              <p:cNvGrpSpPr/>
              <p:nvPr/>
            </p:nvGrpSpPr>
            <p:grpSpPr>
              <a:xfrm>
                <a:off x="4528885" y="844622"/>
                <a:ext cx="3315238" cy="64143"/>
                <a:chOff x="896765" y="648922"/>
                <a:chExt cx="3315238" cy="64143"/>
              </a:xfrm>
            </p:grpSpPr>
            <p:sp>
              <p:nvSpPr>
                <p:cNvPr id="3828" name="Google Shape;3828;p3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1" name="Google Shape;3861;p35"/>
              <p:cNvGrpSpPr/>
              <p:nvPr/>
            </p:nvGrpSpPr>
            <p:grpSpPr>
              <a:xfrm>
                <a:off x="1299890" y="844622"/>
                <a:ext cx="3315238" cy="64143"/>
                <a:chOff x="896765" y="648922"/>
                <a:chExt cx="3315238" cy="64143"/>
              </a:xfrm>
            </p:grpSpPr>
            <p:sp>
              <p:nvSpPr>
                <p:cNvPr id="3862" name="Google Shape;3862;p3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895" name="Google Shape;3895;p35"/>
          <p:cNvSpPr txBox="1">
            <a:spLocks noGrp="1"/>
          </p:cNvSpPr>
          <p:nvPr>
            <p:ph type="subTitle" idx="3"/>
          </p:nvPr>
        </p:nvSpPr>
        <p:spPr>
          <a:xfrm>
            <a:off x="4818025" y="3042199"/>
            <a:ext cx="3095700" cy="45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896" name="Google Shape;3896;p35"/>
          <p:cNvSpPr txBox="1">
            <a:spLocks noGrp="1"/>
          </p:cNvSpPr>
          <p:nvPr>
            <p:ph type="subTitle" idx="4"/>
          </p:nvPr>
        </p:nvSpPr>
        <p:spPr>
          <a:xfrm>
            <a:off x="4818025" y="2625125"/>
            <a:ext cx="3095700" cy="334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897" name="Google Shape;3897;p35"/>
          <p:cNvSpPr txBox="1">
            <a:spLocks noGrp="1"/>
          </p:cNvSpPr>
          <p:nvPr>
            <p:ph type="subTitle" idx="5"/>
          </p:nvPr>
        </p:nvSpPr>
        <p:spPr>
          <a:xfrm>
            <a:off x="4818025" y="4136674"/>
            <a:ext cx="3095700" cy="45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898" name="Google Shape;3898;p35"/>
          <p:cNvSpPr txBox="1">
            <a:spLocks noGrp="1"/>
          </p:cNvSpPr>
          <p:nvPr>
            <p:ph type="subTitle" idx="6"/>
          </p:nvPr>
        </p:nvSpPr>
        <p:spPr>
          <a:xfrm>
            <a:off x="4818025" y="3719600"/>
            <a:ext cx="3095700" cy="334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899" name="Google Shape;3899;p35"/>
          <p:cNvSpPr txBox="1">
            <a:spLocks noGrp="1"/>
          </p:cNvSpPr>
          <p:nvPr>
            <p:ph type="subTitle" idx="7"/>
          </p:nvPr>
        </p:nvSpPr>
        <p:spPr>
          <a:xfrm>
            <a:off x="1230275" y="1947724"/>
            <a:ext cx="3095700" cy="45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900" name="Google Shape;3900;p35"/>
          <p:cNvSpPr txBox="1">
            <a:spLocks noGrp="1"/>
          </p:cNvSpPr>
          <p:nvPr>
            <p:ph type="subTitle" idx="8"/>
          </p:nvPr>
        </p:nvSpPr>
        <p:spPr>
          <a:xfrm>
            <a:off x="1230275" y="1530650"/>
            <a:ext cx="3095700" cy="334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901" name="Google Shape;3901;p35"/>
          <p:cNvSpPr txBox="1">
            <a:spLocks noGrp="1"/>
          </p:cNvSpPr>
          <p:nvPr>
            <p:ph type="subTitle" idx="9"/>
          </p:nvPr>
        </p:nvSpPr>
        <p:spPr>
          <a:xfrm>
            <a:off x="1230275" y="3042199"/>
            <a:ext cx="3095700" cy="45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902" name="Google Shape;3902;p35"/>
          <p:cNvSpPr txBox="1">
            <a:spLocks noGrp="1"/>
          </p:cNvSpPr>
          <p:nvPr>
            <p:ph type="subTitle" idx="13"/>
          </p:nvPr>
        </p:nvSpPr>
        <p:spPr>
          <a:xfrm>
            <a:off x="1230275" y="2625125"/>
            <a:ext cx="3095700" cy="334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pic>
        <p:nvPicPr>
          <p:cNvPr id="3903" name="Google Shape;3903;p35"/>
          <p:cNvPicPr preferRelativeResize="0"/>
          <p:nvPr/>
        </p:nvPicPr>
        <p:blipFill>
          <a:blip r:embed="rId3">
            <a:alphaModFix/>
          </a:blip>
          <a:stretch>
            <a:fillRect/>
          </a:stretch>
        </p:blipFill>
        <p:spPr>
          <a:xfrm>
            <a:off x="-490725" y="3496700"/>
            <a:ext cx="3939401" cy="2954551"/>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six columns ">
  <p:cSld name="CUSTOM_4_1">
    <p:spTree>
      <p:nvGrpSpPr>
        <p:cNvPr id="1" name="Shape 3904"/>
        <p:cNvGrpSpPr/>
        <p:nvPr/>
      </p:nvGrpSpPr>
      <p:grpSpPr>
        <a:xfrm>
          <a:off x="0" y="0"/>
          <a:ext cx="0" cy="0"/>
          <a:chOff x="0" y="0"/>
          <a:chExt cx="0" cy="0"/>
        </a:xfrm>
      </p:grpSpPr>
      <p:pic>
        <p:nvPicPr>
          <p:cNvPr id="3905" name="Google Shape;3905;p36"/>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3906" name="Google Shape;3906;p36"/>
          <p:cNvSpPr txBox="1">
            <a:spLocks noGrp="1"/>
          </p:cNvSpPr>
          <p:nvPr>
            <p:ph type="subTitle" idx="1"/>
          </p:nvPr>
        </p:nvSpPr>
        <p:spPr>
          <a:xfrm>
            <a:off x="5988325" y="3176744"/>
            <a:ext cx="2096100" cy="36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907" name="Google Shape;3907;p36"/>
          <p:cNvSpPr txBox="1">
            <a:spLocks noGrp="1"/>
          </p:cNvSpPr>
          <p:nvPr>
            <p:ph type="subTitle" idx="2"/>
          </p:nvPr>
        </p:nvSpPr>
        <p:spPr>
          <a:xfrm>
            <a:off x="5988350" y="2746213"/>
            <a:ext cx="2096100" cy="326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908" name="Google Shape;3908;p36"/>
          <p:cNvSpPr txBox="1">
            <a:spLocks noGrp="1"/>
          </p:cNvSpPr>
          <p:nvPr>
            <p:ph type="subTitle" idx="3"/>
          </p:nvPr>
        </p:nvSpPr>
        <p:spPr>
          <a:xfrm>
            <a:off x="5988350" y="2112745"/>
            <a:ext cx="2096100" cy="36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909" name="Google Shape;3909;p36"/>
          <p:cNvSpPr txBox="1">
            <a:spLocks noGrp="1"/>
          </p:cNvSpPr>
          <p:nvPr>
            <p:ph type="subTitle" idx="4"/>
          </p:nvPr>
        </p:nvSpPr>
        <p:spPr>
          <a:xfrm>
            <a:off x="5988350" y="1682206"/>
            <a:ext cx="2096100" cy="326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910" name="Google Shape;3910;p36"/>
          <p:cNvSpPr txBox="1">
            <a:spLocks noGrp="1"/>
          </p:cNvSpPr>
          <p:nvPr>
            <p:ph type="subTitle" idx="5"/>
          </p:nvPr>
        </p:nvSpPr>
        <p:spPr>
          <a:xfrm>
            <a:off x="2086550" y="4243559"/>
            <a:ext cx="2096100" cy="36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911" name="Google Shape;3911;p36"/>
          <p:cNvSpPr txBox="1">
            <a:spLocks noGrp="1"/>
          </p:cNvSpPr>
          <p:nvPr>
            <p:ph type="subTitle" idx="6"/>
          </p:nvPr>
        </p:nvSpPr>
        <p:spPr>
          <a:xfrm>
            <a:off x="2086550" y="3813050"/>
            <a:ext cx="2096100" cy="326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912" name="Google Shape;3912;p36"/>
          <p:cNvSpPr txBox="1">
            <a:spLocks noGrp="1"/>
          </p:cNvSpPr>
          <p:nvPr>
            <p:ph type="subTitle" idx="7"/>
          </p:nvPr>
        </p:nvSpPr>
        <p:spPr>
          <a:xfrm>
            <a:off x="5988350" y="4243500"/>
            <a:ext cx="2096100" cy="36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913" name="Google Shape;3913;p36"/>
          <p:cNvSpPr txBox="1">
            <a:spLocks noGrp="1"/>
          </p:cNvSpPr>
          <p:nvPr>
            <p:ph type="subTitle" idx="8"/>
          </p:nvPr>
        </p:nvSpPr>
        <p:spPr>
          <a:xfrm>
            <a:off x="5988350" y="3812988"/>
            <a:ext cx="2096100" cy="326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914" name="Google Shape;3914;p36"/>
          <p:cNvSpPr txBox="1">
            <a:spLocks noGrp="1"/>
          </p:cNvSpPr>
          <p:nvPr>
            <p:ph type="subTitle" idx="9"/>
          </p:nvPr>
        </p:nvSpPr>
        <p:spPr>
          <a:xfrm>
            <a:off x="2086550" y="3176784"/>
            <a:ext cx="2096100" cy="36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915" name="Google Shape;3915;p36"/>
          <p:cNvSpPr txBox="1">
            <a:spLocks noGrp="1"/>
          </p:cNvSpPr>
          <p:nvPr>
            <p:ph type="subTitle" idx="13"/>
          </p:nvPr>
        </p:nvSpPr>
        <p:spPr>
          <a:xfrm>
            <a:off x="2086550" y="2746194"/>
            <a:ext cx="2096100" cy="326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3916" name="Google Shape;3916;p36"/>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917" name="Google Shape;3917;p36"/>
          <p:cNvGrpSpPr/>
          <p:nvPr/>
        </p:nvGrpSpPr>
        <p:grpSpPr>
          <a:xfrm>
            <a:off x="714175" y="1093271"/>
            <a:ext cx="7715647" cy="131916"/>
            <a:chOff x="714175" y="1115188"/>
            <a:chExt cx="7715647" cy="131916"/>
          </a:xfrm>
        </p:grpSpPr>
        <p:grpSp>
          <p:nvGrpSpPr>
            <p:cNvPr id="3918" name="Google Shape;3918;p36"/>
            <p:cNvGrpSpPr/>
            <p:nvPr/>
          </p:nvGrpSpPr>
          <p:grpSpPr>
            <a:xfrm>
              <a:off x="714175" y="1115188"/>
              <a:ext cx="7715647" cy="131916"/>
              <a:chOff x="714175" y="1082438"/>
              <a:chExt cx="7715647" cy="131916"/>
            </a:xfrm>
          </p:grpSpPr>
          <p:sp>
            <p:nvSpPr>
              <p:cNvPr id="3919" name="Google Shape;3919;p36"/>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6"/>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36"/>
            <p:cNvGrpSpPr/>
            <p:nvPr/>
          </p:nvGrpSpPr>
          <p:grpSpPr>
            <a:xfrm>
              <a:off x="989955" y="1149073"/>
              <a:ext cx="7163972" cy="64150"/>
              <a:chOff x="1299890" y="844622"/>
              <a:chExt cx="6544233" cy="64143"/>
            </a:xfrm>
          </p:grpSpPr>
          <p:grpSp>
            <p:nvGrpSpPr>
              <p:cNvPr id="3922" name="Google Shape;3922;p36"/>
              <p:cNvGrpSpPr/>
              <p:nvPr/>
            </p:nvGrpSpPr>
            <p:grpSpPr>
              <a:xfrm>
                <a:off x="4528885" y="844622"/>
                <a:ext cx="3315238" cy="64143"/>
                <a:chOff x="896765" y="648922"/>
                <a:chExt cx="3315238" cy="64143"/>
              </a:xfrm>
            </p:grpSpPr>
            <p:sp>
              <p:nvSpPr>
                <p:cNvPr id="3923" name="Google Shape;3923;p3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6" name="Google Shape;3956;p36"/>
              <p:cNvGrpSpPr/>
              <p:nvPr/>
            </p:nvGrpSpPr>
            <p:grpSpPr>
              <a:xfrm>
                <a:off x="1299890" y="844622"/>
                <a:ext cx="3315238" cy="64143"/>
                <a:chOff x="896765" y="648922"/>
                <a:chExt cx="3315238" cy="64143"/>
              </a:xfrm>
            </p:grpSpPr>
            <p:sp>
              <p:nvSpPr>
                <p:cNvPr id="3957" name="Google Shape;3957;p3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990" name="Google Shape;3990;p36"/>
          <p:cNvGrpSpPr/>
          <p:nvPr/>
        </p:nvGrpSpPr>
        <p:grpSpPr>
          <a:xfrm>
            <a:off x="714175" y="1093271"/>
            <a:ext cx="7715647" cy="131916"/>
            <a:chOff x="714175" y="1115188"/>
            <a:chExt cx="7715647" cy="131916"/>
          </a:xfrm>
        </p:grpSpPr>
        <p:grpSp>
          <p:nvGrpSpPr>
            <p:cNvPr id="3991" name="Google Shape;3991;p36"/>
            <p:cNvGrpSpPr/>
            <p:nvPr/>
          </p:nvGrpSpPr>
          <p:grpSpPr>
            <a:xfrm>
              <a:off x="714175" y="1115188"/>
              <a:ext cx="7715647" cy="131916"/>
              <a:chOff x="714175" y="1082438"/>
              <a:chExt cx="7715647" cy="131916"/>
            </a:xfrm>
          </p:grpSpPr>
          <p:sp>
            <p:nvSpPr>
              <p:cNvPr id="3992" name="Google Shape;3992;p36"/>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6"/>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4" name="Google Shape;3994;p36"/>
            <p:cNvGrpSpPr/>
            <p:nvPr/>
          </p:nvGrpSpPr>
          <p:grpSpPr>
            <a:xfrm>
              <a:off x="989955" y="1149073"/>
              <a:ext cx="7163972" cy="64150"/>
              <a:chOff x="1299890" y="844622"/>
              <a:chExt cx="6544233" cy="64143"/>
            </a:xfrm>
          </p:grpSpPr>
          <p:grpSp>
            <p:nvGrpSpPr>
              <p:cNvPr id="3995" name="Google Shape;3995;p36"/>
              <p:cNvGrpSpPr/>
              <p:nvPr/>
            </p:nvGrpSpPr>
            <p:grpSpPr>
              <a:xfrm>
                <a:off x="4528885" y="844622"/>
                <a:ext cx="3315238" cy="64143"/>
                <a:chOff x="896765" y="648922"/>
                <a:chExt cx="3315238" cy="64143"/>
              </a:xfrm>
            </p:grpSpPr>
            <p:sp>
              <p:nvSpPr>
                <p:cNvPr id="3996" name="Google Shape;3996;p3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36"/>
              <p:cNvGrpSpPr/>
              <p:nvPr/>
            </p:nvGrpSpPr>
            <p:grpSpPr>
              <a:xfrm>
                <a:off x="1299890" y="844622"/>
                <a:ext cx="3315238" cy="64143"/>
                <a:chOff x="896765" y="648922"/>
                <a:chExt cx="3315238" cy="64143"/>
              </a:xfrm>
            </p:grpSpPr>
            <p:sp>
              <p:nvSpPr>
                <p:cNvPr id="4030" name="Google Shape;4030;p3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063" name="Google Shape;4063;p36"/>
          <p:cNvSpPr txBox="1">
            <a:spLocks noGrp="1"/>
          </p:cNvSpPr>
          <p:nvPr>
            <p:ph type="subTitle" idx="14"/>
          </p:nvPr>
        </p:nvSpPr>
        <p:spPr>
          <a:xfrm>
            <a:off x="1059612" y="1597280"/>
            <a:ext cx="3049800" cy="951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sz="1600"/>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pic>
        <p:nvPicPr>
          <p:cNvPr id="4064" name="Google Shape;4064;p36"/>
          <p:cNvPicPr preferRelativeResize="0"/>
          <p:nvPr/>
        </p:nvPicPr>
        <p:blipFill rotWithShape="1">
          <a:blip r:embed="rId3">
            <a:alphaModFix/>
          </a:blip>
          <a:srcRect l="21203" t="7587" r="29576" b="27232"/>
          <a:stretch/>
        </p:blipFill>
        <p:spPr>
          <a:xfrm>
            <a:off x="7599813" y="-383175"/>
            <a:ext cx="1586774" cy="1575976"/>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six columns 1">
  <p:cSld name="CUSTOM_5">
    <p:spTree>
      <p:nvGrpSpPr>
        <p:cNvPr id="1" name="Shape 4065"/>
        <p:cNvGrpSpPr/>
        <p:nvPr/>
      </p:nvGrpSpPr>
      <p:grpSpPr>
        <a:xfrm>
          <a:off x="0" y="0"/>
          <a:ext cx="0" cy="0"/>
          <a:chOff x="0" y="0"/>
          <a:chExt cx="0" cy="0"/>
        </a:xfrm>
      </p:grpSpPr>
      <p:pic>
        <p:nvPicPr>
          <p:cNvPr id="4066" name="Google Shape;4066;p37"/>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4067" name="Google Shape;4067;p37"/>
          <p:cNvSpPr txBox="1">
            <a:spLocks noGrp="1"/>
          </p:cNvSpPr>
          <p:nvPr>
            <p:ph type="subTitle" idx="1"/>
          </p:nvPr>
        </p:nvSpPr>
        <p:spPr>
          <a:xfrm>
            <a:off x="5812052" y="4029776"/>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068" name="Google Shape;4068;p37"/>
          <p:cNvSpPr txBox="1">
            <a:spLocks noGrp="1"/>
          </p:cNvSpPr>
          <p:nvPr>
            <p:ph type="subTitle" idx="2"/>
          </p:nvPr>
        </p:nvSpPr>
        <p:spPr>
          <a:xfrm>
            <a:off x="2032652" y="4029776"/>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069" name="Google Shape;4069;p37"/>
          <p:cNvSpPr txBox="1">
            <a:spLocks noGrp="1"/>
          </p:cNvSpPr>
          <p:nvPr>
            <p:ph type="subTitle" idx="3"/>
          </p:nvPr>
        </p:nvSpPr>
        <p:spPr>
          <a:xfrm>
            <a:off x="5812052" y="1854035"/>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070" name="Google Shape;4070;p37"/>
          <p:cNvSpPr txBox="1">
            <a:spLocks noGrp="1"/>
          </p:cNvSpPr>
          <p:nvPr>
            <p:ph type="subTitle" idx="4"/>
          </p:nvPr>
        </p:nvSpPr>
        <p:spPr>
          <a:xfrm>
            <a:off x="5812052" y="1478675"/>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071" name="Google Shape;4071;p37"/>
          <p:cNvSpPr txBox="1">
            <a:spLocks noGrp="1"/>
          </p:cNvSpPr>
          <p:nvPr>
            <p:ph type="subTitle" idx="5"/>
          </p:nvPr>
        </p:nvSpPr>
        <p:spPr>
          <a:xfrm>
            <a:off x="2032652" y="1854035"/>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072" name="Google Shape;4072;p37"/>
          <p:cNvSpPr txBox="1">
            <a:spLocks noGrp="1"/>
          </p:cNvSpPr>
          <p:nvPr>
            <p:ph type="subTitle" idx="6"/>
          </p:nvPr>
        </p:nvSpPr>
        <p:spPr>
          <a:xfrm>
            <a:off x="2032652" y="1478675"/>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073" name="Google Shape;4073;p37"/>
          <p:cNvSpPr txBox="1">
            <a:spLocks noGrp="1"/>
          </p:cNvSpPr>
          <p:nvPr>
            <p:ph type="subTitle" idx="7"/>
          </p:nvPr>
        </p:nvSpPr>
        <p:spPr>
          <a:xfrm>
            <a:off x="5812052" y="2941906"/>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074" name="Google Shape;4074;p37"/>
          <p:cNvSpPr txBox="1">
            <a:spLocks noGrp="1"/>
          </p:cNvSpPr>
          <p:nvPr>
            <p:ph type="subTitle" idx="8"/>
          </p:nvPr>
        </p:nvSpPr>
        <p:spPr>
          <a:xfrm>
            <a:off x="5812052" y="2566546"/>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075" name="Google Shape;4075;p37"/>
          <p:cNvSpPr txBox="1">
            <a:spLocks noGrp="1"/>
          </p:cNvSpPr>
          <p:nvPr>
            <p:ph type="subTitle" idx="9"/>
          </p:nvPr>
        </p:nvSpPr>
        <p:spPr>
          <a:xfrm>
            <a:off x="2032652" y="2941906"/>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076" name="Google Shape;4076;p37"/>
          <p:cNvSpPr txBox="1">
            <a:spLocks noGrp="1"/>
          </p:cNvSpPr>
          <p:nvPr>
            <p:ph type="subTitle" idx="13"/>
          </p:nvPr>
        </p:nvSpPr>
        <p:spPr>
          <a:xfrm>
            <a:off x="2032652" y="2566546"/>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077" name="Google Shape;4077;p37"/>
          <p:cNvSpPr txBox="1">
            <a:spLocks noGrp="1"/>
          </p:cNvSpPr>
          <p:nvPr>
            <p:ph type="subTitle" idx="14"/>
          </p:nvPr>
        </p:nvSpPr>
        <p:spPr>
          <a:xfrm>
            <a:off x="5812052" y="3654416"/>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078" name="Google Shape;4078;p37"/>
          <p:cNvSpPr txBox="1">
            <a:spLocks noGrp="1"/>
          </p:cNvSpPr>
          <p:nvPr>
            <p:ph type="subTitle" idx="15"/>
          </p:nvPr>
        </p:nvSpPr>
        <p:spPr>
          <a:xfrm>
            <a:off x="2032652" y="3654416"/>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079" name="Google Shape;4079;p37"/>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080" name="Google Shape;4080;p37"/>
          <p:cNvGrpSpPr/>
          <p:nvPr/>
        </p:nvGrpSpPr>
        <p:grpSpPr>
          <a:xfrm>
            <a:off x="714175" y="1093271"/>
            <a:ext cx="7715647" cy="131916"/>
            <a:chOff x="714175" y="1115188"/>
            <a:chExt cx="7715647" cy="131916"/>
          </a:xfrm>
        </p:grpSpPr>
        <p:grpSp>
          <p:nvGrpSpPr>
            <p:cNvPr id="4081" name="Google Shape;4081;p37"/>
            <p:cNvGrpSpPr/>
            <p:nvPr/>
          </p:nvGrpSpPr>
          <p:grpSpPr>
            <a:xfrm>
              <a:off x="714175" y="1115188"/>
              <a:ext cx="7715647" cy="131916"/>
              <a:chOff x="714175" y="1082438"/>
              <a:chExt cx="7715647" cy="131916"/>
            </a:xfrm>
          </p:grpSpPr>
          <p:sp>
            <p:nvSpPr>
              <p:cNvPr id="4082" name="Google Shape;4082;p37"/>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7"/>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4" name="Google Shape;4084;p37"/>
            <p:cNvGrpSpPr/>
            <p:nvPr/>
          </p:nvGrpSpPr>
          <p:grpSpPr>
            <a:xfrm>
              <a:off x="989955" y="1149073"/>
              <a:ext cx="7163972" cy="64150"/>
              <a:chOff x="1299890" y="844622"/>
              <a:chExt cx="6544233" cy="64143"/>
            </a:xfrm>
          </p:grpSpPr>
          <p:grpSp>
            <p:nvGrpSpPr>
              <p:cNvPr id="4085" name="Google Shape;4085;p37"/>
              <p:cNvGrpSpPr/>
              <p:nvPr/>
            </p:nvGrpSpPr>
            <p:grpSpPr>
              <a:xfrm>
                <a:off x="4528885" y="844622"/>
                <a:ext cx="3315238" cy="64143"/>
                <a:chOff x="896765" y="648922"/>
                <a:chExt cx="3315238" cy="64143"/>
              </a:xfrm>
            </p:grpSpPr>
            <p:sp>
              <p:nvSpPr>
                <p:cNvPr id="4086" name="Google Shape;4086;p3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37"/>
              <p:cNvGrpSpPr/>
              <p:nvPr/>
            </p:nvGrpSpPr>
            <p:grpSpPr>
              <a:xfrm>
                <a:off x="1299890" y="844622"/>
                <a:ext cx="3315238" cy="64143"/>
                <a:chOff x="896765" y="648922"/>
                <a:chExt cx="3315238" cy="64143"/>
              </a:xfrm>
            </p:grpSpPr>
            <p:sp>
              <p:nvSpPr>
                <p:cNvPr id="4120" name="Google Shape;4120;p3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4153" name="Google Shape;4153;p37"/>
          <p:cNvPicPr preferRelativeResize="0"/>
          <p:nvPr/>
        </p:nvPicPr>
        <p:blipFill>
          <a:blip r:embed="rId3">
            <a:alphaModFix/>
          </a:blip>
          <a:stretch>
            <a:fillRect/>
          </a:stretch>
        </p:blipFill>
        <p:spPr>
          <a:xfrm>
            <a:off x="-1160225" y="-180305"/>
            <a:ext cx="2417899" cy="1813424"/>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six columns 2">
  <p:cSld name="CUSTOM_5_2">
    <p:spTree>
      <p:nvGrpSpPr>
        <p:cNvPr id="1" name="Shape 4154"/>
        <p:cNvGrpSpPr/>
        <p:nvPr/>
      </p:nvGrpSpPr>
      <p:grpSpPr>
        <a:xfrm>
          <a:off x="0" y="0"/>
          <a:ext cx="0" cy="0"/>
          <a:chOff x="0" y="0"/>
          <a:chExt cx="0" cy="0"/>
        </a:xfrm>
      </p:grpSpPr>
      <p:pic>
        <p:nvPicPr>
          <p:cNvPr id="4155" name="Google Shape;4155;p38"/>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4156" name="Google Shape;4156;p38"/>
          <p:cNvSpPr txBox="1">
            <a:spLocks noGrp="1"/>
          </p:cNvSpPr>
          <p:nvPr>
            <p:ph type="subTitle" idx="1"/>
          </p:nvPr>
        </p:nvSpPr>
        <p:spPr>
          <a:xfrm>
            <a:off x="6236152" y="4029776"/>
            <a:ext cx="2190000" cy="545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157" name="Google Shape;4157;p38"/>
          <p:cNvSpPr txBox="1">
            <a:spLocks noGrp="1"/>
          </p:cNvSpPr>
          <p:nvPr>
            <p:ph type="subTitle" idx="2"/>
          </p:nvPr>
        </p:nvSpPr>
        <p:spPr>
          <a:xfrm>
            <a:off x="718302" y="4029776"/>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158" name="Google Shape;4158;p38"/>
          <p:cNvSpPr txBox="1">
            <a:spLocks noGrp="1"/>
          </p:cNvSpPr>
          <p:nvPr>
            <p:ph type="subTitle" idx="3"/>
          </p:nvPr>
        </p:nvSpPr>
        <p:spPr>
          <a:xfrm>
            <a:off x="6236152" y="1854035"/>
            <a:ext cx="2190000" cy="545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159" name="Google Shape;4159;p38"/>
          <p:cNvSpPr txBox="1">
            <a:spLocks noGrp="1"/>
          </p:cNvSpPr>
          <p:nvPr>
            <p:ph type="subTitle" idx="4"/>
          </p:nvPr>
        </p:nvSpPr>
        <p:spPr>
          <a:xfrm>
            <a:off x="6236152" y="1478675"/>
            <a:ext cx="21900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160" name="Google Shape;4160;p38"/>
          <p:cNvSpPr txBox="1">
            <a:spLocks noGrp="1"/>
          </p:cNvSpPr>
          <p:nvPr>
            <p:ph type="subTitle" idx="5"/>
          </p:nvPr>
        </p:nvSpPr>
        <p:spPr>
          <a:xfrm>
            <a:off x="718302" y="1854035"/>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161" name="Google Shape;4161;p38"/>
          <p:cNvSpPr txBox="1">
            <a:spLocks noGrp="1"/>
          </p:cNvSpPr>
          <p:nvPr>
            <p:ph type="subTitle" idx="6"/>
          </p:nvPr>
        </p:nvSpPr>
        <p:spPr>
          <a:xfrm>
            <a:off x="718302" y="1478675"/>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162" name="Google Shape;4162;p38"/>
          <p:cNvSpPr txBox="1">
            <a:spLocks noGrp="1"/>
          </p:cNvSpPr>
          <p:nvPr>
            <p:ph type="subTitle" idx="7"/>
          </p:nvPr>
        </p:nvSpPr>
        <p:spPr>
          <a:xfrm>
            <a:off x="6236152" y="2941906"/>
            <a:ext cx="2190000" cy="545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163" name="Google Shape;4163;p38"/>
          <p:cNvSpPr txBox="1">
            <a:spLocks noGrp="1"/>
          </p:cNvSpPr>
          <p:nvPr>
            <p:ph type="subTitle" idx="8"/>
          </p:nvPr>
        </p:nvSpPr>
        <p:spPr>
          <a:xfrm>
            <a:off x="6236152" y="2566546"/>
            <a:ext cx="21900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164" name="Google Shape;4164;p38"/>
          <p:cNvSpPr txBox="1">
            <a:spLocks noGrp="1"/>
          </p:cNvSpPr>
          <p:nvPr>
            <p:ph type="subTitle" idx="9"/>
          </p:nvPr>
        </p:nvSpPr>
        <p:spPr>
          <a:xfrm>
            <a:off x="718302" y="2941906"/>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165" name="Google Shape;4165;p38"/>
          <p:cNvSpPr txBox="1">
            <a:spLocks noGrp="1"/>
          </p:cNvSpPr>
          <p:nvPr>
            <p:ph type="subTitle" idx="13"/>
          </p:nvPr>
        </p:nvSpPr>
        <p:spPr>
          <a:xfrm>
            <a:off x="718302" y="2566546"/>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166" name="Google Shape;4166;p38"/>
          <p:cNvSpPr txBox="1">
            <a:spLocks noGrp="1"/>
          </p:cNvSpPr>
          <p:nvPr>
            <p:ph type="subTitle" idx="14"/>
          </p:nvPr>
        </p:nvSpPr>
        <p:spPr>
          <a:xfrm>
            <a:off x="6236152" y="3654416"/>
            <a:ext cx="21900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167" name="Google Shape;4167;p38"/>
          <p:cNvSpPr txBox="1">
            <a:spLocks noGrp="1"/>
          </p:cNvSpPr>
          <p:nvPr>
            <p:ph type="subTitle" idx="15"/>
          </p:nvPr>
        </p:nvSpPr>
        <p:spPr>
          <a:xfrm>
            <a:off x="718302" y="3654416"/>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5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168" name="Google Shape;4168;p38"/>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169" name="Google Shape;4169;p38"/>
          <p:cNvGrpSpPr/>
          <p:nvPr/>
        </p:nvGrpSpPr>
        <p:grpSpPr>
          <a:xfrm>
            <a:off x="714175" y="1093271"/>
            <a:ext cx="7715647" cy="131916"/>
            <a:chOff x="714175" y="1115188"/>
            <a:chExt cx="7715647" cy="131916"/>
          </a:xfrm>
        </p:grpSpPr>
        <p:grpSp>
          <p:nvGrpSpPr>
            <p:cNvPr id="4170" name="Google Shape;4170;p38"/>
            <p:cNvGrpSpPr/>
            <p:nvPr/>
          </p:nvGrpSpPr>
          <p:grpSpPr>
            <a:xfrm>
              <a:off x="714175" y="1115188"/>
              <a:ext cx="7715647" cy="131916"/>
              <a:chOff x="714175" y="1082438"/>
              <a:chExt cx="7715647" cy="131916"/>
            </a:xfrm>
          </p:grpSpPr>
          <p:sp>
            <p:nvSpPr>
              <p:cNvPr id="4171" name="Google Shape;4171;p38"/>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8"/>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38"/>
            <p:cNvGrpSpPr/>
            <p:nvPr/>
          </p:nvGrpSpPr>
          <p:grpSpPr>
            <a:xfrm>
              <a:off x="989955" y="1149073"/>
              <a:ext cx="7163972" cy="64150"/>
              <a:chOff x="1299890" y="844622"/>
              <a:chExt cx="6544233" cy="64143"/>
            </a:xfrm>
          </p:grpSpPr>
          <p:grpSp>
            <p:nvGrpSpPr>
              <p:cNvPr id="4174" name="Google Shape;4174;p38"/>
              <p:cNvGrpSpPr/>
              <p:nvPr/>
            </p:nvGrpSpPr>
            <p:grpSpPr>
              <a:xfrm>
                <a:off x="4528885" y="844622"/>
                <a:ext cx="3315238" cy="64143"/>
                <a:chOff x="896765" y="648922"/>
                <a:chExt cx="3315238" cy="64143"/>
              </a:xfrm>
            </p:grpSpPr>
            <p:sp>
              <p:nvSpPr>
                <p:cNvPr id="4175" name="Google Shape;4175;p3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 name="Google Shape;4208;p38"/>
              <p:cNvGrpSpPr/>
              <p:nvPr/>
            </p:nvGrpSpPr>
            <p:grpSpPr>
              <a:xfrm>
                <a:off x="1299890" y="844622"/>
                <a:ext cx="3315238" cy="64143"/>
                <a:chOff x="896765" y="648922"/>
                <a:chExt cx="3315238" cy="64143"/>
              </a:xfrm>
            </p:grpSpPr>
            <p:sp>
              <p:nvSpPr>
                <p:cNvPr id="4209" name="Google Shape;4209;p3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4242" name="Google Shape;4242;p38"/>
          <p:cNvPicPr preferRelativeResize="0"/>
          <p:nvPr/>
        </p:nvPicPr>
        <p:blipFill>
          <a:blip r:embed="rId3">
            <a:alphaModFix/>
          </a:blip>
          <a:stretch>
            <a:fillRect/>
          </a:stretch>
        </p:blipFill>
        <p:spPr>
          <a:xfrm>
            <a:off x="2218825" y="1449575"/>
            <a:ext cx="4706350" cy="3529750"/>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eight columns">
  <p:cSld name="CUSTOM_5_1">
    <p:spTree>
      <p:nvGrpSpPr>
        <p:cNvPr id="1" name="Shape 4243"/>
        <p:cNvGrpSpPr/>
        <p:nvPr/>
      </p:nvGrpSpPr>
      <p:grpSpPr>
        <a:xfrm>
          <a:off x="0" y="0"/>
          <a:ext cx="0" cy="0"/>
          <a:chOff x="0" y="0"/>
          <a:chExt cx="0" cy="0"/>
        </a:xfrm>
      </p:grpSpPr>
      <p:pic>
        <p:nvPicPr>
          <p:cNvPr id="4244" name="Google Shape;4244;p39"/>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4245" name="Google Shape;4245;p39"/>
          <p:cNvSpPr txBox="1">
            <a:spLocks noGrp="1"/>
          </p:cNvSpPr>
          <p:nvPr>
            <p:ph type="subTitle" idx="1"/>
          </p:nvPr>
        </p:nvSpPr>
        <p:spPr>
          <a:xfrm>
            <a:off x="976993" y="1831575"/>
            <a:ext cx="3057900" cy="27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246" name="Google Shape;4246;p39"/>
          <p:cNvSpPr txBox="1">
            <a:spLocks noGrp="1"/>
          </p:cNvSpPr>
          <p:nvPr>
            <p:ph type="subTitle" idx="2"/>
          </p:nvPr>
        </p:nvSpPr>
        <p:spPr>
          <a:xfrm>
            <a:off x="1039125" y="1449678"/>
            <a:ext cx="2933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247" name="Google Shape;4247;p39"/>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248" name="Google Shape;4248;p39"/>
          <p:cNvGrpSpPr/>
          <p:nvPr/>
        </p:nvGrpSpPr>
        <p:grpSpPr>
          <a:xfrm>
            <a:off x="714175" y="1093271"/>
            <a:ext cx="7715647" cy="131916"/>
            <a:chOff x="714175" y="1115188"/>
            <a:chExt cx="7715647" cy="131916"/>
          </a:xfrm>
        </p:grpSpPr>
        <p:grpSp>
          <p:nvGrpSpPr>
            <p:cNvPr id="4249" name="Google Shape;4249;p39"/>
            <p:cNvGrpSpPr/>
            <p:nvPr/>
          </p:nvGrpSpPr>
          <p:grpSpPr>
            <a:xfrm>
              <a:off x="714175" y="1115188"/>
              <a:ext cx="7715647" cy="131916"/>
              <a:chOff x="714175" y="1082438"/>
              <a:chExt cx="7715647" cy="131916"/>
            </a:xfrm>
          </p:grpSpPr>
          <p:sp>
            <p:nvSpPr>
              <p:cNvPr id="4250" name="Google Shape;4250;p39"/>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9"/>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 name="Google Shape;4252;p39"/>
            <p:cNvGrpSpPr/>
            <p:nvPr/>
          </p:nvGrpSpPr>
          <p:grpSpPr>
            <a:xfrm>
              <a:off x="989955" y="1149073"/>
              <a:ext cx="7163972" cy="64150"/>
              <a:chOff x="1299890" y="844622"/>
              <a:chExt cx="6544233" cy="64143"/>
            </a:xfrm>
          </p:grpSpPr>
          <p:grpSp>
            <p:nvGrpSpPr>
              <p:cNvPr id="4253" name="Google Shape;4253;p39"/>
              <p:cNvGrpSpPr/>
              <p:nvPr/>
            </p:nvGrpSpPr>
            <p:grpSpPr>
              <a:xfrm>
                <a:off x="4528885" y="844622"/>
                <a:ext cx="3315238" cy="64143"/>
                <a:chOff x="896765" y="648922"/>
                <a:chExt cx="3315238" cy="64143"/>
              </a:xfrm>
            </p:grpSpPr>
            <p:sp>
              <p:nvSpPr>
                <p:cNvPr id="4254" name="Google Shape;4254;p3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39"/>
              <p:cNvGrpSpPr/>
              <p:nvPr/>
            </p:nvGrpSpPr>
            <p:grpSpPr>
              <a:xfrm>
                <a:off x="1299890" y="844622"/>
                <a:ext cx="3315238" cy="64143"/>
                <a:chOff x="896765" y="648922"/>
                <a:chExt cx="3315238" cy="64143"/>
              </a:xfrm>
            </p:grpSpPr>
            <p:sp>
              <p:nvSpPr>
                <p:cNvPr id="4288" name="Google Shape;4288;p3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321" name="Google Shape;4321;p39"/>
          <p:cNvSpPr txBox="1">
            <a:spLocks noGrp="1"/>
          </p:cNvSpPr>
          <p:nvPr>
            <p:ph type="subTitle" idx="3"/>
          </p:nvPr>
        </p:nvSpPr>
        <p:spPr>
          <a:xfrm>
            <a:off x="976993" y="2662825"/>
            <a:ext cx="3057900" cy="27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322" name="Google Shape;4322;p39"/>
          <p:cNvSpPr txBox="1">
            <a:spLocks noGrp="1"/>
          </p:cNvSpPr>
          <p:nvPr>
            <p:ph type="subTitle" idx="4"/>
          </p:nvPr>
        </p:nvSpPr>
        <p:spPr>
          <a:xfrm>
            <a:off x="1039125" y="2287626"/>
            <a:ext cx="2933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323" name="Google Shape;4323;p39"/>
          <p:cNvSpPr txBox="1">
            <a:spLocks noGrp="1"/>
          </p:cNvSpPr>
          <p:nvPr>
            <p:ph type="subTitle" idx="5"/>
          </p:nvPr>
        </p:nvSpPr>
        <p:spPr>
          <a:xfrm>
            <a:off x="976993" y="3494075"/>
            <a:ext cx="3057900" cy="27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324" name="Google Shape;4324;p39"/>
          <p:cNvSpPr txBox="1">
            <a:spLocks noGrp="1"/>
          </p:cNvSpPr>
          <p:nvPr>
            <p:ph type="subTitle" idx="6"/>
          </p:nvPr>
        </p:nvSpPr>
        <p:spPr>
          <a:xfrm>
            <a:off x="1039125" y="3108926"/>
            <a:ext cx="2933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325" name="Google Shape;4325;p39"/>
          <p:cNvSpPr txBox="1">
            <a:spLocks noGrp="1"/>
          </p:cNvSpPr>
          <p:nvPr>
            <p:ph type="subTitle" idx="7"/>
          </p:nvPr>
        </p:nvSpPr>
        <p:spPr>
          <a:xfrm>
            <a:off x="976993" y="4325325"/>
            <a:ext cx="3057900" cy="27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326" name="Google Shape;4326;p39"/>
          <p:cNvSpPr txBox="1">
            <a:spLocks noGrp="1"/>
          </p:cNvSpPr>
          <p:nvPr>
            <p:ph type="subTitle" idx="8"/>
          </p:nvPr>
        </p:nvSpPr>
        <p:spPr>
          <a:xfrm>
            <a:off x="1039125" y="3950973"/>
            <a:ext cx="2933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327" name="Google Shape;4327;p39"/>
          <p:cNvSpPr txBox="1">
            <a:spLocks noGrp="1"/>
          </p:cNvSpPr>
          <p:nvPr>
            <p:ph type="subTitle" idx="9"/>
          </p:nvPr>
        </p:nvSpPr>
        <p:spPr>
          <a:xfrm>
            <a:off x="5109123" y="1831575"/>
            <a:ext cx="3057900" cy="27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328" name="Google Shape;4328;p39"/>
          <p:cNvSpPr txBox="1">
            <a:spLocks noGrp="1"/>
          </p:cNvSpPr>
          <p:nvPr>
            <p:ph type="subTitle" idx="13"/>
          </p:nvPr>
        </p:nvSpPr>
        <p:spPr>
          <a:xfrm>
            <a:off x="5171300" y="1449678"/>
            <a:ext cx="2933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329" name="Google Shape;4329;p39"/>
          <p:cNvSpPr txBox="1">
            <a:spLocks noGrp="1"/>
          </p:cNvSpPr>
          <p:nvPr>
            <p:ph type="subTitle" idx="14"/>
          </p:nvPr>
        </p:nvSpPr>
        <p:spPr>
          <a:xfrm>
            <a:off x="5109123" y="2662825"/>
            <a:ext cx="3057900" cy="27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330" name="Google Shape;4330;p39"/>
          <p:cNvSpPr txBox="1">
            <a:spLocks noGrp="1"/>
          </p:cNvSpPr>
          <p:nvPr>
            <p:ph type="subTitle" idx="15"/>
          </p:nvPr>
        </p:nvSpPr>
        <p:spPr>
          <a:xfrm>
            <a:off x="5171300" y="2287626"/>
            <a:ext cx="2933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331" name="Google Shape;4331;p39"/>
          <p:cNvSpPr txBox="1">
            <a:spLocks noGrp="1"/>
          </p:cNvSpPr>
          <p:nvPr>
            <p:ph type="subTitle" idx="16"/>
          </p:nvPr>
        </p:nvSpPr>
        <p:spPr>
          <a:xfrm>
            <a:off x="5109123" y="3494075"/>
            <a:ext cx="3057900" cy="27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332" name="Google Shape;4332;p39"/>
          <p:cNvSpPr txBox="1">
            <a:spLocks noGrp="1"/>
          </p:cNvSpPr>
          <p:nvPr>
            <p:ph type="subTitle" idx="17"/>
          </p:nvPr>
        </p:nvSpPr>
        <p:spPr>
          <a:xfrm>
            <a:off x="5171300" y="3108926"/>
            <a:ext cx="2933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
        <p:nvSpPr>
          <p:cNvPr id="4333" name="Google Shape;4333;p39"/>
          <p:cNvSpPr txBox="1">
            <a:spLocks noGrp="1"/>
          </p:cNvSpPr>
          <p:nvPr>
            <p:ph type="subTitle" idx="18"/>
          </p:nvPr>
        </p:nvSpPr>
        <p:spPr>
          <a:xfrm>
            <a:off x="5109123" y="4325325"/>
            <a:ext cx="3057900" cy="27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334" name="Google Shape;4334;p39"/>
          <p:cNvSpPr txBox="1">
            <a:spLocks noGrp="1"/>
          </p:cNvSpPr>
          <p:nvPr>
            <p:ph type="subTitle" idx="19"/>
          </p:nvPr>
        </p:nvSpPr>
        <p:spPr>
          <a:xfrm>
            <a:off x="5171300" y="3950973"/>
            <a:ext cx="29337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000" b="1">
                <a:latin typeface="Fondamento"/>
                <a:ea typeface="Fondamento"/>
                <a:cs typeface="Fondamento"/>
                <a:sym typeface="Fondamento"/>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Numbers and text ">
  <p:cSld name="CUSTOM_6">
    <p:bg>
      <p:bgPr>
        <a:blipFill>
          <a:blip r:embed="rId2">
            <a:alphaModFix/>
          </a:blip>
          <a:stretch>
            <a:fillRect/>
          </a:stretch>
        </a:blipFill>
        <a:effectLst/>
      </p:bgPr>
    </p:bg>
    <p:spTree>
      <p:nvGrpSpPr>
        <p:cNvPr id="1" name="Shape 4335"/>
        <p:cNvGrpSpPr/>
        <p:nvPr/>
      </p:nvGrpSpPr>
      <p:grpSpPr>
        <a:xfrm>
          <a:off x="0" y="0"/>
          <a:ext cx="0" cy="0"/>
          <a:chOff x="0" y="0"/>
          <a:chExt cx="0" cy="0"/>
        </a:xfrm>
      </p:grpSpPr>
      <p:pic>
        <p:nvPicPr>
          <p:cNvPr id="4336" name="Google Shape;4336;p40"/>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4337" name="Google Shape;4337;p40"/>
          <p:cNvSpPr txBox="1">
            <a:spLocks noGrp="1"/>
          </p:cNvSpPr>
          <p:nvPr>
            <p:ph type="title" hasCustomPrompt="1"/>
          </p:nvPr>
        </p:nvSpPr>
        <p:spPr>
          <a:xfrm>
            <a:off x="756388" y="1110213"/>
            <a:ext cx="3664800" cy="832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5000" b="1"/>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338" name="Google Shape;4338;p40"/>
          <p:cNvSpPr txBox="1">
            <a:spLocks noGrp="1"/>
          </p:cNvSpPr>
          <p:nvPr>
            <p:ph type="subTitle" idx="1"/>
          </p:nvPr>
        </p:nvSpPr>
        <p:spPr>
          <a:xfrm>
            <a:off x="756388" y="1918175"/>
            <a:ext cx="3664800" cy="428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400"/>
              <a:buNone/>
              <a:defRPr sz="1800"/>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339" name="Google Shape;4339;p40"/>
          <p:cNvSpPr txBox="1">
            <a:spLocks noGrp="1"/>
          </p:cNvSpPr>
          <p:nvPr>
            <p:ph type="title" idx="2" hasCustomPrompt="1"/>
          </p:nvPr>
        </p:nvSpPr>
        <p:spPr>
          <a:xfrm>
            <a:off x="4722813" y="1110213"/>
            <a:ext cx="3664800" cy="832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5000" b="1"/>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340" name="Google Shape;4340;p40"/>
          <p:cNvSpPr txBox="1">
            <a:spLocks noGrp="1"/>
          </p:cNvSpPr>
          <p:nvPr>
            <p:ph type="subTitle" idx="3"/>
          </p:nvPr>
        </p:nvSpPr>
        <p:spPr>
          <a:xfrm>
            <a:off x="4722813" y="1918175"/>
            <a:ext cx="3664800" cy="428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400"/>
              <a:buNone/>
              <a:defRPr sz="1800"/>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4341" name="Google Shape;4341;p40"/>
          <p:cNvSpPr txBox="1">
            <a:spLocks noGrp="1"/>
          </p:cNvSpPr>
          <p:nvPr>
            <p:ph type="title" idx="4" hasCustomPrompt="1"/>
          </p:nvPr>
        </p:nvSpPr>
        <p:spPr>
          <a:xfrm>
            <a:off x="2739438" y="2892937"/>
            <a:ext cx="3664800" cy="832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5000" b="1"/>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342" name="Google Shape;4342;p40"/>
          <p:cNvSpPr txBox="1">
            <a:spLocks noGrp="1"/>
          </p:cNvSpPr>
          <p:nvPr>
            <p:ph type="subTitle" idx="5"/>
          </p:nvPr>
        </p:nvSpPr>
        <p:spPr>
          <a:xfrm>
            <a:off x="2739438" y="3698523"/>
            <a:ext cx="3664800" cy="428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400"/>
              <a:buNone/>
              <a:defRPr sz="1800"/>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grpSp>
        <p:nvGrpSpPr>
          <p:cNvPr id="4343" name="Google Shape;4343;p40"/>
          <p:cNvGrpSpPr/>
          <p:nvPr/>
        </p:nvGrpSpPr>
        <p:grpSpPr>
          <a:xfrm>
            <a:off x="714208" y="355816"/>
            <a:ext cx="7715881" cy="314092"/>
            <a:chOff x="714181" y="414418"/>
            <a:chExt cx="7556440" cy="307601"/>
          </a:xfrm>
        </p:grpSpPr>
        <p:grpSp>
          <p:nvGrpSpPr>
            <p:cNvPr id="4344" name="Google Shape;4344;p40"/>
            <p:cNvGrpSpPr/>
            <p:nvPr/>
          </p:nvGrpSpPr>
          <p:grpSpPr>
            <a:xfrm>
              <a:off x="882905" y="536157"/>
              <a:ext cx="7163972" cy="64150"/>
              <a:chOff x="1299890" y="844622"/>
              <a:chExt cx="6544233" cy="64143"/>
            </a:xfrm>
          </p:grpSpPr>
          <p:grpSp>
            <p:nvGrpSpPr>
              <p:cNvPr id="4345" name="Google Shape;4345;p40"/>
              <p:cNvGrpSpPr/>
              <p:nvPr/>
            </p:nvGrpSpPr>
            <p:grpSpPr>
              <a:xfrm>
                <a:off x="4528885" y="844622"/>
                <a:ext cx="3315238" cy="64143"/>
                <a:chOff x="896765" y="648922"/>
                <a:chExt cx="3315238" cy="64143"/>
              </a:xfrm>
            </p:grpSpPr>
            <p:sp>
              <p:nvSpPr>
                <p:cNvPr id="4346" name="Google Shape;4346;p4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 name="Google Shape;4379;p40"/>
              <p:cNvGrpSpPr/>
              <p:nvPr/>
            </p:nvGrpSpPr>
            <p:grpSpPr>
              <a:xfrm>
                <a:off x="1299890" y="844622"/>
                <a:ext cx="3315238" cy="64143"/>
                <a:chOff x="896765" y="648922"/>
                <a:chExt cx="3315238" cy="64143"/>
              </a:xfrm>
            </p:grpSpPr>
            <p:sp>
              <p:nvSpPr>
                <p:cNvPr id="4380" name="Google Shape;4380;p4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3" name="Google Shape;4413;p40"/>
            <p:cNvGrpSpPr/>
            <p:nvPr/>
          </p:nvGrpSpPr>
          <p:grpSpPr>
            <a:xfrm>
              <a:off x="714181" y="414418"/>
              <a:ext cx="310295" cy="307601"/>
              <a:chOff x="1969331" y="802493"/>
              <a:chExt cx="310295" cy="307601"/>
            </a:xfrm>
          </p:grpSpPr>
          <p:sp>
            <p:nvSpPr>
              <p:cNvPr id="4414" name="Google Shape;4414;p40"/>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5" name="Google Shape;4415;p40"/>
              <p:cNvGrpSpPr/>
              <p:nvPr/>
            </p:nvGrpSpPr>
            <p:grpSpPr>
              <a:xfrm>
                <a:off x="1969331" y="802493"/>
                <a:ext cx="310295" cy="307601"/>
                <a:chOff x="4037750" y="3523325"/>
                <a:chExt cx="108975" cy="108025"/>
              </a:xfrm>
            </p:grpSpPr>
            <p:sp>
              <p:nvSpPr>
                <p:cNvPr id="4416" name="Google Shape;4416;p40"/>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0"/>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0"/>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0"/>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0"/>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0"/>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2" name="Google Shape;4422;p40"/>
            <p:cNvGrpSpPr/>
            <p:nvPr/>
          </p:nvGrpSpPr>
          <p:grpSpPr>
            <a:xfrm flipH="1">
              <a:off x="7960325" y="414418"/>
              <a:ext cx="310295" cy="307601"/>
              <a:chOff x="1969331" y="802493"/>
              <a:chExt cx="310295" cy="307601"/>
            </a:xfrm>
          </p:grpSpPr>
          <p:sp>
            <p:nvSpPr>
              <p:cNvPr id="4423" name="Google Shape;4423;p40"/>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4" name="Google Shape;4424;p40"/>
              <p:cNvGrpSpPr/>
              <p:nvPr/>
            </p:nvGrpSpPr>
            <p:grpSpPr>
              <a:xfrm>
                <a:off x="1969331" y="802493"/>
                <a:ext cx="310295" cy="307601"/>
                <a:chOff x="4037750" y="3523325"/>
                <a:chExt cx="108975" cy="108025"/>
              </a:xfrm>
            </p:grpSpPr>
            <p:sp>
              <p:nvSpPr>
                <p:cNvPr id="4425" name="Google Shape;4425;p40"/>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0"/>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0"/>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0"/>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0"/>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0"/>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31" name="Google Shape;4431;p40"/>
          <p:cNvGrpSpPr/>
          <p:nvPr/>
        </p:nvGrpSpPr>
        <p:grpSpPr>
          <a:xfrm>
            <a:off x="714214" y="4473580"/>
            <a:ext cx="7715881" cy="314092"/>
            <a:chOff x="946206" y="1234018"/>
            <a:chExt cx="7556440" cy="307601"/>
          </a:xfrm>
        </p:grpSpPr>
        <p:grpSp>
          <p:nvGrpSpPr>
            <p:cNvPr id="4432" name="Google Shape;4432;p40"/>
            <p:cNvGrpSpPr/>
            <p:nvPr/>
          </p:nvGrpSpPr>
          <p:grpSpPr>
            <a:xfrm>
              <a:off x="1114930" y="1355757"/>
              <a:ext cx="7163972" cy="64150"/>
              <a:chOff x="1299890" y="844622"/>
              <a:chExt cx="6544233" cy="64143"/>
            </a:xfrm>
          </p:grpSpPr>
          <p:grpSp>
            <p:nvGrpSpPr>
              <p:cNvPr id="4433" name="Google Shape;4433;p40"/>
              <p:cNvGrpSpPr/>
              <p:nvPr/>
            </p:nvGrpSpPr>
            <p:grpSpPr>
              <a:xfrm>
                <a:off x="4528885" y="844622"/>
                <a:ext cx="3315238" cy="64143"/>
                <a:chOff x="896765" y="648922"/>
                <a:chExt cx="3315238" cy="64143"/>
              </a:xfrm>
            </p:grpSpPr>
            <p:sp>
              <p:nvSpPr>
                <p:cNvPr id="4434" name="Google Shape;4434;p4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 name="Google Shape;4467;p40"/>
              <p:cNvGrpSpPr/>
              <p:nvPr/>
            </p:nvGrpSpPr>
            <p:grpSpPr>
              <a:xfrm>
                <a:off x="1299890" y="844622"/>
                <a:ext cx="3315238" cy="64143"/>
                <a:chOff x="896765" y="648922"/>
                <a:chExt cx="3315238" cy="64143"/>
              </a:xfrm>
            </p:grpSpPr>
            <p:sp>
              <p:nvSpPr>
                <p:cNvPr id="4468" name="Google Shape;4468;p4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1" name="Google Shape;4501;p40"/>
            <p:cNvGrpSpPr/>
            <p:nvPr/>
          </p:nvGrpSpPr>
          <p:grpSpPr>
            <a:xfrm>
              <a:off x="946206" y="1234018"/>
              <a:ext cx="310295" cy="307601"/>
              <a:chOff x="1969331" y="802493"/>
              <a:chExt cx="310295" cy="307601"/>
            </a:xfrm>
          </p:grpSpPr>
          <p:sp>
            <p:nvSpPr>
              <p:cNvPr id="4502" name="Google Shape;4502;p40"/>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3" name="Google Shape;4503;p40"/>
              <p:cNvGrpSpPr/>
              <p:nvPr/>
            </p:nvGrpSpPr>
            <p:grpSpPr>
              <a:xfrm>
                <a:off x="1969331" y="802493"/>
                <a:ext cx="310295" cy="307601"/>
                <a:chOff x="4037750" y="3523325"/>
                <a:chExt cx="108975" cy="108025"/>
              </a:xfrm>
            </p:grpSpPr>
            <p:sp>
              <p:nvSpPr>
                <p:cNvPr id="4504" name="Google Shape;4504;p40"/>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0"/>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0"/>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0"/>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0"/>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0"/>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0" name="Google Shape;4510;p40"/>
            <p:cNvGrpSpPr/>
            <p:nvPr/>
          </p:nvGrpSpPr>
          <p:grpSpPr>
            <a:xfrm flipH="1">
              <a:off x="8192350" y="1234018"/>
              <a:ext cx="310295" cy="307601"/>
              <a:chOff x="1969331" y="802493"/>
              <a:chExt cx="310295" cy="307601"/>
            </a:xfrm>
          </p:grpSpPr>
          <p:sp>
            <p:nvSpPr>
              <p:cNvPr id="4511" name="Google Shape;4511;p40"/>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2" name="Google Shape;4512;p40"/>
              <p:cNvGrpSpPr/>
              <p:nvPr/>
            </p:nvGrpSpPr>
            <p:grpSpPr>
              <a:xfrm>
                <a:off x="1969331" y="802493"/>
                <a:ext cx="310295" cy="307601"/>
                <a:chOff x="4037750" y="3523325"/>
                <a:chExt cx="108975" cy="108025"/>
              </a:xfrm>
            </p:grpSpPr>
            <p:sp>
              <p:nvSpPr>
                <p:cNvPr id="4513" name="Google Shape;4513;p40"/>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0"/>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0"/>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0"/>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0"/>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0"/>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4519" name="Google Shape;4519;p40"/>
          <p:cNvPicPr preferRelativeResize="0"/>
          <p:nvPr/>
        </p:nvPicPr>
        <p:blipFill>
          <a:blip r:embed="rId4">
            <a:alphaModFix/>
          </a:blip>
          <a:stretch>
            <a:fillRect/>
          </a:stretch>
        </p:blipFill>
        <p:spPr>
          <a:xfrm>
            <a:off x="-1144025" y="-174905"/>
            <a:ext cx="2417899" cy="181342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Numbers and text  1">
  <p:cSld name="CUSTOM_6_1">
    <p:bg>
      <p:bgPr>
        <a:blipFill>
          <a:blip r:embed="rId2">
            <a:alphaModFix/>
          </a:blip>
          <a:stretch>
            <a:fillRect/>
          </a:stretch>
        </a:blipFill>
        <a:effectLst/>
      </p:bgPr>
    </p:bg>
    <p:spTree>
      <p:nvGrpSpPr>
        <p:cNvPr id="1" name="Shape 4520"/>
        <p:cNvGrpSpPr/>
        <p:nvPr/>
      </p:nvGrpSpPr>
      <p:grpSpPr>
        <a:xfrm>
          <a:off x="0" y="0"/>
          <a:ext cx="0" cy="0"/>
          <a:chOff x="0" y="0"/>
          <a:chExt cx="0" cy="0"/>
        </a:xfrm>
      </p:grpSpPr>
      <p:pic>
        <p:nvPicPr>
          <p:cNvPr id="4521" name="Google Shape;4521;p41"/>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4522" name="Google Shape;4522;p41"/>
          <p:cNvSpPr txBox="1">
            <a:spLocks noGrp="1"/>
          </p:cNvSpPr>
          <p:nvPr>
            <p:ph type="title" hasCustomPrompt="1"/>
          </p:nvPr>
        </p:nvSpPr>
        <p:spPr>
          <a:xfrm>
            <a:off x="1391550" y="1858513"/>
            <a:ext cx="6360900" cy="1383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8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4523" name="Google Shape;4523;p41"/>
          <p:cNvGrpSpPr/>
          <p:nvPr/>
        </p:nvGrpSpPr>
        <p:grpSpPr>
          <a:xfrm flipH="1">
            <a:off x="-100" y="38"/>
            <a:ext cx="9144200" cy="5143414"/>
            <a:chOff x="-200" y="0"/>
            <a:chExt cx="9144200" cy="5143414"/>
          </a:xfrm>
        </p:grpSpPr>
        <p:sp>
          <p:nvSpPr>
            <p:cNvPr id="4524" name="Google Shape;4524;p41"/>
            <p:cNvSpPr/>
            <p:nvPr/>
          </p:nvSpPr>
          <p:spPr>
            <a:xfrm>
              <a:off x="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1"/>
            <p:cNvSpPr/>
            <p:nvPr/>
          </p:nvSpPr>
          <p:spPr>
            <a:xfrm>
              <a:off x="76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1"/>
            <p:cNvSpPr/>
            <p:nvPr/>
          </p:nvSpPr>
          <p:spPr>
            <a:xfrm>
              <a:off x="1524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1"/>
            <p:cNvSpPr/>
            <p:nvPr/>
          </p:nvSpPr>
          <p:spPr>
            <a:xfrm>
              <a:off x="2286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1"/>
            <p:cNvSpPr/>
            <p:nvPr/>
          </p:nvSpPr>
          <p:spPr>
            <a:xfrm>
              <a:off x="3048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1"/>
            <p:cNvSpPr/>
            <p:nvPr/>
          </p:nvSpPr>
          <p:spPr>
            <a:xfrm>
              <a:off x="3810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1"/>
            <p:cNvSpPr/>
            <p:nvPr/>
          </p:nvSpPr>
          <p:spPr>
            <a:xfrm>
              <a:off x="4572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1"/>
            <p:cNvSpPr/>
            <p:nvPr/>
          </p:nvSpPr>
          <p:spPr>
            <a:xfrm>
              <a:off x="5334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1"/>
            <p:cNvSpPr/>
            <p:nvPr/>
          </p:nvSpPr>
          <p:spPr>
            <a:xfrm>
              <a:off x="6096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1"/>
            <p:cNvSpPr/>
            <p:nvPr/>
          </p:nvSpPr>
          <p:spPr>
            <a:xfrm>
              <a:off x="6858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1"/>
            <p:cNvSpPr/>
            <p:nvPr/>
          </p:nvSpPr>
          <p:spPr>
            <a:xfrm>
              <a:off x="7620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1"/>
            <p:cNvSpPr/>
            <p:nvPr/>
          </p:nvSpPr>
          <p:spPr>
            <a:xfrm>
              <a:off x="838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1"/>
            <p:cNvSpPr/>
            <p:nvPr/>
          </p:nvSpPr>
          <p:spPr>
            <a:xfrm rot="-5400000" flipH="1">
              <a:off x="8712900" y="303600"/>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1"/>
            <p:cNvSpPr/>
            <p:nvPr/>
          </p:nvSpPr>
          <p:spPr>
            <a:xfrm rot="-5400000" flipH="1">
              <a:off x="8712900" y="1038386"/>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1"/>
            <p:cNvSpPr/>
            <p:nvPr/>
          </p:nvSpPr>
          <p:spPr>
            <a:xfrm rot="-5400000" flipH="1">
              <a:off x="8712900" y="1773171"/>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1"/>
            <p:cNvSpPr/>
            <p:nvPr/>
          </p:nvSpPr>
          <p:spPr>
            <a:xfrm rot="-5400000" flipH="1">
              <a:off x="8712900" y="2507957"/>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1"/>
            <p:cNvSpPr/>
            <p:nvPr/>
          </p:nvSpPr>
          <p:spPr>
            <a:xfrm rot="-5400000" flipH="1">
              <a:off x="8712900" y="3242743"/>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1"/>
            <p:cNvSpPr/>
            <p:nvPr/>
          </p:nvSpPr>
          <p:spPr>
            <a:xfrm rot="-5400000" flipH="1">
              <a:off x="8712900" y="3977529"/>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1"/>
            <p:cNvSpPr/>
            <p:nvPr/>
          </p:nvSpPr>
          <p:spPr>
            <a:xfrm rot="-5400000" flipH="1">
              <a:off x="8712900" y="4712314"/>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1"/>
            <p:cNvSpPr/>
            <p:nvPr/>
          </p:nvSpPr>
          <p:spPr>
            <a:xfrm rot="-5400000" flipH="1">
              <a:off x="-303800" y="303600"/>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41"/>
            <p:cNvSpPr/>
            <p:nvPr/>
          </p:nvSpPr>
          <p:spPr>
            <a:xfrm rot="-5400000" flipH="1">
              <a:off x="-303800" y="1038386"/>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1"/>
            <p:cNvSpPr/>
            <p:nvPr/>
          </p:nvSpPr>
          <p:spPr>
            <a:xfrm rot="-5400000" flipH="1">
              <a:off x="-303800" y="1773171"/>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1"/>
            <p:cNvSpPr/>
            <p:nvPr/>
          </p:nvSpPr>
          <p:spPr>
            <a:xfrm rot="-5400000" flipH="1">
              <a:off x="-303800" y="2507957"/>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1"/>
            <p:cNvSpPr/>
            <p:nvPr/>
          </p:nvSpPr>
          <p:spPr>
            <a:xfrm rot="-5400000" flipH="1">
              <a:off x="-303800" y="3242743"/>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1"/>
            <p:cNvSpPr/>
            <p:nvPr/>
          </p:nvSpPr>
          <p:spPr>
            <a:xfrm rot="-5400000" flipH="1">
              <a:off x="-303800" y="3977529"/>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1"/>
            <p:cNvSpPr/>
            <p:nvPr/>
          </p:nvSpPr>
          <p:spPr>
            <a:xfrm rot="-5400000" flipH="1">
              <a:off x="-303800" y="4712314"/>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1"/>
            <p:cNvSpPr/>
            <p:nvPr/>
          </p:nvSpPr>
          <p:spPr>
            <a:xfrm>
              <a:off x="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1"/>
            <p:cNvSpPr/>
            <p:nvPr/>
          </p:nvSpPr>
          <p:spPr>
            <a:xfrm>
              <a:off x="76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1"/>
            <p:cNvSpPr/>
            <p:nvPr/>
          </p:nvSpPr>
          <p:spPr>
            <a:xfrm>
              <a:off x="1524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41"/>
            <p:cNvSpPr/>
            <p:nvPr/>
          </p:nvSpPr>
          <p:spPr>
            <a:xfrm>
              <a:off x="2286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1"/>
            <p:cNvSpPr/>
            <p:nvPr/>
          </p:nvSpPr>
          <p:spPr>
            <a:xfrm>
              <a:off x="3048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1"/>
            <p:cNvSpPr/>
            <p:nvPr/>
          </p:nvSpPr>
          <p:spPr>
            <a:xfrm>
              <a:off x="3810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1"/>
            <p:cNvSpPr/>
            <p:nvPr/>
          </p:nvSpPr>
          <p:spPr>
            <a:xfrm>
              <a:off x="4572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1"/>
            <p:cNvSpPr/>
            <p:nvPr/>
          </p:nvSpPr>
          <p:spPr>
            <a:xfrm>
              <a:off x="5334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1"/>
            <p:cNvSpPr/>
            <p:nvPr/>
          </p:nvSpPr>
          <p:spPr>
            <a:xfrm>
              <a:off x="6096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41"/>
            <p:cNvSpPr/>
            <p:nvPr/>
          </p:nvSpPr>
          <p:spPr>
            <a:xfrm>
              <a:off x="6858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1"/>
            <p:cNvSpPr/>
            <p:nvPr/>
          </p:nvSpPr>
          <p:spPr>
            <a:xfrm>
              <a:off x="7620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1"/>
            <p:cNvSpPr/>
            <p:nvPr/>
          </p:nvSpPr>
          <p:spPr>
            <a:xfrm>
              <a:off x="838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2" name="Google Shape;4562;p41"/>
          <p:cNvSpPr txBox="1">
            <a:spLocks noGrp="1"/>
          </p:cNvSpPr>
          <p:nvPr>
            <p:ph type="subTitle" idx="1"/>
          </p:nvPr>
        </p:nvSpPr>
        <p:spPr>
          <a:xfrm>
            <a:off x="1954500" y="764388"/>
            <a:ext cx="5235000" cy="430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800" b="1"/>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4563" name="Google Shape;4563;p41"/>
          <p:cNvSpPr txBox="1">
            <a:spLocks noGrp="1"/>
          </p:cNvSpPr>
          <p:nvPr>
            <p:ph type="subTitle" idx="2"/>
          </p:nvPr>
        </p:nvSpPr>
        <p:spPr>
          <a:xfrm>
            <a:off x="1954500" y="3563300"/>
            <a:ext cx="5235000" cy="430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600"/>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pic>
        <p:nvPicPr>
          <p:cNvPr id="4564" name="Google Shape;4564;p41"/>
          <p:cNvPicPr preferRelativeResize="0"/>
          <p:nvPr/>
        </p:nvPicPr>
        <p:blipFill rotWithShape="1">
          <a:blip r:embed="rId4">
            <a:alphaModFix/>
          </a:blip>
          <a:srcRect t="13590" b="38353"/>
          <a:stretch/>
        </p:blipFill>
        <p:spPr>
          <a:xfrm>
            <a:off x="1143000" y="1488200"/>
            <a:ext cx="6858000" cy="2471900"/>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453"/>
        <p:cNvGrpSpPr/>
        <p:nvPr/>
      </p:nvGrpSpPr>
      <p:grpSpPr>
        <a:xfrm>
          <a:off x="0" y="0"/>
          <a:ext cx="0" cy="0"/>
          <a:chOff x="0" y="0"/>
          <a:chExt cx="0" cy="0"/>
        </a:xfrm>
      </p:grpSpPr>
      <p:pic>
        <p:nvPicPr>
          <p:cNvPr id="454" name="Google Shape;454;p5"/>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455" name="Google Shape;455;p5"/>
          <p:cNvSpPr txBox="1">
            <a:spLocks noGrp="1"/>
          </p:cNvSpPr>
          <p:nvPr>
            <p:ph type="title"/>
          </p:nvPr>
        </p:nvSpPr>
        <p:spPr>
          <a:xfrm>
            <a:off x="714175" y="466300"/>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6" name="Google Shape;456;p5"/>
          <p:cNvSpPr txBox="1">
            <a:spLocks noGrp="1"/>
          </p:cNvSpPr>
          <p:nvPr>
            <p:ph type="subTitle" idx="1"/>
          </p:nvPr>
        </p:nvSpPr>
        <p:spPr>
          <a:xfrm>
            <a:off x="1542019" y="3243480"/>
            <a:ext cx="2682600" cy="999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457" name="Google Shape;457;p5"/>
          <p:cNvSpPr txBox="1">
            <a:spLocks noGrp="1"/>
          </p:cNvSpPr>
          <p:nvPr>
            <p:ph type="subTitle" idx="2"/>
          </p:nvPr>
        </p:nvSpPr>
        <p:spPr>
          <a:xfrm>
            <a:off x="1542019" y="2837413"/>
            <a:ext cx="2682600" cy="45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sp>
        <p:nvSpPr>
          <p:cNvPr id="458" name="Google Shape;458;p5"/>
          <p:cNvSpPr txBox="1">
            <a:spLocks noGrp="1"/>
          </p:cNvSpPr>
          <p:nvPr>
            <p:ph type="subTitle" idx="3"/>
          </p:nvPr>
        </p:nvSpPr>
        <p:spPr>
          <a:xfrm>
            <a:off x="4919475" y="3243480"/>
            <a:ext cx="2682600" cy="999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459" name="Google Shape;459;p5"/>
          <p:cNvSpPr txBox="1">
            <a:spLocks noGrp="1"/>
          </p:cNvSpPr>
          <p:nvPr>
            <p:ph type="subTitle" idx="4"/>
          </p:nvPr>
        </p:nvSpPr>
        <p:spPr>
          <a:xfrm>
            <a:off x="4919475" y="2837413"/>
            <a:ext cx="2682600" cy="45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500" b="1">
                <a:latin typeface="Fondamento"/>
                <a:ea typeface="Fondamento"/>
                <a:cs typeface="Fondamento"/>
                <a:sym typeface="Fondamento"/>
              </a:defRPr>
            </a:lvl1pPr>
            <a:lvl2pPr lvl="1" algn="r" rtl="0">
              <a:spcBef>
                <a:spcPts val="0"/>
              </a:spcBef>
              <a:spcAft>
                <a:spcPts val="0"/>
              </a:spcAft>
              <a:buClr>
                <a:schemeClr val="dk1"/>
              </a:buClr>
              <a:buSzPts val="2000"/>
              <a:buNone/>
              <a:defRPr sz="2000">
                <a:solidFill>
                  <a:schemeClr val="dk1"/>
                </a:solidFill>
              </a:defRPr>
            </a:lvl2pPr>
            <a:lvl3pPr lvl="2" algn="r" rtl="0">
              <a:spcBef>
                <a:spcPts val="0"/>
              </a:spcBef>
              <a:spcAft>
                <a:spcPts val="0"/>
              </a:spcAft>
              <a:buClr>
                <a:schemeClr val="dk1"/>
              </a:buClr>
              <a:buSzPts val="2000"/>
              <a:buNone/>
              <a:defRPr sz="2000">
                <a:solidFill>
                  <a:schemeClr val="dk1"/>
                </a:solidFill>
              </a:defRPr>
            </a:lvl3pPr>
            <a:lvl4pPr lvl="3" algn="r" rtl="0">
              <a:spcBef>
                <a:spcPts val="0"/>
              </a:spcBef>
              <a:spcAft>
                <a:spcPts val="0"/>
              </a:spcAft>
              <a:buClr>
                <a:schemeClr val="dk1"/>
              </a:buClr>
              <a:buSzPts val="2000"/>
              <a:buNone/>
              <a:defRPr sz="2000">
                <a:solidFill>
                  <a:schemeClr val="dk1"/>
                </a:solidFill>
              </a:defRPr>
            </a:lvl4pPr>
            <a:lvl5pPr lvl="4" algn="r" rtl="0">
              <a:spcBef>
                <a:spcPts val="0"/>
              </a:spcBef>
              <a:spcAft>
                <a:spcPts val="0"/>
              </a:spcAft>
              <a:buClr>
                <a:schemeClr val="dk1"/>
              </a:buClr>
              <a:buSzPts val="2000"/>
              <a:buNone/>
              <a:defRPr sz="2000">
                <a:solidFill>
                  <a:schemeClr val="dk1"/>
                </a:solidFill>
              </a:defRPr>
            </a:lvl5pPr>
            <a:lvl6pPr lvl="5" algn="r" rtl="0">
              <a:spcBef>
                <a:spcPts val="0"/>
              </a:spcBef>
              <a:spcAft>
                <a:spcPts val="0"/>
              </a:spcAft>
              <a:buClr>
                <a:schemeClr val="dk1"/>
              </a:buClr>
              <a:buSzPts val="2000"/>
              <a:buNone/>
              <a:defRPr sz="2000">
                <a:solidFill>
                  <a:schemeClr val="dk1"/>
                </a:solidFill>
              </a:defRPr>
            </a:lvl6pPr>
            <a:lvl7pPr lvl="6" algn="r" rtl="0">
              <a:spcBef>
                <a:spcPts val="0"/>
              </a:spcBef>
              <a:spcAft>
                <a:spcPts val="0"/>
              </a:spcAft>
              <a:buClr>
                <a:schemeClr val="dk1"/>
              </a:buClr>
              <a:buSzPts val="2000"/>
              <a:buNone/>
              <a:defRPr sz="2000">
                <a:solidFill>
                  <a:schemeClr val="dk1"/>
                </a:solidFill>
              </a:defRPr>
            </a:lvl7pPr>
            <a:lvl8pPr lvl="7" algn="r" rtl="0">
              <a:spcBef>
                <a:spcPts val="0"/>
              </a:spcBef>
              <a:spcAft>
                <a:spcPts val="0"/>
              </a:spcAft>
              <a:buClr>
                <a:schemeClr val="dk1"/>
              </a:buClr>
              <a:buSzPts val="2000"/>
              <a:buNone/>
              <a:defRPr sz="2000">
                <a:solidFill>
                  <a:schemeClr val="dk1"/>
                </a:solidFill>
              </a:defRPr>
            </a:lvl8pPr>
            <a:lvl9pPr lvl="8" algn="r" rtl="0">
              <a:spcBef>
                <a:spcPts val="0"/>
              </a:spcBef>
              <a:spcAft>
                <a:spcPts val="0"/>
              </a:spcAft>
              <a:buClr>
                <a:schemeClr val="dk1"/>
              </a:buClr>
              <a:buSzPts val="2000"/>
              <a:buNone/>
              <a:defRPr sz="2000">
                <a:solidFill>
                  <a:schemeClr val="dk1"/>
                </a:solidFill>
              </a:defRPr>
            </a:lvl9pPr>
          </a:lstStyle>
          <a:p>
            <a:endParaRPr/>
          </a:p>
        </p:txBody>
      </p:sp>
      <p:grpSp>
        <p:nvGrpSpPr>
          <p:cNvPr id="460" name="Google Shape;460;p5"/>
          <p:cNvGrpSpPr/>
          <p:nvPr/>
        </p:nvGrpSpPr>
        <p:grpSpPr>
          <a:xfrm>
            <a:off x="714175" y="1093271"/>
            <a:ext cx="7715647" cy="131916"/>
            <a:chOff x="714175" y="1115188"/>
            <a:chExt cx="7715647" cy="131916"/>
          </a:xfrm>
        </p:grpSpPr>
        <p:grpSp>
          <p:nvGrpSpPr>
            <p:cNvPr id="461" name="Google Shape;461;p5"/>
            <p:cNvGrpSpPr/>
            <p:nvPr/>
          </p:nvGrpSpPr>
          <p:grpSpPr>
            <a:xfrm>
              <a:off x="714175" y="1115188"/>
              <a:ext cx="7715647" cy="131916"/>
              <a:chOff x="714175" y="1082438"/>
              <a:chExt cx="7715647" cy="131916"/>
            </a:xfrm>
          </p:grpSpPr>
          <p:sp>
            <p:nvSpPr>
              <p:cNvPr id="462" name="Google Shape;462;p5"/>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5"/>
            <p:cNvGrpSpPr/>
            <p:nvPr/>
          </p:nvGrpSpPr>
          <p:grpSpPr>
            <a:xfrm>
              <a:off x="989955" y="1149073"/>
              <a:ext cx="7163972" cy="64150"/>
              <a:chOff x="1299890" y="844622"/>
              <a:chExt cx="6544233" cy="64143"/>
            </a:xfrm>
          </p:grpSpPr>
          <p:grpSp>
            <p:nvGrpSpPr>
              <p:cNvPr id="465" name="Google Shape;465;p5"/>
              <p:cNvGrpSpPr/>
              <p:nvPr/>
            </p:nvGrpSpPr>
            <p:grpSpPr>
              <a:xfrm>
                <a:off x="4528885" y="844622"/>
                <a:ext cx="3315238" cy="64143"/>
                <a:chOff x="896765" y="648922"/>
                <a:chExt cx="3315238" cy="64143"/>
              </a:xfrm>
            </p:grpSpPr>
            <p:sp>
              <p:nvSpPr>
                <p:cNvPr id="466" name="Google Shape;466;p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5"/>
              <p:cNvGrpSpPr/>
              <p:nvPr/>
            </p:nvGrpSpPr>
            <p:grpSpPr>
              <a:xfrm>
                <a:off x="1299890" y="844622"/>
                <a:ext cx="3315238" cy="64143"/>
                <a:chOff x="896765" y="648922"/>
                <a:chExt cx="3315238" cy="64143"/>
              </a:xfrm>
            </p:grpSpPr>
            <p:sp>
              <p:nvSpPr>
                <p:cNvPr id="500" name="Google Shape;500;p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3" name="Google Shape;533;p5"/>
          <p:cNvGrpSpPr/>
          <p:nvPr/>
        </p:nvGrpSpPr>
        <p:grpSpPr>
          <a:xfrm rot="10800000" flipH="1">
            <a:off x="7422105" y="4653373"/>
            <a:ext cx="1794170" cy="542511"/>
            <a:chOff x="507324" y="-78249"/>
            <a:chExt cx="2517074" cy="761099"/>
          </a:xfrm>
        </p:grpSpPr>
        <p:sp>
          <p:nvSpPr>
            <p:cNvPr id="534" name="Google Shape;534;p5"/>
            <p:cNvSpPr/>
            <p:nvPr/>
          </p:nvSpPr>
          <p:spPr>
            <a:xfrm rot="10800000">
              <a:off x="1996082" y="-71893"/>
              <a:ext cx="9835" cy="1664"/>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rot="10800000">
              <a:off x="842933" y="-68867"/>
              <a:ext cx="378584" cy="16856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rot="10800000">
              <a:off x="2394032" y="-70531"/>
              <a:ext cx="9835" cy="4237"/>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rot="10800000">
              <a:off x="2308239" y="-67353"/>
              <a:ext cx="2118" cy="1059"/>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rot="10800000">
              <a:off x="2390098" y="-66445"/>
              <a:ext cx="151" cy="151"/>
            </a:xfrm>
            <a:custGeom>
              <a:avLst/>
              <a:gdLst/>
              <a:ahLst/>
              <a:cxnLst/>
              <a:rect l="l" t="t" r="r" b="b"/>
              <a:pathLst>
                <a:path w="1" h="1" extrusionOk="0">
                  <a:moveTo>
                    <a:pt x="0" y="1"/>
                  </a:moveTo>
                  <a:lnTo>
                    <a:pt x="0" y="1"/>
                  </a:lnTo>
                  <a:cubicBezTo>
                    <a:pt x="0" y="1"/>
                    <a:pt x="0" y="1"/>
                    <a:pt x="0"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rot="10800000">
              <a:off x="2310206" y="-66445"/>
              <a:ext cx="1967" cy="151"/>
            </a:xfrm>
            <a:custGeom>
              <a:avLst/>
              <a:gdLst/>
              <a:ahLst/>
              <a:cxnLst/>
              <a:rect l="l" t="t" r="r" b="b"/>
              <a:pathLst>
                <a:path w="13" h="1" extrusionOk="0">
                  <a:moveTo>
                    <a:pt x="0" y="1"/>
                  </a:moveTo>
                  <a:lnTo>
                    <a:pt x="13" y="1"/>
                  </a:ln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rot="10800000">
              <a:off x="2394033" y="-66445"/>
              <a:ext cx="151" cy="151"/>
            </a:xfrm>
            <a:custGeom>
              <a:avLst/>
              <a:gdLst/>
              <a:ahLst/>
              <a:cxnLst/>
              <a:rect l="l" t="t" r="r" b="b"/>
              <a:pathLst>
                <a:path w="1" h="1" extrusionOk="0">
                  <a:moveTo>
                    <a:pt x="0" y="1"/>
                  </a:move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rot="10800000">
              <a:off x="1556974" y="426073"/>
              <a:ext cx="283106" cy="194285"/>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rot="10800000">
              <a:off x="1184292" y="370541"/>
              <a:ext cx="386603" cy="189897"/>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rot="10800000">
              <a:off x="1098500" y="323636"/>
              <a:ext cx="151" cy="151"/>
            </a:xfrm>
            <a:custGeom>
              <a:avLst/>
              <a:gdLst/>
              <a:ahLst/>
              <a:cxnLst/>
              <a:rect l="l" t="t" r="r" b="b"/>
              <a:pathLst>
                <a:path w="1" h="1" extrusionOk="0">
                  <a:moveTo>
                    <a:pt x="0" y="0"/>
                  </a:move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rot="10800000">
              <a:off x="932662" y="216204"/>
              <a:ext cx="177641" cy="129070"/>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rot="10800000">
              <a:off x="507324" y="-35276"/>
              <a:ext cx="189443" cy="169924"/>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rot="10800000">
              <a:off x="2278884" y="497342"/>
              <a:ext cx="6053" cy="6052"/>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rot="10800000">
              <a:off x="2245746" y="497341"/>
              <a:ext cx="115300" cy="123017"/>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rot="10800000">
              <a:off x="1211680" y="-73406"/>
              <a:ext cx="285073" cy="102590"/>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
            <p:cNvSpPr/>
            <p:nvPr/>
          </p:nvSpPr>
          <p:spPr>
            <a:xfrm rot="10800000">
              <a:off x="930695" y="337405"/>
              <a:ext cx="2118" cy="2118"/>
            </a:xfrm>
            <a:custGeom>
              <a:avLst/>
              <a:gdLst/>
              <a:ahLst/>
              <a:cxnLst/>
              <a:rect l="l" t="t" r="r" b="b"/>
              <a:pathLst>
                <a:path w="14" h="14" extrusionOk="0">
                  <a:moveTo>
                    <a:pt x="0" y="1"/>
                  </a:moveTo>
                  <a:cubicBezTo>
                    <a:pt x="0" y="1"/>
                    <a:pt x="0" y="14"/>
                    <a:pt x="13" y="14"/>
                  </a:cubicBezTo>
                  <a:lnTo>
                    <a:pt x="13" y="1"/>
                  </a:ln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
            <p:cNvSpPr/>
            <p:nvPr/>
          </p:nvSpPr>
          <p:spPr>
            <a:xfrm rot="10800000">
              <a:off x="936596" y="347089"/>
              <a:ext cx="151" cy="151"/>
            </a:xfrm>
            <a:custGeom>
              <a:avLst/>
              <a:gdLst/>
              <a:ahLst/>
              <a:cxnLst/>
              <a:rect l="l" t="t" r="r" b="b"/>
              <a:pathLst>
                <a:path w="1" h="1" extrusionOk="0">
                  <a:moveTo>
                    <a:pt x="1" y="0"/>
                  </a:move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rot="10800000">
              <a:off x="1916037" y="468137"/>
              <a:ext cx="312612" cy="21471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rot="10800000">
              <a:off x="1767752" y="-71894"/>
              <a:ext cx="226515" cy="265100"/>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rot="10800000">
              <a:off x="1759128" y="-67958"/>
              <a:ext cx="10743" cy="3329"/>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rot="10800000">
              <a:off x="2382381" y="524729"/>
              <a:ext cx="50841" cy="4751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rot="10800000">
              <a:off x="1086848" y="311984"/>
              <a:ext cx="199127" cy="128918"/>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rot="10800000">
              <a:off x="2007733" y="62321"/>
              <a:ext cx="50841" cy="29657"/>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rot="10800000">
              <a:off x="1492668" y="128595"/>
              <a:ext cx="23453" cy="45545"/>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rot="10800000">
              <a:off x="1463313" y="538044"/>
              <a:ext cx="43124" cy="49177"/>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rot="10800000">
              <a:off x="1045843" y="114977"/>
              <a:ext cx="35256" cy="31776"/>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rot="10800000">
              <a:off x="1951143" y="108168"/>
              <a:ext cx="26631" cy="26480"/>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rot="10800000">
              <a:off x="1592079" y="255394"/>
              <a:ext cx="27539" cy="28295"/>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rot="10800000">
              <a:off x="2942235" y="72005"/>
              <a:ext cx="25572" cy="27236"/>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rot="10800000">
              <a:off x="2936486" y="64137"/>
              <a:ext cx="5901" cy="8020"/>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rot="10800000">
              <a:off x="2598907" y="316371"/>
              <a:ext cx="425491" cy="356795"/>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rot="10800000">
              <a:off x="2885645" y="293827"/>
              <a:ext cx="26782" cy="37828"/>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rot="10800000">
              <a:off x="1221365" y="127385"/>
              <a:ext cx="27539" cy="24815"/>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rot="10800000">
              <a:off x="1340448" y="99392"/>
              <a:ext cx="37223" cy="21486"/>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rot="10800000">
              <a:off x="1707228" y="269012"/>
              <a:ext cx="21638" cy="19671"/>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rot="10800000">
              <a:off x="934629" y="450586"/>
              <a:ext cx="21638" cy="23453"/>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rot="10800000">
              <a:off x="1275989" y="99089"/>
              <a:ext cx="21638" cy="35558"/>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rot="10800000">
              <a:off x="2606777" y="364641"/>
              <a:ext cx="19519" cy="17704"/>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rot="10800000">
              <a:off x="2370579" y="126174"/>
              <a:ext cx="17704" cy="16190"/>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rot="10800000">
              <a:off x="2075975" y="165667"/>
              <a:ext cx="19671" cy="17704"/>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rot="10800000">
              <a:off x="2074008" y="243743"/>
              <a:ext cx="17704" cy="15737"/>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
            <p:cNvSpPr/>
            <p:nvPr/>
          </p:nvSpPr>
          <p:spPr>
            <a:xfrm rot="10800000">
              <a:off x="850651" y="218323"/>
              <a:ext cx="29506" cy="18309"/>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
            <p:cNvSpPr/>
            <p:nvPr/>
          </p:nvSpPr>
          <p:spPr>
            <a:xfrm rot="10800000">
              <a:off x="1699511" y="-16361"/>
              <a:ext cx="13769" cy="1634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rot="10800000">
              <a:off x="1771687" y="64136"/>
              <a:ext cx="17704" cy="1634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rot="10800000">
              <a:off x="2957972" y="327570"/>
              <a:ext cx="151" cy="151"/>
            </a:xfrm>
            <a:custGeom>
              <a:avLst/>
              <a:gdLst/>
              <a:ahLst/>
              <a:cxnLst/>
              <a:rect l="l" t="t" r="r" b="b"/>
              <a:pathLst>
                <a:path w="1" h="1" extrusionOk="0">
                  <a:moveTo>
                    <a:pt x="1" y="0"/>
                  </a:moveTo>
                  <a:lnTo>
                    <a:pt x="1" y="0"/>
                  </a:ln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rot="10800000">
              <a:off x="2934519" y="327570"/>
              <a:ext cx="23605" cy="23605"/>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rot="10800000">
              <a:off x="1190195" y="283236"/>
              <a:ext cx="13769" cy="21184"/>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
            <p:cNvSpPr/>
            <p:nvPr/>
          </p:nvSpPr>
          <p:spPr>
            <a:xfrm rot="10800000">
              <a:off x="1160992" y="103175"/>
              <a:ext cx="31322" cy="2360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
            <p:cNvSpPr/>
            <p:nvPr/>
          </p:nvSpPr>
          <p:spPr>
            <a:xfrm rot="10800000">
              <a:off x="1307310" y="235421"/>
              <a:ext cx="13769" cy="16190"/>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rot="10800000">
              <a:off x="1085336" y="513532"/>
              <a:ext cx="21184" cy="15131"/>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rot="10800000">
              <a:off x="2333508" y="118911"/>
              <a:ext cx="17704" cy="11046"/>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rot="10800000">
              <a:off x="1116052" y="217869"/>
              <a:ext cx="13769" cy="14223"/>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rot="10800000">
              <a:off x="1262371" y="79419"/>
              <a:ext cx="19671" cy="17250"/>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rot="10800000">
              <a:off x="1898486" y="304268"/>
              <a:ext cx="15737" cy="11802"/>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rot="10800000">
              <a:off x="1839928" y="214389"/>
              <a:ext cx="11802" cy="13921"/>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rot="10800000">
              <a:off x="1508253" y="-74314"/>
              <a:ext cx="23151" cy="9684"/>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rot="10800000">
              <a:off x="542429" y="155983"/>
              <a:ext cx="15736" cy="13769"/>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rot="10800000">
              <a:off x="1960827" y="181252"/>
              <a:ext cx="13921" cy="10441"/>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rot="10800000">
              <a:off x="2854475" y="317886"/>
              <a:ext cx="15434" cy="19973"/>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
            <p:cNvSpPr/>
            <p:nvPr/>
          </p:nvSpPr>
          <p:spPr>
            <a:xfrm rot="10800000">
              <a:off x="2957972" y="298367"/>
              <a:ext cx="13769" cy="27388"/>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
            <p:cNvSpPr/>
            <p:nvPr/>
          </p:nvSpPr>
          <p:spPr>
            <a:xfrm rot="10800000">
              <a:off x="1789239" y="212422"/>
              <a:ext cx="11802" cy="119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rot="10800000">
              <a:off x="1771687" y="116339"/>
              <a:ext cx="7868" cy="10441"/>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rot="10800000">
              <a:off x="1397038" y="34933"/>
              <a:ext cx="9835" cy="8020"/>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rot="10800000">
              <a:off x="1258891" y="105142"/>
              <a:ext cx="17250" cy="12862"/>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rot="10800000">
              <a:off x="899525" y="248131"/>
              <a:ext cx="23605" cy="13618"/>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rot="10800000">
              <a:off x="827349" y="115431"/>
              <a:ext cx="15736" cy="13315"/>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rot="10800000">
              <a:off x="2612527" y="339372"/>
              <a:ext cx="11954" cy="9835"/>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rot="10800000">
              <a:off x="1116052" y="489625"/>
              <a:ext cx="15736" cy="16039"/>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rot="10800000">
              <a:off x="2714057" y="425166"/>
              <a:ext cx="13769" cy="983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rot="10800000">
              <a:off x="2620395" y="402923"/>
              <a:ext cx="9835" cy="10743"/>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rot="10800000">
              <a:off x="2602843" y="573451"/>
              <a:ext cx="14677" cy="12862"/>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rot="10800000">
              <a:off x="2437005" y="496131"/>
              <a:ext cx="13769" cy="9987"/>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rot="10800000">
              <a:off x="1789239" y="403680"/>
              <a:ext cx="13769" cy="13769"/>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rot="10800000">
              <a:off x="1477082" y="38867"/>
              <a:ext cx="9835" cy="9835"/>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rot="10800000">
              <a:off x="1211681" y="491440"/>
              <a:ext cx="13769" cy="11500"/>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rot="10800000">
              <a:off x="820086" y="40381"/>
              <a:ext cx="17098" cy="12256"/>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rot="10800000">
              <a:off x="1213648" y="37506"/>
              <a:ext cx="23605" cy="1316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
            <p:cNvSpPr/>
            <p:nvPr/>
          </p:nvSpPr>
          <p:spPr>
            <a:xfrm rot="10800000">
              <a:off x="1779404" y="135556"/>
              <a:ext cx="8020" cy="6809"/>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rot="10800000">
              <a:off x="2392065" y="89557"/>
              <a:ext cx="13769" cy="13769"/>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
            <p:cNvSpPr/>
            <p:nvPr/>
          </p:nvSpPr>
          <p:spPr>
            <a:xfrm rot="10800000">
              <a:off x="2015450" y="407311"/>
              <a:ext cx="13921" cy="12105"/>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
            <p:cNvSpPr/>
            <p:nvPr/>
          </p:nvSpPr>
          <p:spPr>
            <a:xfrm rot="10800000">
              <a:off x="2382381" y="411548"/>
              <a:ext cx="9835" cy="983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
            <p:cNvSpPr/>
            <p:nvPr/>
          </p:nvSpPr>
          <p:spPr>
            <a:xfrm rot="10800000">
              <a:off x="2093981" y="444685"/>
              <a:ext cx="15283" cy="10592"/>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
            <p:cNvSpPr/>
            <p:nvPr/>
          </p:nvSpPr>
          <p:spPr>
            <a:xfrm rot="10800000">
              <a:off x="1914979" y="181252"/>
              <a:ext cx="5145" cy="7566"/>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
            <p:cNvSpPr/>
            <p:nvPr/>
          </p:nvSpPr>
          <p:spPr>
            <a:xfrm rot="10800000">
              <a:off x="1796956" y="347089"/>
              <a:ext cx="9987" cy="8020"/>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
            <p:cNvSpPr/>
            <p:nvPr/>
          </p:nvSpPr>
          <p:spPr>
            <a:xfrm rot="10800000">
              <a:off x="1560909" y="565583"/>
              <a:ext cx="15736" cy="9987"/>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
            <p:cNvSpPr/>
            <p:nvPr/>
          </p:nvSpPr>
          <p:spPr>
            <a:xfrm rot="10800000">
              <a:off x="1453629" y="344517"/>
              <a:ext cx="13316" cy="11046"/>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
            <p:cNvSpPr/>
            <p:nvPr/>
          </p:nvSpPr>
          <p:spPr>
            <a:xfrm rot="10800000">
              <a:off x="1359967" y="54453"/>
              <a:ext cx="13769" cy="11802"/>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
            <p:cNvSpPr/>
            <p:nvPr/>
          </p:nvSpPr>
          <p:spPr>
            <a:xfrm rot="10800000">
              <a:off x="682998" y="261296"/>
              <a:ext cx="13769" cy="11802"/>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rot="10800000">
              <a:off x="1147223" y="446652"/>
              <a:ext cx="8020" cy="6658"/>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rot="10800000">
              <a:off x="2476044" y="107109"/>
              <a:ext cx="1967" cy="9987"/>
            </a:xfrm>
            <a:custGeom>
              <a:avLst/>
              <a:gdLst/>
              <a:ahLst/>
              <a:cxnLst/>
              <a:rect l="l" t="t" r="r" b="b"/>
              <a:pathLst>
                <a:path w="13" h="66" extrusionOk="0">
                  <a:moveTo>
                    <a:pt x="0" y="1"/>
                  </a:moveTo>
                  <a:lnTo>
                    <a:pt x="0" y="65"/>
                  </a:lnTo>
                  <a:cubicBezTo>
                    <a:pt x="13" y="52"/>
                    <a:pt x="13" y="27"/>
                    <a:pt x="0"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
            <p:cNvSpPr/>
            <p:nvPr/>
          </p:nvSpPr>
          <p:spPr>
            <a:xfrm rot="10800000">
              <a:off x="2007729" y="-78249"/>
              <a:ext cx="950394" cy="265856"/>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rot="10800000">
              <a:off x="1125887" y="38867"/>
              <a:ext cx="56742" cy="55078"/>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rot="10800000">
              <a:off x="589335" y="125871"/>
              <a:ext cx="277205" cy="133609"/>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
            <p:cNvSpPr/>
            <p:nvPr/>
          </p:nvSpPr>
          <p:spPr>
            <a:xfrm rot="10800000">
              <a:off x="575566" y="118306"/>
              <a:ext cx="15736" cy="22092"/>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rot="10800000">
              <a:off x="663478" y="88649"/>
              <a:ext cx="11802" cy="10895"/>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rot="10800000">
              <a:off x="1496602" y="-66445"/>
              <a:ext cx="11802" cy="4539"/>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
            <p:cNvSpPr/>
            <p:nvPr/>
          </p:nvSpPr>
          <p:spPr>
            <a:xfrm rot="10800000">
              <a:off x="2060390" y="440600"/>
              <a:ext cx="25572" cy="20276"/>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
            <p:cNvSpPr/>
            <p:nvPr/>
          </p:nvSpPr>
          <p:spPr>
            <a:xfrm rot="10800000">
              <a:off x="1980346" y="483118"/>
              <a:ext cx="9987" cy="12408"/>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rot="10800000">
              <a:off x="1252838" y="401561"/>
              <a:ext cx="29203" cy="20125"/>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
            <p:cNvSpPr/>
            <p:nvPr/>
          </p:nvSpPr>
          <p:spPr>
            <a:xfrm rot="10800000">
              <a:off x="1295508" y="339372"/>
              <a:ext cx="21638" cy="12256"/>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
            <p:cNvSpPr/>
            <p:nvPr/>
          </p:nvSpPr>
          <p:spPr>
            <a:xfrm rot="10800000">
              <a:off x="1098500" y="323636"/>
              <a:ext cx="151" cy="151"/>
            </a:xfrm>
            <a:custGeom>
              <a:avLst/>
              <a:gdLst/>
              <a:ahLst/>
              <a:cxnLst/>
              <a:rect l="l" t="t" r="r" b="b"/>
              <a:pathLst>
                <a:path w="1" h="1" extrusionOk="0">
                  <a:moveTo>
                    <a:pt x="0" y="0"/>
                  </a:move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rot="10800000">
              <a:off x="1098500" y="323636"/>
              <a:ext cx="19671" cy="21638"/>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
            <p:cNvSpPr/>
            <p:nvPr/>
          </p:nvSpPr>
          <p:spPr>
            <a:xfrm rot="10800000">
              <a:off x="1285824" y="50518"/>
              <a:ext cx="15736" cy="18158"/>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
            <p:cNvSpPr/>
            <p:nvPr/>
          </p:nvSpPr>
          <p:spPr>
            <a:xfrm rot="10800000">
              <a:off x="1315027" y="19348"/>
              <a:ext cx="19671" cy="12105"/>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
            <p:cNvSpPr/>
            <p:nvPr/>
          </p:nvSpPr>
          <p:spPr>
            <a:xfrm rot="10800000">
              <a:off x="983352" y="98182"/>
              <a:ext cx="25572" cy="13013"/>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
            <p:cNvSpPr/>
            <p:nvPr/>
          </p:nvSpPr>
          <p:spPr>
            <a:xfrm rot="10800000">
              <a:off x="2468175" y="487657"/>
              <a:ext cx="128918" cy="120445"/>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rot="10800000">
              <a:off x="1494635" y="409581"/>
              <a:ext cx="17704" cy="10592"/>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
            <p:cNvSpPr/>
            <p:nvPr/>
          </p:nvSpPr>
          <p:spPr>
            <a:xfrm rot="10800000">
              <a:off x="1664255" y="429100"/>
              <a:ext cx="11954" cy="12408"/>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42" name="Google Shape;642;p5"/>
          <p:cNvPicPr preferRelativeResize="0"/>
          <p:nvPr/>
        </p:nvPicPr>
        <p:blipFill>
          <a:blip r:embed="rId4">
            <a:alphaModFix/>
          </a:blip>
          <a:stretch>
            <a:fillRect/>
          </a:stretch>
        </p:blipFill>
        <p:spPr>
          <a:xfrm>
            <a:off x="91925" y="186625"/>
            <a:ext cx="820351" cy="615251"/>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
  <p:cSld name="CUSTOM_7">
    <p:spTree>
      <p:nvGrpSpPr>
        <p:cNvPr id="1" name="Shape 4565"/>
        <p:cNvGrpSpPr/>
        <p:nvPr/>
      </p:nvGrpSpPr>
      <p:grpSpPr>
        <a:xfrm>
          <a:off x="0" y="0"/>
          <a:ext cx="0" cy="0"/>
          <a:chOff x="0" y="0"/>
          <a:chExt cx="0" cy="0"/>
        </a:xfrm>
      </p:grpSpPr>
      <p:pic>
        <p:nvPicPr>
          <p:cNvPr id="4566" name="Google Shape;4566;p42"/>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4567" name="Google Shape;4567;p42"/>
          <p:cNvSpPr txBox="1">
            <a:spLocks noGrp="1"/>
          </p:cNvSpPr>
          <p:nvPr>
            <p:ph type="body" idx="1"/>
          </p:nvPr>
        </p:nvSpPr>
        <p:spPr>
          <a:xfrm>
            <a:off x="4572000" y="1628300"/>
            <a:ext cx="3591300" cy="29727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dk1"/>
              </a:buClr>
              <a:buSzPts val="1400"/>
              <a:buChar char="●"/>
              <a:defRPr sz="1600"/>
            </a:lvl1pPr>
            <a:lvl2pPr marL="914400" lvl="1" indent="-317500" rtl="0">
              <a:lnSpc>
                <a:spcPct val="100000"/>
              </a:lnSpc>
              <a:spcBef>
                <a:spcPts val="0"/>
              </a:spcBef>
              <a:spcAft>
                <a:spcPts val="0"/>
              </a:spcAft>
              <a:buClr>
                <a:schemeClr val="lt2"/>
              </a:buClr>
              <a:buSzPts val="1400"/>
              <a:buFont typeface="Montserrat"/>
              <a:buChar char="○"/>
              <a:defRPr/>
            </a:lvl2pPr>
            <a:lvl3pPr marL="1371600" lvl="2" indent="-317500" rtl="0">
              <a:spcBef>
                <a:spcPts val="0"/>
              </a:spcBef>
              <a:spcAft>
                <a:spcPts val="0"/>
              </a:spcAft>
              <a:buClr>
                <a:schemeClr val="lt2"/>
              </a:buClr>
              <a:buSzPts val="1400"/>
              <a:buFont typeface="Montserrat"/>
              <a:buChar char="■"/>
              <a:defRPr/>
            </a:lvl3pPr>
            <a:lvl4pPr marL="1828800" lvl="3" indent="-317500" rtl="0">
              <a:spcBef>
                <a:spcPts val="0"/>
              </a:spcBef>
              <a:spcAft>
                <a:spcPts val="0"/>
              </a:spcAft>
              <a:buClr>
                <a:schemeClr val="lt2"/>
              </a:buClr>
              <a:buSzPts val="1400"/>
              <a:buFont typeface="Montserrat"/>
              <a:buChar char="●"/>
              <a:defRPr/>
            </a:lvl4pPr>
            <a:lvl5pPr marL="2286000" lvl="4" indent="-317500" rtl="0">
              <a:spcBef>
                <a:spcPts val="0"/>
              </a:spcBef>
              <a:spcAft>
                <a:spcPts val="0"/>
              </a:spcAft>
              <a:buClr>
                <a:schemeClr val="lt2"/>
              </a:buClr>
              <a:buSzPts val="1400"/>
              <a:buFont typeface="Montserrat"/>
              <a:buChar char="○"/>
              <a:defRPr/>
            </a:lvl5pPr>
            <a:lvl6pPr marL="2743200" lvl="5" indent="-317500" rtl="0">
              <a:spcBef>
                <a:spcPts val="0"/>
              </a:spcBef>
              <a:spcAft>
                <a:spcPts val="0"/>
              </a:spcAft>
              <a:buClr>
                <a:schemeClr val="lt2"/>
              </a:buClr>
              <a:buSzPts val="1400"/>
              <a:buFont typeface="Montserrat"/>
              <a:buChar char="■"/>
              <a:defRPr/>
            </a:lvl6pPr>
            <a:lvl7pPr marL="3200400" lvl="6" indent="-317500" rtl="0">
              <a:spcBef>
                <a:spcPts val="0"/>
              </a:spcBef>
              <a:spcAft>
                <a:spcPts val="0"/>
              </a:spcAft>
              <a:buClr>
                <a:schemeClr val="lt2"/>
              </a:buClr>
              <a:buSzPts val="1400"/>
              <a:buFont typeface="Montserrat"/>
              <a:buChar char="●"/>
              <a:defRPr/>
            </a:lvl7pPr>
            <a:lvl8pPr marL="3657600" lvl="7" indent="-317500" rtl="0">
              <a:spcBef>
                <a:spcPts val="0"/>
              </a:spcBef>
              <a:spcAft>
                <a:spcPts val="0"/>
              </a:spcAft>
              <a:buClr>
                <a:schemeClr val="lt2"/>
              </a:buClr>
              <a:buSzPts val="1400"/>
              <a:buFont typeface="Montserrat"/>
              <a:buChar char="○"/>
              <a:defRPr/>
            </a:lvl8pPr>
            <a:lvl9pPr marL="4114800" lvl="8" indent="-317500" rtl="0">
              <a:spcBef>
                <a:spcPts val="0"/>
              </a:spcBef>
              <a:spcAft>
                <a:spcPts val="0"/>
              </a:spcAft>
              <a:buClr>
                <a:schemeClr val="lt2"/>
              </a:buClr>
              <a:buSzPts val="1400"/>
              <a:buFont typeface="Montserrat"/>
              <a:buChar char="■"/>
              <a:defRPr/>
            </a:lvl9pPr>
          </a:lstStyle>
          <a:p>
            <a:endParaRPr/>
          </a:p>
        </p:txBody>
      </p:sp>
      <p:sp>
        <p:nvSpPr>
          <p:cNvPr id="4568" name="Google Shape;4568;p42"/>
          <p:cNvSpPr txBox="1">
            <a:spLocks noGrp="1"/>
          </p:cNvSpPr>
          <p:nvPr>
            <p:ph type="title"/>
          </p:nvPr>
        </p:nvSpPr>
        <p:spPr>
          <a:xfrm>
            <a:off x="2858400" y="466300"/>
            <a:ext cx="34272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569" name="Google Shape;4569;p42"/>
          <p:cNvGrpSpPr/>
          <p:nvPr/>
        </p:nvGrpSpPr>
        <p:grpSpPr>
          <a:xfrm>
            <a:off x="714175" y="1093271"/>
            <a:ext cx="7715647" cy="131916"/>
            <a:chOff x="714175" y="1115188"/>
            <a:chExt cx="7715647" cy="131916"/>
          </a:xfrm>
        </p:grpSpPr>
        <p:grpSp>
          <p:nvGrpSpPr>
            <p:cNvPr id="4570" name="Google Shape;4570;p42"/>
            <p:cNvGrpSpPr/>
            <p:nvPr/>
          </p:nvGrpSpPr>
          <p:grpSpPr>
            <a:xfrm>
              <a:off x="714175" y="1115188"/>
              <a:ext cx="7715647" cy="131916"/>
              <a:chOff x="714175" y="1082438"/>
              <a:chExt cx="7715647" cy="131916"/>
            </a:xfrm>
          </p:grpSpPr>
          <p:sp>
            <p:nvSpPr>
              <p:cNvPr id="4571" name="Google Shape;4571;p42"/>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42"/>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3" name="Google Shape;4573;p42"/>
            <p:cNvGrpSpPr/>
            <p:nvPr/>
          </p:nvGrpSpPr>
          <p:grpSpPr>
            <a:xfrm>
              <a:off x="989955" y="1149073"/>
              <a:ext cx="7163972" cy="64150"/>
              <a:chOff x="1299890" y="844622"/>
              <a:chExt cx="6544233" cy="64143"/>
            </a:xfrm>
          </p:grpSpPr>
          <p:grpSp>
            <p:nvGrpSpPr>
              <p:cNvPr id="4574" name="Google Shape;4574;p42"/>
              <p:cNvGrpSpPr/>
              <p:nvPr/>
            </p:nvGrpSpPr>
            <p:grpSpPr>
              <a:xfrm>
                <a:off x="4528885" y="844622"/>
                <a:ext cx="3315238" cy="64143"/>
                <a:chOff x="896765" y="648922"/>
                <a:chExt cx="3315238" cy="64143"/>
              </a:xfrm>
            </p:grpSpPr>
            <p:sp>
              <p:nvSpPr>
                <p:cNvPr id="4575" name="Google Shape;4575;p4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4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 name="Google Shape;4608;p42"/>
              <p:cNvGrpSpPr/>
              <p:nvPr/>
            </p:nvGrpSpPr>
            <p:grpSpPr>
              <a:xfrm>
                <a:off x="1299890" y="844622"/>
                <a:ext cx="3315238" cy="64143"/>
                <a:chOff x="896765" y="648922"/>
                <a:chExt cx="3315238" cy="64143"/>
              </a:xfrm>
            </p:grpSpPr>
            <p:sp>
              <p:nvSpPr>
                <p:cNvPr id="4609" name="Google Shape;4609;p4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4642" name="Google Shape;4642;p42"/>
          <p:cNvPicPr preferRelativeResize="0"/>
          <p:nvPr/>
        </p:nvPicPr>
        <p:blipFill>
          <a:blip r:embed="rId3">
            <a:alphaModFix/>
          </a:blip>
          <a:stretch>
            <a:fillRect/>
          </a:stretch>
        </p:blipFill>
        <p:spPr>
          <a:xfrm>
            <a:off x="-1160225" y="-180305"/>
            <a:ext cx="2417899" cy="1813424"/>
          </a:xfrm>
          <a:prstGeom prst="rect">
            <a:avLst/>
          </a:prstGeom>
          <a:noFill/>
          <a:ln>
            <a:noFill/>
          </a:ln>
        </p:spPr>
      </p:pic>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1">
  <p:cSld name="CUSTOM_8">
    <p:spTree>
      <p:nvGrpSpPr>
        <p:cNvPr id="1" name="Shape 4643"/>
        <p:cNvGrpSpPr/>
        <p:nvPr/>
      </p:nvGrpSpPr>
      <p:grpSpPr>
        <a:xfrm>
          <a:off x="0" y="0"/>
          <a:ext cx="0" cy="0"/>
          <a:chOff x="0" y="0"/>
          <a:chExt cx="0" cy="0"/>
        </a:xfrm>
      </p:grpSpPr>
      <p:pic>
        <p:nvPicPr>
          <p:cNvPr id="4644" name="Google Shape;4644;p43"/>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4645" name="Google Shape;4645;p43"/>
          <p:cNvSpPr txBox="1">
            <a:spLocks noGrp="1"/>
          </p:cNvSpPr>
          <p:nvPr>
            <p:ph type="subTitle" idx="1"/>
          </p:nvPr>
        </p:nvSpPr>
        <p:spPr>
          <a:xfrm>
            <a:off x="5140925" y="2583062"/>
            <a:ext cx="2891100" cy="1239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1600"/>
              <a:buNone/>
              <a:defRPr sz="1600"/>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a:endParaRPr/>
          </a:p>
        </p:txBody>
      </p:sp>
      <p:sp>
        <p:nvSpPr>
          <p:cNvPr id="4646" name="Google Shape;4646;p43"/>
          <p:cNvSpPr txBox="1">
            <a:spLocks noGrp="1"/>
          </p:cNvSpPr>
          <p:nvPr>
            <p:ph type="title"/>
          </p:nvPr>
        </p:nvSpPr>
        <p:spPr>
          <a:xfrm>
            <a:off x="5140925" y="1321438"/>
            <a:ext cx="2891100" cy="1209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3000"/>
              <a:buNone/>
              <a:defRPr sz="35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647" name="Google Shape;4647;p43"/>
          <p:cNvGrpSpPr/>
          <p:nvPr/>
        </p:nvGrpSpPr>
        <p:grpSpPr>
          <a:xfrm>
            <a:off x="714208" y="355816"/>
            <a:ext cx="7715881" cy="314092"/>
            <a:chOff x="714181" y="414418"/>
            <a:chExt cx="7556440" cy="307601"/>
          </a:xfrm>
        </p:grpSpPr>
        <p:grpSp>
          <p:nvGrpSpPr>
            <p:cNvPr id="4648" name="Google Shape;4648;p43"/>
            <p:cNvGrpSpPr/>
            <p:nvPr/>
          </p:nvGrpSpPr>
          <p:grpSpPr>
            <a:xfrm>
              <a:off x="882905" y="536157"/>
              <a:ext cx="7163972" cy="64150"/>
              <a:chOff x="1299890" y="844622"/>
              <a:chExt cx="6544233" cy="64143"/>
            </a:xfrm>
          </p:grpSpPr>
          <p:grpSp>
            <p:nvGrpSpPr>
              <p:cNvPr id="4649" name="Google Shape;4649;p43"/>
              <p:cNvGrpSpPr/>
              <p:nvPr/>
            </p:nvGrpSpPr>
            <p:grpSpPr>
              <a:xfrm>
                <a:off x="4528885" y="844622"/>
                <a:ext cx="3315238" cy="64143"/>
                <a:chOff x="896765" y="648922"/>
                <a:chExt cx="3315238" cy="64143"/>
              </a:xfrm>
            </p:grpSpPr>
            <p:sp>
              <p:nvSpPr>
                <p:cNvPr id="4650" name="Google Shape;4650;p4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 name="Google Shape;4683;p43"/>
              <p:cNvGrpSpPr/>
              <p:nvPr/>
            </p:nvGrpSpPr>
            <p:grpSpPr>
              <a:xfrm>
                <a:off x="1299890" y="844622"/>
                <a:ext cx="3315238" cy="64143"/>
                <a:chOff x="896765" y="648922"/>
                <a:chExt cx="3315238" cy="64143"/>
              </a:xfrm>
            </p:grpSpPr>
            <p:sp>
              <p:nvSpPr>
                <p:cNvPr id="4684" name="Google Shape;4684;p4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7" name="Google Shape;4717;p43"/>
            <p:cNvGrpSpPr/>
            <p:nvPr/>
          </p:nvGrpSpPr>
          <p:grpSpPr>
            <a:xfrm>
              <a:off x="714181" y="414418"/>
              <a:ext cx="310295" cy="307601"/>
              <a:chOff x="1969331" y="802493"/>
              <a:chExt cx="310295" cy="307601"/>
            </a:xfrm>
          </p:grpSpPr>
          <p:sp>
            <p:nvSpPr>
              <p:cNvPr id="4718" name="Google Shape;4718;p4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9" name="Google Shape;4719;p43"/>
              <p:cNvGrpSpPr/>
              <p:nvPr/>
            </p:nvGrpSpPr>
            <p:grpSpPr>
              <a:xfrm>
                <a:off x="1969331" y="802493"/>
                <a:ext cx="310295" cy="307601"/>
                <a:chOff x="4037750" y="3523325"/>
                <a:chExt cx="108975" cy="108025"/>
              </a:xfrm>
            </p:grpSpPr>
            <p:sp>
              <p:nvSpPr>
                <p:cNvPr id="4720" name="Google Shape;4720;p4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4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6" name="Google Shape;4726;p43"/>
            <p:cNvGrpSpPr/>
            <p:nvPr/>
          </p:nvGrpSpPr>
          <p:grpSpPr>
            <a:xfrm flipH="1">
              <a:off x="7960325" y="414418"/>
              <a:ext cx="310295" cy="307601"/>
              <a:chOff x="1969331" y="802493"/>
              <a:chExt cx="310295" cy="307601"/>
            </a:xfrm>
          </p:grpSpPr>
          <p:sp>
            <p:nvSpPr>
              <p:cNvPr id="4727" name="Google Shape;4727;p4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8" name="Google Shape;4728;p43"/>
              <p:cNvGrpSpPr/>
              <p:nvPr/>
            </p:nvGrpSpPr>
            <p:grpSpPr>
              <a:xfrm>
                <a:off x="1969331" y="802493"/>
                <a:ext cx="310295" cy="307601"/>
                <a:chOff x="4037750" y="3523325"/>
                <a:chExt cx="108975" cy="108025"/>
              </a:xfrm>
            </p:grpSpPr>
            <p:sp>
              <p:nvSpPr>
                <p:cNvPr id="4729" name="Google Shape;4729;p4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4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35" name="Google Shape;4735;p43"/>
          <p:cNvGrpSpPr/>
          <p:nvPr/>
        </p:nvGrpSpPr>
        <p:grpSpPr>
          <a:xfrm>
            <a:off x="714214" y="4473580"/>
            <a:ext cx="7715881" cy="314092"/>
            <a:chOff x="946206" y="1234018"/>
            <a:chExt cx="7556440" cy="307601"/>
          </a:xfrm>
        </p:grpSpPr>
        <p:grpSp>
          <p:nvGrpSpPr>
            <p:cNvPr id="4736" name="Google Shape;4736;p43"/>
            <p:cNvGrpSpPr/>
            <p:nvPr/>
          </p:nvGrpSpPr>
          <p:grpSpPr>
            <a:xfrm>
              <a:off x="1114930" y="1355757"/>
              <a:ext cx="7163972" cy="64150"/>
              <a:chOff x="1299890" y="844622"/>
              <a:chExt cx="6544233" cy="64143"/>
            </a:xfrm>
          </p:grpSpPr>
          <p:grpSp>
            <p:nvGrpSpPr>
              <p:cNvPr id="4737" name="Google Shape;4737;p43"/>
              <p:cNvGrpSpPr/>
              <p:nvPr/>
            </p:nvGrpSpPr>
            <p:grpSpPr>
              <a:xfrm>
                <a:off x="4528885" y="844622"/>
                <a:ext cx="3315238" cy="64143"/>
                <a:chOff x="896765" y="648922"/>
                <a:chExt cx="3315238" cy="64143"/>
              </a:xfrm>
            </p:grpSpPr>
            <p:sp>
              <p:nvSpPr>
                <p:cNvPr id="4738" name="Google Shape;4738;p4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4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4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4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4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4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4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4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4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4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4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4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4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43"/>
              <p:cNvGrpSpPr/>
              <p:nvPr/>
            </p:nvGrpSpPr>
            <p:grpSpPr>
              <a:xfrm>
                <a:off x="1299890" y="844622"/>
                <a:ext cx="3315238" cy="64143"/>
                <a:chOff x="896765" y="648922"/>
                <a:chExt cx="3315238" cy="64143"/>
              </a:xfrm>
            </p:grpSpPr>
            <p:sp>
              <p:nvSpPr>
                <p:cNvPr id="4772" name="Google Shape;4772;p4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4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4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4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4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4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4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4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4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5" name="Google Shape;4805;p43"/>
            <p:cNvGrpSpPr/>
            <p:nvPr/>
          </p:nvGrpSpPr>
          <p:grpSpPr>
            <a:xfrm>
              <a:off x="946206" y="1234018"/>
              <a:ext cx="310295" cy="307601"/>
              <a:chOff x="1969331" y="802493"/>
              <a:chExt cx="310295" cy="307601"/>
            </a:xfrm>
          </p:grpSpPr>
          <p:sp>
            <p:nvSpPr>
              <p:cNvPr id="4806" name="Google Shape;4806;p4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7" name="Google Shape;4807;p43"/>
              <p:cNvGrpSpPr/>
              <p:nvPr/>
            </p:nvGrpSpPr>
            <p:grpSpPr>
              <a:xfrm>
                <a:off x="1969331" y="802493"/>
                <a:ext cx="310295" cy="307601"/>
                <a:chOff x="4037750" y="3523325"/>
                <a:chExt cx="108975" cy="108025"/>
              </a:xfrm>
            </p:grpSpPr>
            <p:sp>
              <p:nvSpPr>
                <p:cNvPr id="4808" name="Google Shape;4808;p4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4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4" name="Google Shape;4814;p43"/>
            <p:cNvGrpSpPr/>
            <p:nvPr/>
          </p:nvGrpSpPr>
          <p:grpSpPr>
            <a:xfrm flipH="1">
              <a:off x="8192350" y="1234018"/>
              <a:ext cx="310295" cy="307601"/>
              <a:chOff x="1969331" y="802493"/>
              <a:chExt cx="310295" cy="307601"/>
            </a:xfrm>
          </p:grpSpPr>
          <p:sp>
            <p:nvSpPr>
              <p:cNvPr id="4815" name="Google Shape;4815;p4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6" name="Google Shape;4816;p43"/>
              <p:cNvGrpSpPr/>
              <p:nvPr/>
            </p:nvGrpSpPr>
            <p:grpSpPr>
              <a:xfrm>
                <a:off x="1969331" y="802493"/>
                <a:ext cx="310295" cy="307601"/>
                <a:chOff x="4037750" y="3523325"/>
                <a:chExt cx="108975" cy="108025"/>
              </a:xfrm>
            </p:grpSpPr>
            <p:sp>
              <p:nvSpPr>
                <p:cNvPr id="4817" name="Google Shape;4817;p4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4823" name="Google Shape;4823;p43"/>
          <p:cNvPicPr preferRelativeResize="0"/>
          <p:nvPr/>
        </p:nvPicPr>
        <p:blipFill rotWithShape="1">
          <a:blip r:embed="rId3">
            <a:alphaModFix/>
          </a:blip>
          <a:srcRect b="48833"/>
          <a:stretch/>
        </p:blipFill>
        <p:spPr>
          <a:xfrm flipH="1">
            <a:off x="6336799" y="-172175"/>
            <a:ext cx="2946101" cy="1130549"/>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2">
  <p:cSld name="CUSTOM_8_1">
    <p:spTree>
      <p:nvGrpSpPr>
        <p:cNvPr id="1" name="Shape 4824"/>
        <p:cNvGrpSpPr/>
        <p:nvPr/>
      </p:nvGrpSpPr>
      <p:grpSpPr>
        <a:xfrm>
          <a:off x="0" y="0"/>
          <a:ext cx="0" cy="0"/>
          <a:chOff x="0" y="0"/>
          <a:chExt cx="0" cy="0"/>
        </a:xfrm>
      </p:grpSpPr>
      <p:pic>
        <p:nvPicPr>
          <p:cNvPr id="4825" name="Google Shape;4825;p44"/>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4826" name="Google Shape;4826;p44"/>
          <p:cNvSpPr txBox="1">
            <a:spLocks noGrp="1"/>
          </p:cNvSpPr>
          <p:nvPr>
            <p:ph type="subTitle" idx="1"/>
          </p:nvPr>
        </p:nvSpPr>
        <p:spPr>
          <a:xfrm>
            <a:off x="1015175" y="3971725"/>
            <a:ext cx="7113300" cy="629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600"/>
              <a:buNone/>
              <a:defRPr/>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a:endParaRPr/>
          </a:p>
        </p:txBody>
      </p:sp>
      <p:sp>
        <p:nvSpPr>
          <p:cNvPr id="4827" name="Google Shape;4827;p44"/>
          <p:cNvSpPr txBox="1">
            <a:spLocks noGrp="1"/>
          </p:cNvSpPr>
          <p:nvPr>
            <p:ph type="title"/>
          </p:nvPr>
        </p:nvSpPr>
        <p:spPr>
          <a:xfrm>
            <a:off x="2565550" y="399014"/>
            <a:ext cx="4012800" cy="696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sz="35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828" name="Google Shape;4828;p44"/>
          <p:cNvGrpSpPr/>
          <p:nvPr/>
        </p:nvGrpSpPr>
        <p:grpSpPr>
          <a:xfrm>
            <a:off x="714175" y="1093271"/>
            <a:ext cx="7715647" cy="131916"/>
            <a:chOff x="714175" y="1115188"/>
            <a:chExt cx="7715647" cy="131916"/>
          </a:xfrm>
        </p:grpSpPr>
        <p:grpSp>
          <p:nvGrpSpPr>
            <p:cNvPr id="4829" name="Google Shape;4829;p44"/>
            <p:cNvGrpSpPr/>
            <p:nvPr/>
          </p:nvGrpSpPr>
          <p:grpSpPr>
            <a:xfrm>
              <a:off x="714175" y="1115188"/>
              <a:ext cx="7715647" cy="131916"/>
              <a:chOff x="714175" y="1082438"/>
              <a:chExt cx="7715647" cy="131916"/>
            </a:xfrm>
          </p:grpSpPr>
          <p:sp>
            <p:nvSpPr>
              <p:cNvPr id="4830" name="Google Shape;4830;p44"/>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4"/>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44"/>
            <p:cNvGrpSpPr/>
            <p:nvPr/>
          </p:nvGrpSpPr>
          <p:grpSpPr>
            <a:xfrm>
              <a:off x="989955" y="1149073"/>
              <a:ext cx="7163972" cy="64150"/>
              <a:chOff x="1299890" y="844622"/>
              <a:chExt cx="6544233" cy="64143"/>
            </a:xfrm>
          </p:grpSpPr>
          <p:grpSp>
            <p:nvGrpSpPr>
              <p:cNvPr id="4833" name="Google Shape;4833;p44"/>
              <p:cNvGrpSpPr/>
              <p:nvPr/>
            </p:nvGrpSpPr>
            <p:grpSpPr>
              <a:xfrm>
                <a:off x="4528885" y="844622"/>
                <a:ext cx="3315238" cy="64143"/>
                <a:chOff x="896765" y="648922"/>
                <a:chExt cx="3315238" cy="64143"/>
              </a:xfrm>
            </p:grpSpPr>
            <p:sp>
              <p:nvSpPr>
                <p:cNvPr id="4834" name="Google Shape;4834;p4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4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4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4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44"/>
              <p:cNvGrpSpPr/>
              <p:nvPr/>
            </p:nvGrpSpPr>
            <p:grpSpPr>
              <a:xfrm>
                <a:off x="1299890" y="844622"/>
                <a:ext cx="3315238" cy="64143"/>
                <a:chOff x="896765" y="648922"/>
                <a:chExt cx="3315238" cy="64143"/>
              </a:xfrm>
            </p:grpSpPr>
            <p:sp>
              <p:nvSpPr>
                <p:cNvPr id="4868" name="Google Shape;4868;p4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4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4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4901" name="Google Shape;4901;p44"/>
          <p:cNvPicPr preferRelativeResize="0"/>
          <p:nvPr/>
        </p:nvPicPr>
        <p:blipFill>
          <a:blip r:embed="rId3">
            <a:alphaModFix/>
          </a:blip>
          <a:stretch>
            <a:fillRect/>
          </a:stretch>
        </p:blipFill>
        <p:spPr>
          <a:xfrm>
            <a:off x="7664150" y="-766380"/>
            <a:ext cx="2417899" cy="1813424"/>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3">
  <p:cSld name="CUSTOM_8_1_2">
    <p:spTree>
      <p:nvGrpSpPr>
        <p:cNvPr id="1" name="Shape 4902"/>
        <p:cNvGrpSpPr/>
        <p:nvPr/>
      </p:nvGrpSpPr>
      <p:grpSpPr>
        <a:xfrm>
          <a:off x="0" y="0"/>
          <a:ext cx="0" cy="0"/>
          <a:chOff x="0" y="0"/>
          <a:chExt cx="0" cy="0"/>
        </a:xfrm>
      </p:grpSpPr>
      <p:pic>
        <p:nvPicPr>
          <p:cNvPr id="4903" name="Google Shape;4903;p45"/>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4904" name="Google Shape;4904;p45"/>
          <p:cNvSpPr txBox="1">
            <a:spLocks noGrp="1"/>
          </p:cNvSpPr>
          <p:nvPr>
            <p:ph type="title"/>
          </p:nvPr>
        </p:nvSpPr>
        <p:spPr>
          <a:xfrm>
            <a:off x="1027400" y="1525150"/>
            <a:ext cx="3230400" cy="76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905" name="Google Shape;4905;p45"/>
          <p:cNvSpPr txBox="1">
            <a:spLocks noGrp="1"/>
          </p:cNvSpPr>
          <p:nvPr>
            <p:ph type="subTitle" idx="1"/>
          </p:nvPr>
        </p:nvSpPr>
        <p:spPr>
          <a:xfrm>
            <a:off x="1027400" y="2349663"/>
            <a:ext cx="3230400" cy="126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600"/>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grpSp>
        <p:nvGrpSpPr>
          <p:cNvPr id="4906" name="Google Shape;4906;p45"/>
          <p:cNvGrpSpPr/>
          <p:nvPr/>
        </p:nvGrpSpPr>
        <p:grpSpPr>
          <a:xfrm>
            <a:off x="714208" y="355816"/>
            <a:ext cx="7715881" cy="314092"/>
            <a:chOff x="714181" y="414418"/>
            <a:chExt cx="7556440" cy="307601"/>
          </a:xfrm>
        </p:grpSpPr>
        <p:grpSp>
          <p:nvGrpSpPr>
            <p:cNvPr id="4907" name="Google Shape;4907;p45"/>
            <p:cNvGrpSpPr/>
            <p:nvPr/>
          </p:nvGrpSpPr>
          <p:grpSpPr>
            <a:xfrm>
              <a:off x="882905" y="536157"/>
              <a:ext cx="7163972" cy="64150"/>
              <a:chOff x="1299890" y="844622"/>
              <a:chExt cx="6544233" cy="64143"/>
            </a:xfrm>
          </p:grpSpPr>
          <p:grpSp>
            <p:nvGrpSpPr>
              <p:cNvPr id="4908" name="Google Shape;4908;p45"/>
              <p:cNvGrpSpPr/>
              <p:nvPr/>
            </p:nvGrpSpPr>
            <p:grpSpPr>
              <a:xfrm>
                <a:off x="4528885" y="844622"/>
                <a:ext cx="3315238" cy="64143"/>
                <a:chOff x="896765" y="648922"/>
                <a:chExt cx="3315238" cy="64143"/>
              </a:xfrm>
            </p:grpSpPr>
            <p:sp>
              <p:nvSpPr>
                <p:cNvPr id="4909" name="Google Shape;4909;p4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4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4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4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45"/>
              <p:cNvGrpSpPr/>
              <p:nvPr/>
            </p:nvGrpSpPr>
            <p:grpSpPr>
              <a:xfrm>
                <a:off x="1299890" y="844622"/>
                <a:ext cx="3315238" cy="64143"/>
                <a:chOff x="896765" y="648922"/>
                <a:chExt cx="3315238" cy="64143"/>
              </a:xfrm>
            </p:grpSpPr>
            <p:sp>
              <p:nvSpPr>
                <p:cNvPr id="4943" name="Google Shape;4943;p4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4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6" name="Google Shape;4976;p45"/>
            <p:cNvGrpSpPr/>
            <p:nvPr/>
          </p:nvGrpSpPr>
          <p:grpSpPr>
            <a:xfrm>
              <a:off x="714181" y="414418"/>
              <a:ext cx="310295" cy="307601"/>
              <a:chOff x="1969331" y="802493"/>
              <a:chExt cx="310295" cy="307601"/>
            </a:xfrm>
          </p:grpSpPr>
          <p:sp>
            <p:nvSpPr>
              <p:cNvPr id="4977" name="Google Shape;4977;p4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8" name="Google Shape;4978;p45"/>
              <p:cNvGrpSpPr/>
              <p:nvPr/>
            </p:nvGrpSpPr>
            <p:grpSpPr>
              <a:xfrm>
                <a:off x="1969331" y="802493"/>
                <a:ext cx="310295" cy="307601"/>
                <a:chOff x="4037750" y="3523325"/>
                <a:chExt cx="108975" cy="108025"/>
              </a:xfrm>
            </p:grpSpPr>
            <p:sp>
              <p:nvSpPr>
                <p:cNvPr id="4979" name="Google Shape;4979;p4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5" name="Google Shape;4985;p45"/>
            <p:cNvGrpSpPr/>
            <p:nvPr/>
          </p:nvGrpSpPr>
          <p:grpSpPr>
            <a:xfrm flipH="1">
              <a:off x="7960325" y="414418"/>
              <a:ext cx="310295" cy="307601"/>
              <a:chOff x="1969331" y="802493"/>
              <a:chExt cx="310295" cy="307601"/>
            </a:xfrm>
          </p:grpSpPr>
          <p:sp>
            <p:nvSpPr>
              <p:cNvPr id="4986" name="Google Shape;4986;p4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7" name="Google Shape;4987;p45"/>
              <p:cNvGrpSpPr/>
              <p:nvPr/>
            </p:nvGrpSpPr>
            <p:grpSpPr>
              <a:xfrm>
                <a:off x="1969331" y="802493"/>
                <a:ext cx="310295" cy="307601"/>
                <a:chOff x="4037750" y="3523325"/>
                <a:chExt cx="108975" cy="108025"/>
              </a:xfrm>
            </p:grpSpPr>
            <p:sp>
              <p:nvSpPr>
                <p:cNvPr id="4988" name="Google Shape;4988;p4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94" name="Google Shape;4994;p45"/>
          <p:cNvGrpSpPr/>
          <p:nvPr/>
        </p:nvGrpSpPr>
        <p:grpSpPr>
          <a:xfrm>
            <a:off x="714214" y="4473580"/>
            <a:ext cx="7715881" cy="314092"/>
            <a:chOff x="946206" y="1234018"/>
            <a:chExt cx="7556440" cy="307601"/>
          </a:xfrm>
        </p:grpSpPr>
        <p:grpSp>
          <p:nvGrpSpPr>
            <p:cNvPr id="4995" name="Google Shape;4995;p45"/>
            <p:cNvGrpSpPr/>
            <p:nvPr/>
          </p:nvGrpSpPr>
          <p:grpSpPr>
            <a:xfrm>
              <a:off x="1114930" y="1355757"/>
              <a:ext cx="7163972" cy="64150"/>
              <a:chOff x="1299890" y="844622"/>
              <a:chExt cx="6544233" cy="64143"/>
            </a:xfrm>
          </p:grpSpPr>
          <p:grpSp>
            <p:nvGrpSpPr>
              <p:cNvPr id="4996" name="Google Shape;4996;p45"/>
              <p:cNvGrpSpPr/>
              <p:nvPr/>
            </p:nvGrpSpPr>
            <p:grpSpPr>
              <a:xfrm>
                <a:off x="4528885" y="844622"/>
                <a:ext cx="3315238" cy="64143"/>
                <a:chOff x="896765" y="648922"/>
                <a:chExt cx="3315238" cy="64143"/>
              </a:xfrm>
            </p:grpSpPr>
            <p:sp>
              <p:nvSpPr>
                <p:cNvPr id="4997" name="Google Shape;4997;p4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4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4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4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4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4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4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4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4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4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4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4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4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4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4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4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4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45"/>
              <p:cNvGrpSpPr/>
              <p:nvPr/>
            </p:nvGrpSpPr>
            <p:grpSpPr>
              <a:xfrm>
                <a:off x="1299890" y="844622"/>
                <a:ext cx="3315238" cy="64143"/>
                <a:chOff x="896765" y="648922"/>
                <a:chExt cx="3315238" cy="64143"/>
              </a:xfrm>
            </p:grpSpPr>
            <p:sp>
              <p:nvSpPr>
                <p:cNvPr id="5031" name="Google Shape;5031;p4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4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4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4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4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4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4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4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4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4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4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4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4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4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4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4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4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4" name="Google Shape;5064;p45"/>
            <p:cNvGrpSpPr/>
            <p:nvPr/>
          </p:nvGrpSpPr>
          <p:grpSpPr>
            <a:xfrm>
              <a:off x="946206" y="1234018"/>
              <a:ext cx="310295" cy="307601"/>
              <a:chOff x="1969331" y="802493"/>
              <a:chExt cx="310295" cy="307601"/>
            </a:xfrm>
          </p:grpSpPr>
          <p:sp>
            <p:nvSpPr>
              <p:cNvPr id="5065" name="Google Shape;5065;p4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6" name="Google Shape;5066;p45"/>
              <p:cNvGrpSpPr/>
              <p:nvPr/>
            </p:nvGrpSpPr>
            <p:grpSpPr>
              <a:xfrm>
                <a:off x="1969331" y="802493"/>
                <a:ext cx="310295" cy="307601"/>
                <a:chOff x="4037750" y="3523325"/>
                <a:chExt cx="108975" cy="108025"/>
              </a:xfrm>
            </p:grpSpPr>
            <p:sp>
              <p:nvSpPr>
                <p:cNvPr id="5067" name="Google Shape;5067;p4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4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4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4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4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3" name="Google Shape;5073;p45"/>
            <p:cNvGrpSpPr/>
            <p:nvPr/>
          </p:nvGrpSpPr>
          <p:grpSpPr>
            <a:xfrm flipH="1">
              <a:off x="8192350" y="1234018"/>
              <a:ext cx="310295" cy="307601"/>
              <a:chOff x="1969331" y="802493"/>
              <a:chExt cx="310295" cy="307601"/>
            </a:xfrm>
          </p:grpSpPr>
          <p:sp>
            <p:nvSpPr>
              <p:cNvPr id="5074" name="Google Shape;5074;p45"/>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5" name="Google Shape;5075;p45"/>
              <p:cNvGrpSpPr/>
              <p:nvPr/>
            </p:nvGrpSpPr>
            <p:grpSpPr>
              <a:xfrm>
                <a:off x="1969331" y="802493"/>
                <a:ext cx="310295" cy="307601"/>
                <a:chOff x="4037750" y="3523325"/>
                <a:chExt cx="108975" cy="108025"/>
              </a:xfrm>
            </p:grpSpPr>
            <p:sp>
              <p:nvSpPr>
                <p:cNvPr id="5076" name="Google Shape;5076;p45"/>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45"/>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5"/>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5"/>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5"/>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45"/>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5082" name="Google Shape;5082;p45"/>
          <p:cNvPicPr preferRelativeResize="0"/>
          <p:nvPr/>
        </p:nvPicPr>
        <p:blipFill rotWithShape="1">
          <a:blip r:embed="rId3">
            <a:alphaModFix/>
          </a:blip>
          <a:srcRect b="48833"/>
          <a:stretch/>
        </p:blipFill>
        <p:spPr>
          <a:xfrm flipH="1">
            <a:off x="-207921" y="-98700"/>
            <a:ext cx="2002894" cy="768600"/>
          </a:xfrm>
          <a:prstGeom prst="rect">
            <a:avLst/>
          </a:prstGeom>
          <a:noFill/>
          <a:ln>
            <a:noFill/>
          </a:ln>
        </p:spPr>
      </p:pic>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4">
  <p:cSld name="CUSTOM_8_1_1">
    <p:spTree>
      <p:nvGrpSpPr>
        <p:cNvPr id="1" name="Shape 5083"/>
        <p:cNvGrpSpPr/>
        <p:nvPr/>
      </p:nvGrpSpPr>
      <p:grpSpPr>
        <a:xfrm>
          <a:off x="0" y="0"/>
          <a:ext cx="0" cy="0"/>
          <a:chOff x="0" y="0"/>
          <a:chExt cx="0" cy="0"/>
        </a:xfrm>
      </p:grpSpPr>
      <p:pic>
        <p:nvPicPr>
          <p:cNvPr id="5084" name="Google Shape;5084;p46"/>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5085" name="Google Shape;5085;p46"/>
          <p:cNvSpPr txBox="1">
            <a:spLocks noGrp="1"/>
          </p:cNvSpPr>
          <p:nvPr>
            <p:ph type="subTitle" idx="1"/>
          </p:nvPr>
        </p:nvSpPr>
        <p:spPr>
          <a:xfrm>
            <a:off x="2016300" y="1957400"/>
            <a:ext cx="3324600" cy="351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500" b="1">
                <a:latin typeface="Fondamento"/>
                <a:ea typeface="Fondamento"/>
                <a:cs typeface="Fondamento"/>
                <a:sym typeface="Fondamento"/>
              </a:defRPr>
            </a:lvl1pPr>
            <a:lvl2pPr lvl="1" algn="ctr" rtl="0">
              <a:lnSpc>
                <a:spcPct val="100000"/>
              </a:lnSpc>
              <a:spcBef>
                <a:spcPts val="0"/>
              </a:spcBef>
              <a:spcAft>
                <a:spcPts val="0"/>
              </a:spcAft>
              <a:buClr>
                <a:schemeClr val="dk1"/>
              </a:buClr>
              <a:buSzPts val="2000"/>
              <a:buNone/>
              <a:defRPr sz="2000" b="1">
                <a:solidFill>
                  <a:schemeClr val="dk1"/>
                </a:solidFill>
              </a:defRPr>
            </a:lvl2pPr>
            <a:lvl3pPr lvl="2" algn="ctr" rtl="0">
              <a:lnSpc>
                <a:spcPct val="100000"/>
              </a:lnSpc>
              <a:spcBef>
                <a:spcPts val="0"/>
              </a:spcBef>
              <a:spcAft>
                <a:spcPts val="0"/>
              </a:spcAft>
              <a:buClr>
                <a:schemeClr val="dk1"/>
              </a:buClr>
              <a:buSzPts val="2000"/>
              <a:buNone/>
              <a:defRPr sz="2000" b="1">
                <a:solidFill>
                  <a:schemeClr val="dk1"/>
                </a:solidFill>
              </a:defRPr>
            </a:lvl3pPr>
            <a:lvl4pPr lvl="3" algn="ctr" rtl="0">
              <a:lnSpc>
                <a:spcPct val="100000"/>
              </a:lnSpc>
              <a:spcBef>
                <a:spcPts val="0"/>
              </a:spcBef>
              <a:spcAft>
                <a:spcPts val="0"/>
              </a:spcAft>
              <a:buClr>
                <a:schemeClr val="dk1"/>
              </a:buClr>
              <a:buSzPts val="2000"/>
              <a:buNone/>
              <a:defRPr sz="2000" b="1">
                <a:solidFill>
                  <a:schemeClr val="dk1"/>
                </a:solidFill>
              </a:defRPr>
            </a:lvl4pPr>
            <a:lvl5pPr lvl="4" algn="ctr" rtl="0">
              <a:lnSpc>
                <a:spcPct val="100000"/>
              </a:lnSpc>
              <a:spcBef>
                <a:spcPts val="0"/>
              </a:spcBef>
              <a:spcAft>
                <a:spcPts val="0"/>
              </a:spcAft>
              <a:buClr>
                <a:schemeClr val="dk1"/>
              </a:buClr>
              <a:buSzPts val="2000"/>
              <a:buNone/>
              <a:defRPr sz="2000" b="1">
                <a:solidFill>
                  <a:schemeClr val="dk1"/>
                </a:solidFill>
              </a:defRPr>
            </a:lvl5pPr>
            <a:lvl6pPr lvl="5" algn="ctr" rtl="0">
              <a:lnSpc>
                <a:spcPct val="100000"/>
              </a:lnSpc>
              <a:spcBef>
                <a:spcPts val="0"/>
              </a:spcBef>
              <a:spcAft>
                <a:spcPts val="0"/>
              </a:spcAft>
              <a:buClr>
                <a:schemeClr val="dk1"/>
              </a:buClr>
              <a:buSzPts val="2000"/>
              <a:buNone/>
              <a:defRPr sz="2000" b="1">
                <a:solidFill>
                  <a:schemeClr val="dk1"/>
                </a:solidFill>
              </a:defRPr>
            </a:lvl6pPr>
            <a:lvl7pPr lvl="6" algn="ctr" rtl="0">
              <a:lnSpc>
                <a:spcPct val="100000"/>
              </a:lnSpc>
              <a:spcBef>
                <a:spcPts val="0"/>
              </a:spcBef>
              <a:spcAft>
                <a:spcPts val="0"/>
              </a:spcAft>
              <a:buClr>
                <a:schemeClr val="dk1"/>
              </a:buClr>
              <a:buSzPts val="2000"/>
              <a:buNone/>
              <a:defRPr sz="2000" b="1">
                <a:solidFill>
                  <a:schemeClr val="dk1"/>
                </a:solidFill>
              </a:defRPr>
            </a:lvl7pPr>
            <a:lvl8pPr lvl="7" algn="ctr" rtl="0">
              <a:lnSpc>
                <a:spcPct val="100000"/>
              </a:lnSpc>
              <a:spcBef>
                <a:spcPts val="0"/>
              </a:spcBef>
              <a:spcAft>
                <a:spcPts val="0"/>
              </a:spcAft>
              <a:buClr>
                <a:schemeClr val="dk1"/>
              </a:buClr>
              <a:buSzPts val="2000"/>
              <a:buNone/>
              <a:defRPr sz="2000" b="1">
                <a:solidFill>
                  <a:schemeClr val="dk1"/>
                </a:solidFill>
              </a:defRPr>
            </a:lvl8pPr>
            <a:lvl9pPr lvl="8" algn="ctr" rtl="0">
              <a:lnSpc>
                <a:spcPct val="100000"/>
              </a:lnSpc>
              <a:spcBef>
                <a:spcPts val="0"/>
              </a:spcBef>
              <a:spcAft>
                <a:spcPts val="0"/>
              </a:spcAft>
              <a:buClr>
                <a:schemeClr val="dk1"/>
              </a:buClr>
              <a:buSzPts val="2000"/>
              <a:buNone/>
              <a:defRPr sz="2000" b="1">
                <a:solidFill>
                  <a:schemeClr val="dk1"/>
                </a:solidFill>
              </a:defRPr>
            </a:lvl9pPr>
          </a:lstStyle>
          <a:p>
            <a:endParaRPr/>
          </a:p>
        </p:txBody>
      </p:sp>
      <p:sp>
        <p:nvSpPr>
          <p:cNvPr id="5086" name="Google Shape;5086;p46"/>
          <p:cNvSpPr txBox="1">
            <a:spLocks noGrp="1"/>
          </p:cNvSpPr>
          <p:nvPr>
            <p:ph type="body" idx="2"/>
          </p:nvPr>
        </p:nvSpPr>
        <p:spPr>
          <a:xfrm>
            <a:off x="2016300" y="2309300"/>
            <a:ext cx="5746800" cy="2291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u="sng"/>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0"/>
              </a:spcBef>
              <a:spcAft>
                <a:spcPts val="0"/>
              </a:spcAft>
              <a:buClr>
                <a:schemeClr val="dk1"/>
              </a:buClr>
              <a:buSzPts val="1600"/>
              <a:buFont typeface="Montserrat"/>
              <a:buChar char="■"/>
              <a:defRPr>
                <a:solidFill>
                  <a:schemeClr val="dk1"/>
                </a:solidFill>
              </a:defRPr>
            </a:lvl3pPr>
            <a:lvl4pPr marL="1828800" lvl="3" indent="-330200" rtl="0">
              <a:spcBef>
                <a:spcPts val="0"/>
              </a:spcBef>
              <a:spcAft>
                <a:spcPts val="0"/>
              </a:spcAft>
              <a:buClr>
                <a:schemeClr val="dk1"/>
              </a:buClr>
              <a:buSzPts val="1600"/>
              <a:buFont typeface="Montserrat"/>
              <a:buChar char="●"/>
              <a:defRPr>
                <a:solidFill>
                  <a:schemeClr val="dk1"/>
                </a:solidFill>
              </a:defRPr>
            </a:lvl4pPr>
            <a:lvl5pPr marL="2286000" lvl="4" indent="-330200" rtl="0">
              <a:spcBef>
                <a:spcPts val="0"/>
              </a:spcBef>
              <a:spcAft>
                <a:spcPts val="0"/>
              </a:spcAft>
              <a:buClr>
                <a:schemeClr val="dk1"/>
              </a:buClr>
              <a:buSzPts val="1600"/>
              <a:buFont typeface="Montserrat"/>
              <a:buChar char="○"/>
              <a:defRPr>
                <a:solidFill>
                  <a:schemeClr val="dk1"/>
                </a:solidFill>
              </a:defRPr>
            </a:lvl5pPr>
            <a:lvl6pPr marL="2743200" lvl="5" indent="-330200" rtl="0">
              <a:spcBef>
                <a:spcPts val="0"/>
              </a:spcBef>
              <a:spcAft>
                <a:spcPts val="0"/>
              </a:spcAft>
              <a:buClr>
                <a:schemeClr val="dk1"/>
              </a:buClr>
              <a:buSzPts val="1600"/>
              <a:buFont typeface="Montserrat"/>
              <a:buChar char="■"/>
              <a:defRPr>
                <a:solidFill>
                  <a:schemeClr val="dk1"/>
                </a:solidFill>
              </a:defRPr>
            </a:lvl6pPr>
            <a:lvl7pPr marL="3200400" lvl="6" indent="-330200" rtl="0">
              <a:spcBef>
                <a:spcPts val="0"/>
              </a:spcBef>
              <a:spcAft>
                <a:spcPts val="0"/>
              </a:spcAft>
              <a:buClr>
                <a:schemeClr val="dk1"/>
              </a:buClr>
              <a:buSzPts val="1600"/>
              <a:buFont typeface="Montserrat"/>
              <a:buChar char="●"/>
              <a:defRPr>
                <a:solidFill>
                  <a:schemeClr val="dk1"/>
                </a:solidFill>
              </a:defRPr>
            </a:lvl7pPr>
            <a:lvl8pPr marL="3657600" lvl="7" indent="-330200" rtl="0">
              <a:spcBef>
                <a:spcPts val="0"/>
              </a:spcBef>
              <a:spcAft>
                <a:spcPts val="0"/>
              </a:spcAft>
              <a:buClr>
                <a:schemeClr val="dk1"/>
              </a:buClr>
              <a:buSzPts val="1600"/>
              <a:buFont typeface="Montserrat"/>
              <a:buChar char="○"/>
              <a:defRPr>
                <a:solidFill>
                  <a:schemeClr val="dk1"/>
                </a:solidFill>
              </a:defRPr>
            </a:lvl8pPr>
            <a:lvl9pPr marL="4114800" lvl="8" indent="-330200" rtl="0">
              <a:spcBef>
                <a:spcPts val="0"/>
              </a:spcBef>
              <a:spcAft>
                <a:spcPts val="0"/>
              </a:spcAft>
              <a:buClr>
                <a:schemeClr val="dk1"/>
              </a:buClr>
              <a:buSzPts val="1600"/>
              <a:buFont typeface="Montserrat"/>
              <a:buChar char="■"/>
              <a:defRPr>
                <a:solidFill>
                  <a:schemeClr val="dk1"/>
                </a:solidFill>
              </a:defRPr>
            </a:lvl9pPr>
          </a:lstStyle>
          <a:p>
            <a:endParaRPr/>
          </a:p>
        </p:txBody>
      </p:sp>
      <p:sp>
        <p:nvSpPr>
          <p:cNvPr id="5087" name="Google Shape;5087;p46"/>
          <p:cNvSpPr txBox="1">
            <a:spLocks noGrp="1"/>
          </p:cNvSpPr>
          <p:nvPr>
            <p:ph type="subTitle" idx="3"/>
          </p:nvPr>
        </p:nvSpPr>
        <p:spPr>
          <a:xfrm>
            <a:off x="2016300" y="1335025"/>
            <a:ext cx="5111400" cy="5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a:lvl1pPr>
            <a:lvl2pPr lvl="1" algn="ctr" rtl="0">
              <a:lnSpc>
                <a:spcPct val="100000"/>
              </a:lnSpc>
              <a:spcBef>
                <a:spcPts val="0"/>
              </a:spcBef>
              <a:spcAft>
                <a:spcPts val="0"/>
              </a:spcAft>
              <a:buClr>
                <a:schemeClr val="dk1"/>
              </a:buClr>
              <a:buSzPts val="2000"/>
              <a:buNone/>
              <a:defRPr sz="2000" b="1">
                <a:solidFill>
                  <a:schemeClr val="dk1"/>
                </a:solidFill>
              </a:defRPr>
            </a:lvl2pPr>
            <a:lvl3pPr lvl="2" algn="ctr" rtl="0">
              <a:lnSpc>
                <a:spcPct val="100000"/>
              </a:lnSpc>
              <a:spcBef>
                <a:spcPts val="0"/>
              </a:spcBef>
              <a:spcAft>
                <a:spcPts val="0"/>
              </a:spcAft>
              <a:buClr>
                <a:schemeClr val="dk1"/>
              </a:buClr>
              <a:buSzPts val="2000"/>
              <a:buNone/>
              <a:defRPr sz="2000" b="1">
                <a:solidFill>
                  <a:schemeClr val="dk1"/>
                </a:solidFill>
              </a:defRPr>
            </a:lvl3pPr>
            <a:lvl4pPr lvl="3" algn="ctr" rtl="0">
              <a:lnSpc>
                <a:spcPct val="100000"/>
              </a:lnSpc>
              <a:spcBef>
                <a:spcPts val="0"/>
              </a:spcBef>
              <a:spcAft>
                <a:spcPts val="0"/>
              </a:spcAft>
              <a:buClr>
                <a:schemeClr val="dk1"/>
              </a:buClr>
              <a:buSzPts val="2000"/>
              <a:buNone/>
              <a:defRPr sz="2000" b="1">
                <a:solidFill>
                  <a:schemeClr val="dk1"/>
                </a:solidFill>
              </a:defRPr>
            </a:lvl4pPr>
            <a:lvl5pPr lvl="4" algn="ctr" rtl="0">
              <a:lnSpc>
                <a:spcPct val="100000"/>
              </a:lnSpc>
              <a:spcBef>
                <a:spcPts val="0"/>
              </a:spcBef>
              <a:spcAft>
                <a:spcPts val="0"/>
              </a:spcAft>
              <a:buClr>
                <a:schemeClr val="dk1"/>
              </a:buClr>
              <a:buSzPts val="2000"/>
              <a:buNone/>
              <a:defRPr sz="2000" b="1">
                <a:solidFill>
                  <a:schemeClr val="dk1"/>
                </a:solidFill>
              </a:defRPr>
            </a:lvl5pPr>
            <a:lvl6pPr lvl="5" algn="ctr" rtl="0">
              <a:lnSpc>
                <a:spcPct val="100000"/>
              </a:lnSpc>
              <a:spcBef>
                <a:spcPts val="0"/>
              </a:spcBef>
              <a:spcAft>
                <a:spcPts val="0"/>
              </a:spcAft>
              <a:buClr>
                <a:schemeClr val="dk1"/>
              </a:buClr>
              <a:buSzPts val="2000"/>
              <a:buNone/>
              <a:defRPr sz="2000" b="1">
                <a:solidFill>
                  <a:schemeClr val="dk1"/>
                </a:solidFill>
              </a:defRPr>
            </a:lvl6pPr>
            <a:lvl7pPr lvl="6" algn="ctr" rtl="0">
              <a:lnSpc>
                <a:spcPct val="100000"/>
              </a:lnSpc>
              <a:spcBef>
                <a:spcPts val="0"/>
              </a:spcBef>
              <a:spcAft>
                <a:spcPts val="0"/>
              </a:spcAft>
              <a:buClr>
                <a:schemeClr val="dk1"/>
              </a:buClr>
              <a:buSzPts val="2000"/>
              <a:buNone/>
              <a:defRPr sz="2000" b="1">
                <a:solidFill>
                  <a:schemeClr val="dk1"/>
                </a:solidFill>
              </a:defRPr>
            </a:lvl7pPr>
            <a:lvl8pPr lvl="7" algn="ctr" rtl="0">
              <a:lnSpc>
                <a:spcPct val="100000"/>
              </a:lnSpc>
              <a:spcBef>
                <a:spcPts val="0"/>
              </a:spcBef>
              <a:spcAft>
                <a:spcPts val="0"/>
              </a:spcAft>
              <a:buClr>
                <a:schemeClr val="dk1"/>
              </a:buClr>
              <a:buSzPts val="2000"/>
              <a:buNone/>
              <a:defRPr sz="2000" b="1">
                <a:solidFill>
                  <a:schemeClr val="dk1"/>
                </a:solidFill>
              </a:defRPr>
            </a:lvl8pPr>
            <a:lvl9pPr lvl="8" algn="ctr" rtl="0">
              <a:lnSpc>
                <a:spcPct val="100000"/>
              </a:lnSpc>
              <a:spcBef>
                <a:spcPts val="0"/>
              </a:spcBef>
              <a:spcAft>
                <a:spcPts val="0"/>
              </a:spcAft>
              <a:buClr>
                <a:schemeClr val="dk1"/>
              </a:buClr>
              <a:buSzPts val="2000"/>
              <a:buNone/>
              <a:defRPr sz="2000" b="1">
                <a:solidFill>
                  <a:schemeClr val="dk1"/>
                </a:solidFill>
              </a:defRPr>
            </a:lvl9pPr>
          </a:lstStyle>
          <a:p>
            <a:endParaRPr/>
          </a:p>
        </p:txBody>
      </p:sp>
      <p:sp>
        <p:nvSpPr>
          <p:cNvPr id="5088" name="Google Shape;5088;p46"/>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089" name="Google Shape;5089;p46"/>
          <p:cNvGrpSpPr/>
          <p:nvPr/>
        </p:nvGrpSpPr>
        <p:grpSpPr>
          <a:xfrm>
            <a:off x="714175" y="1093271"/>
            <a:ext cx="7715647" cy="131916"/>
            <a:chOff x="714175" y="1115188"/>
            <a:chExt cx="7715647" cy="131916"/>
          </a:xfrm>
        </p:grpSpPr>
        <p:grpSp>
          <p:nvGrpSpPr>
            <p:cNvPr id="5090" name="Google Shape;5090;p46"/>
            <p:cNvGrpSpPr/>
            <p:nvPr/>
          </p:nvGrpSpPr>
          <p:grpSpPr>
            <a:xfrm>
              <a:off x="714175" y="1115188"/>
              <a:ext cx="7715647" cy="131916"/>
              <a:chOff x="714175" y="1082438"/>
              <a:chExt cx="7715647" cy="131916"/>
            </a:xfrm>
          </p:grpSpPr>
          <p:sp>
            <p:nvSpPr>
              <p:cNvPr id="5091" name="Google Shape;5091;p46"/>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6"/>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46"/>
            <p:cNvGrpSpPr/>
            <p:nvPr/>
          </p:nvGrpSpPr>
          <p:grpSpPr>
            <a:xfrm>
              <a:off x="989955" y="1149073"/>
              <a:ext cx="7163972" cy="64150"/>
              <a:chOff x="1299890" y="844622"/>
              <a:chExt cx="6544233" cy="64143"/>
            </a:xfrm>
          </p:grpSpPr>
          <p:grpSp>
            <p:nvGrpSpPr>
              <p:cNvPr id="5094" name="Google Shape;5094;p46"/>
              <p:cNvGrpSpPr/>
              <p:nvPr/>
            </p:nvGrpSpPr>
            <p:grpSpPr>
              <a:xfrm>
                <a:off x="4528885" y="844622"/>
                <a:ext cx="3315238" cy="64143"/>
                <a:chOff x="896765" y="648922"/>
                <a:chExt cx="3315238" cy="64143"/>
              </a:xfrm>
            </p:grpSpPr>
            <p:sp>
              <p:nvSpPr>
                <p:cNvPr id="5095" name="Google Shape;5095;p4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4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4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4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4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4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4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4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4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8" name="Google Shape;5128;p46"/>
              <p:cNvGrpSpPr/>
              <p:nvPr/>
            </p:nvGrpSpPr>
            <p:grpSpPr>
              <a:xfrm>
                <a:off x="1299890" y="844622"/>
                <a:ext cx="3315238" cy="64143"/>
                <a:chOff x="896765" y="648922"/>
                <a:chExt cx="3315238" cy="64143"/>
              </a:xfrm>
            </p:grpSpPr>
            <p:sp>
              <p:nvSpPr>
                <p:cNvPr id="5129" name="Google Shape;5129;p4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4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4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4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4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5162" name="Google Shape;5162;p46"/>
          <p:cNvPicPr preferRelativeResize="0"/>
          <p:nvPr/>
        </p:nvPicPr>
        <p:blipFill rotWithShape="1">
          <a:blip r:embed="rId3">
            <a:alphaModFix/>
          </a:blip>
          <a:srcRect l="21203" t="7587" r="29576" b="27232"/>
          <a:stretch/>
        </p:blipFill>
        <p:spPr>
          <a:xfrm>
            <a:off x="-129425" y="2507375"/>
            <a:ext cx="1586774" cy="1575976"/>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5">
  <p:cSld name="CUSTOM_8_1_1_1">
    <p:bg>
      <p:bgPr>
        <a:blipFill>
          <a:blip r:embed="rId2">
            <a:alphaModFix/>
          </a:blip>
          <a:stretch>
            <a:fillRect/>
          </a:stretch>
        </a:blipFill>
        <a:effectLst/>
      </p:bgPr>
    </p:bg>
    <p:spTree>
      <p:nvGrpSpPr>
        <p:cNvPr id="1" name="Shape 5163"/>
        <p:cNvGrpSpPr/>
        <p:nvPr/>
      </p:nvGrpSpPr>
      <p:grpSpPr>
        <a:xfrm>
          <a:off x="0" y="0"/>
          <a:ext cx="0" cy="0"/>
          <a:chOff x="0" y="0"/>
          <a:chExt cx="0" cy="0"/>
        </a:xfrm>
      </p:grpSpPr>
      <p:pic>
        <p:nvPicPr>
          <p:cNvPr id="5164" name="Google Shape;5164;p47"/>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5165" name="Google Shape;5165;p47"/>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166" name="Google Shape;5166;p47"/>
          <p:cNvGrpSpPr/>
          <p:nvPr/>
        </p:nvGrpSpPr>
        <p:grpSpPr>
          <a:xfrm>
            <a:off x="714175" y="1093271"/>
            <a:ext cx="7715647" cy="131916"/>
            <a:chOff x="714175" y="1115188"/>
            <a:chExt cx="7715647" cy="131916"/>
          </a:xfrm>
        </p:grpSpPr>
        <p:grpSp>
          <p:nvGrpSpPr>
            <p:cNvPr id="5167" name="Google Shape;5167;p47"/>
            <p:cNvGrpSpPr/>
            <p:nvPr/>
          </p:nvGrpSpPr>
          <p:grpSpPr>
            <a:xfrm>
              <a:off x="714175" y="1115188"/>
              <a:ext cx="7715647" cy="131916"/>
              <a:chOff x="714175" y="1082438"/>
              <a:chExt cx="7715647" cy="131916"/>
            </a:xfrm>
          </p:grpSpPr>
          <p:sp>
            <p:nvSpPr>
              <p:cNvPr id="5168" name="Google Shape;5168;p47"/>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47"/>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47"/>
            <p:cNvGrpSpPr/>
            <p:nvPr/>
          </p:nvGrpSpPr>
          <p:grpSpPr>
            <a:xfrm>
              <a:off x="989955" y="1149073"/>
              <a:ext cx="7163972" cy="64150"/>
              <a:chOff x="1299890" y="844622"/>
              <a:chExt cx="6544233" cy="64143"/>
            </a:xfrm>
          </p:grpSpPr>
          <p:grpSp>
            <p:nvGrpSpPr>
              <p:cNvPr id="5171" name="Google Shape;5171;p47"/>
              <p:cNvGrpSpPr/>
              <p:nvPr/>
            </p:nvGrpSpPr>
            <p:grpSpPr>
              <a:xfrm>
                <a:off x="4528885" y="844622"/>
                <a:ext cx="3315238" cy="64143"/>
                <a:chOff x="896765" y="648922"/>
                <a:chExt cx="3315238" cy="64143"/>
              </a:xfrm>
            </p:grpSpPr>
            <p:sp>
              <p:nvSpPr>
                <p:cNvPr id="5172" name="Google Shape;5172;p4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4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4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4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4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4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4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4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4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4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4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4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4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4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4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4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4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4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4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4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4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4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4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47"/>
              <p:cNvGrpSpPr/>
              <p:nvPr/>
            </p:nvGrpSpPr>
            <p:grpSpPr>
              <a:xfrm>
                <a:off x="1299890" y="844622"/>
                <a:ext cx="3315238" cy="64143"/>
                <a:chOff x="896765" y="648922"/>
                <a:chExt cx="3315238" cy="64143"/>
              </a:xfrm>
            </p:grpSpPr>
            <p:sp>
              <p:nvSpPr>
                <p:cNvPr id="5206" name="Google Shape;5206;p4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4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4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4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4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4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4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4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4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4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4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4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4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4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4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4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4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239" name="Google Shape;5239;p47"/>
          <p:cNvSpPr txBox="1">
            <a:spLocks noGrp="1"/>
          </p:cNvSpPr>
          <p:nvPr>
            <p:ph type="subTitle" idx="1"/>
          </p:nvPr>
        </p:nvSpPr>
        <p:spPr>
          <a:xfrm>
            <a:off x="2016300" y="1957400"/>
            <a:ext cx="3324600" cy="351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500" b="1">
                <a:latin typeface="Fondamento"/>
                <a:ea typeface="Fondamento"/>
                <a:cs typeface="Fondamento"/>
                <a:sym typeface="Fondamento"/>
              </a:defRPr>
            </a:lvl1pPr>
            <a:lvl2pPr lvl="1" algn="ctr" rtl="0">
              <a:lnSpc>
                <a:spcPct val="100000"/>
              </a:lnSpc>
              <a:spcBef>
                <a:spcPts val="0"/>
              </a:spcBef>
              <a:spcAft>
                <a:spcPts val="0"/>
              </a:spcAft>
              <a:buClr>
                <a:schemeClr val="dk1"/>
              </a:buClr>
              <a:buSzPts val="2000"/>
              <a:buNone/>
              <a:defRPr sz="2000" b="1">
                <a:solidFill>
                  <a:schemeClr val="dk1"/>
                </a:solidFill>
              </a:defRPr>
            </a:lvl2pPr>
            <a:lvl3pPr lvl="2" algn="ctr" rtl="0">
              <a:lnSpc>
                <a:spcPct val="100000"/>
              </a:lnSpc>
              <a:spcBef>
                <a:spcPts val="0"/>
              </a:spcBef>
              <a:spcAft>
                <a:spcPts val="0"/>
              </a:spcAft>
              <a:buClr>
                <a:schemeClr val="dk1"/>
              </a:buClr>
              <a:buSzPts val="2000"/>
              <a:buNone/>
              <a:defRPr sz="2000" b="1">
                <a:solidFill>
                  <a:schemeClr val="dk1"/>
                </a:solidFill>
              </a:defRPr>
            </a:lvl3pPr>
            <a:lvl4pPr lvl="3" algn="ctr" rtl="0">
              <a:lnSpc>
                <a:spcPct val="100000"/>
              </a:lnSpc>
              <a:spcBef>
                <a:spcPts val="0"/>
              </a:spcBef>
              <a:spcAft>
                <a:spcPts val="0"/>
              </a:spcAft>
              <a:buClr>
                <a:schemeClr val="dk1"/>
              </a:buClr>
              <a:buSzPts val="2000"/>
              <a:buNone/>
              <a:defRPr sz="2000" b="1">
                <a:solidFill>
                  <a:schemeClr val="dk1"/>
                </a:solidFill>
              </a:defRPr>
            </a:lvl4pPr>
            <a:lvl5pPr lvl="4" algn="ctr" rtl="0">
              <a:lnSpc>
                <a:spcPct val="100000"/>
              </a:lnSpc>
              <a:spcBef>
                <a:spcPts val="0"/>
              </a:spcBef>
              <a:spcAft>
                <a:spcPts val="0"/>
              </a:spcAft>
              <a:buClr>
                <a:schemeClr val="dk1"/>
              </a:buClr>
              <a:buSzPts val="2000"/>
              <a:buNone/>
              <a:defRPr sz="2000" b="1">
                <a:solidFill>
                  <a:schemeClr val="dk1"/>
                </a:solidFill>
              </a:defRPr>
            </a:lvl5pPr>
            <a:lvl6pPr lvl="5" algn="ctr" rtl="0">
              <a:lnSpc>
                <a:spcPct val="100000"/>
              </a:lnSpc>
              <a:spcBef>
                <a:spcPts val="0"/>
              </a:spcBef>
              <a:spcAft>
                <a:spcPts val="0"/>
              </a:spcAft>
              <a:buClr>
                <a:schemeClr val="dk1"/>
              </a:buClr>
              <a:buSzPts val="2000"/>
              <a:buNone/>
              <a:defRPr sz="2000" b="1">
                <a:solidFill>
                  <a:schemeClr val="dk1"/>
                </a:solidFill>
              </a:defRPr>
            </a:lvl6pPr>
            <a:lvl7pPr lvl="6" algn="ctr" rtl="0">
              <a:lnSpc>
                <a:spcPct val="100000"/>
              </a:lnSpc>
              <a:spcBef>
                <a:spcPts val="0"/>
              </a:spcBef>
              <a:spcAft>
                <a:spcPts val="0"/>
              </a:spcAft>
              <a:buClr>
                <a:schemeClr val="dk1"/>
              </a:buClr>
              <a:buSzPts val="2000"/>
              <a:buNone/>
              <a:defRPr sz="2000" b="1">
                <a:solidFill>
                  <a:schemeClr val="dk1"/>
                </a:solidFill>
              </a:defRPr>
            </a:lvl7pPr>
            <a:lvl8pPr lvl="7" algn="ctr" rtl="0">
              <a:lnSpc>
                <a:spcPct val="100000"/>
              </a:lnSpc>
              <a:spcBef>
                <a:spcPts val="0"/>
              </a:spcBef>
              <a:spcAft>
                <a:spcPts val="0"/>
              </a:spcAft>
              <a:buClr>
                <a:schemeClr val="dk1"/>
              </a:buClr>
              <a:buSzPts val="2000"/>
              <a:buNone/>
              <a:defRPr sz="2000" b="1">
                <a:solidFill>
                  <a:schemeClr val="dk1"/>
                </a:solidFill>
              </a:defRPr>
            </a:lvl8pPr>
            <a:lvl9pPr lvl="8" algn="ctr" rtl="0">
              <a:lnSpc>
                <a:spcPct val="100000"/>
              </a:lnSpc>
              <a:spcBef>
                <a:spcPts val="0"/>
              </a:spcBef>
              <a:spcAft>
                <a:spcPts val="0"/>
              </a:spcAft>
              <a:buClr>
                <a:schemeClr val="dk1"/>
              </a:buClr>
              <a:buSzPts val="2000"/>
              <a:buNone/>
              <a:defRPr sz="2000" b="1">
                <a:solidFill>
                  <a:schemeClr val="dk1"/>
                </a:solidFill>
              </a:defRPr>
            </a:lvl9pPr>
          </a:lstStyle>
          <a:p>
            <a:endParaRPr/>
          </a:p>
        </p:txBody>
      </p:sp>
      <p:sp>
        <p:nvSpPr>
          <p:cNvPr id="5240" name="Google Shape;5240;p47"/>
          <p:cNvSpPr txBox="1">
            <a:spLocks noGrp="1"/>
          </p:cNvSpPr>
          <p:nvPr>
            <p:ph type="body" idx="2"/>
          </p:nvPr>
        </p:nvSpPr>
        <p:spPr>
          <a:xfrm>
            <a:off x="2016300" y="2309300"/>
            <a:ext cx="5836800" cy="2291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0"/>
              </a:spcBef>
              <a:spcAft>
                <a:spcPts val="0"/>
              </a:spcAft>
              <a:buClr>
                <a:schemeClr val="dk1"/>
              </a:buClr>
              <a:buSzPts val="1600"/>
              <a:buFont typeface="Montserrat"/>
              <a:buChar char="■"/>
              <a:defRPr>
                <a:solidFill>
                  <a:schemeClr val="dk1"/>
                </a:solidFill>
              </a:defRPr>
            </a:lvl3pPr>
            <a:lvl4pPr marL="1828800" lvl="3" indent="-330200" rtl="0">
              <a:spcBef>
                <a:spcPts val="0"/>
              </a:spcBef>
              <a:spcAft>
                <a:spcPts val="0"/>
              </a:spcAft>
              <a:buClr>
                <a:schemeClr val="dk1"/>
              </a:buClr>
              <a:buSzPts val="1600"/>
              <a:buFont typeface="Montserrat"/>
              <a:buChar char="●"/>
              <a:defRPr>
                <a:solidFill>
                  <a:schemeClr val="dk1"/>
                </a:solidFill>
              </a:defRPr>
            </a:lvl4pPr>
            <a:lvl5pPr marL="2286000" lvl="4" indent="-330200" rtl="0">
              <a:spcBef>
                <a:spcPts val="0"/>
              </a:spcBef>
              <a:spcAft>
                <a:spcPts val="0"/>
              </a:spcAft>
              <a:buClr>
                <a:schemeClr val="dk1"/>
              </a:buClr>
              <a:buSzPts val="1600"/>
              <a:buFont typeface="Montserrat"/>
              <a:buChar char="○"/>
              <a:defRPr>
                <a:solidFill>
                  <a:schemeClr val="dk1"/>
                </a:solidFill>
              </a:defRPr>
            </a:lvl5pPr>
            <a:lvl6pPr marL="2743200" lvl="5" indent="-330200" rtl="0">
              <a:spcBef>
                <a:spcPts val="0"/>
              </a:spcBef>
              <a:spcAft>
                <a:spcPts val="0"/>
              </a:spcAft>
              <a:buClr>
                <a:schemeClr val="dk1"/>
              </a:buClr>
              <a:buSzPts val="1600"/>
              <a:buFont typeface="Montserrat"/>
              <a:buChar char="■"/>
              <a:defRPr>
                <a:solidFill>
                  <a:schemeClr val="dk1"/>
                </a:solidFill>
              </a:defRPr>
            </a:lvl6pPr>
            <a:lvl7pPr marL="3200400" lvl="6" indent="-330200" rtl="0">
              <a:spcBef>
                <a:spcPts val="0"/>
              </a:spcBef>
              <a:spcAft>
                <a:spcPts val="0"/>
              </a:spcAft>
              <a:buClr>
                <a:schemeClr val="dk1"/>
              </a:buClr>
              <a:buSzPts val="1600"/>
              <a:buFont typeface="Montserrat"/>
              <a:buChar char="●"/>
              <a:defRPr>
                <a:solidFill>
                  <a:schemeClr val="dk1"/>
                </a:solidFill>
              </a:defRPr>
            </a:lvl7pPr>
            <a:lvl8pPr marL="3657600" lvl="7" indent="-330200" rtl="0">
              <a:spcBef>
                <a:spcPts val="0"/>
              </a:spcBef>
              <a:spcAft>
                <a:spcPts val="0"/>
              </a:spcAft>
              <a:buClr>
                <a:schemeClr val="dk1"/>
              </a:buClr>
              <a:buSzPts val="1600"/>
              <a:buFont typeface="Montserrat"/>
              <a:buChar char="○"/>
              <a:defRPr>
                <a:solidFill>
                  <a:schemeClr val="dk1"/>
                </a:solidFill>
              </a:defRPr>
            </a:lvl8pPr>
            <a:lvl9pPr marL="4114800" lvl="8" indent="-330200" rtl="0">
              <a:spcBef>
                <a:spcPts val="0"/>
              </a:spcBef>
              <a:spcAft>
                <a:spcPts val="0"/>
              </a:spcAft>
              <a:buClr>
                <a:schemeClr val="dk1"/>
              </a:buClr>
              <a:buSzPts val="1600"/>
              <a:buFont typeface="Montserrat"/>
              <a:buChar char="■"/>
              <a:defRPr>
                <a:solidFill>
                  <a:schemeClr val="dk1"/>
                </a:solidFill>
              </a:defRPr>
            </a:lvl9pPr>
          </a:lstStyle>
          <a:p>
            <a:endParaRPr/>
          </a:p>
        </p:txBody>
      </p:sp>
      <p:sp>
        <p:nvSpPr>
          <p:cNvPr id="5241" name="Google Shape;5241;p47"/>
          <p:cNvSpPr txBox="1">
            <a:spLocks noGrp="1"/>
          </p:cNvSpPr>
          <p:nvPr>
            <p:ph type="subTitle" idx="3"/>
          </p:nvPr>
        </p:nvSpPr>
        <p:spPr>
          <a:xfrm>
            <a:off x="2016300" y="1335025"/>
            <a:ext cx="5111400" cy="5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a:lvl1pPr>
            <a:lvl2pPr lvl="1" algn="ctr" rtl="0">
              <a:lnSpc>
                <a:spcPct val="100000"/>
              </a:lnSpc>
              <a:spcBef>
                <a:spcPts val="0"/>
              </a:spcBef>
              <a:spcAft>
                <a:spcPts val="0"/>
              </a:spcAft>
              <a:buClr>
                <a:schemeClr val="dk1"/>
              </a:buClr>
              <a:buSzPts val="2000"/>
              <a:buNone/>
              <a:defRPr sz="2000" b="1">
                <a:solidFill>
                  <a:schemeClr val="dk1"/>
                </a:solidFill>
              </a:defRPr>
            </a:lvl2pPr>
            <a:lvl3pPr lvl="2" algn="ctr" rtl="0">
              <a:lnSpc>
                <a:spcPct val="100000"/>
              </a:lnSpc>
              <a:spcBef>
                <a:spcPts val="0"/>
              </a:spcBef>
              <a:spcAft>
                <a:spcPts val="0"/>
              </a:spcAft>
              <a:buClr>
                <a:schemeClr val="dk1"/>
              </a:buClr>
              <a:buSzPts val="2000"/>
              <a:buNone/>
              <a:defRPr sz="2000" b="1">
                <a:solidFill>
                  <a:schemeClr val="dk1"/>
                </a:solidFill>
              </a:defRPr>
            </a:lvl3pPr>
            <a:lvl4pPr lvl="3" algn="ctr" rtl="0">
              <a:lnSpc>
                <a:spcPct val="100000"/>
              </a:lnSpc>
              <a:spcBef>
                <a:spcPts val="0"/>
              </a:spcBef>
              <a:spcAft>
                <a:spcPts val="0"/>
              </a:spcAft>
              <a:buClr>
                <a:schemeClr val="dk1"/>
              </a:buClr>
              <a:buSzPts val="2000"/>
              <a:buNone/>
              <a:defRPr sz="2000" b="1">
                <a:solidFill>
                  <a:schemeClr val="dk1"/>
                </a:solidFill>
              </a:defRPr>
            </a:lvl4pPr>
            <a:lvl5pPr lvl="4" algn="ctr" rtl="0">
              <a:lnSpc>
                <a:spcPct val="100000"/>
              </a:lnSpc>
              <a:spcBef>
                <a:spcPts val="0"/>
              </a:spcBef>
              <a:spcAft>
                <a:spcPts val="0"/>
              </a:spcAft>
              <a:buClr>
                <a:schemeClr val="dk1"/>
              </a:buClr>
              <a:buSzPts val="2000"/>
              <a:buNone/>
              <a:defRPr sz="2000" b="1">
                <a:solidFill>
                  <a:schemeClr val="dk1"/>
                </a:solidFill>
              </a:defRPr>
            </a:lvl5pPr>
            <a:lvl6pPr lvl="5" algn="ctr" rtl="0">
              <a:lnSpc>
                <a:spcPct val="100000"/>
              </a:lnSpc>
              <a:spcBef>
                <a:spcPts val="0"/>
              </a:spcBef>
              <a:spcAft>
                <a:spcPts val="0"/>
              </a:spcAft>
              <a:buClr>
                <a:schemeClr val="dk1"/>
              </a:buClr>
              <a:buSzPts val="2000"/>
              <a:buNone/>
              <a:defRPr sz="2000" b="1">
                <a:solidFill>
                  <a:schemeClr val="dk1"/>
                </a:solidFill>
              </a:defRPr>
            </a:lvl6pPr>
            <a:lvl7pPr lvl="6" algn="ctr" rtl="0">
              <a:lnSpc>
                <a:spcPct val="100000"/>
              </a:lnSpc>
              <a:spcBef>
                <a:spcPts val="0"/>
              </a:spcBef>
              <a:spcAft>
                <a:spcPts val="0"/>
              </a:spcAft>
              <a:buClr>
                <a:schemeClr val="dk1"/>
              </a:buClr>
              <a:buSzPts val="2000"/>
              <a:buNone/>
              <a:defRPr sz="2000" b="1">
                <a:solidFill>
                  <a:schemeClr val="dk1"/>
                </a:solidFill>
              </a:defRPr>
            </a:lvl7pPr>
            <a:lvl8pPr lvl="7" algn="ctr" rtl="0">
              <a:lnSpc>
                <a:spcPct val="100000"/>
              </a:lnSpc>
              <a:spcBef>
                <a:spcPts val="0"/>
              </a:spcBef>
              <a:spcAft>
                <a:spcPts val="0"/>
              </a:spcAft>
              <a:buClr>
                <a:schemeClr val="dk1"/>
              </a:buClr>
              <a:buSzPts val="2000"/>
              <a:buNone/>
              <a:defRPr sz="2000" b="1">
                <a:solidFill>
                  <a:schemeClr val="dk1"/>
                </a:solidFill>
              </a:defRPr>
            </a:lvl8pPr>
            <a:lvl9pPr lvl="8" algn="ctr" rtl="0">
              <a:lnSpc>
                <a:spcPct val="100000"/>
              </a:lnSpc>
              <a:spcBef>
                <a:spcPts val="0"/>
              </a:spcBef>
              <a:spcAft>
                <a:spcPts val="0"/>
              </a:spcAft>
              <a:buClr>
                <a:schemeClr val="dk1"/>
              </a:buClr>
              <a:buSzPts val="2000"/>
              <a:buNone/>
              <a:defRPr sz="2000" b="1">
                <a:solidFill>
                  <a:schemeClr val="dk1"/>
                </a:solidFill>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6">
  <p:cSld name="CUSTOM_8_1_1_1_1">
    <p:bg>
      <p:bgPr>
        <a:blipFill>
          <a:blip r:embed="rId2">
            <a:alphaModFix/>
          </a:blip>
          <a:stretch>
            <a:fillRect/>
          </a:stretch>
        </a:blipFill>
        <a:effectLst/>
      </p:bgPr>
    </p:bg>
    <p:spTree>
      <p:nvGrpSpPr>
        <p:cNvPr id="1" name="Shape 5242"/>
        <p:cNvGrpSpPr/>
        <p:nvPr/>
      </p:nvGrpSpPr>
      <p:grpSpPr>
        <a:xfrm>
          <a:off x="0" y="0"/>
          <a:ext cx="0" cy="0"/>
          <a:chOff x="0" y="0"/>
          <a:chExt cx="0" cy="0"/>
        </a:xfrm>
      </p:grpSpPr>
      <p:pic>
        <p:nvPicPr>
          <p:cNvPr id="5243" name="Google Shape;5243;p48"/>
          <p:cNvPicPr preferRelativeResize="0"/>
          <p:nvPr/>
        </p:nvPicPr>
        <p:blipFill rotWithShape="1">
          <a:blip r:embed="rId3">
            <a:alphaModFix/>
          </a:blip>
          <a:srcRect t="7798" b="7806"/>
          <a:stretch/>
        </p:blipFill>
        <p:spPr>
          <a:xfrm>
            <a:off x="0" y="0"/>
            <a:ext cx="9144003" cy="5143501"/>
          </a:xfrm>
          <a:prstGeom prst="rect">
            <a:avLst/>
          </a:prstGeom>
          <a:noFill/>
          <a:ln>
            <a:noFill/>
          </a:ln>
        </p:spPr>
      </p:pic>
      <p:grpSp>
        <p:nvGrpSpPr>
          <p:cNvPr id="5244" name="Google Shape;5244;p48"/>
          <p:cNvGrpSpPr/>
          <p:nvPr/>
        </p:nvGrpSpPr>
        <p:grpSpPr>
          <a:xfrm>
            <a:off x="-100" y="38"/>
            <a:ext cx="9144200" cy="5143414"/>
            <a:chOff x="-200" y="0"/>
            <a:chExt cx="9144200" cy="5143414"/>
          </a:xfrm>
        </p:grpSpPr>
        <p:sp>
          <p:nvSpPr>
            <p:cNvPr id="5245" name="Google Shape;5245;p48"/>
            <p:cNvSpPr/>
            <p:nvPr/>
          </p:nvSpPr>
          <p:spPr>
            <a:xfrm>
              <a:off x="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48"/>
            <p:cNvSpPr/>
            <p:nvPr/>
          </p:nvSpPr>
          <p:spPr>
            <a:xfrm>
              <a:off x="76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8"/>
            <p:cNvSpPr/>
            <p:nvPr/>
          </p:nvSpPr>
          <p:spPr>
            <a:xfrm>
              <a:off x="1524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8"/>
            <p:cNvSpPr/>
            <p:nvPr/>
          </p:nvSpPr>
          <p:spPr>
            <a:xfrm>
              <a:off x="2286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8"/>
            <p:cNvSpPr/>
            <p:nvPr/>
          </p:nvSpPr>
          <p:spPr>
            <a:xfrm>
              <a:off x="3048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8"/>
            <p:cNvSpPr/>
            <p:nvPr/>
          </p:nvSpPr>
          <p:spPr>
            <a:xfrm>
              <a:off x="3810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8"/>
            <p:cNvSpPr/>
            <p:nvPr/>
          </p:nvSpPr>
          <p:spPr>
            <a:xfrm>
              <a:off x="4572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8"/>
            <p:cNvSpPr/>
            <p:nvPr/>
          </p:nvSpPr>
          <p:spPr>
            <a:xfrm>
              <a:off x="5334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48"/>
            <p:cNvSpPr/>
            <p:nvPr/>
          </p:nvSpPr>
          <p:spPr>
            <a:xfrm>
              <a:off x="6096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48"/>
            <p:cNvSpPr/>
            <p:nvPr/>
          </p:nvSpPr>
          <p:spPr>
            <a:xfrm>
              <a:off x="6858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48"/>
            <p:cNvSpPr/>
            <p:nvPr/>
          </p:nvSpPr>
          <p:spPr>
            <a:xfrm>
              <a:off x="7620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8"/>
            <p:cNvSpPr/>
            <p:nvPr/>
          </p:nvSpPr>
          <p:spPr>
            <a:xfrm>
              <a:off x="838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8"/>
            <p:cNvSpPr/>
            <p:nvPr/>
          </p:nvSpPr>
          <p:spPr>
            <a:xfrm rot="-5400000" flipH="1">
              <a:off x="8712900" y="303600"/>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8"/>
            <p:cNvSpPr/>
            <p:nvPr/>
          </p:nvSpPr>
          <p:spPr>
            <a:xfrm rot="-5400000" flipH="1">
              <a:off x="8712900" y="1038386"/>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8"/>
            <p:cNvSpPr/>
            <p:nvPr/>
          </p:nvSpPr>
          <p:spPr>
            <a:xfrm rot="-5400000" flipH="1">
              <a:off x="8712900" y="1773171"/>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8"/>
            <p:cNvSpPr/>
            <p:nvPr/>
          </p:nvSpPr>
          <p:spPr>
            <a:xfrm rot="-5400000" flipH="1">
              <a:off x="8712900" y="2507957"/>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8"/>
            <p:cNvSpPr/>
            <p:nvPr/>
          </p:nvSpPr>
          <p:spPr>
            <a:xfrm rot="-5400000" flipH="1">
              <a:off x="8712900" y="3242743"/>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48"/>
            <p:cNvSpPr/>
            <p:nvPr/>
          </p:nvSpPr>
          <p:spPr>
            <a:xfrm rot="-5400000" flipH="1">
              <a:off x="8712900" y="3977529"/>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8"/>
            <p:cNvSpPr/>
            <p:nvPr/>
          </p:nvSpPr>
          <p:spPr>
            <a:xfrm rot="-5400000" flipH="1">
              <a:off x="8712900" y="4712314"/>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8"/>
            <p:cNvSpPr/>
            <p:nvPr/>
          </p:nvSpPr>
          <p:spPr>
            <a:xfrm rot="-5400000" flipH="1">
              <a:off x="-303800" y="303600"/>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8"/>
            <p:cNvSpPr/>
            <p:nvPr/>
          </p:nvSpPr>
          <p:spPr>
            <a:xfrm rot="-5400000" flipH="1">
              <a:off x="-303800" y="1038386"/>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8"/>
            <p:cNvSpPr/>
            <p:nvPr/>
          </p:nvSpPr>
          <p:spPr>
            <a:xfrm rot="-5400000" flipH="1">
              <a:off x="-303800" y="1773171"/>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8"/>
            <p:cNvSpPr/>
            <p:nvPr/>
          </p:nvSpPr>
          <p:spPr>
            <a:xfrm rot="-5400000" flipH="1">
              <a:off x="-303800" y="2507957"/>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8"/>
            <p:cNvSpPr/>
            <p:nvPr/>
          </p:nvSpPr>
          <p:spPr>
            <a:xfrm rot="-5400000" flipH="1">
              <a:off x="-303800" y="3242743"/>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8"/>
            <p:cNvSpPr/>
            <p:nvPr/>
          </p:nvSpPr>
          <p:spPr>
            <a:xfrm rot="-5400000" flipH="1">
              <a:off x="-303800" y="3977529"/>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8"/>
            <p:cNvSpPr/>
            <p:nvPr/>
          </p:nvSpPr>
          <p:spPr>
            <a:xfrm rot="-5400000" flipH="1">
              <a:off x="-303800" y="4712314"/>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8"/>
            <p:cNvSpPr/>
            <p:nvPr/>
          </p:nvSpPr>
          <p:spPr>
            <a:xfrm>
              <a:off x="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8"/>
            <p:cNvSpPr/>
            <p:nvPr/>
          </p:nvSpPr>
          <p:spPr>
            <a:xfrm>
              <a:off x="76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8"/>
            <p:cNvSpPr/>
            <p:nvPr/>
          </p:nvSpPr>
          <p:spPr>
            <a:xfrm>
              <a:off x="1524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8"/>
            <p:cNvSpPr/>
            <p:nvPr/>
          </p:nvSpPr>
          <p:spPr>
            <a:xfrm>
              <a:off x="2286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48"/>
            <p:cNvSpPr/>
            <p:nvPr/>
          </p:nvSpPr>
          <p:spPr>
            <a:xfrm>
              <a:off x="3048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8"/>
            <p:cNvSpPr/>
            <p:nvPr/>
          </p:nvSpPr>
          <p:spPr>
            <a:xfrm>
              <a:off x="3810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8"/>
            <p:cNvSpPr/>
            <p:nvPr/>
          </p:nvSpPr>
          <p:spPr>
            <a:xfrm>
              <a:off x="4572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8"/>
            <p:cNvSpPr/>
            <p:nvPr/>
          </p:nvSpPr>
          <p:spPr>
            <a:xfrm>
              <a:off x="5334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8"/>
            <p:cNvSpPr/>
            <p:nvPr/>
          </p:nvSpPr>
          <p:spPr>
            <a:xfrm>
              <a:off x="6096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8"/>
            <p:cNvSpPr/>
            <p:nvPr/>
          </p:nvSpPr>
          <p:spPr>
            <a:xfrm>
              <a:off x="6858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8"/>
            <p:cNvSpPr/>
            <p:nvPr/>
          </p:nvSpPr>
          <p:spPr>
            <a:xfrm>
              <a:off x="7620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8"/>
            <p:cNvSpPr/>
            <p:nvPr/>
          </p:nvSpPr>
          <p:spPr>
            <a:xfrm>
              <a:off x="838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283" name="Google Shape;5283;p48"/>
          <p:cNvPicPr preferRelativeResize="0"/>
          <p:nvPr/>
        </p:nvPicPr>
        <p:blipFill>
          <a:blip r:embed="rId4">
            <a:alphaModFix/>
          </a:blip>
          <a:stretch>
            <a:fillRect/>
          </a:stretch>
        </p:blipFill>
        <p:spPr>
          <a:xfrm>
            <a:off x="316750" y="-69775"/>
            <a:ext cx="6858000" cy="5143500"/>
          </a:xfrm>
          <a:prstGeom prst="rect">
            <a:avLst/>
          </a:prstGeom>
          <a:noFill/>
          <a:ln>
            <a:noFill/>
          </a:ln>
        </p:spPr>
      </p:pic>
      <p:sp>
        <p:nvSpPr>
          <p:cNvPr id="5284" name="Google Shape;5284;p48"/>
          <p:cNvSpPr txBox="1">
            <a:spLocks noGrp="1"/>
          </p:cNvSpPr>
          <p:nvPr>
            <p:ph type="title"/>
          </p:nvPr>
        </p:nvSpPr>
        <p:spPr>
          <a:xfrm flipH="1">
            <a:off x="594544" y="1268100"/>
            <a:ext cx="3795600" cy="14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5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5285" name="Google Shape;5285;p48"/>
          <p:cNvSpPr txBox="1">
            <a:spLocks noGrp="1"/>
          </p:cNvSpPr>
          <p:nvPr>
            <p:ph type="subTitle" idx="1"/>
          </p:nvPr>
        </p:nvSpPr>
        <p:spPr>
          <a:xfrm flipH="1">
            <a:off x="594750" y="2761500"/>
            <a:ext cx="3795600" cy="111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8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7">
  <p:cSld name="CUSTOM_8_1_1_1_1_1">
    <p:bg>
      <p:bgPr>
        <a:blipFill>
          <a:blip r:embed="rId2">
            <a:alphaModFix/>
          </a:blip>
          <a:stretch>
            <a:fillRect/>
          </a:stretch>
        </a:blipFill>
        <a:effectLst/>
      </p:bgPr>
    </p:bg>
    <p:spTree>
      <p:nvGrpSpPr>
        <p:cNvPr id="1" name="Shape 5286"/>
        <p:cNvGrpSpPr/>
        <p:nvPr/>
      </p:nvGrpSpPr>
      <p:grpSpPr>
        <a:xfrm>
          <a:off x="0" y="0"/>
          <a:ext cx="0" cy="0"/>
          <a:chOff x="0" y="0"/>
          <a:chExt cx="0" cy="0"/>
        </a:xfrm>
      </p:grpSpPr>
      <p:pic>
        <p:nvPicPr>
          <p:cNvPr id="5287" name="Google Shape;5287;p49"/>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5288" name="Google Shape;5288;p49"/>
          <p:cNvSpPr txBox="1">
            <a:spLocks noGrp="1"/>
          </p:cNvSpPr>
          <p:nvPr>
            <p:ph type="title"/>
          </p:nvPr>
        </p:nvSpPr>
        <p:spPr>
          <a:xfrm>
            <a:off x="970188" y="717625"/>
            <a:ext cx="2679000" cy="75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5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289" name="Google Shape;5289;p49"/>
          <p:cNvSpPr txBox="1">
            <a:spLocks noGrp="1"/>
          </p:cNvSpPr>
          <p:nvPr>
            <p:ph type="subTitle" idx="1"/>
          </p:nvPr>
        </p:nvSpPr>
        <p:spPr>
          <a:xfrm>
            <a:off x="4114625" y="540025"/>
            <a:ext cx="4225500" cy="1110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sz="1600"/>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grpSp>
        <p:nvGrpSpPr>
          <p:cNvPr id="5290" name="Google Shape;5290;p49"/>
          <p:cNvGrpSpPr/>
          <p:nvPr/>
        </p:nvGrpSpPr>
        <p:grpSpPr>
          <a:xfrm>
            <a:off x="760389" y="4484832"/>
            <a:ext cx="7605877" cy="287251"/>
            <a:chOff x="769063" y="369238"/>
            <a:chExt cx="7605877" cy="287251"/>
          </a:xfrm>
        </p:grpSpPr>
        <p:grpSp>
          <p:nvGrpSpPr>
            <p:cNvPr id="5291" name="Google Shape;5291;p49"/>
            <p:cNvGrpSpPr/>
            <p:nvPr/>
          </p:nvGrpSpPr>
          <p:grpSpPr>
            <a:xfrm>
              <a:off x="897505" y="480124"/>
              <a:ext cx="7348994" cy="80775"/>
              <a:chOff x="882905" y="536157"/>
              <a:chExt cx="7197134" cy="79106"/>
            </a:xfrm>
          </p:grpSpPr>
          <p:grpSp>
            <p:nvGrpSpPr>
              <p:cNvPr id="5292" name="Google Shape;5292;p49"/>
              <p:cNvGrpSpPr/>
              <p:nvPr/>
            </p:nvGrpSpPr>
            <p:grpSpPr>
              <a:xfrm>
                <a:off x="882905" y="536157"/>
                <a:ext cx="7163972" cy="64150"/>
                <a:chOff x="1299890" y="844622"/>
                <a:chExt cx="6544233" cy="64143"/>
              </a:xfrm>
            </p:grpSpPr>
            <p:grpSp>
              <p:nvGrpSpPr>
                <p:cNvPr id="5293" name="Google Shape;5293;p49"/>
                <p:cNvGrpSpPr/>
                <p:nvPr/>
              </p:nvGrpSpPr>
              <p:grpSpPr>
                <a:xfrm>
                  <a:off x="4528885" y="844622"/>
                  <a:ext cx="3315238" cy="64143"/>
                  <a:chOff x="896765" y="648922"/>
                  <a:chExt cx="3315238" cy="64143"/>
                </a:xfrm>
              </p:grpSpPr>
              <p:sp>
                <p:nvSpPr>
                  <p:cNvPr id="5294" name="Google Shape;5294;p4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4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49"/>
                <p:cNvGrpSpPr/>
                <p:nvPr/>
              </p:nvGrpSpPr>
              <p:grpSpPr>
                <a:xfrm>
                  <a:off x="1299890" y="844622"/>
                  <a:ext cx="3315238" cy="64143"/>
                  <a:chOff x="896765" y="648922"/>
                  <a:chExt cx="3315238" cy="64143"/>
                </a:xfrm>
              </p:grpSpPr>
              <p:sp>
                <p:nvSpPr>
                  <p:cNvPr id="5328" name="Google Shape;5328;p4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61" name="Google Shape;5361;p49"/>
              <p:cNvSpPr/>
              <p:nvPr/>
            </p:nvSpPr>
            <p:spPr>
              <a:xfrm rot="10800000">
                <a:off x="904762"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9"/>
              <p:cNvSpPr/>
              <p:nvPr/>
            </p:nvSpPr>
            <p:spPr>
              <a:xfrm rot="10800000" flipH="1">
                <a:off x="8079838"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3" name="Google Shape;5363;p49"/>
            <p:cNvSpPr/>
            <p:nvPr/>
          </p:nvSpPr>
          <p:spPr>
            <a:xfrm>
              <a:off x="769063"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9"/>
            <p:cNvSpPr/>
            <p:nvPr/>
          </p:nvSpPr>
          <p:spPr>
            <a:xfrm flipH="1">
              <a:off x="8187088"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8">
  <p:cSld name="CUSTOM_14_2">
    <p:spTree>
      <p:nvGrpSpPr>
        <p:cNvPr id="1" name="Shape 5365"/>
        <p:cNvGrpSpPr/>
        <p:nvPr/>
      </p:nvGrpSpPr>
      <p:grpSpPr>
        <a:xfrm>
          <a:off x="0" y="0"/>
          <a:ext cx="0" cy="0"/>
          <a:chOff x="0" y="0"/>
          <a:chExt cx="0" cy="0"/>
        </a:xfrm>
      </p:grpSpPr>
      <p:pic>
        <p:nvPicPr>
          <p:cNvPr id="5366" name="Google Shape;5366;p50"/>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5367" name="Google Shape;5367;p50"/>
          <p:cNvSpPr txBox="1">
            <a:spLocks noGrp="1"/>
          </p:cNvSpPr>
          <p:nvPr>
            <p:ph type="title"/>
          </p:nvPr>
        </p:nvSpPr>
        <p:spPr>
          <a:xfrm>
            <a:off x="4898312" y="1152925"/>
            <a:ext cx="3263100" cy="1150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368" name="Google Shape;5368;p50"/>
          <p:cNvSpPr txBox="1">
            <a:spLocks noGrp="1"/>
          </p:cNvSpPr>
          <p:nvPr>
            <p:ph type="subTitle" idx="1"/>
          </p:nvPr>
        </p:nvSpPr>
        <p:spPr>
          <a:xfrm>
            <a:off x="4898311" y="2616563"/>
            <a:ext cx="3263100" cy="137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600"/>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grpSp>
        <p:nvGrpSpPr>
          <p:cNvPr id="5369" name="Google Shape;5369;p50"/>
          <p:cNvGrpSpPr/>
          <p:nvPr/>
        </p:nvGrpSpPr>
        <p:grpSpPr>
          <a:xfrm>
            <a:off x="-100" y="38"/>
            <a:ext cx="9144200" cy="5143414"/>
            <a:chOff x="-200" y="0"/>
            <a:chExt cx="9144200" cy="5143414"/>
          </a:xfrm>
        </p:grpSpPr>
        <p:sp>
          <p:nvSpPr>
            <p:cNvPr id="5370" name="Google Shape;5370;p50"/>
            <p:cNvSpPr/>
            <p:nvPr/>
          </p:nvSpPr>
          <p:spPr>
            <a:xfrm>
              <a:off x="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0"/>
            <p:cNvSpPr/>
            <p:nvPr/>
          </p:nvSpPr>
          <p:spPr>
            <a:xfrm>
              <a:off x="76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0"/>
            <p:cNvSpPr/>
            <p:nvPr/>
          </p:nvSpPr>
          <p:spPr>
            <a:xfrm>
              <a:off x="1524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0"/>
            <p:cNvSpPr/>
            <p:nvPr/>
          </p:nvSpPr>
          <p:spPr>
            <a:xfrm>
              <a:off x="2286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0"/>
            <p:cNvSpPr/>
            <p:nvPr/>
          </p:nvSpPr>
          <p:spPr>
            <a:xfrm>
              <a:off x="3048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0"/>
            <p:cNvSpPr/>
            <p:nvPr/>
          </p:nvSpPr>
          <p:spPr>
            <a:xfrm>
              <a:off x="3810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0"/>
            <p:cNvSpPr/>
            <p:nvPr/>
          </p:nvSpPr>
          <p:spPr>
            <a:xfrm>
              <a:off x="4572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0"/>
            <p:cNvSpPr/>
            <p:nvPr/>
          </p:nvSpPr>
          <p:spPr>
            <a:xfrm>
              <a:off x="5334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0"/>
            <p:cNvSpPr/>
            <p:nvPr/>
          </p:nvSpPr>
          <p:spPr>
            <a:xfrm>
              <a:off x="6096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0"/>
            <p:cNvSpPr/>
            <p:nvPr/>
          </p:nvSpPr>
          <p:spPr>
            <a:xfrm>
              <a:off x="6858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0"/>
            <p:cNvSpPr/>
            <p:nvPr/>
          </p:nvSpPr>
          <p:spPr>
            <a:xfrm>
              <a:off x="7620000" y="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0"/>
            <p:cNvSpPr/>
            <p:nvPr/>
          </p:nvSpPr>
          <p:spPr>
            <a:xfrm>
              <a:off x="8382000" y="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0"/>
            <p:cNvSpPr/>
            <p:nvPr/>
          </p:nvSpPr>
          <p:spPr>
            <a:xfrm rot="-5400000" flipH="1">
              <a:off x="8712900" y="303600"/>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0"/>
            <p:cNvSpPr/>
            <p:nvPr/>
          </p:nvSpPr>
          <p:spPr>
            <a:xfrm rot="-5400000" flipH="1">
              <a:off x="8712900" y="1038386"/>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0"/>
            <p:cNvSpPr/>
            <p:nvPr/>
          </p:nvSpPr>
          <p:spPr>
            <a:xfrm rot="-5400000" flipH="1">
              <a:off x="8712900" y="1773171"/>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0"/>
            <p:cNvSpPr/>
            <p:nvPr/>
          </p:nvSpPr>
          <p:spPr>
            <a:xfrm rot="-5400000" flipH="1">
              <a:off x="8712900" y="2507957"/>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0"/>
            <p:cNvSpPr/>
            <p:nvPr/>
          </p:nvSpPr>
          <p:spPr>
            <a:xfrm rot="-5400000" flipH="1">
              <a:off x="8712900" y="3242743"/>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0"/>
            <p:cNvSpPr/>
            <p:nvPr/>
          </p:nvSpPr>
          <p:spPr>
            <a:xfrm rot="-5400000" flipH="1">
              <a:off x="8712900" y="3977529"/>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0"/>
            <p:cNvSpPr/>
            <p:nvPr/>
          </p:nvSpPr>
          <p:spPr>
            <a:xfrm rot="-5400000" flipH="1">
              <a:off x="8712900" y="4712314"/>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0"/>
            <p:cNvSpPr/>
            <p:nvPr/>
          </p:nvSpPr>
          <p:spPr>
            <a:xfrm rot="-5400000" flipH="1">
              <a:off x="-303800" y="303600"/>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0"/>
            <p:cNvSpPr/>
            <p:nvPr/>
          </p:nvSpPr>
          <p:spPr>
            <a:xfrm rot="-5400000" flipH="1">
              <a:off x="-303800" y="1038386"/>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0"/>
            <p:cNvSpPr/>
            <p:nvPr/>
          </p:nvSpPr>
          <p:spPr>
            <a:xfrm rot="-5400000" flipH="1">
              <a:off x="-303800" y="1773171"/>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0"/>
            <p:cNvSpPr/>
            <p:nvPr/>
          </p:nvSpPr>
          <p:spPr>
            <a:xfrm rot="-5400000" flipH="1">
              <a:off x="-303800" y="2507957"/>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0"/>
            <p:cNvSpPr/>
            <p:nvPr/>
          </p:nvSpPr>
          <p:spPr>
            <a:xfrm rot="-5400000" flipH="1">
              <a:off x="-303800" y="3242743"/>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0"/>
            <p:cNvSpPr/>
            <p:nvPr/>
          </p:nvSpPr>
          <p:spPr>
            <a:xfrm rot="-5400000" flipH="1">
              <a:off x="-303800" y="3977529"/>
              <a:ext cx="7347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0"/>
            <p:cNvSpPr/>
            <p:nvPr/>
          </p:nvSpPr>
          <p:spPr>
            <a:xfrm rot="-5400000" flipH="1">
              <a:off x="-303800" y="4712314"/>
              <a:ext cx="7347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0"/>
            <p:cNvSpPr/>
            <p:nvPr/>
          </p:nvSpPr>
          <p:spPr>
            <a:xfrm>
              <a:off x="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0"/>
            <p:cNvSpPr/>
            <p:nvPr/>
          </p:nvSpPr>
          <p:spPr>
            <a:xfrm>
              <a:off x="76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0"/>
            <p:cNvSpPr/>
            <p:nvPr/>
          </p:nvSpPr>
          <p:spPr>
            <a:xfrm>
              <a:off x="1524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0"/>
            <p:cNvSpPr/>
            <p:nvPr/>
          </p:nvSpPr>
          <p:spPr>
            <a:xfrm>
              <a:off x="2286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0"/>
            <p:cNvSpPr/>
            <p:nvPr/>
          </p:nvSpPr>
          <p:spPr>
            <a:xfrm>
              <a:off x="3048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0"/>
            <p:cNvSpPr/>
            <p:nvPr/>
          </p:nvSpPr>
          <p:spPr>
            <a:xfrm>
              <a:off x="3810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0"/>
            <p:cNvSpPr/>
            <p:nvPr/>
          </p:nvSpPr>
          <p:spPr>
            <a:xfrm>
              <a:off x="4572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0"/>
            <p:cNvSpPr/>
            <p:nvPr/>
          </p:nvSpPr>
          <p:spPr>
            <a:xfrm>
              <a:off x="5334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0"/>
            <p:cNvSpPr/>
            <p:nvPr/>
          </p:nvSpPr>
          <p:spPr>
            <a:xfrm>
              <a:off x="6096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0"/>
            <p:cNvSpPr/>
            <p:nvPr/>
          </p:nvSpPr>
          <p:spPr>
            <a:xfrm>
              <a:off x="6858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0"/>
            <p:cNvSpPr/>
            <p:nvPr/>
          </p:nvSpPr>
          <p:spPr>
            <a:xfrm>
              <a:off x="7620000" y="5015900"/>
              <a:ext cx="762000" cy="1275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0"/>
            <p:cNvSpPr/>
            <p:nvPr/>
          </p:nvSpPr>
          <p:spPr>
            <a:xfrm>
              <a:off x="8382000" y="5015900"/>
              <a:ext cx="7620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9">
  <p:cSld name="CUSTOM_14_2_1">
    <p:spTree>
      <p:nvGrpSpPr>
        <p:cNvPr id="1" name="Shape 5408"/>
        <p:cNvGrpSpPr/>
        <p:nvPr/>
      </p:nvGrpSpPr>
      <p:grpSpPr>
        <a:xfrm>
          <a:off x="0" y="0"/>
          <a:ext cx="0" cy="0"/>
          <a:chOff x="0" y="0"/>
          <a:chExt cx="0" cy="0"/>
        </a:xfrm>
      </p:grpSpPr>
      <p:pic>
        <p:nvPicPr>
          <p:cNvPr id="5409" name="Google Shape;5409;p51"/>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5410" name="Google Shape;5410;p51"/>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11" name="Google Shape;5411;p51"/>
          <p:cNvSpPr txBox="1">
            <a:spLocks noGrp="1"/>
          </p:cNvSpPr>
          <p:nvPr>
            <p:ph type="subTitle" idx="1"/>
          </p:nvPr>
        </p:nvSpPr>
        <p:spPr>
          <a:xfrm>
            <a:off x="1730250" y="4016050"/>
            <a:ext cx="56835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5412" name="Google Shape;5412;p51"/>
          <p:cNvGrpSpPr/>
          <p:nvPr/>
        </p:nvGrpSpPr>
        <p:grpSpPr>
          <a:xfrm>
            <a:off x="769050" y="1015438"/>
            <a:ext cx="7605877" cy="287251"/>
            <a:chOff x="769063" y="369238"/>
            <a:chExt cx="7605877" cy="287251"/>
          </a:xfrm>
        </p:grpSpPr>
        <p:grpSp>
          <p:nvGrpSpPr>
            <p:cNvPr id="5413" name="Google Shape;5413;p51"/>
            <p:cNvGrpSpPr/>
            <p:nvPr/>
          </p:nvGrpSpPr>
          <p:grpSpPr>
            <a:xfrm>
              <a:off x="897505" y="480124"/>
              <a:ext cx="7348994" cy="80775"/>
              <a:chOff x="882905" y="536157"/>
              <a:chExt cx="7197134" cy="79106"/>
            </a:xfrm>
          </p:grpSpPr>
          <p:grpSp>
            <p:nvGrpSpPr>
              <p:cNvPr id="5414" name="Google Shape;5414;p51"/>
              <p:cNvGrpSpPr/>
              <p:nvPr/>
            </p:nvGrpSpPr>
            <p:grpSpPr>
              <a:xfrm>
                <a:off x="882905" y="536157"/>
                <a:ext cx="7163972" cy="64150"/>
                <a:chOff x="1299890" y="844622"/>
                <a:chExt cx="6544233" cy="64143"/>
              </a:xfrm>
            </p:grpSpPr>
            <p:grpSp>
              <p:nvGrpSpPr>
                <p:cNvPr id="5415" name="Google Shape;5415;p51"/>
                <p:cNvGrpSpPr/>
                <p:nvPr/>
              </p:nvGrpSpPr>
              <p:grpSpPr>
                <a:xfrm>
                  <a:off x="4528885" y="844622"/>
                  <a:ext cx="3315238" cy="64143"/>
                  <a:chOff x="896765" y="648922"/>
                  <a:chExt cx="3315238" cy="64143"/>
                </a:xfrm>
              </p:grpSpPr>
              <p:sp>
                <p:nvSpPr>
                  <p:cNvPr id="5416" name="Google Shape;5416;p5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51"/>
                <p:cNvGrpSpPr/>
                <p:nvPr/>
              </p:nvGrpSpPr>
              <p:grpSpPr>
                <a:xfrm>
                  <a:off x="1299890" y="844622"/>
                  <a:ext cx="3315238" cy="64143"/>
                  <a:chOff x="896765" y="648922"/>
                  <a:chExt cx="3315238" cy="64143"/>
                </a:xfrm>
              </p:grpSpPr>
              <p:sp>
                <p:nvSpPr>
                  <p:cNvPr id="5450" name="Google Shape;5450;p5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83" name="Google Shape;5483;p51"/>
              <p:cNvSpPr/>
              <p:nvPr/>
            </p:nvSpPr>
            <p:spPr>
              <a:xfrm rot="10800000">
                <a:off x="904762"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1"/>
              <p:cNvSpPr/>
              <p:nvPr/>
            </p:nvSpPr>
            <p:spPr>
              <a:xfrm rot="10800000" flipH="1">
                <a:off x="8079838"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5" name="Google Shape;5485;p51"/>
            <p:cNvSpPr/>
            <p:nvPr/>
          </p:nvSpPr>
          <p:spPr>
            <a:xfrm>
              <a:off x="769063"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1"/>
            <p:cNvSpPr/>
            <p:nvPr/>
          </p:nvSpPr>
          <p:spPr>
            <a:xfrm flipH="1">
              <a:off x="8187088"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487" name="Google Shape;5487;p51"/>
          <p:cNvPicPr preferRelativeResize="0"/>
          <p:nvPr/>
        </p:nvPicPr>
        <p:blipFill rotWithShape="1">
          <a:blip r:embed="rId3">
            <a:alphaModFix/>
          </a:blip>
          <a:srcRect l="21203" t="7587" r="29576" b="27232"/>
          <a:stretch/>
        </p:blipFill>
        <p:spPr>
          <a:xfrm>
            <a:off x="-555800" y="2928375"/>
            <a:ext cx="1586774" cy="1575976"/>
          </a:xfrm>
          <a:prstGeom prst="rect">
            <a:avLst/>
          </a:prstGeom>
          <a:noFill/>
          <a:ln>
            <a:noFill/>
          </a:ln>
        </p:spPr>
      </p:pic>
      <p:pic>
        <p:nvPicPr>
          <p:cNvPr id="5488" name="Google Shape;5488;p51"/>
          <p:cNvPicPr preferRelativeResize="0"/>
          <p:nvPr/>
        </p:nvPicPr>
        <p:blipFill rotWithShape="1">
          <a:blip r:embed="rId3">
            <a:alphaModFix/>
          </a:blip>
          <a:srcRect l="21203" t="7587" r="29576" b="27232"/>
          <a:stretch/>
        </p:blipFill>
        <p:spPr>
          <a:xfrm rot="5400000">
            <a:off x="8280650" y="-565925"/>
            <a:ext cx="1586774" cy="1575976"/>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43"/>
        <p:cNvGrpSpPr/>
        <p:nvPr/>
      </p:nvGrpSpPr>
      <p:grpSpPr>
        <a:xfrm>
          <a:off x="0" y="0"/>
          <a:ext cx="0" cy="0"/>
          <a:chOff x="0" y="0"/>
          <a:chExt cx="0" cy="0"/>
        </a:xfrm>
      </p:grpSpPr>
      <p:pic>
        <p:nvPicPr>
          <p:cNvPr id="644" name="Google Shape;644;p6"/>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645" name="Google Shape;645;p6"/>
          <p:cNvSpPr txBox="1">
            <a:spLocks noGrp="1"/>
          </p:cNvSpPr>
          <p:nvPr>
            <p:ph type="title"/>
          </p:nvPr>
        </p:nvSpPr>
        <p:spPr>
          <a:xfrm>
            <a:off x="714175" y="466300"/>
            <a:ext cx="77157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35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646" name="Google Shape;646;p6"/>
          <p:cNvGrpSpPr/>
          <p:nvPr/>
        </p:nvGrpSpPr>
        <p:grpSpPr>
          <a:xfrm>
            <a:off x="714175" y="1093271"/>
            <a:ext cx="7715647" cy="131916"/>
            <a:chOff x="714175" y="1115188"/>
            <a:chExt cx="7715647" cy="131916"/>
          </a:xfrm>
        </p:grpSpPr>
        <p:grpSp>
          <p:nvGrpSpPr>
            <p:cNvPr id="647" name="Google Shape;647;p6"/>
            <p:cNvGrpSpPr/>
            <p:nvPr/>
          </p:nvGrpSpPr>
          <p:grpSpPr>
            <a:xfrm>
              <a:off x="714175" y="1115188"/>
              <a:ext cx="7715647" cy="131916"/>
              <a:chOff x="714175" y="1082438"/>
              <a:chExt cx="7715647" cy="131916"/>
            </a:xfrm>
          </p:grpSpPr>
          <p:sp>
            <p:nvSpPr>
              <p:cNvPr id="648" name="Google Shape;648;p6"/>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6"/>
            <p:cNvGrpSpPr/>
            <p:nvPr/>
          </p:nvGrpSpPr>
          <p:grpSpPr>
            <a:xfrm>
              <a:off x="989955" y="1149073"/>
              <a:ext cx="7163972" cy="64150"/>
              <a:chOff x="1299890" y="844622"/>
              <a:chExt cx="6544233" cy="64143"/>
            </a:xfrm>
          </p:grpSpPr>
          <p:grpSp>
            <p:nvGrpSpPr>
              <p:cNvPr id="651" name="Google Shape;651;p6"/>
              <p:cNvGrpSpPr/>
              <p:nvPr/>
            </p:nvGrpSpPr>
            <p:grpSpPr>
              <a:xfrm>
                <a:off x="4528885" y="844622"/>
                <a:ext cx="3315238" cy="64143"/>
                <a:chOff x="896765" y="648922"/>
                <a:chExt cx="3315238" cy="64143"/>
              </a:xfrm>
            </p:grpSpPr>
            <p:sp>
              <p:nvSpPr>
                <p:cNvPr id="652" name="Google Shape;652;p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6"/>
              <p:cNvGrpSpPr/>
              <p:nvPr/>
            </p:nvGrpSpPr>
            <p:grpSpPr>
              <a:xfrm>
                <a:off x="1299890" y="844622"/>
                <a:ext cx="3315238" cy="64143"/>
                <a:chOff x="896765" y="648922"/>
                <a:chExt cx="3315238" cy="64143"/>
              </a:xfrm>
            </p:grpSpPr>
            <p:sp>
              <p:nvSpPr>
                <p:cNvPr id="686" name="Google Shape;686;p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719" name="Google Shape;719;p6"/>
          <p:cNvPicPr preferRelativeResize="0"/>
          <p:nvPr/>
        </p:nvPicPr>
        <p:blipFill rotWithShape="1">
          <a:blip r:embed="rId3">
            <a:alphaModFix/>
          </a:blip>
          <a:srcRect l="21203" t="7587" r="29576" b="27232"/>
          <a:stretch/>
        </p:blipFill>
        <p:spPr>
          <a:xfrm>
            <a:off x="-658350" y="-515050"/>
            <a:ext cx="1586774" cy="1575976"/>
          </a:xfrm>
          <a:prstGeom prst="rect">
            <a:avLst/>
          </a:prstGeom>
          <a:noFill/>
          <a:ln>
            <a:noFill/>
          </a:ln>
        </p:spPr>
      </p:pic>
      <p:pic>
        <p:nvPicPr>
          <p:cNvPr id="720" name="Google Shape;720;p6"/>
          <p:cNvPicPr preferRelativeResize="0"/>
          <p:nvPr/>
        </p:nvPicPr>
        <p:blipFill rotWithShape="1">
          <a:blip r:embed="rId3">
            <a:alphaModFix/>
          </a:blip>
          <a:srcRect l="21203" t="7587" r="29576" b="27232"/>
          <a:stretch/>
        </p:blipFill>
        <p:spPr>
          <a:xfrm rot="8625823">
            <a:off x="8102526" y="-515050"/>
            <a:ext cx="1586774" cy="1575975"/>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10">
  <p:cSld name="CUSTOM_8_1_1_1_2">
    <p:bg>
      <p:bgPr>
        <a:blipFill>
          <a:blip r:embed="rId2">
            <a:alphaModFix/>
          </a:blip>
          <a:stretch>
            <a:fillRect/>
          </a:stretch>
        </a:blipFill>
        <a:effectLst/>
      </p:bgPr>
    </p:bg>
    <p:spTree>
      <p:nvGrpSpPr>
        <p:cNvPr id="1" name="Shape 5489"/>
        <p:cNvGrpSpPr/>
        <p:nvPr/>
      </p:nvGrpSpPr>
      <p:grpSpPr>
        <a:xfrm>
          <a:off x="0" y="0"/>
          <a:ext cx="0" cy="0"/>
          <a:chOff x="0" y="0"/>
          <a:chExt cx="0" cy="0"/>
        </a:xfrm>
      </p:grpSpPr>
      <p:pic>
        <p:nvPicPr>
          <p:cNvPr id="5490" name="Google Shape;5490;p52"/>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5491" name="Google Shape;5491;p52"/>
          <p:cNvSpPr txBox="1">
            <a:spLocks noGrp="1"/>
          </p:cNvSpPr>
          <p:nvPr>
            <p:ph type="title"/>
          </p:nvPr>
        </p:nvSpPr>
        <p:spPr>
          <a:xfrm>
            <a:off x="714175" y="466344"/>
            <a:ext cx="7715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492" name="Google Shape;5492;p52"/>
          <p:cNvGrpSpPr/>
          <p:nvPr/>
        </p:nvGrpSpPr>
        <p:grpSpPr>
          <a:xfrm>
            <a:off x="714175" y="1093271"/>
            <a:ext cx="7715647" cy="131916"/>
            <a:chOff x="714175" y="1115188"/>
            <a:chExt cx="7715647" cy="131916"/>
          </a:xfrm>
        </p:grpSpPr>
        <p:grpSp>
          <p:nvGrpSpPr>
            <p:cNvPr id="5493" name="Google Shape;5493;p52"/>
            <p:cNvGrpSpPr/>
            <p:nvPr/>
          </p:nvGrpSpPr>
          <p:grpSpPr>
            <a:xfrm>
              <a:off x="714175" y="1115188"/>
              <a:ext cx="7715647" cy="131916"/>
              <a:chOff x="714175" y="1082438"/>
              <a:chExt cx="7715647" cy="131916"/>
            </a:xfrm>
          </p:grpSpPr>
          <p:sp>
            <p:nvSpPr>
              <p:cNvPr id="5494" name="Google Shape;5494;p52"/>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2"/>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52"/>
            <p:cNvGrpSpPr/>
            <p:nvPr/>
          </p:nvGrpSpPr>
          <p:grpSpPr>
            <a:xfrm>
              <a:off x="989955" y="1149073"/>
              <a:ext cx="7163972" cy="64150"/>
              <a:chOff x="1299890" y="844622"/>
              <a:chExt cx="6544233" cy="64143"/>
            </a:xfrm>
          </p:grpSpPr>
          <p:grpSp>
            <p:nvGrpSpPr>
              <p:cNvPr id="5497" name="Google Shape;5497;p52"/>
              <p:cNvGrpSpPr/>
              <p:nvPr/>
            </p:nvGrpSpPr>
            <p:grpSpPr>
              <a:xfrm>
                <a:off x="4528885" y="844622"/>
                <a:ext cx="3315238" cy="64143"/>
                <a:chOff x="896765" y="648922"/>
                <a:chExt cx="3315238" cy="64143"/>
              </a:xfrm>
            </p:grpSpPr>
            <p:sp>
              <p:nvSpPr>
                <p:cNvPr id="5498" name="Google Shape;5498;p5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1" name="Google Shape;5531;p52"/>
              <p:cNvGrpSpPr/>
              <p:nvPr/>
            </p:nvGrpSpPr>
            <p:grpSpPr>
              <a:xfrm>
                <a:off x="1299890" y="844622"/>
                <a:ext cx="3315238" cy="64143"/>
                <a:chOff x="896765" y="648922"/>
                <a:chExt cx="3315238" cy="64143"/>
              </a:xfrm>
            </p:grpSpPr>
            <p:sp>
              <p:nvSpPr>
                <p:cNvPr id="5532" name="Google Shape;5532;p5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565" name="Google Shape;5565;p52"/>
          <p:cNvSpPr txBox="1">
            <a:spLocks noGrp="1"/>
          </p:cNvSpPr>
          <p:nvPr>
            <p:ph type="subTitle" idx="1"/>
          </p:nvPr>
        </p:nvSpPr>
        <p:spPr>
          <a:xfrm>
            <a:off x="2016300" y="1957400"/>
            <a:ext cx="4108500" cy="351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500" b="1">
                <a:latin typeface="Fondamento"/>
                <a:ea typeface="Fondamento"/>
                <a:cs typeface="Fondamento"/>
                <a:sym typeface="Fondamento"/>
              </a:defRPr>
            </a:lvl1pPr>
            <a:lvl2pPr lvl="1" algn="ctr" rtl="0">
              <a:lnSpc>
                <a:spcPct val="100000"/>
              </a:lnSpc>
              <a:spcBef>
                <a:spcPts val="0"/>
              </a:spcBef>
              <a:spcAft>
                <a:spcPts val="0"/>
              </a:spcAft>
              <a:buClr>
                <a:schemeClr val="dk1"/>
              </a:buClr>
              <a:buSzPts val="2000"/>
              <a:buNone/>
              <a:defRPr sz="2000" b="1">
                <a:solidFill>
                  <a:schemeClr val="dk1"/>
                </a:solidFill>
              </a:defRPr>
            </a:lvl2pPr>
            <a:lvl3pPr lvl="2" algn="ctr" rtl="0">
              <a:lnSpc>
                <a:spcPct val="100000"/>
              </a:lnSpc>
              <a:spcBef>
                <a:spcPts val="0"/>
              </a:spcBef>
              <a:spcAft>
                <a:spcPts val="0"/>
              </a:spcAft>
              <a:buClr>
                <a:schemeClr val="dk1"/>
              </a:buClr>
              <a:buSzPts val="2000"/>
              <a:buNone/>
              <a:defRPr sz="2000" b="1">
                <a:solidFill>
                  <a:schemeClr val="dk1"/>
                </a:solidFill>
              </a:defRPr>
            </a:lvl3pPr>
            <a:lvl4pPr lvl="3" algn="ctr" rtl="0">
              <a:lnSpc>
                <a:spcPct val="100000"/>
              </a:lnSpc>
              <a:spcBef>
                <a:spcPts val="0"/>
              </a:spcBef>
              <a:spcAft>
                <a:spcPts val="0"/>
              </a:spcAft>
              <a:buClr>
                <a:schemeClr val="dk1"/>
              </a:buClr>
              <a:buSzPts val="2000"/>
              <a:buNone/>
              <a:defRPr sz="2000" b="1">
                <a:solidFill>
                  <a:schemeClr val="dk1"/>
                </a:solidFill>
              </a:defRPr>
            </a:lvl4pPr>
            <a:lvl5pPr lvl="4" algn="ctr" rtl="0">
              <a:lnSpc>
                <a:spcPct val="100000"/>
              </a:lnSpc>
              <a:spcBef>
                <a:spcPts val="0"/>
              </a:spcBef>
              <a:spcAft>
                <a:spcPts val="0"/>
              </a:spcAft>
              <a:buClr>
                <a:schemeClr val="dk1"/>
              </a:buClr>
              <a:buSzPts val="2000"/>
              <a:buNone/>
              <a:defRPr sz="2000" b="1">
                <a:solidFill>
                  <a:schemeClr val="dk1"/>
                </a:solidFill>
              </a:defRPr>
            </a:lvl5pPr>
            <a:lvl6pPr lvl="5" algn="ctr" rtl="0">
              <a:lnSpc>
                <a:spcPct val="100000"/>
              </a:lnSpc>
              <a:spcBef>
                <a:spcPts val="0"/>
              </a:spcBef>
              <a:spcAft>
                <a:spcPts val="0"/>
              </a:spcAft>
              <a:buClr>
                <a:schemeClr val="dk1"/>
              </a:buClr>
              <a:buSzPts val="2000"/>
              <a:buNone/>
              <a:defRPr sz="2000" b="1">
                <a:solidFill>
                  <a:schemeClr val="dk1"/>
                </a:solidFill>
              </a:defRPr>
            </a:lvl6pPr>
            <a:lvl7pPr lvl="6" algn="ctr" rtl="0">
              <a:lnSpc>
                <a:spcPct val="100000"/>
              </a:lnSpc>
              <a:spcBef>
                <a:spcPts val="0"/>
              </a:spcBef>
              <a:spcAft>
                <a:spcPts val="0"/>
              </a:spcAft>
              <a:buClr>
                <a:schemeClr val="dk1"/>
              </a:buClr>
              <a:buSzPts val="2000"/>
              <a:buNone/>
              <a:defRPr sz="2000" b="1">
                <a:solidFill>
                  <a:schemeClr val="dk1"/>
                </a:solidFill>
              </a:defRPr>
            </a:lvl7pPr>
            <a:lvl8pPr lvl="7" algn="ctr" rtl="0">
              <a:lnSpc>
                <a:spcPct val="100000"/>
              </a:lnSpc>
              <a:spcBef>
                <a:spcPts val="0"/>
              </a:spcBef>
              <a:spcAft>
                <a:spcPts val="0"/>
              </a:spcAft>
              <a:buClr>
                <a:schemeClr val="dk1"/>
              </a:buClr>
              <a:buSzPts val="2000"/>
              <a:buNone/>
              <a:defRPr sz="2000" b="1">
                <a:solidFill>
                  <a:schemeClr val="dk1"/>
                </a:solidFill>
              </a:defRPr>
            </a:lvl8pPr>
            <a:lvl9pPr lvl="8" algn="ctr" rtl="0">
              <a:lnSpc>
                <a:spcPct val="100000"/>
              </a:lnSpc>
              <a:spcBef>
                <a:spcPts val="0"/>
              </a:spcBef>
              <a:spcAft>
                <a:spcPts val="0"/>
              </a:spcAft>
              <a:buClr>
                <a:schemeClr val="dk1"/>
              </a:buClr>
              <a:buSzPts val="2000"/>
              <a:buNone/>
              <a:defRPr sz="2000" b="1">
                <a:solidFill>
                  <a:schemeClr val="dk1"/>
                </a:solidFill>
              </a:defRPr>
            </a:lvl9pPr>
          </a:lstStyle>
          <a:p>
            <a:endParaRPr/>
          </a:p>
        </p:txBody>
      </p:sp>
      <p:sp>
        <p:nvSpPr>
          <p:cNvPr id="5566" name="Google Shape;5566;p52"/>
          <p:cNvSpPr txBox="1">
            <a:spLocks noGrp="1"/>
          </p:cNvSpPr>
          <p:nvPr>
            <p:ph type="subTitle" idx="2"/>
          </p:nvPr>
        </p:nvSpPr>
        <p:spPr>
          <a:xfrm>
            <a:off x="2016300" y="1335025"/>
            <a:ext cx="5111400" cy="5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a:lvl1pPr>
            <a:lvl2pPr lvl="1" algn="ctr" rtl="0">
              <a:lnSpc>
                <a:spcPct val="100000"/>
              </a:lnSpc>
              <a:spcBef>
                <a:spcPts val="0"/>
              </a:spcBef>
              <a:spcAft>
                <a:spcPts val="0"/>
              </a:spcAft>
              <a:buClr>
                <a:schemeClr val="dk1"/>
              </a:buClr>
              <a:buSzPts val="2000"/>
              <a:buNone/>
              <a:defRPr sz="2000" b="1">
                <a:solidFill>
                  <a:schemeClr val="dk1"/>
                </a:solidFill>
              </a:defRPr>
            </a:lvl2pPr>
            <a:lvl3pPr lvl="2" algn="ctr" rtl="0">
              <a:lnSpc>
                <a:spcPct val="100000"/>
              </a:lnSpc>
              <a:spcBef>
                <a:spcPts val="0"/>
              </a:spcBef>
              <a:spcAft>
                <a:spcPts val="0"/>
              </a:spcAft>
              <a:buClr>
                <a:schemeClr val="dk1"/>
              </a:buClr>
              <a:buSzPts val="2000"/>
              <a:buNone/>
              <a:defRPr sz="2000" b="1">
                <a:solidFill>
                  <a:schemeClr val="dk1"/>
                </a:solidFill>
              </a:defRPr>
            </a:lvl3pPr>
            <a:lvl4pPr lvl="3" algn="ctr" rtl="0">
              <a:lnSpc>
                <a:spcPct val="100000"/>
              </a:lnSpc>
              <a:spcBef>
                <a:spcPts val="0"/>
              </a:spcBef>
              <a:spcAft>
                <a:spcPts val="0"/>
              </a:spcAft>
              <a:buClr>
                <a:schemeClr val="dk1"/>
              </a:buClr>
              <a:buSzPts val="2000"/>
              <a:buNone/>
              <a:defRPr sz="2000" b="1">
                <a:solidFill>
                  <a:schemeClr val="dk1"/>
                </a:solidFill>
              </a:defRPr>
            </a:lvl4pPr>
            <a:lvl5pPr lvl="4" algn="ctr" rtl="0">
              <a:lnSpc>
                <a:spcPct val="100000"/>
              </a:lnSpc>
              <a:spcBef>
                <a:spcPts val="0"/>
              </a:spcBef>
              <a:spcAft>
                <a:spcPts val="0"/>
              </a:spcAft>
              <a:buClr>
                <a:schemeClr val="dk1"/>
              </a:buClr>
              <a:buSzPts val="2000"/>
              <a:buNone/>
              <a:defRPr sz="2000" b="1">
                <a:solidFill>
                  <a:schemeClr val="dk1"/>
                </a:solidFill>
              </a:defRPr>
            </a:lvl5pPr>
            <a:lvl6pPr lvl="5" algn="ctr" rtl="0">
              <a:lnSpc>
                <a:spcPct val="100000"/>
              </a:lnSpc>
              <a:spcBef>
                <a:spcPts val="0"/>
              </a:spcBef>
              <a:spcAft>
                <a:spcPts val="0"/>
              </a:spcAft>
              <a:buClr>
                <a:schemeClr val="dk1"/>
              </a:buClr>
              <a:buSzPts val="2000"/>
              <a:buNone/>
              <a:defRPr sz="2000" b="1">
                <a:solidFill>
                  <a:schemeClr val="dk1"/>
                </a:solidFill>
              </a:defRPr>
            </a:lvl6pPr>
            <a:lvl7pPr lvl="6" algn="ctr" rtl="0">
              <a:lnSpc>
                <a:spcPct val="100000"/>
              </a:lnSpc>
              <a:spcBef>
                <a:spcPts val="0"/>
              </a:spcBef>
              <a:spcAft>
                <a:spcPts val="0"/>
              </a:spcAft>
              <a:buClr>
                <a:schemeClr val="dk1"/>
              </a:buClr>
              <a:buSzPts val="2000"/>
              <a:buNone/>
              <a:defRPr sz="2000" b="1">
                <a:solidFill>
                  <a:schemeClr val="dk1"/>
                </a:solidFill>
              </a:defRPr>
            </a:lvl7pPr>
            <a:lvl8pPr lvl="7" algn="ctr" rtl="0">
              <a:lnSpc>
                <a:spcPct val="100000"/>
              </a:lnSpc>
              <a:spcBef>
                <a:spcPts val="0"/>
              </a:spcBef>
              <a:spcAft>
                <a:spcPts val="0"/>
              </a:spcAft>
              <a:buClr>
                <a:schemeClr val="dk1"/>
              </a:buClr>
              <a:buSzPts val="2000"/>
              <a:buNone/>
              <a:defRPr sz="2000" b="1">
                <a:solidFill>
                  <a:schemeClr val="dk1"/>
                </a:solidFill>
              </a:defRPr>
            </a:lvl8pPr>
            <a:lvl9pPr lvl="8" algn="ctr" rtl="0">
              <a:lnSpc>
                <a:spcPct val="100000"/>
              </a:lnSpc>
              <a:spcBef>
                <a:spcPts val="0"/>
              </a:spcBef>
              <a:spcAft>
                <a:spcPts val="0"/>
              </a:spcAft>
              <a:buClr>
                <a:schemeClr val="dk1"/>
              </a:buClr>
              <a:buSzPts val="2000"/>
              <a:buNone/>
              <a:defRPr sz="2000" b="1">
                <a:solidFill>
                  <a:schemeClr val="dk1"/>
                </a:solidFill>
              </a:defRPr>
            </a:lvl9pPr>
          </a:lstStyle>
          <a:p>
            <a:endParaRPr/>
          </a:p>
        </p:txBody>
      </p:sp>
      <p:sp>
        <p:nvSpPr>
          <p:cNvPr id="5567" name="Google Shape;5567;p52"/>
          <p:cNvSpPr txBox="1">
            <a:spLocks noGrp="1"/>
          </p:cNvSpPr>
          <p:nvPr>
            <p:ph type="body" idx="3"/>
          </p:nvPr>
        </p:nvSpPr>
        <p:spPr>
          <a:xfrm>
            <a:off x="2016300" y="2309300"/>
            <a:ext cx="4108500" cy="1342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0"/>
              </a:spcBef>
              <a:spcAft>
                <a:spcPts val="0"/>
              </a:spcAft>
              <a:buClr>
                <a:schemeClr val="dk1"/>
              </a:buClr>
              <a:buSzPts val="1600"/>
              <a:buFont typeface="Montserrat"/>
              <a:buChar char="■"/>
              <a:defRPr>
                <a:solidFill>
                  <a:schemeClr val="dk1"/>
                </a:solidFill>
              </a:defRPr>
            </a:lvl3pPr>
            <a:lvl4pPr marL="1828800" lvl="3" indent="-330200" rtl="0">
              <a:spcBef>
                <a:spcPts val="0"/>
              </a:spcBef>
              <a:spcAft>
                <a:spcPts val="0"/>
              </a:spcAft>
              <a:buClr>
                <a:schemeClr val="dk1"/>
              </a:buClr>
              <a:buSzPts val="1600"/>
              <a:buFont typeface="Montserrat"/>
              <a:buChar char="●"/>
              <a:defRPr>
                <a:solidFill>
                  <a:schemeClr val="dk1"/>
                </a:solidFill>
              </a:defRPr>
            </a:lvl4pPr>
            <a:lvl5pPr marL="2286000" lvl="4" indent="-330200" rtl="0">
              <a:spcBef>
                <a:spcPts val="0"/>
              </a:spcBef>
              <a:spcAft>
                <a:spcPts val="0"/>
              </a:spcAft>
              <a:buClr>
                <a:schemeClr val="dk1"/>
              </a:buClr>
              <a:buSzPts val="1600"/>
              <a:buFont typeface="Montserrat"/>
              <a:buChar char="○"/>
              <a:defRPr>
                <a:solidFill>
                  <a:schemeClr val="dk1"/>
                </a:solidFill>
              </a:defRPr>
            </a:lvl5pPr>
            <a:lvl6pPr marL="2743200" lvl="5" indent="-330200" rtl="0">
              <a:spcBef>
                <a:spcPts val="0"/>
              </a:spcBef>
              <a:spcAft>
                <a:spcPts val="0"/>
              </a:spcAft>
              <a:buClr>
                <a:schemeClr val="dk1"/>
              </a:buClr>
              <a:buSzPts val="1600"/>
              <a:buFont typeface="Montserrat"/>
              <a:buChar char="■"/>
              <a:defRPr>
                <a:solidFill>
                  <a:schemeClr val="dk1"/>
                </a:solidFill>
              </a:defRPr>
            </a:lvl6pPr>
            <a:lvl7pPr marL="3200400" lvl="6" indent="-330200" rtl="0">
              <a:spcBef>
                <a:spcPts val="0"/>
              </a:spcBef>
              <a:spcAft>
                <a:spcPts val="0"/>
              </a:spcAft>
              <a:buClr>
                <a:schemeClr val="dk1"/>
              </a:buClr>
              <a:buSzPts val="1600"/>
              <a:buFont typeface="Montserrat"/>
              <a:buChar char="●"/>
              <a:defRPr>
                <a:solidFill>
                  <a:schemeClr val="dk1"/>
                </a:solidFill>
              </a:defRPr>
            </a:lvl7pPr>
            <a:lvl8pPr marL="3657600" lvl="7" indent="-330200" rtl="0">
              <a:spcBef>
                <a:spcPts val="0"/>
              </a:spcBef>
              <a:spcAft>
                <a:spcPts val="0"/>
              </a:spcAft>
              <a:buClr>
                <a:schemeClr val="dk1"/>
              </a:buClr>
              <a:buSzPts val="1600"/>
              <a:buFont typeface="Montserrat"/>
              <a:buChar char="○"/>
              <a:defRPr>
                <a:solidFill>
                  <a:schemeClr val="dk1"/>
                </a:solidFill>
              </a:defRPr>
            </a:lvl8pPr>
            <a:lvl9pPr marL="4114800" lvl="8" indent="-330200" rtl="0">
              <a:spcBef>
                <a:spcPts val="0"/>
              </a:spcBef>
              <a:spcAft>
                <a:spcPts val="0"/>
              </a:spcAft>
              <a:buClr>
                <a:schemeClr val="dk1"/>
              </a:buClr>
              <a:buSzPts val="1600"/>
              <a:buFont typeface="Montserrat"/>
              <a:buChar char="■"/>
              <a:defRPr>
                <a:solidFill>
                  <a:schemeClr val="dk1"/>
                </a:solidFill>
              </a:defRPr>
            </a:lvl9pPr>
          </a:lstStyle>
          <a:p>
            <a:endParaRPr/>
          </a:p>
        </p:txBody>
      </p:sp>
      <p:sp>
        <p:nvSpPr>
          <p:cNvPr id="5568" name="Google Shape;5568;p52"/>
          <p:cNvSpPr txBox="1">
            <a:spLocks noGrp="1"/>
          </p:cNvSpPr>
          <p:nvPr>
            <p:ph type="subTitle" idx="4"/>
          </p:nvPr>
        </p:nvSpPr>
        <p:spPr>
          <a:xfrm>
            <a:off x="2016300" y="3652100"/>
            <a:ext cx="4108500" cy="351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500" b="1">
                <a:latin typeface="Fondamento"/>
                <a:ea typeface="Fondamento"/>
                <a:cs typeface="Fondamento"/>
                <a:sym typeface="Fondamento"/>
              </a:defRPr>
            </a:lvl1pPr>
            <a:lvl2pPr lvl="1" algn="ctr" rtl="0">
              <a:lnSpc>
                <a:spcPct val="100000"/>
              </a:lnSpc>
              <a:spcBef>
                <a:spcPts val="0"/>
              </a:spcBef>
              <a:spcAft>
                <a:spcPts val="0"/>
              </a:spcAft>
              <a:buClr>
                <a:schemeClr val="dk1"/>
              </a:buClr>
              <a:buSzPts val="2000"/>
              <a:buNone/>
              <a:defRPr sz="2000" b="1">
                <a:solidFill>
                  <a:schemeClr val="dk1"/>
                </a:solidFill>
              </a:defRPr>
            </a:lvl2pPr>
            <a:lvl3pPr lvl="2" algn="ctr" rtl="0">
              <a:lnSpc>
                <a:spcPct val="100000"/>
              </a:lnSpc>
              <a:spcBef>
                <a:spcPts val="0"/>
              </a:spcBef>
              <a:spcAft>
                <a:spcPts val="0"/>
              </a:spcAft>
              <a:buClr>
                <a:schemeClr val="dk1"/>
              </a:buClr>
              <a:buSzPts val="2000"/>
              <a:buNone/>
              <a:defRPr sz="2000" b="1">
                <a:solidFill>
                  <a:schemeClr val="dk1"/>
                </a:solidFill>
              </a:defRPr>
            </a:lvl3pPr>
            <a:lvl4pPr lvl="3" algn="ctr" rtl="0">
              <a:lnSpc>
                <a:spcPct val="100000"/>
              </a:lnSpc>
              <a:spcBef>
                <a:spcPts val="0"/>
              </a:spcBef>
              <a:spcAft>
                <a:spcPts val="0"/>
              </a:spcAft>
              <a:buClr>
                <a:schemeClr val="dk1"/>
              </a:buClr>
              <a:buSzPts val="2000"/>
              <a:buNone/>
              <a:defRPr sz="2000" b="1">
                <a:solidFill>
                  <a:schemeClr val="dk1"/>
                </a:solidFill>
              </a:defRPr>
            </a:lvl4pPr>
            <a:lvl5pPr lvl="4" algn="ctr" rtl="0">
              <a:lnSpc>
                <a:spcPct val="100000"/>
              </a:lnSpc>
              <a:spcBef>
                <a:spcPts val="0"/>
              </a:spcBef>
              <a:spcAft>
                <a:spcPts val="0"/>
              </a:spcAft>
              <a:buClr>
                <a:schemeClr val="dk1"/>
              </a:buClr>
              <a:buSzPts val="2000"/>
              <a:buNone/>
              <a:defRPr sz="2000" b="1">
                <a:solidFill>
                  <a:schemeClr val="dk1"/>
                </a:solidFill>
              </a:defRPr>
            </a:lvl5pPr>
            <a:lvl6pPr lvl="5" algn="ctr" rtl="0">
              <a:lnSpc>
                <a:spcPct val="100000"/>
              </a:lnSpc>
              <a:spcBef>
                <a:spcPts val="0"/>
              </a:spcBef>
              <a:spcAft>
                <a:spcPts val="0"/>
              </a:spcAft>
              <a:buClr>
                <a:schemeClr val="dk1"/>
              </a:buClr>
              <a:buSzPts val="2000"/>
              <a:buNone/>
              <a:defRPr sz="2000" b="1">
                <a:solidFill>
                  <a:schemeClr val="dk1"/>
                </a:solidFill>
              </a:defRPr>
            </a:lvl6pPr>
            <a:lvl7pPr lvl="6" algn="ctr" rtl="0">
              <a:lnSpc>
                <a:spcPct val="100000"/>
              </a:lnSpc>
              <a:spcBef>
                <a:spcPts val="0"/>
              </a:spcBef>
              <a:spcAft>
                <a:spcPts val="0"/>
              </a:spcAft>
              <a:buClr>
                <a:schemeClr val="dk1"/>
              </a:buClr>
              <a:buSzPts val="2000"/>
              <a:buNone/>
              <a:defRPr sz="2000" b="1">
                <a:solidFill>
                  <a:schemeClr val="dk1"/>
                </a:solidFill>
              </a:defRPr>
            </a:lvl7pPr>
            <a:lvl8pPr lvl="7" algn="ctr" rtl="0">
              <a:lnSpc>
                <a:spcPct val="100000"/>
              </a:lnSpc>
              <a:spcBef>
                <a:spcPts val="0"/>
              </a:spcBef>
              <a:spcAft>
                <a:spcPts val="0"/>
              </a:spcAft>
              <a:buClr>
                <a:schemeClr val="dk1"/>
              </a:buClr>
              <a:buSzPts val="2000"/>
              <a:buNone/>
              <a:defRPr sz="2000" b="1">
                <a:solidFill>
                  <a:schemeClr val="dk1"/>
                </a:solidFill>
              </a:defRPr>
            </a:lvl8pPr>
            <a:lvl9pPr lvl="8" algn="ctr" rtl="0">
              <a:lnSpc>
                <a:spcPct val="100000"/>
              </a:lnSpc>
              <a:spcBef>
                <a:spcPts val="0"/>
              </a:spcBef>
              <a:spcAft>
                <a:spcPts val="0"/>
              </a:spcAft>
              <a:buClr>
                <a:schemeClr val="dk1"/>
              </a:buClr>
              <a:buSzPts val="2000"/>
              <a:buNone/>
              <a:defRPr sz="2000" b="1">
                <a:solidFill>
                  <a:schemeClr val="dk1"/>
                </a:solidFill>
              </a:defRPr>
            </a:lvl9pPr>
          </a:lstStyle>
          <a:p>
            <a:endParaRPr/>
          </a:p>
        </p:txBody>
      </p:sp>
      <p:sp>
        <p:nvSpPr>
          <p:cNvPr id="5569" name="Google Shape;5569;p52"/>
          <p:cNvSpPr txBox="1">
            <a:spLocks noGrp="1"/>
          </p:cNvSpPr>
          <p:nvPr>
            <p:ph type="body" idx="5"/>
          </p:nvPr>
        </p:nvSpPr>
        <p:spPr>
          <a:xfrm>
            <a:off x="2016300" y="4004000"/>
            <a:ext cx="4108500" cy="57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solidFill>
                  <a:schemeClr val="hlink"/>
                </a:solidFill>
              </a:defRPr>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0"/>
              </a:spcBef>
              <a:spcAft>
                <a:spcPts val="0"/>
              </a:spcAft>
              <a:buClr>
                <a:schemeClr val="dk1"/>
              </a:buClr>
              <a:buSzPts val="1600"/>
              <a:buFont typeface="Montserrat"/>
              <a:buChar char="■"/>
              <a:defRPr>
                <a:solidFill>
                  <a:schemeClr val="dk1"/>
                </a:solidFill>
              </a:defRPr>
            </a:lvl3pPr>
            <a:lvl4pPr marL="1828800" lvl="3" indent="-330200" rtl="0">
              <a:spcBef>
                <a:spcPts val="0"/>
              </a:spcBef>
              <a:spcAft>
                <a:spcPts val="0"/>
              </a:spcAft>
              <a:buClr>
                <a:schemeClr val="dk1"/>
              </a:buClr>
              <a:buSzPts val="1600"/>
              <a:buFont typeface="Montserrat"/>
              <a:buChar char="●"/>
              <a:defRPr>
                <a:solidFill>
                  <a:schemeClr val="dk1"/>
                </a:solidFill>
              </a:defRPr>
            </a:lvl4pPr>
            <a:lvl5pPr marL="2286000" lvl="4" indent="-330200" rtl="0">
              <a:spcBef>
                <a:spcPts val="0"/>
              </a:spcBef>
              <a:spcAft>
                <a:spcPts val="0"/>
              </a:spcAft>
              <a:buClr>
                <a:schemeClr val="dk1"/>
              </a:buClr>
              <a:buSzPts val="1600"/>
              <a:buFont typeface="Montserrat"/>
              <a:buChar char="○"/>
              <a:defRPr>
                <a:solidFill>
                  <a:schemeClr val="dk1"/>
                </a:solidFill>
              </a:defRPr>
            </a:lvl5pPr>
            <a:lvl6pPr marL="2743200" lvl="5" indent="-330200" rtl="0">
              <a:spcBef>
                <a:spcPts val="0"/>
              </a:spcBef>
              <a:spcAft>
                <a:spcPts val="0"/>
              </a:spcAft>
              <a:buClr>
                <a:schemeClr val="dk1"/>
              </a:buClr>
              <a:buSzPts val="1600"/>
              <a:buFont typeface="Montserrat"/>
              <a:buChar char="■"/>
              <a:defRPr>
                <a:solidFill>
                  <a:schemeClr val="dk1"/>
                </a:solidFill>
              </a:defRPr>
            </a:lvl6pPr>
            <a:lvl7pPr marL="3200400" lvl="6" indent="-330200" rtl="0">
              <a:spcBef>
                <a:spcPts val="0"/>
              </a:spcBef>
              <a:spcAft>
                <a:spcPts val="0"/>
              </a:spcAft>
              <a:buClr>
                <a:schemeClr val="dk1"/>
              </a:buClr>
              <a:buSzPts val="1600"/>
              <a:buFont typeface="Montserrat"/>
              <a:buChar char="●"/>
              <a:defRPr>
                <a:solidFill>
                  <a:schemeClr val="dk1"/>
                </a:solidFill>
              </a:defRPr>
            </a:lvl7pPr>
            <a:lvl8pPr marL="3657600" lvl="7" indent="-330200" rtl="0">
              <a:spcBef>
                <a:spcPts val="0"/>
              </a:spcBef>
              <a:spcAft>
                <a:spcPts val="0"/>
              </a:spcAft>
              <a:buClr>
                <a:schemeClr val="dk1"/>
              </a:buClr>
              <a:buSzPts val="1600"/>
              <a:buFont typeface="Montserrat"/>
              <a:buChar char="○"/>
              <a:defRPr>
                <a:solidFill>
                  <a:schemeClr val="dk1"/>
                </a:solidFill>
              </a:defRPr>
            </a:lvl8pPr>
            <a:lvl9pPr marL="4114800" lvl="8" indent="-330200" rtl="0">
              <a:spcBef>
                <a:spcPts val="0"/>
              </a:spcBef>
              <a:spcAft>
                <a:spcPts val="0"/>
              </a:spcAft>
              <a:buClr>
                <a:schemeClr val="dk1"/>
              </a:buClr>
              <a:buSzPts val="1600"/>
              <a:buFont typeface="Montserrat"/>
              <a:buChar char="■"/>
              <a:defRPr>
                <a:solidFill>
                  <a:schemeClr val="dk1"/>
                </a:solidFill>
              </a:defRPr>
            </a:lvl9pPr>
          </a:lstStyle>
          <a:p>
            <a:endParaRPr/>
          </a:p>
        </p:txBody>
      </p:sp>
      <p:pic>
        <p:nvPicPr>
          <p:cNvPr id="5570" name="Google Shape;5570;p52"/>
          <p:cNvPicPr preferRelativeResize="0"/>
          <p:nvPr/>
        </p:nvPicPr>
        <p:blipFill rotWithShape="1">
          <a:blip r:embed="rId4">
            <a:alphaModFix/>
          </a:blip>
          <a:srcRect l="21203" t="7587" r="29576" b="27232"/>
          <a:stretch/>
        </p:blipFill>
        <p:spPr>
          <a:xfrm>
            <a:off x="-872600" y="-652625"/>
            <a:ext cx="1586774" cy="1575976"/>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Quote 1">
  <p:cSld name="CUSTOM_14_1">
    <p:spTree>
      <p:nvGrpSpPr>
        <p:cNvPr id="1" name="Shape 5571"/>
        <p:cNvGrpSpPr/>
        <p:nvPr/>
      </p:nvGrpSpPr>
      <p:grpSpPr>
        <a:xfrm>
          <a:off x="0" y="0"/>
          <a:ext cx="0" cy="0"/>
          <a:chOff x="0" y="0"/>
          <a:chExt cx="0" cy="0"/>
        </a:xfrm>
      </p:grpSpPr>
      <p:pic>
        <p:nvPicPr>
          <p:cNvPr id="5572" name="Google Shape;5572;p53"/>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5573" name="Google Shape;5573;p53"/>
          <p:cNvSpPr txBox="1">
            <a:spLocks noGrp="1"/>
          </p:cNvSpPr>
          <p:nvPr>
            <p:ph type="title"/>
          </p:nvPr>
        </p:nvSpPr>
        <p:spPr>
          <a:xfrm>
            <a:off x="938600" y="3150256"/>
            <a:ext cx="5683500" cy="373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4200"/>
              <a:buNone/>
              <a:defRPr sz="2500" b="1"/>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5574" name="Google Shape;5574;p53"/>
          <p:cNvSpPr txBox="1">
            <a:spLocks noGrp="1"/>
          </p:cNvSpPr>
          <p:nvPr>
            <p:ph type="subTitle" idx="1"/>
          </p:nvPr>
        </p:nvSpPr>
        <p:spPr>
          <a:xfrm>
            <a:off x="938600" y="1632035"/>
            <a:ext cx="5683500" cy="121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100"/>
              <a:buNone/>
              <a:defRPr sz="25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5575" name="Google Shape;5575;p53"/>
          <p:cNvGrpSpPr/>
          <p:nvPr/>
        </p:nvGrpSpPr>
        <p:grpSpPr>
          <a:xfrm>
            <a:off x="769063" y="370906"/>
            <a:ext cx="7605877" cy="287251"/>
            <a:chOff x="769063" y="369238"/>
            <a:chExt cx="7605877" cy="287251"/>
          </a:xfrm>
        </p:grpSpPr>
        <p:grpSp>
          <p:nvGrpSpPr>
            <p:cNvPr id="5576" name="Google Shape;5576;p53"/>
            <p:cNvGrpSpPr/>
            <p:nvPr/>
          </p:nvGrpSpPr>
          <p:grpSpPr>
            <a:xfrm>
              <a:off x="897505" y="480124"/>
              <a:ext cx="7348994" cy="80775"/>
              <a:chOff x="882905" y="536157"/>
              <a:chExt cx="7197134" cy="79106"/>
            </a:xfrm>
          </p:grpSpPr>
          <p:grpSp>
            <p:nvGrpSpPr>
              <p:cNvPr id="5577" name="Google Shape;5577;p53"/>
              <p:cNvGrpSpPr/>
              <p:nvPr/>
            </p:nvGrpSpPr>
            <p:grpSpPr>
              <a:xfrm>
                <a:off x="882905" y="536157"/>
                <a:ext cx="7163972" cy="64150"/>
                <a:chOff x="1299890" y="844622"/>
                <a:chExt cx="6544233" cy="64143"/>
              </a:xfrm>
            </p:grpSpPr>
            <p:grpSp>
              <p:nvGrpSpPr>
                <p:cNvPr id="5578" name="Google Shape;5578;p53"/>
                <p:cNvGrpSpPr/>
                <p:nvPr/>
              </p:nvGrpSpPr>
              <p:grpSpPr>
                <a:xfrm>
                  <a:off x="4528885" y="844622"/>
                  <a:ext cx="3315238" cy="64143"/>
                  <a:chOff x="896765" y="648922"/>
                  <a:chExt cx="3315238" cy="64143"/>
                </a:xfrm>
              </p:grpSpPr>
              <p:sp>
                <p:nvSpPr>
                  <p:cNvPr id="5579" name="Google Shape;5579;p5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2" name="Google Shape;5612;p53"/>
                <p:cNvGrpSpPr/>
                <p:nvPr/>
              </p:nvGrpSpPr>
              <p:grpSpPr>
                <a:xfrm>
                  <a:off x="1299890" y="844622"/>
                  <a:ext cx="3315238" cy="64143"/>
                  <a:chOff x="896765" y="648922"/>
                  <a:chExt cx="3315238" cy="64143"/>
                </a:xfrm>
              </p:grpSpPr>
              <p:sp>
                <p:nvSpPr>
                  <p:cNvPr id="5613" name="Google Shape;5613;p5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46" name="Google Shape;5646;p53"/>
              <p:cNvSpPr/>
              <p:nvPr/>
            </p:nvSpPr>
            <p:spPr>
              <a:xfrm rot="10800000">
                <a:off x="904762"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3"/>
              <p:cNvSpPr/>
              <p:nvPr/>
            </p:nvSpPr>
            <p:spPr>
              <a:xfrm rot="10800000" flipH="1">
                <a:off x="8079838" y="615062"/>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8" name="Google Shape;5648;p53"/>
            <p:cNvSpPr/>
            <p:nvPr/>
          </p:nvSpPr>
          <p:spPr>
            <a:xfrm>
              <a:off x="769063"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3"/>
            <p:cNvSpPr/>
            <p:nvPr/>
          </p:nvSpPr>
          <p:spPr>
            <a:xfrm flipH="1">
              <a:off x="8187088" y="369238"/>
              <a:ext cx="187852" cy="287251"/>
            </a:xfrm>
            <a:custGeom>
              <a:avLst/>
              <a:gdLst/>
              <a:ahLst/>
              <a:cxnLst/>
              <a:rect l="l" t="t" r="r" b="b"/>
              <a:pathLst>
                <a:path w="1510" h="2309" extrusionOk="0">
                  <a:moveTo>
                    <a:pt x="636" y="186"/>
                  </a:moveTo>
                  <a:lnTo>
                    <a:pt x="636" y="186"/>
                  </a:lnTo>
                  <a:cubicBezTo>
                    <a:pt x="915" y="384"/>
                    <a:pt x="1206" y="614"/>
                    <a:pt x="1317" y="948"/>
                  </a:cubicBezTo>
                  <a:cubicBezTo>
                    <a:pt x="1358" y="1074"/>
                    <a:pt x="1367" y="1147"/>
                    <a:pt x="1350" y="1197"/>
                  </a:cubicBezTo>
                  <a:cubicBezTo>
                    <a:pt x="953" y="988"/>
                    <a:pt x="696" y="627"/>
                    <a:pt x="636" y="186"/>
                  </a:cubicBezTo>
                  <a:close/>
                  <a:moveTo>
                    <a:pt x="1339" y="1398"/>
                  </a:moveTo>
                  <a:lnTo>
                    <a:pt x="1339" y="1398"/>
                  </a:lnTo>
                  <a:cubicBezTo>
                    <a:pt x="1183" y="1784"/>
                    <a:pt x="895" y="2052"/>
                    <a:pt x="498" y="2167"/>
                  </a:cubicBezTo>
                  <a:cubicBezTo>
                    <a:pt x="612" y="1764"/>
                    <a:pt x="917" y="1472"/>
                    <a:pt x="1339" y="1398"/>
                  </a:cubicBezTo>
                  <a:close/>
                  <a:moveTo>
                    <a:pt x="562" y="1"/>
                  </a:moveTo>
                  <a:cubicBezTo>
                    <a:pt x="531" y="1"/>
                    <a:pt x="500" y="28"/>
                    <a:pt x="502" y="61"/>
                  </a:cubicBezTo>
                  <a:cubicBezTo>
                    <a:pt x="521" y="555"/>
                    <a:pt x="766" y="976"/>
                    <a:pt x="1175" y="1226"/>
                  </a:cubicBezTo>
                  <a:cubicBezTo>
                    <a:pt x="795" y="1228"/>
                    <a:pt x="416" y="1232"/>
                    <a:pt x="37" y="1252"/>
                  </a:cubicBezTo>
                  <a:cubicBezTo>
                    <a:pt x="1" y="1256"/>
                    <a:pt x="1" y="1309"/>
                    <a:pt x="37" y="1312"/>
                  </a:cubicBezTo>
                  <a:cubicBezTo>
                    <a:pt x="394" y="1329"/>
                    <a:pt x="752" y="1329"/>
                    <a:pt x="1111" y="1329"/>
                  </a:cubicBezTo>
                  <a:cubicBezTo>
                    <a:pt x="1084" y="1338"/>
                    <a:pt x="1056" y="1348"/>
                    <a:pt x="1027" y="1362"/>
                  </a:cubicBezTo>
                  <a:cubicBezTo>
                    <a:pt x="663" y="1523"/>
                    <a:pt x="430" y="1850"/>
                    <a:pt x="359" y="2234"/>
                  </a:cubicBezTo>
                  <a:cubicBezTo>
                    <a:pt x="349" y="2273"/>
                    <a:pt x="378" y="2308"/>
                    <a:pt x="414" y="2308"/>
                  </a:cubicBezTo>
                  <a:cubicBezTo>
                    <a:pt x="419" y="2308"/>
                    <a:pt x="424" y="2308"/>
                    <a:pt x="430" y="2306"/>
                  </a:cubicBezTo>
                  <a:cubicBezTo>
                    <a:pt x="927" y="2195"/>
                    <a:pt x="1307" y="1865"/>
                    <a:pt x="1468" y="1379"/>
                  </a:cubicBezTo>
                  <a:cubicBezTo>
                    <a:pt x="1473" y="1365"/>
                    <a:pt x="1472" y="1350"/>
                    <a:pt x="1465" y="1338"/>
                  </a:cubicBezTo>
                  <a:cubicBezTo>
                    <a:pt x="1465" y="1333"/>
                    <a:pt x="1468" y="1331"/>
                    <a:pt x="1470" y="1328"/>
                  </a:cubicBezTo>
                  <a:cubicBezTo>
                    <a:pt x="1509" y="710"/>
                    <a:pt x="1051" y="337"/>
                    <a:pt x="591" y="9"/>
                  </a:cubicBezTo>
                  <a:cubicBezTo>
                    <a:pt x="582" y="3"/>
                    <a:pt x="57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650" name="Google Shape;5650;p53"/>
          <p:cNvPicPr preferRelativeResize="0"/>
          <p:nvPr/>
        </p:nvPicPr>
        <p:blipFill rotWithShape="1">
          <a:blip r:embed="rId3">
            <a:alphaModFix/>
          </a:blip>
          <a:srcRect l="21203" t="7587" r="29576" b="27232"/>
          <a:stretch/>
        </p:blipFill>
        <p:spPr>
          <a:xfrm rot="7697326">
            <a:off x="8387300" y="1087925"/>
            <a:ext cx="1586775" cy="1575976"/>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hanks">
  <p:cSld name="CUSTOM_1">
    <p:spTree>
      <p:nvGrpSpPr>
        <p:cNvPr id="1" name="Shape 5651"/>
        <p:cNvGrpSpPr/>
        <p:nvPr/>
      </p:nvGrpSpPr>
      <p:grpSpPr>
        <a:xfrm>
          <a:off x="0" y="0"/>
          <a:ext cx="0" cy="0"/>
          <a:chOff x="0" y="0"/>
          <a:chExt cx="0" cy="0"/>
        </a:xfrm>
      </p:grpSpPr>
      <p:pic>
        <p:nvPicPr>
          <p:cNvPr id="5652" name="Google Shape;5652;p54"/>
          <p:cNvPicPr preferRelativeResize="0"/>
          <p:nvPr/>
        </p:nvPicPr>
        <p:blipFill rotWithShape="1">
          <a:blip r:embed="rId2">
            <a:alphaModFix/>
          </a:blip>
          <a:srcRect t="7798" b="7806"/>
          <a:stretch/>
        </p:blipFill>
        <p:spPr>
          <a:xfrm>
            <a:off x="0" y="0"/>
            <a:ext cx="9144003" cy="5143501"/>
          </a:xfrm>
          <a:prstGeom prst="rect">
            <a:avLst/>
          </a:prstGeom>
          <a:noFill/>
          <a:ln>
            <a:noFill/>
          </a:ln>
        </p:spPr>
      </p:pic>
      <p:sp>
        <p:nvSpPr>
          <p:cNvPr id="5653" name="Google Shape;5653;p54"/>
          <p:cNvSpPr txBox="1">
            <a:spLocks noGrp="1"/>
          </p:cNvSpPr>
          <p:nvPr>
            <p:ph type="ctrTitle"/>
          </p:nvPr>
        </p:nvSpPr>
        <p:spPr>
          <a:xfrm>
            <a:off x="4713863" y="601200"/>
            <a:ext cx="3479700" cy="886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5200"/>
              <a:buNone/>
              <a:defRPr sz="5000" b="1"/>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654" name="Google Shape;5654;p54"/>
          <p:cNvSpPr txBox="1">
            <a:spLocks noGrp="1"/>
          </p:cNvSpPr>
          <p:nvPr>
            <p:ph type="subTitle" idx="1"/>
          </p:nvPr>
        </p:nvSpPr>
        <p:spPr>
          <a:xfrm>
            <a:off x="4713863" y="1980900"/>
            <a:ext cx="3479700" cy="712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655" name="Google Shape;5655;p54"/>
          <p:cNvSpPr txBox="1">
            <a:spLocks noGrp="1"/>
          </p:cNvSpPr>
          <p:nvPr>
            <p:ph type="subTitle" idx="2"/>
          </p:nvPr>
        </p:nvSpPr>
        <p:spPr>
          <a:xfrm>
            <a:off x="4713863" y="1469175"/>
            <a:ext cx="3479700" cy="43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sz="1800" b="1">
                <a:latin typeface="Fondamento"/>
                <a:ea typeface="Fondamento"/>
                <a:cs typeface="Fondamento"/>
                <a:sym typeface="Fondamen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5656" name="Google Shape;5656;p54"/>
          <p:cNvGrpSpPr/>
          <p:nvPr/>
        </p:nvGrpSpPr>
        <p:grpSpPr>
          <a:xfrm>
            <a:off x="714208" y="355816"/>
            <a:ext cx="7715881" cy="314092"/>
            <a:chOff x="714181" y="414418"/>
            <a:chExt cx="7556440" cy="307601"/>
          </a:xfrm>
        </p:grpSpPr>
        <p:grpSp>
          <p:nvGrpSpPr>
            <p:cNvPr id="5657" name="Google Shape;5657;p54"/>
            <p:cNvGrpSpPr/>
            <p:nvPr/>
          </p:nvGrpSpPr>
          <p:grpSpPr>
            <a:xfrm>
              <a:off x="882905" y="536157"/>
              <a:ext cx="7163972" cy="64150"/>
              <a:chOff x="1299890" y="844622"/>
              <a:chExt cx="6544233" cy="64143"/>
            </a:xfrm>
          </p:grpSpPr>
          <p:grpSp>
            <p:nvGrpSpPr>
              <p:cNvPr id="5658" name="Google Shape;5658;p54"/>
              <p:cNvGrpSpPr/>
              <p:nvPr/>
            </p:nvGrpSpPr>
            <p:grpSpPr>
              <a:xfrm>
                <a:off x="4528885" y="844622"/>
                <a:ext cx="3315238" cy="64143"/>
                <a:chOff x="896765" y="648922"/>
                <a:chExt cx="3315238" cy="64143"/>
              </a:xfrm>
            </p:grpSpPr>
            <p:sp>
              <p:nvSpPr>
                <p:cNvPr id="5659" name="Google Shape;5659;p5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54"/>
              <p:cNvGrpSpPr/>
              <p:nvPr/>
            </p:nvGrpSpPr>
            <p:grpSpPr>
              <a:xfrm>
                <a:off x="1299890" y="844622"/>
                <a:ext cx="3315238" cy="64143"/>
                <a:chOff x="896765" y="648922"/>
                <a:chExt cx="3315238" cy="64143"/>
              </a:xfrm>
            </p:grpSpPr>
            <p:sp>
              <p:nvSpPr>
                <p:cNvPr id="5693" name="Google Shape;5693;p5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6" name="Google Shape;5726;p54"/>
            <p:cNvGrpSpPr/>
            <p:nvPr/>
          </p:nvGrpSpPr>
          <p:grpSpPr>
            <a:xfrm>
              <a:off x="714181" y="414418"/>
              <a:ext cx="310295" cy="307601"/>
              <a:chOff x="1969331" y="802493"/>
              <a:chExt cx="310295" cy="307601"/>
            </a:xfrm>
          </p:grpSpPr>
          <p:sp>
            <p:nvSpPr>
              <p:cNvPr id="5727" name="Google Shape;5727;p5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8" name="Google Shape;5728;p54"/>
              <p:cNvGrpSpPr/>
              <p:nvPr/>
            </p:nvGrpSpPr>
            <p:grpSpPr>
              <a:xfrm>
                <a:off x="1969331" y="802493"/>
                <a:ext cx="310295" cy="307601"/>
                <a:chOff x="4037750" y="3523325"/>
                <a:chExt cx="108975" cy="108025"/>
              </a:xfrm>
            </p:grpSpPr>
            <p:sp>
              <p:nvSpPr>
                <p:cNvPr id="5729" name="Google Shape;5729;p5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5" name="Google Shape;5735;p54"/>
            <p:cNvGrpSpPr/>
            <p:nvPr/>
          </p:nvGrpSpPr>
          <p:grpSpPr>
            <a:xfrm flipH="1">
              <a:off x="7960325" y="414418"/>
              <a:ext cx="310295" cy="307601"/>
              <a:chOff x="1969331" y="802493"/>
              <a:chExt cx="310295" cy="307601"/>
            </a:xfrm>
          </p:grpSpPr>
          <p:sp>
            <p:nvSpPr>
              <p:cNvPr id="5736" name="Google Shape;5736;p5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7" name="Google Shape;5737;p54"/>
              <p:cNvGrpSpPr/>
              <p:nvPr/>
            </p:nvGrpSpPr>
            <p:grpSpPr>
              <a:xfrm>
                <a:off x="1969331" y="802493"/>
                <a:ext cx="310295" cy="307601"/>
                <a:chOff x="4037750" y="3523325"/>
                <a:chExt cx="108975" cy="108025"/>
              </a:xfrm>
            </p:grpSpPr>
            <p:sp>
              <p:nvSpPr>
                <p:cNvPr id="5738" name="Google Shape;5738;p5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44" name="Google Shape;5744;p54"/>
          <p:cNvGrpSpPr/>
          <p:nvPr/>
        </p:nvGrpSpPr>
        <p:grpSpPr>
          <a:xfrm>
            <a:off x="714214" y="4473580"/>
            <a:ext cx="7715881" cy="314092"/>
            <a:chOff x="946206" y="1234018"/>
            <a:chExt cx="7556440" cy="307601"/>
          </a:xfrm>
        </p:grpSpPr>
        <p:grpSp>
          <p:nvGrpSpPr>
            <p:cNvPr id="5745" name="Google Shape;5745;p54"/>
            <p:cNvGrpSpPr/>
            <p:nvPr/>
          </p:nvGrpSpPr>
          <p:grpSpPr>
            <a:xfrm>
              <a:off x="1114930" y="1355757"/>
              <a:ext cx="7163972" cy="64150"/>
              <a:chOff x="1299890" y="844622"/>
              <a:chExt cx="6544233" cy="64143"/>
            </a:xfrm>
          </p:grpSpPr>
          <p:grpSp>
            <p:nvGrpSpPr>
              <p:cNvPr id="5746" name="Google Shape;5746;p54"/>
              <p:cNvGrpSpPr/>
              <p:nvPr/>
            </p:nvGrpSpPr>
            <p:grpSpPr>
              <a:xfrm>
                <a:off x="4528885" y="844622"/>
                <a:ext cx="3315238" cy="64143"/>
                <a:chOff x="896765" y="648922"/>
                <a:chExt cx="3315238" cy="64143"/>
              </a:xfrm>
            </p:grpSpPr>
            <p:sp>
              <p:nvSpPr>
                <p:cNvPr id="5747" name="Google Shape;5747;p5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54"/>
              <p:cNvGrpSpPr/>
              <p:nvPr/>
            </p:nvGrpSpPr>
            <p:grpSpPr>
              <a:xfrm>
                <a:off x="1299890" y="844622"/>
                <a:ext cx="3315238" cy="64143"/>
                <a:chOff x="896765" y="648922"/>
                <a:chExt cx="3315238" cy="64143"/>
              </a:xfrm>
            </p:grpSpPr>
            <p:sp>
              <p:nvSpPr>
                <p:cNvPr id="5781" name="Google Shape;5781;p5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14" name="Google Shape;5814;p54"/>
            <p:cNvGrpSpPr/>
            <p:nvPr/>
          </p:nvGrpSpPr>
          <p:grpSpPr>
            <a:xfrm>
              <a:off x="946206" y="1234018"/>
              <a:ext cx="310295" cy="307601"/>
              <a:chOff x="1969331" y="802493"/>
              <a:chExt cx="310295" cy="307601"/>
            </a:xfrm>
          </p:grpSpPr>
          <p:sp>
            <p:nvSpPr>
              <p:cNvPr id="5815" name="Google Shape;5815;p5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6" name="Google Shape;5816;p54"/>
              <p:cNvGrpSpPr/>
              <p:nvPr/>
            </p:nvGrpSpPr>
            <p:grpSpPr>
              <a:xfrm>
                <a:off x="1969331" y="802493"/>
                <a:ext cx="310295" cy="307601"/>
                <a:chOff x="4037750" y="3523325"/>
                <a:chExt cx="108975" cy="108025"/>
              </a:xfrm>
            </p:grpSpPr>
            <p:sp>
              <p:nvSpPr>
                <p:cNvPr id="5817" name="Google Shape;5817;p5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23" name="Google Shape;5823;p54"/>
            <p:cNvGrpSpPr/>
            <p:nvPr/>
          </p:nvGrpSpPr>
          <p:grpSpPr>
            <a:xfrm flipH="1">
              <a:off x="8192350" y="1234018"/>
              <a:ext cx="310295" cy="307601"/>
              <a:chOff x="1969331" y="802493"/>
              <a:chExt cx="310295" cy="307601"/>
            </a:xfrm>
          </p:grpSpPr>
          <p:sp>
            <p:nvSpPr>
              <p:cNvPr id="5824" name="Google Shape;5824;p5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5" name="Google Shape;5825;p54"/>
              <p:cNvGrpSpPr/>
              <p:nvPr/>
            </p:nvGrpSpPr>
            <p:grpSpPr>
              <a:xfrm>
                <a:off x="1969331" y="802493"/>
                <a:ext cx="310295" cy="307601"/>
                <a:chOff x="4037750" y="3523325"/>
                <a:chExt cx="108975" cy="108025"/>
              </a:xfrm>
            </p:grpSpPr>
            <p:sp>
              <p:nvSpPr>
                <p:cNvPr id="5826" name="Google Shape;5826;p5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832" name="Google Shape;5832;p54"/>
          <p:cNvSpPr txBox="1"/>
          <p:nvPr/>
        </p:nvSpPr>
        <p:spPr>
          <a:xfrm>
            <a:off x="4713863" y="3407200"/>
            <a:ext cx="3479700" cy="7125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200">
                <a:solidFill>
                  <a:schemeClr val="dk2"/>
                </a:solidFill>
                <a:latin typeface="Commissioner"/>
                <a:ea typeface="Commissioner"/>
                <a:cs typeface="Commissioner"/>
                <a:sym typeface="Commissioner"/>
              </a:rPr>
              <a:t>CREDITS: This presentation template was created by </a:t>
            </a:r>
            <a:r>
              <a:rPr lang="en" sz="1200" b="1">
                <a:solidFill>
                  <a:schemeClr val="dk2"/>
                </a:solidFill>
                <a:uFill>
                  <a:noFill/>
                </a:uFill>
                <a:latin typeface="Commissioner"/>
                <a:ea typeface="Commissioner"/>
                <a:cs typeface="Commissioner"/>
                <a:sym typeface="Commissioner"/>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2"/>
                </a:solidFill>
                <a:latin typeface="Commissioner"/>
                <a:ea typeface="Commissioner"/>
                <a:cs typeface="Commissioner"/>
                <a:sym typeface="Commissioner"/>
              </a:rPr>
              <a:t>, including icons by </a:t>
            </a:r>
            <a:r>
              <a:rPr lang="en" sz="1200" b="1">
                <a:solidFill>
                  <a:schemeClr val="dk2"/>
                </a:solidFill>
                <a:uFill>
                  <a:noFill/>
                </a:uFill>
                <a:latin typeface="Commissioner"/>
                <a:ea typeface="Commissioner"/>
                <a:cs typeface="Commissioner"/>
                <a:sym typeface="Commissioner"/>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dk2"/>
                </a:solidFill>
                <a:latin typeface="Commissioner"/>
                <a:ea typeface="Commissioner"/>
                <a:cs typeface="Commissioner"/>
                <a:sym typeface="Commissioner"/>
              </a:rPr>
              <a:t>, and infographics &amp; images by </a:t>
            </a:r>
            <a:r>
              <a:rPr lang="en" sz="1200" b="1">
                <a:solidFill>
                  <a:schemeClr val="dk2"/>
                </a:solidFill>
                <a:uFill>
                  <a:noFill/>
                </a:uFill>
                <a:latin typeface="Commissioner"/>
                <a:ea typeface="Commissioner"/>
                <a:cs typeface="Commissioner"/>
                <a:sym typeface="Commissioner"/>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200" b="1" u="sng">
              <a:solidFill>
                <a:schemeClr val="dk2"/>
              </a:solidFill>
              <a:latin typeface="Commissioner"/>
              <a:ea typeface="Commissioner"/>
              <a:cs typeface="Commissioner"/>
              <a:sym typeface="Commissioner"/>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
  <p:cSld name="CUSTOM_12">
    <p:spTree>
      <p:nvGrpSpPr>
        <p:cNvPr id="1" name="Shape 5833"/>
        <p:cNvGrpSpPr/>
        <p:nvPr/>
      </p:nvGrpSpPr>
      <p:grpSpPr>
        <a:xfrm>
          <a:off x="0" y="0"/>
          <a:ext cx="0" cy="0"/>
          <a:chOff x="0" y="0"/>
          <a:chExt cx="0" cy="0"/>
        </a:xfrm>
      </p:grpSpPr>
      <p:pic>
        <p:nvPicPr>
          <p:cNvPr id="5834" name="Google Shape;5834;p55"/>
          <p:cNvPicPr preferRelativeResize="0"/>
          <p:nvPr/>
        </p:nvPicPr>
        <p:blipFill rotWithShape="1">
          <a:blip r:embed="rId2">
            <a:alphaModFix/>
          </a:blip>
          <a:srcRect t="7798" b="7806"/>
          <a:stretch/>
        </p:blipFill>
        <p:spPr>
          <a:xfrm>
            <a:off x="0" y="0"/>
            <a:ext cx="9144003" cy="5143501"/>
          </a:xfrm>
          <a:prstGeom prst="rect">
            <a:avLst/>
          </a:prstGeom>
          <a:noFill/>
          <a:ln>
            <a:noFill/>
          </a:ln>
        </p:spPr>
      </p:pic>
      <p:pic>
        <p:nvPicPr>
          <p:cNvPr id="5835" name="Google Shape;5835;p55"/>
          <p:cNvPicPr preferRelativeResize="0"/>
          <p:nvPr/>
        </p:nvPicPr>
        <p:blipFill rotWithShape="1">
          <a:blip r:embed="rId3">
            <a:alphaModFix/>
          </a:blip>
          <a:srcRect l="21203" t="7587" r="29576" b="27232"/>
          <a:stretch/>
        </p:blipFill>
        <p:spPr>
          <a:xfrm>
            <a:off x="-129425" y="2507375"/>
            <a:ext cx="1586774" cy="1575976"/>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CUSTOM_12_1">
    <p:bg>
      <p:bgPr>
        <a:blipFill>
          <a:blip r:embed="rId2">
            <a:alphaModFix/>
          </a:blip>
          <a:stretch>
            <a:fillRect/>
          </a:stretch>
        </a:blipFill>
        <a:effectLst/>
      </p:bgPr>
    </p:bg>
    <p:spTree>
      <p:nvGrpSpPr>
        <p:cNvPr id="1" name="Shape 5836"/>
        <p:cNvGrpSpPr/>
        <p:nvPr/>
      </p:nvGrpSpPr>
      <p:grpSpPr>
        <a:xfrm>
          <a:off x="0" y="0"/>
          <a:ext cx="0" cy="0"/>
          <a:chOff x="0" y="0"/>
          <a:chExt cx="0" cy="0"/>
        </a:xfrm>
      </p:grpSpPr>
      <p:pic>
        <p:nvPicPr>
          <p:cNvPr id="5837" name="Google Shape;5837;p56"/>
          <p:cNvPicPr preferRelativeResize="0"/>
          <p:nvPr/>
        </p:nvPicPr>
        <p:blipFill rotWithShape="1">
          <a:blip r:embed="rId3">
            <a:alphaModFix/>
          </a:blip>
          <a:srcRect t="7798" b="7806"/>
          <a:stretch/>
        </p:blipFill>
        <p:spPr>
          <a:xfrm>
            <a:off x="0" y="0"/>
            <a:ext cx="9144003" cy="5143501"/>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721"/>
        <p:cNvGrpSpPr/>
        <p:nvPr/>
      </p:nvGrpSpPr>
      <p:grpSpPr>
        <a:xfrm>
          <a:off x="0" y="0"/>
          <a:ext cx="0" cy="0"/>
          <a:chOff x="0" y="0"/>
          <a:chExt cx="0" cy="0"/>
        </a:xfrm>
      </p:grpSpPr>
      <p:pic>
        <p:nvPicPr>
          <p:cNvPr id="722" name="Google Shape;722;p7"/>
          <p:cNvPicPr preferRelativeResize="0"/>
          <p:nvPr/>
        </p:nvPicPr>
        <p:blipFill rotWithShape="1">
          <a:blip r:embed="rId3">
            <a:alphaModFix/>
          </a:blip>
          <a:srcRect t="7798" b="7806"/>
          <a:stretch/>
        </p:blipFill>
        <p:spPr>
          <a:xfrm>
            <a:off x="0" y="0"/>
            <a:ext cx="9144003" cy="5143501"/>
          </a:xfrm>
          <a:prstGeom prst="rect">
            <a:avLst/>
          </a:prstGeom>
          <a:noFill/>
          <a:ln>
            <a:noFill/>
          </a:ln>
        </p:spPr>
      </p:pic>
      <p:sp>
        <p:nvSpPr>
          <p:cNvPr id="723" name="Google Shape;723;p7"/>
          <p:cNvSpPr txBox="1">
            <a:spLocks noGrp="1"/>
          </p:cNvSpPr>
          <p:nvPr>
            <p:ph type="title"/>
          </p:nvPr>
        </p:nvSpPr>
        <p:spPr>
          <a:xfrm>
            <a:off x="4771363" y="1486450"/>
            <a:ext cx="3571800" cy="755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400"/>
              <a:buNone/>
              <a:defRPr sz="35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724" name="Google Shape;724;p7"/>
          <p:cNvSpPr txBox="1">
            <a:spLocks noGrp="1"/>
          </p:cNvSpPr>
          <p:nvPr>
            <p:ph type="subTitle" idx="1"/>
          </p:nvPr>
        </p:nvSpPr>
        <p:spPr>
          <a:xfrm>
            <a:off x="4771363" y="2242138"/>
            <a:ext cx="3571800" cy="137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sz="1600"/>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grpSp>
        <p:nvGrpSpPr>
          <p:cNvPr id="725" name="Google Shape;725;p7"/>
          <p:cNvGrpSpPr/>
          <p:nvPr/>
        </p:nvGrpSpPr>
        <p:grpSpPr>
          <a:xfrm>
            <a:off x="714214" y="4473580"/>
            <a:ext cx="7715881" cy="314092"/>
            <a:chOff x="946206" y="1234018"/>
            <a:chExt cx="7556440" cy="307601"/>
          </a:xfrm>
        </p:grpSpPr>
        <p:grpSp>
          <p:nvGrpSpPr>
            <p:cNvPr id="726" name="Google Shape;726;p7"/>
            <p:cNvGrpSpPr/>
            <p:nvPr/>
          </p:nvGrpSpPr>
          <p:grpSpPr>
            <a:xfrm>
              <a:off x="1114930" y="1355757"/>
              <a:ext cx="7163972" cy="64150"/>
              <a:chOff x="1299890" y="844622"/>
              <a:chExt cx="6544233" cy="64143"/>
            </a:xfrm>
          </p:grpSpPr>
          <p:grpSp>
            <p:nvGrpSpPr>
              <p:cNvPr id="727" name="Google Shape;727;p7"/>
              <p:cNvGrpSpPr/>
              <p:nvPr/>
            </p:nvGrpSpPr>
            <p:grpSpPr>
              <a:xfrm>
                <a:off x="4528885" y="844622"/>
                <a:ext cx="3315238" cy="64143"/>
                <a:chOff x="896765" y="648922"/>
                <a:chExt cx="3315238" cy="64143"/>
              </a:xfrm>
            </p:grpSpPr>
            <p:sp>
              <p:nvSpPr>
                <p:cNvPr id="728" name="Google Shape;728;p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7"/>
              <p:cNvGrpSpPr/>
              <p:nvPr/>
            </p:nvGrpSpPr>
            <p:grpSpPr>
              <a:xfrm>
                <a:off x="1299890" y="844622"/>
                <a:ext cx="3315238" cy="64143"/>
                <a:chOff x="896765" y="648922"/>
                <a:chExt cx="3315238" cy="64143"/>
              </a:xfrm>
            </p:grpSpPr>
            <p:sp>
              <p:nvSpPr>
                <p:cNvPr id="762" name="Google Shape;762;p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 name="Google Shape;795;p7"/>
            <p:cNvGrpSpPr/>
            <p:nvPr/>
          </p:nvGrpSpPr>
          <p:grpSpPr>
            <a:xfrm>
              <a:off x="946206" y="1234018"/>
              <a:ext cx="310295" cy="307601"/>
              <a:chOff x="1969331" y="802493"/>
              <a:chExt cx="310295" cy="307601"/>
            </a:xfrm>
          </p:grpSpPr>
          <p:sp>
            <p:nvSpPr>
              <p:cNvPr id="796" name="Google Shape;796;p7"/>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 name="Google Shape;797;p7"/>
              <p:cNvGrpSpPr/>
              <p:nvPr/>
            </p:nvGrpSpPr>
            <p:grpSpPr>
              <a:xfrm>
                <a:off x="1969331" y="802493"/>
                <a:ext cx="310295" cy="307601"/>
                <a:chOff x="4037750" y="3523325"/>
                <a:chExt cx="108975" cy="108025"/>
              </a:xfrm>
            </p:grpSpPr>
            <p:sp>
              <p:nvSpPr>
                <p:cNvPr id="798" name="Google Shape;798;p7"/>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7"/>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 name="Google Shape;804;p7"/>
            <p:cNvGrpSpPr/>
            <p:nvPr/>
          </p:nvGrpSpPr>
          <p:grpSpPr>
            <a:xfrm flipH="1">
              <a:off x="8192350" y="1234018"/>
              <a:ext cx="310295" cy="307601"/>
              <a:chOff x="1969331" y="802493"/>
              <a:chExt cx="310295" cy="307601"/>
            </a:xfrm>
          </p:grpSpPr>
          <p:sp>
            <p:nvSpPr>
              <p:cNvPr id="805" name="Google Shape;805;p7"/>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 name="Google Shape;806;p7"/>
              <p:cNvGrpSpPr/>
              <p:nvPr/>
            </p:nvGrpSpPr>
            <p:grpSpPr>
              <a:xfrm>
                <a:off x="1969331" y="802493"/>
                <a:ext cx="310295" cy="307601"/>
                <a:chOff x="4037750" y="3523325"/>
                <a:chExt cx="108975" cy="108025"/>
              </a:xfrm>
            </p:grpSpPr>
            <p:sp>
              <p:nvSpPr>
                <p:cNvPr id="807" name="Google Shape;807;p7"/>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7"/>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7"/>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7"/>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3" name="Google Shape;813;p7"/>
          <p:cNvGrpSpPr/>
          <p:nvPr/>
        </p:nvGrpSpPr>
        <p:grpSpPr>
          <a:xfrm>
            <a:off x="714208" y="355816"/>
            <a:ext cx="7715881" cy="314092"/>
            <a:chOff x="714181" y="414418"/>
            <a:chExt cx="7556440" cy="307601"/>
          </a:xfrm>
        </p:grpSpPr>
        <p:grpSp>
          <p:nvGrpSpPr>
            <p:cNvPr id="814" name="Google Shape;814;p7"/>
            <p:cNvGrpSpPr/>
            <p:nvPr/>
          </p:nvGrpSpPr>
          <p:grpSpPr>
            <a:xfrm>
              <a:off x="882905" y="536157"/>
              <a:ext cx="7163972" cy="64150"/>
              <a:chOff x="1299890" y="844622"/>
              <a:chExt cx="6544233" cy="64143"/>
            </a:xfrm>
          </p:grpSpPr>
          <p:grpSp>
            <p:nvGrpSpPr>
              <p:cNvPr id="815" name="Google Shape;815;p7"/>
              <p:cNvGrpSpPr/>
              <p:nvPr/>
            </p:nvGrpSpPr>
            <p:grpSpPr>
              <a:xfrm>
                <a:off x="4528885" y="844622"/>
                <a:ext cx="3315238" cy="64143"/>
                <a:chOff x="896765" y="648922"/>
                <a:chExt cx="3315238" cy="64143"/>
              </a:xfrm>
            </p:grpSpPr>
            <p:sp>
              <p:nvSpPr>
                <p:cNvPr id="816" name="Google Shape;816;p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 name="Google Shape;849;p7"/>
              <p:cNvGrpSpPr/>
              <p:nvPr/>
            </p:nvGrpSpPr>
            <p:grpSpPr>
              <a:xfrm>
                <a:off x="1299890" y="844622"/>
                <a:ext cx="3315238" cy="64143"/>
                <a:chOff x="896765" y="648922"/>
                <a:chExt cx="3315238" cy="64143"/>
              </a:xfrm>
            </p:grpSpPr>
            <p:sp>
              <p:nvSpPr>
                <p:cNvPr id="850" name="Google Shape;850;p7"/>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7"/>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7"/>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7"/>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7"/>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7"/>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7"/>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7"/>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7"/>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7"/>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3" name="Google Shape;883;p7"/>
            <p:cNvGrpSpPr/>
            <p:nvPr/>
          </p:nvGrpSpPr>
          <p:grpSpPr>
            <a:xfrm>
              <a:off x="714181" y="414418"/>
              <a:ext cx="310295" cy="307601"/>
              <a:chOff x="1969331" y="802493"/>
              <a:chExt cx="310295" cy="307601"/>
            </a:xfrm>
          </p:grpSpPr>
          <p:sp>
            <p:nvSpPr>
              <p:cNvPr id="884" name="Google Shape;884;p7"/>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 name="Google Shape;885;p7"/>
              <p:cNvGrpSpPr/>
              <p:nvPr/>
            </p:nvGrpSpPr>
            <p:grpSpPr>
              <a:xfrm>
                <a:off x="1969331" y="802493"/>
                <a:ext cx="310295" cy="307601"/>
                <a:chOff x="4037750" y="3523325"/>
                <a:chExt cx="108975" cy="108025"/>
              </a:xfrm>
            </p:grpSpPr>
            <p:sp>
              <p:nvSpPr>
                <p:cNvPr id="886" name="Google Shape;886;p7"/>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7"/>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 name="Google Shape;892;p7"/>
            <p:cNvGrpSpPr/>
            <p:nvPr/>
          </p:nvGrpSpPr>
          <p:grpSpPr>
            <a:xfrm flipH="1">
              <a:off x="7960325" y="414418"/>
              <a:ext cx="310295" cy="307601"/>
              <a:chOff x="1969331" y="802493"/>
              <a:chExt cx="310295" cy="307601"/>
            </a:xfrm>
          </p:grpSpPr>
          <p:sp>
            <p:nvSpPr>
              <p:cNvPr id="893" name="Google Shape;893;p7"/>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 name="Google Shape;894;p7"/>
              <p:cNvGrpSpPr/>
              <p:nvPr/>
            </p:nvGrpSpPr>
            <p:grpSpPr>
              <a:xfrm>
                <a:off x="1969331" y="802493"/>
                <a:ext cx="310295" cy="307601"/>
                <a:chOff x="4037750" y="3523325"/>
                <a:chExt cx="108975" cy="108025"/>
              </a:xfrm>
            </p:grpSpPr>
            <p:sp>
              <p:nvSpPr>
                <p:cNvPr id="895" name="Google Shape;895;p7"/>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7"/>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7"/>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901" name="Google Shape;901;p7"/>
          <p:cNvPicPr preferRelativeResize="0"/>
          <p:nvPr/>
        </p:nvPicPr>
        <p:blipFill rotWithShape="1">
          <a:blip r:embed="rId4">
            <a:alphaModFix/>
          </a:blip>
          <a:srcRect l="21203" t="7587" r="29576" b="27232"/>
          <a:stretch/>
        </p:blipFill>
        <p:spPr>
          <a:xfrm flipH="1">
            <a:off x="7875063" y="-275125"/>
            <a:ext cx="1586774" cy="1575976"/>
          </a:xfrm>
          <a:prstGeom prst="rect">
            <a:avLst/>
          </a:prstGeom>
          <a:noFill/>
          <a:ln>
            <a:noFill/>
          </a:ln>
        </p:spPr>
      </p:pic>
      <p:pic>
        <p:nvPicPr>
          <p:cNvPr id="902" name="Google Shape;902;p7"/>
          <p:cNvPicPr preferRelativeResize="0"/>
          <p:nvPr/>
        </p:nvPicPr>
        <p:blipFill>
          <a:blip r:embed="rId5">
            <a:alphaModFix/>
          </a:blip>
          <a:stretch>
            <a:fillRect/>
          </a:stretch>
        </p:blipFill>
        <p:spPr>
          <a:xfrm>
            <a:off x="4562550" y="3781100"/>
            <a:ext cx="1669550" cy="125215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03"/>
        <p:cNvGrpSpPr/>
        <p:nvPr/>
      </p:nvGrpSpPr>
      <p:grpSpPr>
        <a:xfrm>
          <a:off x="0" y="0"/>
          <a:ext cx="0" cy="0"/>
          <a:chOff x="0" y="0"/>
          <a:chExt cx="0" cy="0"/>
        </a:xfrm>
      </p:grpSpPr>
      <p:pic>
        <p:nvPicPr>
          <p:cNvPr id="904" name="Google Shape;904;p8"/>
          <p:cNvPicPr preferRelativeResize="0"/>
          <p:nvPr/>
        </p:nvPicPr>
        <p:blipFill rotWithShape="1">
          <a:blip r:embed="rId2">
            <a:alphaModFix/>
          </a:blip>
          <a:srcRect t="7798" b="7806"/>
          <a:stretch/>
        </p:blipFill>
        <p:spPr>
          <a:xfrm>
            <a:off x="175" y="0"/>
            <a:ext cx="9144003" cy="5143501"/>
          </a:xfrm>
          <a:prstGeom prst="rect">
            <a:avLst/>
          </a:prstGeom>
          <a:noFill/>
          <a:ln>
            <a:noFill/>
          </a:ln>
        </p:spPr>
      </p:pic>
      <p:pic>
        <p:nvPicPr>
          <p:cNvPr id="905" name="Google Shape;905;p8"/>
          <p:cNvPicPr preferRelativeResize="0"/>
          <p:nvPr/>
        </p:nvPicPr>
        <p:blipFill>
          <a:blip r:embed="rId3">
            <a:alphaModFix/>
          </a:blip>
          <a:stretch>
            <a:fillRect/>
          </a:stretch>
        </p:blipFill>
        <p:spPr>
          <a:xfrm>
            <a:off x="1143163" y="409075"/>
            <a:ext cx="6858000" cy="5143500"/>
          </a:xfrm>
          <a:prstGeom prst="rect">
            <a:avLst/>
          </a:prstGeom>
          <a:noFill/>
          <a:ln>
            <a:noFill/>
          </a:ln>
        </p:spPr>
      </p:pic>
      <p:sp>
        <p:nvSpPr>
          <p:cNvPr id="906" name="Google Shape;906;p8"/>
          <p:cNvSpPr txBox="1">
            <a:spLocks noGrp="1"/>
          </p:cNvSpPr>
          <p:nvPr>
            <p:ph type="title"/>
          </p:nvPr>
        </p:nvSpPr>
        <p:spPr>
          <a:xfrm>
            <a:off x="1388100" y="1613145"/>
            <a:ext cx="6367800" cy="1917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907" name="Google Shape;907;p8"/>
          <p:cNvGrpSpPr/>
          <p:nvPr/>
        </p:nvGrpSpPr>
        <p:grpSpPr>
          <a:xfrm>
            <a:off x="714208" y="355816"/>
            <a:ext cx="7715881" cy="314092"/>
            <a:chOff x="714181" y="414418"/>
            <a:chExt cx="7556440" cy="307601"/>
          </a:xfrm>
        </p:grpSpPr>
        <p:grpSp>
          <p:nvGrpSpPr>
            <p:cNvPr id="908" name="Google Shape;908;p8"/>
            <p:cNvGrpSpPr/>
            <p:nvPr/>
          </p:nvGrpSpPr>
          <p:grpSpPr>
            <a:xfrm>
              <a:off x="882905" y="536157"/>
              <a:ext cx="7163972" cy="64150"/>
              <a:chOff x="1299890" y="844622"/>
              <a:chExt cx="6544233" cy="64143"/>
            </a:xfrm>
          </p:grpSpPr>
          <p:grpSp>
            <p:nvGrpSpPr>
              <p:cNvPr id="909" name="Google Shape;909;p8"/>
              <p:cNvGrpSpPr/>
              <p:nvPr/>
            </p:nvGrpSpPr>
            <p:grpSpPr>
              <a:xfrm>
                <a:off x="4528885" y="844622"/>
                <a:ext cx="3315238" cy="64143"/>
                <a:chOff x="896765" y="648922"/>
                <a:chExt cx="3315238" cy="64143"/>
              </a:xfrm>
            </p:grpSpPr>
            <p:sp>
              <p:nvSpPr>
                <p:cNvPr id="910" name="Google Shape;910;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 name="Google Shape;943;p8"/>
              <p:cNvGrpSpPr/>
              <p:nvPr/>
            </p:nvGrpSpPr>
            <p:grpSpPr>
              <a:xfrm>
                <a:off x="1299890" y="844622"/>
                <a:ext cx="3315238" cy="64143"/>
                <a:chOff x="896765" y="648922"/>
                <a:chExt cx="3315238" cy="64143"/>
              </a:xfrm>
            </p:grpSpPr>
            <p:sp>
              <p:nvSpPr>
                <p:cNvPr id="944" name="Google Shape;944;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7" name="Google Shape;977;p8"/>
            <p:cNvGrpSpPr/>
            <p:nvPr/>
          </p:nvGrpSpPr>
          <p:grpSpPr>
            <a:xfrm>
              <a:off x="714181" y="414418"/>
              <a:ext cx="310295" cy="307601"/>
              <a:chOff x="1969331" y="802493"/>
              <a:chExt cx="310295" cy="307601"/>
            </a:xfrm>
          </p:grpSpPr>
          <p:sp>
            <p:nvSpPr>
              <p:cNvPr id="978" name="Google Shape;978;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 name="Google Shape;979;p8"/>
              <p:cNvGrpSpPr/>
              <p:nvPr/>
            </p:nvGrpSpPr>
            <p:grpSpPr>
              <a:xfrm>
                <a:off x="1969331" y="802493"/>
                <a:ext cx="310295" cy="307601"/>
                <a:chOff x="4037750" y="3523325"/>
                <a:chExt cx="108975" cy="108025"/>
              </a:xfrm>
            </p:grpSpPr>
            <p:sp>
              <p:nvSpPr>
                <p:cNvPr id="980" name="Google Shape;980;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 name="Google Shape;986;p8"/>
            <p:cNvGrpSpPr/>
            <p:nvPr/>
          </p:nvGrpSpPr>
          <p:grpSpPr>
            <a:xfrm flipH="1">
              <a:off x="7960325" y="414418"/>
              <a:ext cx="310295" cy="307601"/>
              <a:chOff x="1969331" y="802493"/>
              <a:chExt cx="310295" cy="307601"/>
            </a:xfrm>
          </p:grpSpPr>
          <p:sp>
            <p:nvSpPr>
              <p:cNvPr id="987" name="Google Shape;987;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8"/>
              <p:cNvGrpSpPr/>
              <p:nvPr/>
            </p:nvGrpSpPr>
            <p:grpSpPr>
              <a:xfrm>
                <a:off x="1969331" y="802493"/>
                <a:ext cx="310295" cy="307601"/>
                <a:chOff x="4037750" y="3523325"/>
                <a:chExt cx="108975" cy="108025"/>
              </a:xfrm>
            </p:grpSpPr>
            <p:sp>
              <p:nvSpPr>
                <p:cNvPr id="989" name="Google Shape;989;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5" name="Google Shape;995;p8"/>
          <p:cNvGrpSpPr/>
          <p:nvPr/>
        </p:nvGrpSpPr>
        <p:grpSpPr>
          <a:xfrm>
            <a:off x="714214" y="4473580"/>
            <a:ext cx="7715881" cy="314092"/>
            <a:chOff x="946206" y="1234018"/>
            <a:chExt cx="7556440" cy="307601"/>
          </a:xfrm>
        </p:grpSpPr>
        <p:grpSp>
          <p:nvGrpSpPr>
            <p:cNvPr id="996" name="Google Shape;996;p8"/>
            <p:cNvGrpSpPr/>
            <p:nvPr/>
          </p:nvGrpSpPr>
          <p:grpSpPr>
            <a:xfrm>
              <a:off x="1114930" y="1355757"/>
              <a:ext cx="7163972" cy="64150"/>
              <a:chOff x="1299890" y="844622"/>
              <a:chExt cx="6544233" cy="64143"/>
            </a:xfrm>
          </p:grpSpPr>
          <p:grpSp>
            <p:nvGrpSpPr>
              <p:cNvPr id="997" name="Google Shape;997;p8"/>
              <p:cNvGrpSpPr/>
              <p:nvPr/>
            </p:nvGrpSpPr>
            <p:grpSpPr>
              <a:xfrm>
                <a:off x="4528885" y="844622"/>
                <a:ext cx="3315238" cy="64143"/>
                <a:chOff x="896765" y="648922"/>
                <a:chExt cx="3315238" cy="64143"/>
              </a:xfrm>
            </p:grpSpPr>
            <p:sp>
              <p:nvSpPr>
                <p:cNvPr id="998" name="Google Shape;998;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8"/>
              <p:cNvGrpSpPr/>
              <p:nvPr/>
            </p:nvGrpSpPr>
            <p:grpSpPr>
              <a:xfrm>
                <a:off x="1299890" y="844622"/>
                <a:ext cx="3315238" cy="64143"/>
                <a:chOff x="896765" y="648922"/>
                <a:chExt cx="3315238" cy="64143"/>
              </a:xfrm>
            </p:grpSpPr>
            <p:sp>
              <p:nvSpPr>
                <p:cNvPr id="1032" name="Google Shape;1032;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5" name="Google Shape;1065;p8"/>
            <p:cNvGrpSpPr/>
            <p:nvPr/>
          </p:nvGrpSpPr>
          <p:grpSpPr>
            <a:xfrm>
              <a:off x="946206" y="1234018"/>
              <a:ext cx="310295" cy="307601"/>
              <a:chOff x="1969331" y="802493"/>
              <a:chExt cx="310295" cy="307601"/>
            </a:xfrm>
          </p:grpSpPr>
          <p:sp>
            <p:nvSpPr>
              <p:cNvPr id="1066" name="Google Shape;1066;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 name="Google Shape;1067;p8"/>
              <p:cNvGrpSpPr/>
              <p:nvPr/>
            </p:nvGrpSpPr>
            <p:grpSpPr>
              <a:xfrm>
                <a:off x="1969331" y="802493"/>
                <a:ext cx="310295" cy="307601"/>
                <a:chOff x="4037750" y="3523325"/>
                <a:chExt cx="108975" cy="108025"/>
              </a:xfrm>
            </p:grpSpPr>
            <p:sp>
              <p:nvSpPr>
                <p:cNvPr id="1068" name="Google Shape;1068;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4" name="Google Shape;1074;p8"/>
            <p:cNvGrpSpPr/>
            <p:nvPr/>
          </p:nvGrpSpPr>
          <p:grpSpPr>
            <a:xfrm flipH="1">
              <a:off x="8192350" y="1234018"/>
              <a:ext cx="310295" cy="307601"/>
              <a:chOff x="1969331" y="802493"/>
              <a:chExt cx="310295" cy="307601"/>
            </a:xfrm>
          </p:grpSpPr>
          <p:sp>
            <p:nvSpPr>
              <p:cNvPr id="1075" name="Google Shape;1075;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 name="Google Shape;1076;p8"/>
              <p:cNvGrpSpPr/>
              <p:nvPr/>
            </p:nvGrpSpPr>
            <p:grpSpPr>
              <a:xfrm>
                <a:off x="1969331" y="802493"/>
                <a:ext cx="310295" cy="307601"/>
                <a:chOff x="4037750" y="3523325"/>
                <a:chExt cx="108975" cy="108025"/>
              </a:xfrm>
            </p:grpSpPr>
            <p:sp>
              <p:nvSpPr>
                <p:cNvPr id="1077" name="Google Shape;1077;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95"/>
        <p:cNvGrpSpPr/>
        <p:nvPr/>
      </p:nvGrpSpPr>
      <p:grpSpPr>
        <a:xfrm>
          <a:off x="0" y="0"/>
          <a:ext cx="0" cy="0"/>
          <a:chOff x="0" y="0"/>
          <a:chExt cx="0" cy="0"/>
        </a:xfrm>
      </p:grpSpPr>
      <p:sp>
        <p:nvSpPr>
          <p:cNvPr id="1296" name="Google Shape;1296;p10"/>
          <p:cNvSpPr txBox="1">
            <a:spLocks noGrp="1"/>
          </p:cNvSpPr>
          <p:nvPr>
            <p:ph type="title"/>
          </p:nvPr>
        </p:nvSpPr>
        <p:spPr>
          <a:xfrm>
            <a:off x="1718975" y="539950"/>
            <a:ext cx="5831100" cy="113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297"/>
        <p:cNvGrpSpPr/>
        <p:nvPr/>
      </p:nvGrpSpPr>
      <p:grpSpPr>
        <a:xfrm>
          <a:off x="0" y="0"/>
          <a:ext cx="0" cy="0"/>
          <a:chOff x="0" y="0"/>
          <a:chExt cx="0" cy="0"/>
        </a:xfrm>
      </p:grpSpPr>
      <p:pic>
        <p:nvPicPr>
          <p:cNvPr id="1298" name="Google Shape;1298;p11"/>
          <p:cNvPicPr preferRelativeResize="0"/>
          <p:nvPr/>
        </p:nvPicPr>
        <p:blipFill rotWithShape="1">
          <a:blip r:embed="rId2">
            <a:alphaModFix/>
          </a:blip>
          <a:srcRect t="7798" b="7806"/>
          <a:stretch/>
        </p:blipFill>
        <p:spPr>
          <a:xfrm>
            <a:off x="0" y="0"/>
            <a:ext cx="9144003" cy="5143501"/>
          </a:xfrm>
          <a:prstGeom prst="rect">
            <a:avLst/>
          </a:prstGeom>
          <a:noFill/>
          <a:ln>
            <a:noFill/>
          </a:ln>
        </p:spPr>
      </p:pic>
      <p:pic>
        <p:nvPicPr>
          <p:cNvPr id="1299" name="Google Shape;1299;p11"/>
          <p:cNvPicPr preferRelativeResize="0"/>
          <p:nvPr/>
        </p:nvPicPr>
        <p:blipFill>
          <a:blip r:embed="rId3">
            <a:alphaModFix/>
          </a:blip>
          <a:stretch>
            <a:fillRect/>
          </a:stretch>
        </p:blipFill>
        <p:spPr>
          <a:xfrm>
            <a:off x="1143163" y="409075"/>
            <a:ext cx="6858000" cy="5143500"/>
          </a:xfrm>
          <a:prstGeom prst="rect">
            <a:avLst/>
          </a:prstGeom>
          <a:noFill/>
          <a:ln>
            <a:noFill/>
          </a:ln>
        </p:spPr>
      </p:pic>
      <p:sp>
        <p:nvSpPr>
          <p:cNvPr id="1300" name="Google Shape;1300;p11"/>
          <p:cNvSpPr txBox="1">
            <a:spLocks noGrp="1"/>
          </p:cNvSpPr>
          <p:nvPr>
            <p:ph type="title" hasCustomPrompt="1"/>
          </p:nvPr>
        </p:nvSpPr>
        <p:spPr>
          <a:xfrm>
            <a:off x="1391625" y="1665250"/>
            <a:ext cx="6360900" cy="13833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8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301" name="Google Shape;1301;p11"/>
          <p:cNvSpPr txBox="1">
            <a:spLocks noGrp="1"/>
          </p:cNvSpPr>
          <p:nvPr>
            <p:ph type="body" idx="1"/>
          </p:nvPr>
        </p:nvSpPr>
        <p:spPr>
          <a:xfrm>
            <a:off x="1391625" y="3048650"/>
            <a:ext cx="6360900" cy="429600"/>
          </a:xfrm>
          <a:prstGeom prst="rect">
            <a:avLst/>
          </a:prstGeom>
        </p:spPr>
        <p:txBody>
          <a:bodyPr spcFirstLastPara="1" wrap="square" lIns="91425" tIns="91425" rIns="91425" bIns="91425" anchor="ctr" anchorCtr="0">
            <a:noAutofit/>
          </a:bodyPr>
          <a:lstStyle>
            <a:lvl1pPr marL="457200" lvl="0" indent="-317500" algn="ctr">
              <a:spcBef>
                <a:spcPts val="0"/>
              </a:spcBef>
              <a:spcAft>
                <a:spcPts val="0"/>
              </a:spcAft>
              <a:buSzPts val="1400"/>
              <a:buChar char="●"/>
              <a:defRPr sz="18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1302" name="Google Shape;1302;p11"/>
          <p:cNvGrpSpPr/>
          <p:nvPr/>
        </p:nvGrpSpPr>
        <p:grpSpPr>
          <a:xfrm>
            <a:off x="714208" y="355816"/>
            <a:ext cx="7715881" cy="314092"/>
            <a:chOff x="714181" y="414418"/>
            <a:chExt cx="7556440" cy="307601"/>
          </a:xfrm>
        </p:grpSpPr>
        <p:grpSp>
          <p:nvGrpSpPr>
            <p:cNvPr id="1303" name="Google Shape;1303;p11"/>
            <p:cNvGrpSpPr/>
            <p:nvPr/>
          </p:nvGrpSpPr>
          <p:grpSpPr>
            <a:xfrm>
              <a:off x="882905" y="536157"/>
              <a:ext cx="7163972" cy="64150"/>
              <a:chOff x="1299890" y="844622"/>
              <a:chExt cx="6544233" cy="64143"/>
            </a:xfrm>
          </p:grpSpPr>
          <p:grpSp>
            <p:nvGrpSpPr>
              <p:cNvPr id="1304" name="Google Shape;1304;p11"/>
              <p:cNvGrpSpPr/>
              <p:nvPr/>
            </p:nvGrpSpPr>
            <p:grpSpPr>
              <a:xfrm>
                <a:off x="4528885" y="844622"/>
                <a:ext cx="3315238" cy="64143"/>
                <a:chOff x="896765" y="648922"/>
                <a:chExt cx="3315238" cy="64143"/>
              </a:xfrm>
            </p:grpSpPr>
            <p:sp>
              <p:nvSpPr>
                <p:cNvPr id="1305" name="Google Shape;1305;p1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 name="Google Shape;1338;p11"/>
              <p:cNvGrpSpPr/>
              <p:nvPr/>
            </p:nvGrpSpPr>
            <p:grpSpPr>
              <a:xfrm>
                <a:off x="1299890" y="844622"/>
                <a:ext cx="3315238" cy="64143"/>
                <a:chOff x="896765" y="648922"/>
                <a:chExt cx="3315238" cy="64143"/>
              </a:xfrm>
            </p:grpSpPr>
            <p:sp>
              <p:nvSpPr>
                <p:cNvPr id="1339" name="Google Shape;1339;p1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2" name="Google Shape;1372;p11"/>
            <p:cNvGrpSpPr/>
            <p:nvPr/>
          </p:nvGrpSpPr>
          <p:grpSpPr>
            <a:xfrm>
              <a:off x="714181" y="414418"/>
              <a:ext cx="310295" cy="307601"/>
              <a:chOff x="1969331" y="802493"/>
              <a:chExt cx="310295" cy="307601"/>
            </a:xfrm>
          </p:grpSpPr>
          <p:sp>
            <p:nvSpPr>
              <p:cNvPr id="1373" name="Google Shape;1373;p11"/>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 name="Google Shape;1374;p11"/>
              <p:cNvGrpSpPr/>
              <p:nvPr/>
            </p:nvGrpSpPr>
            <p:grpSpPr>
              <a:xfrm>
                <a:off x="1969331" y="802493"/>
                <a:ext cx="310295" cy="307601"/>
                <a:chOff x="4037750" y="3523325"/>
                <a:chExt cx="108975" cy="108025"/>
              </a:xfrm>
            </p:grpSpPr>
            <p:sp>
              <p:nvSpPr>
                <p:cNvPr id="1375" name="Google Shape;1375;p11"/>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1"/>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1"/>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381;p11"/>
            <p:cNvGrpSpPr/>
            <p:nvPr/>
          </p:nvGrpSpPr>
          <p:grpSpPr>
            <a:xfrm flipH="1">
              <a:off x="7960325" y="414418"/>
              <a:ext cx="310295" cy="307601"/>
              <a:chOff x="1969331" y="802493"/>
              <a:chExt cx="310295" cy="307601"/>
            </a:xfrm>
          </p:grpSpPr>
          <p:sp>
            <p:nvSpPr>
              <p:cNvPr id="1382" name="Google Shape;1382;p11"/>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 name="Google Shape;1383;p11"/>
              <p:cNvGrpSpPr/>
              <p:nvPr/>
            </p:nvGrpSpPr>
            <p:grpSpPr>
              <a:xfrm>
                <a:off x="1969331" y="802493"/>
                <a:ext cx="310295" cy="307601"/>
                <a:chOff x="4037750" y="3523325"/>
                <a:chExt cx="108975" cy="108025"/>
              </a:xfrm>
            </p:grpSpPr>
            <p:sp>
              <p:nvSpPr>
                <p:cNvPr id="1384" name="Google Shape;1384;p11"/>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1"/>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1"/>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1"/>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90" name="Google Shape;1390;p11"/>
          <p:cNvGrpSpPr/>
          <p:nvPr/>
        </p:nvGrpSpPr>
        <p:grpSpPr>
          <a:xfrm>
            <a:off x="714214" y="4473580"/>
            <a:ext cx="7715881" cy="314092"/>
            <a:chOff x="946206" y="1234018"/>
            <a:chExt cx="7556440" cy="307601"/>
          </a:xfrm>
        </p:grpSpPr>
        <p:grpSp>
          <p:nvGrpSpPr>
            <p:cNvPr id="1391" name="Google Shape;1391;p11"/>
            <p:cNvGrpSpPr/>
            <p:nvPr/>
          </p:nvGrpSpPr>
          <p:grpSpPr>
            <a:xfrm>
              <a:off x="1114930" y="1355757"/>
              <a:ext cx="7163972" cy="64150"/>
              <a:chOff x="1299890" y="844622"/>
              <a:chExt cx="6544233" cy="64143"/>
            </a:xfrm>
          </p:grpSpPr>
          <p:grpSp>
            <p:nvGrpSpPr>
              <p:cNvPr id="1392" name="Google Shape;1392;p11"/>
              <p:cNvGrpSpPr/>
              <p:nvPr/>
            </p:nvGrpSpPr>
            <p:grpSpPr>
              <a:xfrm>
                <a:off x="4528885" y="844622"/>
                <a:ext cx="3315238" cy="64143"/>
                <a:chOff x="896765" y="648922"/>
                <a:chExt cx="3315238" cy="64143"/>
              </a:xfrm>
            </p:grpSpPr>
            <p:sp>
              <p:nvSpPr>
                <p:cNvPr id="1393" name="Google Shape;1393;p1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11"/>
              <p:cNvGrpSpPr/>
              <p:nvPr/>
            </p:nvGrpSpPr>
            <p:grpSpPr>
              <a:xfrm>
                <a:off x="1299890" y="844622"/>
                <a:ext cx="3315238" cy="64143"/>
                <a:chOff x="896765" y="648922"/>
                <a:chExt cx="3315238" cy="64143"/>
              </a:xfrm>
            </p:grpSpPr>
            <p:sp>
              <p:nvSpPr>
                <p:cNvPr id="1427" name="Google Shape;1427;p1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0" name="Google Shape;1460;p11"/>
            <p:cNvGrpSpPr/>
            <p:nvPr/>
          </p:nvGrpSpPr>
          <p:grpSpPr>
            <a:xfrm>
              <a:off x="946206" y="1234018"/>
              <a:ext cx="310295" cy="307601"/>
              <a:chOff x="1969331" y="802493"/>
              <a:chExt cx="310295" cy="307601"/>
            </a:xfrm>
          </p:grpSpPr>
          <p:sp>
            <p:nvSpPr>
              <p:cNvPr id="1461" name="Google Shape;1461;p11"/>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 name="Google Shape;1462;p11"/>
              <p:cNvGrpSpPr/>
              <p:nvPr/>
            </p:nvGrpSpPr>
            <p:grpSpPr>
              <a:xfrm>
                <a:off x="1969331" y="802493"/>
                <a:ext cx="310295" cy="307601"/>
                <a:chOff x="4037750" y="3523325"/>
                <a:chExt cx="108975" cy="108025"/>
              </a:xfrm>
            </p:grpSpPr>
            <p:sp>
              <p:nvSpPr>
                <p:cNvPr id="1463" name="Google Shape;1463;p11"/>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1"/>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1"/>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1"/>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9" name="Google Shape;1469;p11"/>
            <p:cNvGrpSpPr/>
            <p:nvPr/>
          </p:nvGrpSpPr>
          <p:grpSpPr>
            <a:xfrm flipH="1">
              <a:off x="8192350" y="1234018"/>
              <a:ext cx="310295" cy="307601"/>
              <a:chOff x="1969331" y="802493"/>
              <a:chExt cx="310295" cy="307601"/>
            </a:xfrm>
          </p:grpSpPr>
          <p:sp>
            <p:nvSpPr>
              <p:cNvPr id="1470" name="Google Shape;1470;p11"/>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 name="Google Shape;1471;p11"/>
              <p:cNvGrpSpPr/>
              <p:nvPr/>
            </p:nvGrpSpPr>
            <p:grpSpPr>
              <a:xfrm>
                <a:off x="1969331" y="802493"/>
                <a:ext cx="310295" cy="307601"/>
                <a:chOff x="4037750" y="3523325"/>
                <a:chExt cx="108975" cy="108025"/>
              </a:xfrm>
            </p:grpSpPr>
            <p:sp>
              <p:nvSpPr>
                <p:cNvPr id="1472" name="Google Shape;1472;p11"/>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1"/>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1"/>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image" Target="../media/image1.jpg"/><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5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Fondamento"/>
              <a:buNone/>
              <a:defRPr sz="3000" b="1">
                <a:solidFill>
                  <a:schemeClr val="dk1"/>
                </a:solidFill>
                <a:latin typeface="Fondamento"/>
                <a:ea typeface="Fondamento"/>
                <a:cs typeface="Fondamento"/>
                <a:sym typeface="Fondament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1pPr>
            <a:lvl2pPr marL="914400" lvl="1"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2pPr>
            <a:lvl3pPr marL="1371600" lvl="2"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3pPr>
            <a:lvl4pPr marL="1828800" lvl="3"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4pPr>
            <a:lvl5pPr marL="2286000" lvl="4"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5pPr>
            <a:lvl6pPr marL="2743200" lvl="5"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6pPr>
            <a:lvl7pPr marL="3200400" lvl="6"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7pPr>
            <a:lvl8pPr marL="3657600" lvl="7"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8pPr>
            <a:lvl9pPr marL="4114800" lvl="8"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Lst>
  <p:transition spd="med">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12.xml"/><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12.xml"/><Relationship Id="rId5" Type="http://schemas.openxmlformats.org/officeDocument/2006/relationships/image" Target="../media/image20.png"/><Relationship Id="rId4" Type="http://schemas.openxmlformats.org/officeDocument/2006/relationships/image" Target="../media/image19.png"/></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12.xml"/><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841"/>
        <p:cNvGrpSpPr/>
        <p:nvPr/>
      </p:nvGrpSpPr>
      <p:grpSpPr>
        <a:xfrm>
          <a:off x="0" y="0"/>
          <a:ext cx="0" cy="0"/>
          <a:chOff x="0" y="0"/>
          <a:chExt cx="0" cy="0"/>
        </a:xfrm>
      </p:grpSpPr>
      <p:sp>
        <p:nvSpPr>
          <p:cNvPr id="5842" name="Google Shape;5842;p57"/>
          <p:cNvSpPr txBox="1">
            <a:spLocks noGrp="1"/>
          </p:cNvSpPr>
          <p:nvPr>
            <p:ph type="ctrTitle"/>
          </p:nvPr>
        </p:nvSpPr>
        <p:spPr>
          <a:xfrm>
            <a:off x="919925" y="1291938"/>
            <a:ext cx="7291200" cy="132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I </a:t>
            </a:r>
            <a:r>
              <a:rPr lang="en" dirty="0" smtClean="0"/>
              <a:t>BABILONESI</a:t>
            </a:r>
            <a:endParaRPr dirty="0"/>
          </a:p>
        </p:txBody>
      </p:sp>
      <p:sp>
        <p:nvSpPr>
          <p:cNvPr id="5843" name="Google Shape;5843;p57"/>
          <p:cNvSpPr txBox="1">
            <a:spLocks noGrp="1"/>
          </p:cNvSpPr>
          <p:nvPr>
            <p:ph type="subTitle" idx="1"/>
          </p:nvPr>
        </p:nvSpPr>
        <p:spPr>
          <a:xfrm>
            <a:off x="1849350" y="3414438"/>
            <a:ext cx="5445300" cy="43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e </a:t>
            </a:r>
            <a:r>
              <a:rPr lang="en" dirty="0" smtClean="0"/>
              <a:t>il tuo testo di sintesi sul quaderno</a:t>
            </a:r>
            <a:endParaRPr dirty="0"/>
          </a:p>
        </p:txBody>
      </p:sp>
      <p:sp>
        <p:nvSpPr>
          <p:cNvPr id="5844" name="Google Shape;5844;p57"/>
          <p:cNvSpPr/>
          <p:nvPr/>
        </p:nvSpPr>
        <p:spPr>
          <a:xfrm>
            <a:off x="8982209" y="4435066"/>
            <a:ext cx="15416" cy="14904"/>
          </a:xfrm>
          <a:custGeom>
            <a:avLst/>
            <a:gdLst/>
            <a:ahLst/>
            <a:cxnLst/>
            <a:rect l="l" t="t" r="r" b="b"/>
            <a:pathLst>
              <a:path w="422" h="408" extrusionOk="0">
                <a:moveTo>
                  <a:pt x="230" y="0"/>
                </a:moveTo>
                <a:cubicBezTo>
                  <a:pt x="0" y="0"/>
                  <a:pt x="0" y="115"/>
                  <a:pt x="77" y="268"/>
                </a:cubicBezTo>
                <a:cubicBezTo>
                  <a:pt x="106" y="327"/>
                  <a:pt x="136" y="408"/>
                  <a:pt x="200" y="408"/>
                </a:cubicBezTo>
                <a:cubicBezTo>
                  <a:pt x="219" y="408"/>
                  <a:pt x="241" y="400"/>
                  <a:pt x="268" y="383"/>
                </a:cubicBezTo>
                <a:cubicBezTo>
                  <a:pt x="383" y="383"/>
                  <a:pt x="421" y="268"/>
                  <a:pt x="383" y="153"/>
                </a:cubicBezTo>
                <a:cubicBezTo>
                  <a:pt x="345" y="77"/>
                  <a:pt x="306" y="38"/>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7"/>
          <p:cNvSpPr txBox="1">
            <a:spLocks noGrp="1"/>
          </p:cNvSpPr>
          <p:nvPr>
            <p:ph type="subTitle" idx="2"/>
          </p:nvPr>
        </p:nvSpPr>
        <p:spPr>
          <a:xfrm>
            <a:off x="926550" y="2612550"/>
            <a:ext cx="7291200" cy="6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La Storia con le immagini…</a:t>
            </a:r>
            <a:endParaRPr/>
          </a:p>
        </p:txBody>
      </p:sp>
      <p:sp>
        <p:nvSpPr>
          <p:cNvPr id="5846" name="Google Shape;5846;p57"/>
          <p:cNvSpPr/>
          <p:nvPr/>
        </p:nvSpPr>
        <p:spPr>
          <a:xfrm rot="10800000">
            <a:off x="3004727" y="562860"/>
            <a:ext cx="11348" cy="10743"/>
          </a:xfrm>
          <a:custGeom>
            <a:avLst/>
            <a:gdLst/>
            <a:ahLst/>
            <a:cxnLst/>
            <a:rect l="l" t="t" r="r" b="b"/>
            <a:pathLst>
              <a:path w="75" h="71" extrusionOk="0">
                <a:moveTo>
                  <a:pt x="36" y="1"/>
                </a:moveTo>
                <a:cubicBezTo>
                  <a:pt x="23" y="1"/>
                  <a:pt x="10" y="13"/>
                  <a:pt x="10" y="39"/>
                </a:cubicBezTo>
                <a:cubicBezTo>
                  <a:pt x="1" y="58"/>
                  <a:pt x="12" y="70"/>
                  <a:pt x="29" y="70"/>
                </a:cubicBezTo>
                <a:cubicBezTo>
                  <a:pt x="35" y="70"/>
                  <a:pt x="42" y="68"/>
                  <a:pt x="49" y="65"/>
                </a:cubicBezTo>
                <a:cubicBezTo>
                  <a:pt x="62" y="65"/>
                  <a:pt x="74" y="52"/>
                  <a:pt x="74" y="39"/>
                </a:cubicBezTo>
                <a:cubicBezTo>
                  <a:pt x="74" y="13"/>
                  <a:pt x="62" y="1"/>
                  <a:pt x="36" y="1"/>
                </a:cubicBezTo>
                <a:close/>
              </a:path>
            </a:pathLst>
          </a:custGeom>
          <a:solidFill>
            <a:schemeClr val="dk2">
              <a:alpha val="23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289"/>
        <p:cNvGrpSpPr/>
        <p:nvPr/>
      </p:nvGrpSpPr>
      <p:grpSpPr>
        <a:xfrm>
          <a:off x="0" y="0"/>
          <a:ext cx="0" cy="0"/>
          <a:chOff x="0" y="0"/>
          <a:chExt cx="0" cy="0"/>
        </a:xfrm>
      </p:grpSpPr>
      <p:sp>
        <p:nvSpPr>
          <p:cNvPr id="7290" name="Google Shape;7290;p74"/>
          <p:cNvSpPr txBox="1">
            <a:spLocks noGrp="1"/>
          </p:cNvSpPr>
          <p:nvPr>
            <p:ph type="title"/>
          </p:nvPr>
        </p:nvSpPr>
        <p:spPr>
          <a:xfrm flipH="1">
            <a:off x="89525" y="66947"/>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7291" name="Google Shape;7291;p74"/>
          <p:cNvSpPr txBox="1">
            <a:spLocks noGrp="1"/>
          </p:cNvSpPr>
          <p:nvPr>
            <p:ph type="subTitle" idx="2"/>
          </p:nvPr>
        </p:nvSpPr>
        <p:spPr>
          <a:xfrm>
            <a:off x="3124754" y="12702"/>
            <a:ext cx="2919444"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Cultura</a:t>
            </a:r>
            <a:endParaRPr dirty="0"/>
          </a:p>
        </p:txBody>
      </p:sp>
      <p:grpSp>
        <p:nvGrpSpPr>
          <p:cNvPr id="7292" name="Google Shape;7292;p74"/>
          <p:cNvGrpSpPr/>
          <p:nvPr/>
        </p:nvGrpSpPr>
        <p:grpSpPr>
          <a:xfrm>
            <a:off x="813610" y="247142"/>
            <a:ext cx="7516796" cy="184719"/>
            <a:chOff x="813535" y="1066879"/>
            <a:chExt cx="7516796" cy="184719"/>
          </a:xfrm>
        </p:grpSpPr>
        <p:grpSp>
          <p:nvGrpSpPr>
            <p:cNvPr id="7293" name="Google Shape;7293;p74"/>
            <p:cNvGrpSpPr/>
            <p:nvPr/>
          </p:nvGrpSpPr>
          <p:grpSpPr>
            <a:xfrm>
              <a:off x="813535" y="1066879"/>
              <a:ext cx="188096" cy="184719"/>
              <a:chOff x="1975445" y="1742475"/>
              <a:chExt cx="260628" cy="255950"/>
            </a:xfrm>
          </p:grpSpPr>
          <p:sp>
            <p:nvSpPr>
              <p:cNvPr id="7294" name="Google Shape;7294;p74"/>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4"/>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74"/>
            <p:cNvGrpSpPr/>
            <p:nvPr/>
          </p:nvGrpSpPr>
          <p:grpSpPr>
            <a:xfrm>
              <a:off x="989955" y="1127164"/>
              <a:ext cx="7163972" cy="64150"/>
              <a:chOff x="1299890" y="844622"/>
              <a:chExt cx="6544233" cy="64143"/>
            </a:xfrm>
          </p:grpSpPr>
          <p:grpSp>
            <p:nvGrpSpPr>
              <p:cNvPr id="7297" name="Google Shape;7297;p74"/>
              <p:cNvGrpSpPr/>
              <p:nvPr/>
            </p:nvGrpSpPr>
            <p:grpSpPr>
              <a:xfrm>
                <a:off x="4528885" y="844622"/>
                <a:ext cx="3315238" cy="64143"/>
                <a:chOff x="896765" y="648922"/>
                <a:chExt cx="3315238" cy="64143"/>
              </a:xfrm>
            </p:grpSpPr>
            <p:sp>
              <p:nvSpPr>
                <p:cNvPr id="7298" name="Google Shape;7298;p7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74"/>
              <p:cNvGrpSpPr/>
              <p:nvPr/>
            </p:nvGrpSpPr>
            <p:grpSpPr>
              <a:xfrm>
                <a:off x="1299890" y="844622"/>
                <a:ext cx="3315238" cy="64143"/>
                <a:chOff x="896765" y="648922"/>
                <a:chExt cx="3315238" cy="64143"/>
              </a:xfrm>
            </p:grpSpPr>
            <p:sp>
              <p:nvSpPr>
                <p:cNvPr id="7332" name="Google Shape;7332;p7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5" name="Google Shape;7365;p74"/>
            <p:cNvGrpSpPr/>
            <p:nvPr/>
          </p:nvGrpSpPr>
          <p:grpSpPr>
            <a:xfrm flipH="1">
              <a:off x="8142235" y="1066879"/>
              <a:ext cx="188096" cy="184719"/>
              <a:chOff x="1975445" y="1742475"/>
              <a:chExt cx="260628" cy="255950"/>
            </a:xfrm>
          </p:grpSpPr>
          <p:sp>
            <p:nvSpPr>
              <p:cNvPr id="7366" name="Google Shape;7366;p74"/>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4"/>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68" name="Google Shape;7368;p74"/>
          <p:cNvSpPr txBox="1">
            <a:spLocks noGrp="1"/>
          </p:cNvSpPr>
          <p:nvPr>
            <p:ph type="ctrTitle" idx="4294967295"/>
          </p:nvPr>
        </p:nvSpPr>
        <p:spPr>
          <a:xfrm>
            <a:off x="1058667" y="-91534"/>
            <a:ext cx="2674800" cy="67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t>I </a:t>
            </a:r>
            <a:r>
              <a:rPr lang="en" sz="2400" dirty="0" smtClean="0"/>
              <a:t>BABILONESI</a:t>
            </a:r>
            <a:endParaRPr sz="2400" dirty="0"/>
          </a:p>
        </p:txBody>
      </p:sp>
      <p:sp>
        <p:nvSpPr>
          <p:cNvPr id="7369" name="Google Shape;7369;p74"/>
          <p:cNvSpPr/>
          <p:nvPr/>
        </p:nvSpPr>
        <p:spPr>
          <a:xfrm>
            <a:off x="5214200" y="3540000"/>
            <a:ext cx="3330175" cy="238425"/>
          </a:xfrm>
          <a:custGeom>
            <a:avLst/>
            <a:gdLst/>
            <a:ahLst/>
            <a:cxnLst/>
            <a:rect l="l" t="t" r="r" b="b"/>
            <a:pathLst>
              <a:path w="133207" h="9537" extrusionOk="0">
                <a:moveTo>
                  <a:pt x="0" y="0"/>
                </a:moveTo>
                <a:cubicBezTo>
                  <a:pt x="9656" y="1521"/>
                  <a:pt x="35735" y="7832"/>
                  <a:pt x="57936" y="9124"/>
                </a:cubicBezTo>
                <a:cubicBezTo>
                  <a:pt x="80137" y="10417"/>
                  <a:pt x="120662" y="7983"/>
                  <a:pt x="133207" y="7755"/>
                </a:cubicBezTo>
              </a:path>
            </a:pathLst>
          </a:custGeom>
          <a:noFill/>
          <a:ln w="19050" cap="flat" cmpd="sng">
            <a:solidFill>
              <a:srgbClr val="F2F2F2"/>
            </a:solidFill>
            <a:prstDash val="dot"/>
            <a:round/>
            <a:headEnd type="none" w="med" len="med"/>
            <a:tailEnd type="stealth" w="med" len="med"/>
          </a:ln>
        </p:spPr>
      </p:sp>
      <p:sp>
        <p:nvSpPr>
          <p:cNvPr id="7370" name="Google Shape;7370;p74"/>
          <p:cNvSpPr txBox="1">
            <a:spLocks noGrp="1"/>
          </p:cNvSpPr>
          <p:nvPr>
            <p:ph type="subTitle" idx="1"/>
          </p:nvPr>
        </p:nvSpPr>
        <p:spPr>
          <a:xfrm>
            <a:off x="89525" y="515131"/>
            <a:ext cx="8909002" cy="137648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smtClean="0"/>
              <a:t>Hanno tutte le conoscenze dei Sumeri, compreso l’uso dell’</a:t>
            </a:r>
            <a:r>
              <a:rPr lang="en" sz="1800" b="1" dirty="0" smtClean="0"/>
              <a:t>alfabeto cuneiforme</a:t>
            </a:r>
            <a:r>
              <a:rPr lang="en" sz="1800" dirty="0" smtClean="0"/>
              <a:t>; sono abili </a:t>
            </a:r>
            <a:r>
              <a:rPr lang="en" sz="1800" b="1" dirty="0" smtClean="0"/>
              <a:t>ingegneri idraulici</a:t>
            </a:r>
            <a:r>
              <a:rPr lang="en" sz="1800" dirty="0" smtClean="0"/>
              <a:t>, </a:t>
            </a:r>
            <a:r>
              <a:rPr lang="en" sz="1800" b="1" dirty="0" smtClean="0"/>
              <a:t>matematici</a:t>
            </a:r>
            <a:r>
              <a:rPr lang="en" sz="1800" dirty="0" smtClean="0"/>
              <a:t> e </a:t>
            </a:r>
            <a:r>
              <a:rPr lang="en" sz="1800" b="1" dirty="0" smtClean="0"/>
              <a:t>astronomi</a:t>
            </a:r>
            <a:r>
              <a:rPr lang="en" sz="1800" dirty="0" smtClean="0"/>
              <a:t>. L’anno era formato da 354 giorni diviso in 12 mesi che seguivano il ciclo della Luna e ogni 3 anni aggiungevano un mese di 33 giorni.</a:t>
            </a:r>
            <a:endParaRPr sz="1800" dirty="0"/>
          </a:p>
        </p:txBody>
      </p:sp>
      <p:pic>
        <p:nvPicPr>
          <p:cNvPr id="3" name="Immagine 2"/>
          <p:cNvPicPr>
            <a:picLocks noChangeAspect="1"/>
          </p:cNvPicPr>
          <p:nvPr/>
        </p:nvPicPr>
        <p:blipFill>
          <a:blip r:embed="rId3"/>
          <a:stretch>
            <a:fillRect/>
          </a:stretch>
        </p:blipFill>
        <p:spPr>
          <a:xfrm>
            <a:off x="3770973" y="1651150"/>
            <a:ext cx="4961050" cy="3223539"/>
          </a:xfrm>
          <a:prstGeom prst="rect">
            <a:avLst/>
          </a:prstGeom>
        </p:spPr>
      </p:pic>
      <p:sp>
        <p:nvSpPr>
          <p:cNvPr id="87" name="Google Shape;7370;p74"/>
          <p:cNvSpPr txBox="1">
            <a:spLocks noGrp="1"/>
          </p:cNvSpPr>
          <p:nvPr>
            <p:ph type="subTitle" idx="1"/>
          </p:nvPr>
        </p:nvSpPr>
        <p:spPr>
          <a:xfrm>
            <a:off x="119991" y="1651559"/>
            <a:ext cx="3411373" cy="29412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smtClean="0"/>
              <a:t>Sono in grado di compiere </a:t>
            </a:r>
            <a:r>
              <a:rPr lang="en" sz="1800" b="1" dirty="0" smtClean="0"/>
              <a:t>interventi chirurgici</a:t>
            </a:r>
            <a:r>
              <a:rPr lang="en" sz="1800" dirty="0" smtClean="0"/>
              <a:t>, soprattutto alla testa e agli occhi.</a:t>
            </a:r>
          </a:p>
          <a:p>
            <a:pPr marL="0" lvl="0" indent="0" algn="l" rtl="0">
              <a:spcBef>
                <a:spcPts val="0"/>
              </a:spcBef>
              <a:spcAft>
                <a:spcPts val="0"/>
              </a:spcAft>
              <a:buNone/>
            </a:pPr>
            <a:r>
              <a:rPr lang="en" sz="1800" dirty="0" smtClean="0"/>
              <a:t>C’erano 2 tipi di dottori:</a:t>
            </a:r>
          </a:p>
          <a:p>
            <a:pPr marL="285750" lvl="0" indent="-285750" algn="l" rtl="0">
              <a:spcBef>
                <a:spcPts val="0"/>
              </a:spcBef>
              <a:spcAft>
                <a:spcPts val="0"/>
              </a:spcAft>
              <a:buFontTx/>
              <a:buChar char="-"/>
            </a:pPr>
            <a:r>
              <a:rPr lang="it-IT" sz="1800" dirty="0" smtClean="0"/>
              <a:t>l’</a:t>
            </a:r>
            <a:r>
              <a:rPr lang="it-IT" sz="1800" b="1" dirty="0" err="1" smtClean="0"/>
              <a:t>ashipu</a:t>
            </a:r>
            <a:r>
              <a:rPr lang="it-IT" sz="1800" dirty="0" smtClean="0"/>
              <a:t>, un esperto di magia</a:t>
            </a:r>
          </a:p>
          <a:p>
            <a:pPr marL="0" lvl="0" indent="0" algn="l" rtl="0">
              <a:spcBef>
                <a:spcPts val="0"/>
              </a:spcBef>
              <a:spcAft>
                <a:spcPts val="0"/>
              </a:spcAft>
            </a:pPr>
            <a:r>
              <a:rPr lang="it-IT" sz="1800" dirty="0" smtClean="0"/>
              <a:t>- l’</a:t>
            </a:r>
            <a:r>
              <a:rPr lang="it-IT" sz="1800" b="1" dirty="0" err="1" smtClean="0"/>
              <a:t>asu</a:t>
            </a:r>
            <a:r>
              <a:rPr lang="it-IT" sz="1800" dirty="0" smtClean="0"/>
              <a:t>, una specie di farmacista che curava con erbe, sostanze animali essiccate e polveri.</a:t>
            </a:r>
          </a:p>
          <a:p>
            <a:pPr marL="0" lvl="0" indent="0" algn="l" rtl="0">
              <a:spcBef>
                <a:spcPts val="0"/>
              </a:spcBef>
              <a:spcAft>
                <a:spcPts val="0"/>
              </a:spcAft>
              <a:buNone/>
            </a:pPr>
            <a:endParaRPr sz="1800" dirty="0"/>
          </a:p>
        </p:txBody>
      </p:sp>
    </p:spTree>
  </p:cSld>
  <p:clrMapOvr>
    <a:masterClrMapping/>
  </p:clrMapOvr>
  <mc:AlternateContent xmlns:mc="http://schemas.openxmlformats.org/markup-compatibility/2006" xmlns:p14="http://schemas.microsoft.com/office/powerpoint/2010/main">
    <mc:Choice Requires="p14">
      <p:transition spd="med">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70"/>
                                        </p:tgtEl>
                                        <p:attrNameLst>
                                          <p:attrName>style.visibility</p:attrName>
                                        </p:attrNameLst>
                                      </p:cBhvr>
                                      <p:to>
                                        <p:strVal val="visible"/>
                                      </p:to>
                                    </p:set>
                                    <p:animEffect transition="in" filter="fade">
                                      <p:cBhvr>
                                        <p:cTn id="7" dur="1000"/>
                                        <p:tgtEl>
                                          <p:spTgt spid="737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fade">
                                      <p:cBhvr>
                                        <p:cTn id="12" dur="1000"/>
                                        <p:tgtEl>
                                          <p:spTgt spid="87"/>
                                        </p:tgtEl>
                                      </p:cBhvr>
                                    </p:animEffect>
                                  </p:childTnLst>
                                </p:cTn>
                              </p:par>
                              <p:par>
                                <p:cTn id="13" presetID="10"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662"/>
        <p:cNvGrpSpPr/>
        <p:nvPr/>
      </p:nvGrpSpPr>
      <p:grpSpPr>
        <a:xfrm>
          <a:off x="0" y="0"/>
          <a:ext cx="0" cy="0"/>
          <a:chOff x="0" y="0"/>
          <a:chExt cx="0" cy="0"/>
        </a:xfrm>
      </p:grpSpPr>
      <p:grpSp>
        <p:nvGrpSpPr>
          <p:cNvPr id="9663" name="Google Shape;9663;p102"/>
          <p:cNvGrpSpPr/>
          <p:nvPr/>
        </p:nvGrpSpPr>
        <p:grpSpPr>
          <a:xfrm>
            <a:off x="813610" y="441042"/>
            <a:ext cx="7516796" cy="184719"/>
            <a:chOff x="813535" y="1066879"/>
            <a:chExt cx="7516796" cy="184719"/>
          </a:xfrm>
        </p:grpSpPr>
        <p:grpSp>
          <p:nvGrpSpPr>
            <p:cNvPr id="9664" name="Google Shape;9664;p102"/>
            <p:cNvGrpSpPr/>
            <p:nvPr/>
          </p:nvGrpSpPr>
          <p:grpSpPr>
            <a:xfrm>
              <a:off x="813535" y="1066879"/>
              <a:ext cx="188096" cy="184719"/>
              <a:chOff x="1975445" y="1742475"/>
              <a:chExt cx="260628" cy="255950"/>
            </a:xfrm>
          </p:grpSpPr>
          <p:sp>
            <p:nvSpPr>
              <p:cNvPr id="9665" name="Google Shape;9665;p102"/>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02"/>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102"/>
            <p:cNvGrpSpPr/>
            <p:nvPr/>
          </p:nvGrpSpPr>
          <p:grpSpPr>
            <a:xfrm>
              <a:off x="989955" y="1127164"/>
              <a:ext cx="7163972" cy="64150"/>
              <a:chOff x="1299890" y="844622"/>
              <a:chExt cx="6544233" cy="64143"/>
            </a:xfrm>
          </p:grpSpPr>
          <p:grpSp>
            <p:nvGrpSpPr>
              <p:cNvPr id="9668" name="Google Shape;9668;p102"/>
              <p:cNvGrpSpPr/>
              <p:nvPr/>
            </p:nvGrpSpPr>
            <p:grpSpPr>
              <a:xfrm>
                <a:off x="4528885" y="844622"/>
                <a:ext cx="3315238" cy="64143"/>
                <a:chOff x="896765" y="648922"/>
                <a:chExt cx="3315238" cy="64143"/>
              </a:xfrm>
            </p:grpSpPr>
            <p:sp>
              <p:nvSpPr>
                <p:cNvPr id="9669" name="Google Shape;9669;p10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0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0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0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0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0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0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0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0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0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0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0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0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0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0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0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0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0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0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0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0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0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0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0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0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0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0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0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0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0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0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0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0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102"/>
              <p:cNvGrpSpPr/>
              <p:nvPr/>
            </p:nvGrpSpPr>
            <p:grpSpPr>
              <a:xfrm>
                <a:off x="1299890" y="844622"/>
                <a:ext cx="3315238" cy="64143"/>
                <a:chOff x="896765" y="648922"/>
                <a:chExt cx="3315238" cy="64143"/>
              </a:xfrm>
            </p:grpSpPr>
            <p:sp>
              <p:nvSpPr>
                <p:cNvPr id="9703" name="Google Shape;9703;p10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0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0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0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0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0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0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0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0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0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0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0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0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0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0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0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0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0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0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0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0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0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0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0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0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0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0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0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0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0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0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0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0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36" name="Google Shape;9736;p102"/>
            <p:cNvGrpSpPr/>
            <p:nvPr/>
          </p:nvGrpSpPr>
          <p:grpSpPr>
            <a:xfrm flipH="1">
              <a:off x="8142235" y="1066879"/>
              <a:ext cx="188096" cy="184719"/>
              <a:chOff x="1975445" y="1742475"/>
              <a:chExt cx="260628" cy="255950"/>
            </a:xfrm>
          </p:grpSpPr>
          <p:sp>
            <p:nvSpPr>
              <p:cNvPr id="9737" name="Google Shape;9737;p102"/>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02"/>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39" name="Google Shape;9739;p102"/>
          <p:cNvSpPr txBox="1">
            <a:spLocks noGrp="1"/>
          </p:cNvSpPr>
          <p:nvPr>
            <p:ph type="ctrTitle" idx="4294967295"/>
          </p:nvPr>
        </p:nvSpPr>
        <p:spPr>
          <a:xfrm>
            <a:off x="1045400" y="0"/>
            <a:ext cx="6906000" cy="67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smtClean="0"/>
              <a:t>Ed ora tocca a te!</a:t>
            </a:r>
            <a:endParaRPr sz="2400" dirty="0"/>
          </a:p>
        </p:txBody>
      </p:sp>
      <p:sp>
        <p:nvSpPr>
          <p:cNvPr id="2" name="CasellaDiTesto 1"/>
          <p:cNvSpPr txBox="1"/>
          <p:nvPr/>
        </p:nvSpPr>
        <p:spPr>
          <a:xfrm>
            <a:off x="842577" y="907257"/>
            <a:ext cx="7393781" cy="2246769"/>
          </a:xfrm>
          <a:prstGeom prst="rect">
            <a:avLst/>
          </a:prstGeom>
          <a:noFill/>
        </p:spPr>
        <p:txBody>
          <a:bodyPr wrap="square" rtlCol="0">
            <a:spAutoFit/>
          </a:bodyPr>
          <a:lstStyle/>
          <a:p>
            <a:r>
              <a:rPr lang="it-IT" sz="2800" dirty="0" smtClean="0">
                <a:solidFill>
                  <a:schemeClr val="bg2">
                    <a:lumMod val="75000"/>
                  </a:schemeClr>
                </a:solidFill>
              </a:rPr>
              <a:t>Usando le didascalie di tutte le diapositive, crea sul tuo quaderno il tuo testo da studiare, aggiungendo disegni fatti da te oppure, se ne hai la possibilità, delle fotografie che potrai ricercare su Internet.</a:t>
            </a:r>
            <a:endParaRPr lang="it-IT" sz="2800" dirty="0">
              <a:solidFill>
                <a:schemeClr val="bg2">
                  <a:lumMod val="75000"/>
                </a:schemeClr>
              </a:solidFill>
            </a:endParaRPr>
          </a:p>
        </p:txBody>
      </p:sp>
    </p:spTree>
  </p:cSld>
  <p:clrMapOvr>
    <a:masterClrMapping/>
  </p:clrMapOvr>
  <mc:AlternateContent xmlns:mc="http://schemas.openxmlformats.org/markup-compatibility/2006" xmlns:p14="http://schemas.microsoft.com/office/powerpoint/2010/main">
    <mc:Choice Requires="p14">
      <p:transition spd="med">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744"/>
        <p:cNvGrpSpPr/>
        <p:nvPr/>
      </p:nvGrpSpPr>
      <p:grpSpPr>
        <a:xfrm>
          <a:off x="0" y="0"/>
          <a:ext cx="0" cy="0"/>
          <a:chOff x="0" y="0"/>
          <a:chExt cx="0" cy="0"/>
        </a:xfrm>
      </p:grpSpPr>
      <p:sp>
        <p:nvSpPr>
          <p:cNvPr id="9745" name="Google Shape;9745;p103"/>
          <p:cNvSpPr txBox="1">
            <a:spLocks noGrp="1"/>
          </p:cNvSpPr>
          <p:nvPr>
            <p:ph type="title"/>
          </p:nvPr>
        </p:nvSpPr>
        <p:spPr>
          <a:xfrm>
            <a:off x="1388100" y="1613145"/>
            <a:ext cx="6367800" cy="191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Buono studio!</a:t>
            </a:r>
            <a:endParaRPr>
              <a:solidFill>
                <a:schemeClr val="dk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745"/>
                                        </p:tgtEl>
                                        <p:attrNameLst>
                                          <p:attrName>style.visibility</p:attrName>
                                        </p:attrNameLst>
                                      </p:cBhvr>
                                      <p:to>
                                        <p:strVal val="visible"/>
                                      </p:to>
                                    </p:set>
                                    <p:animEffect transition="in" filter="fade">
                                      <p:cBhvr>
                                        <p:cTn id="7" dur="600"/>
                                        <p:tgtEl>
                                          <p:spTgt spid="9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850"/>
        <p:cNvGrpSpPr/>
        <p:nvPr/>
      </p:nvGrpSpPr>
      <p:grpSpPr>
        <a:xfrm>
          <a:off x="0" y="0"/>
          <a:ext cx="0" cy="0"/>
          <a:chOff x="0" y="0"/>
          <a:chExt cx="0" cy="0"/>
        </a:xfrm>
      </p:grpSpPr>
      <p:sp>
        <p:nvSpPr>
          <p:cNvPr id="5851" name="Google Shape;5851;p58"/>
          <p:cNvSpPr txBox="1">
            <a:spLocks noGrp="1"/>
          </p:cNvSpPr>
          <p:nvPr>
            <p:ph type="title"/>
          </p:nvPr>
        </p:nvSpPr>
        <p:spPr>
          <a:xfrm flipH="1">
            <a:off x="1503700" y="1505160"/>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852" name="Google Shape;5852;p58"/>
          <p:cNvSpPr txBox="1">
            <a:spLocks noGrp="1"/>
          </p:cNvSpPr>
          <p:nvPr>
            <p:ph type="subTitle" idx="2"/>
          </p:nvPr>
        </p:nvSpPr>
        <p:spPr>
          <a:xfrm>
            <a:off x="751900" y="2062625"/>
            <a:ext cx="24327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Luogo e tempo</a:t>
            </a:r>
            <a:endParaRPr/>
          </a:p>
        </p:txBody>
      </p:sp>
      <p:sp>
        <p:nvSpPr>
          <p:cNvPr id="5853" name="Google Shape;5853;p58"/>
          <p:cNvSpPr txBox="1">
            <a:spLocks noGrp="1"/>
          </p:cNvSpPr>
          <p:nvPr>
            <p:ph type="title" idx="3"/>
          </p:nvPr>
        </p:nvSpPr>
        <p:spPr>
          <a:xfrm flipH="1">
            <a:off x="6711200" y="1505160"/>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5854" name="Google Shape;5854;p58"/>
          <p:cNvSpPr txBox="1">
            <a:spLocks noGrp="1"/>
          </p:cNvSpPr>
          <p:nvPr>
            <p:ph type="subTitle" idx="5"/>
          </p:nvPr>
        </p:nvSpPr>
        <p:spPr>
          <a:xfrm>
            <a:off x="5959400" y="2062625"/>
            <a:ext cx="24327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Società e leggi</a:t>
            </a:r>
            <a:endParaRPr dirty="0"/>
          </a:p>
        </p:txBody>
      </p:sp>
      <p:sp>
        <p:nvSpPr>
          <p:cNvPr id="5855" name="Google Shape;5855;p58"/>
          <p:cNvSpPr txBox="1">
            <a:spLocks noGrp="1"/>
          </p:cNvSpPr>
          <p:nvPr>
            <p:ph type="title" idx="7"/>
          </p:nvPr>
        </p:nvSpPr>
        <p:spPr>
          <a:xfrm flipH="1">
            <a:off x="4107450" y="1505160"/>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856" name="Google Shape;5856;p58"/>
          <p:cNvSpPr txBox="1">
            <a:spLocks noGrp="1"/>
          </p:cNvSpPr>
          <p:nvPr>
            <p:ph type="subTitle" idx="9"/>
          </p:nvPr>
        </p:nvSpPr>
        <p:spPr>
          <a:xfrm>
            <a:off x="3355650" y="2062625"/>
            <a:ext cx="24327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Attività</a:t>
            </a:r>
            <a:endParaRPr/>
          </a:p>
        </p:txBody>
      </p:sp>
      <p:grpSp>
        <p:nvGrpSpPr>
          <p:cNvPr id="5857" name="Google Shape;5857;p58"/>
          <p:cNvGrpSpPr/>
          <p:nvPr/>
        </p:nvGrpSpPr>
        <p:grpSpPr>
          <a:xfrm>
            <a:off x="813610" y="794554"/>
            <a:ext cx="7516796" cy="184719"/>
            <a:chOff x="813535" y="1066879"/>
            <a:chExt cx="7516796" cy="184719"/>
          </a:xfrm>
        </p:grpSpPr>
        <p:grpSp>
          <p:nvGrpSpPr>
            <p:cNvPr id="5858" name="Google Shape;5858;p58"/>
            <p:cNvGrpSpPr/>
            <p:nvPr/>
          </p:nvGrpSpPr>
          <p:grpSpPr>
            <a:xfrm>
              <a:off x="813535" y="1066879"/>
              <a:ext cx="188096" cy="184719"/>
              <a:chOff x="1975445" y="1742475"/>
              <a:chExt cx="260628" cy="255950"/>
            </a:xfrm>
          </p:grpSpPr>
          <p:sp>
            <p:nvSpPr>
              <p:cNvPr id="5859" name="Google Shape;5859;p58"/>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8"/>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58"/>
            <p:cNvGrpSpPr/>
            <p:nvPr/>
          </p:nvGrpSpPr>
          <p:grpSpPr>
            <a:xfrm>
              <a:off x="989955" y="1127164"/>
              <a:ext cx="7163972" cy="64150"/>
              <a:chOff x="1299890" y="844622"/>
              <a:chExt cx="6544233" cy="64143"/>
            </a:xfrm>
          </p:grpSpPr>
          <p:grpSp>
            <p:nvGrpSpPr>
              <p:cNvPr id="5862" name="Google Shape;5862;p58"/>
              <p:cNvGrpSpPr/>
              <p:nvPr/>
            </p:nvGrpSpPr>
            <p:grpSpPr>
              <a:xfrm>
                <a:off x="4528885" y="844622"/>
                <a:ext cx="3315238" cy="64143"/>
                <a:chOff x="896765" y="648922"/>
                <a:chExt cx="3315238" cy="64143"/>
              </a:xfrm>
            </p:grpSpPr>
            <p:sp>
              <p:nvSpPr>
                <p:cNvPr id="5863" name="Google Shape;5863;p5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58"/>
              <p:cNvGrpSpPr/>
              <p:nvPr/>
            </p:nvGrpSpPr>
            <p:grpSpPr>
              <a:xfrm>
                <a:off x="1299890" y="844622"/>
                <a:ext cx="3315238" cy="64143"/>
                <a:chOff x="896765" y="648922"/>
                <a:chExt cx="3315238" cy="64143"/>
              </a:xfrm>
            </p:grpSpPr>
            <p:sp>
              <p:nvSpPr>
                <p:cNvPr id="5897" name="Google Shape;5897;p5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0" name="Google Shape;5930;p58"/>
            <p:cNvGrpSpPr/>
            <p:nvPr/>
          </p:nvGrpSpPr>
          <p:grpSpPr>
            <a:xfrm flipH="1">
              <a:off x="8142235" y="1066879"/>
              <a:ext cx="188096" cy="184719"/>
              <a:chOff x="1975445" y="1742475"/>
              <a:chExt cx="260628" cy="255950"/>
            </a:xfrm>
          </p:grpSpPr>
          <p:sp>
            <p:nvSpPr>
              <p:cNvPr id="5931" name="Google Shape;5931;p58"/>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8"/>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33" name="Google Shape;5933;p58"/>
          <p:cNvSpPr txBox="1">
            <a:spLocks noGrp="1"/>
          </p:cNvSpPr>
          <p:nvPr>
            <p:ph type="title" idx="13"/>
          </p:nvPr>
        </p:nvSpPr>
        <p:spPr>
          <a:xfrm flipH="1">
            <a:off x="2805575" y="3110100"/>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5934" name="Google Shape;5934;p58"/>
          <p:cNvSpPr txBox="1">
            <a:spLocks noGrp="1"/>
          </p:cNvSpPr>
          <p:nvPr>
            <p:ph type="subTitle" idx="15"/>
          </p:nvPr>
        </p:nvSpPr>
        <p:spPr>
          <a:xfrm>
            <a:off x="2054638" y="3665450"/>
            <a:ext cx="24327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Religione</a:t>
            </a:r>
            <a:endParaRPr dirty="0"/>
          </a:p>
        </p:txBody>
      </p:sp>
      <p:sp>
        <p:nvSpPr>
          <p:cNvPr id="5935" name="Google Shape;5935;p58"/>
          <p:cNvSpPr txBox="1">
            <a:spLocks noGrp="1"/>
          </p:cNvSpPr>
          <p:nvPr>
            <p:ph type="title" idx="16"/>
          </p:nvPr>
        </p:nvSpPr>
        <p:spPr>
          <a:xfrm flipH="1">
            <a:off x="5409325" y="3110100"/>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5936" name="Google Shape;5936;p58"/>
          <p:cNvSpPr txBox="1">
            <a:spLocks noGrp="1"/>
          </p:cNvSpPr>
          <p:nvPr>
            <p:ph type="subTitle" idx="18"/>
          </p:nvPr>
        </p:nvSpPr>
        <p:spPr>
          <a:xfrm>
            <a:off x="4600925" y="3665450"/>
            <a:ext cx="2693942"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it-IT" dirty="0" smtClean="0"/>
              <a:t>Cultura</a:t>
            </a:r>
            <a:endParaRPr dirty="0"/>
          </a:p>
        </p:txBody>
      </p:sp>
      <p:sp>
        <p:nvSpPr>
          <p:cNvPr id="5937" name="Google Shape;5937;p58"/>
          <p:cNvSpPr txBox="1">
            <a:spLocks noGrp="1"/>
          </p:cNvSpPr>
          <p:nvPr>
            <p:ph type="subTitle" idx="2"/>
          </p:nvPr>
        </p:nvSpPr>
        <p:spPr>
          <a:xfrm>
            <a:off x="972175" y="194750"/>
            <a:ext cx="7291200" cy="6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a:t>I contenuti</a:t>
            </a:r>
            <a:endParaRPr sz="320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941"/>
        <p:cNvGrpSpPr/>
        <p:nvPr/>
      </p:nvGrpSpPr>
      <p:grpSpPr>
        <a:xfrm>
          <a:off x="0" y="0"/>
          <a:ext cx="0" cy="0"/>
          <a:chOff x="0" y="0"/>
          <a:chExt cx="0" cy="0"/>
        </a:xfrm>
      </p:grpSpPr>
      <p:sp>
        <p:nvSpPr>
          <p:cNvPr id="5942" name="Google Shape;5942;p59"/>
          <p:cNvSpPr txBox="1">
            <a:spLocks noGrp="1"/>
          </p:cNvSpPr>
          <p:nvPr>
            <p:ph type="title"/>
          </p:nvPr>
        </p:nvSpPr>
        <p:spPr>
          <a:xfrm flipH="1">
            <a:off x="89525" y="66947"/>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943" name="Google Shape;5943;p59"/>
          <p:cNvSpPr txBox="1">
            <a:spLocks noGrp="1"/>
          </p:cNvSpPr>
          <p:nvPr>
            <p:ph type="subTitle" idx="2"/>
          </p:nvPr>
        </p:nvSpPr>
        <p:spPr>
          <a:xfrm>
            <a:off x="2995455" y="50944"/>
            <a:ext cx="19068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Luogo e tempo</a:t>
            </a:r>
            <a:endParaRPr dirty="0"/>
          </a:p>
        </p:txBody>
      </p:sp>
      <p:grpSp>
        <p:nvGrpSpPr>
          <p:cNvPr id="5944" name="Google Shape;5944;p59"/>
          <p:cNvGrpSpPr/>
          <p:nvPr/>
        </p:nvGrpSpPr>
        <p:grpSpPr>
          <a:xfrm>
            <a:off x="813610" y="247142"/>
            <a:ext cx="7516796" cy="184719"/>
            <a:chOff x="813535" y="1066879"/>
            <a:chExt cx="7516796" cy="184719"/>
          </a:xfrm>
        </p:grpSpPr>
        <p:grpSp>
          <p:nvGrpSpPr>
            <p:cNvPr id="5945" name="Google Shape;5945;p59"/>
            <p:cNvGrpSpPr/>
            <p:nvPr/>
          </p:nvGrpSpPr>
          <p:grpSpPr>
            <a:xfrm>
              <a:off x="813535" y="1066879"/>
              <a:ext cx="188096" cy="184719"/>
              <a:chOff x="1975445" y="1742475"/>
              <a:chExt cx="260628" cy="255950"/>
            </a:xfrm>
          </p:grpSpPr>
          <p:sp>
            <p:nvSpPr>
              <p:cNvPr id="5946" name="Google Shape;5946;p59"/>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9"/>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59"/>
            <p:cNvGrpSpPr/>
            <p:nvPr/>
          </p:nvGrpSpPr>
          <p:grpSpPr>
            <a:xfrm>
              <a:off x="989955" y="1127164"/>
              <a:ext cx="7163972" cy="64150"/>
              <a:chOff x="1299890" y="844622"/>
              <a:chExt cx="6544233" cy="64143"/>
            </a:xfrm>
          </p:grpSpPr>
          <p:grpSp>
            <p:nvGrpSpPr>
              <p:cNvPr id="5949" name="Google Shape;5949;p59"/>
              <p:cNvGrpSpPr/>
              <p:nvPr/>
            </p:nvGrpSpPr>
            <p:grpSpPr>
              <a:xfrm>
                <a:off x="4528885" y="844622"/>
                <a:ext cx="3315238" cy="64143"/>
                <a:chOff x="896765" y="648922"/>
                <a:chExt cx="3315238" cy="64143"/>
              </a:xfrm>
            </p:grpSpPr>
            <p:sp>
              <p:nvSpPr>
                <p:cNvPr id="5950" name="Google Shape;5950;p5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59"/>
              <p:cNvGrpSpPr/>
              <p:nvPr/>
            </p:nvGrpSpPr>
            <p:grpSpPr>
              <a:xfrm>
                <a:off x="1299890" y="844622"/>
                <a:ext cx="3315238" cy="64143"/>
                <a:chOff x="896765" y="648922"/>
                <a:chExt cx="3315238" cy="64143"/>
              </a:xfrm>
            </p:grpSpPr>
            <p:sp>
              <p:nvSpPr>
                <p:cNvPr id="5984" name="Google Shape;5984;p5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7" name="Google Shape;6017;p59"/>
            <p:cNvGrpSpPr/>
            <p:nvPr/>
          </p:nvGrpSpPr>
          <p:grpSpPr>
            <a:xfrm flipH="1">
              <a:off x="8142235" y="1066879"/>
              <a:ext cx="188096" cy="184719"/>
              <a:chOff x="1975445" y="1742475"/>
              <a:chExt cx="260628" cy="255950"/>
            </a:xfrm>
          </p:grpSpPr>
          <p:sp>
            <p:nvSpPr>
              <p:cNvPr id="6018" name="Google Shape;6018;p59"/>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9"/>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020" name="Google Shape;6020;p59"/>
          <p:cNvPicPr preferRelativeResize="0"/>
          <p:nvPr/>
        </p:nvPicPr>
        <p:blipFill>
          <a:blip r:embed="rId3">
            <a:alphaModFix/>
          </a:blip>
          <a:stretch>
            <a:fillRect/>
          </a:stretch>
        </p:blipFill>
        <p:spPr>
          <a:xfrm>
            <a:off x="216848" y="1032450"/>
            <a:ext cx="5402619" cy="3969924"/>
          </a:xfrm>
          <a:prstGeom prst="rect">
            <a:avLst/>
          </a:prstGeom>
          <a:noFill/>
          <a:ln>
            <a:noFill/>
          </a:ln>
        </p:spPr>
      </p:pic>
      <p:sp>
        <p:nvSpPr>
          <p:cNvPr id="6021" name="Google Shape;6021;p59"/>
          <p:cNvSpPr txBox="1">
            <a:spLocks noGrp="1"/>
          </p:cNvSpPr>
          <p:nvPr>
            <p:ph type="subTitle" idx="1"/>
          </p:nvPr>
        </p:nvSpPr>
        <p:spPr>
          <a:xfrm>
            <a:off x="5623288" y="996078"/>
            <a:ext cx="3558300" cy="404266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it-IT" sz="2100" dirty="0" smtClean="0"/>
              <a:t>Nel </a:t>
            </a:r>
            <a:r>
              <a:rPr lang="it-IT" sz="2100" b="1" dirty="0" smtClean="0"/>
              <a:t>2.000 a.C. </a:t>
            </a:r>
            <a:r>
              <a:rPr lang="it-IT" sz="2100" dirty="0" smtClean="0"/>
              <a:t>gli </a:t>
            </a:r>
            <a:r>
              <a:rPr lang="it-IT" sz="2100" b="1" dirty="0" smtClean="0"/>
              <a:t>Amorrei</a:t>
            </a:r>
            <a:r>
              <a:rPr lang="it-IT" sz="2100" dirty="0" smtClean="0"/>
              <a:t>, guerrieri nomadi provenienti dall’Arabia, </a:t>
            </a:r>
            <a:r>
              <a:rPr lang="it-IT" sz="2100" b="1" dirty="0" smtClean="0"/>
              <a:t>invadono</a:t>
            </a:r>
            <a:r>
              <a:rPr lang="it-IT" sz="2100" dirty="0" smtClean="0"/>
              <a:t> tutto il territorio della </a:t>
            </a:r>
            <a:r>
              <a:rPr lang="it-IT" sz="2100" b="1" dirty="0" smtClean="0"/>
              <a:t>Mesopotamia</a:t>
            </a:r>
            <a:r>
              <a:rPr lang="it-IT" sz="2100" dirty="0" smtClean="0"/>
              <a:t> sottomettendo i Sumeri e gli Accadi. </a:t>
            </a:r>
          </a:p>
          <a:p>
            <a:pPr marL="0" lvl="0" indent="0" algn="l" rtl="0">
              <a:spcBef>
                <a:spcPts val="0"/>
              </a:spcBef>
              <a:spcAft>
                <a:spcPts val="0"/>
              </a:spcAft>
              <a:buNone/>
            </a:pPr>
            <a:r>
              <a:rPr lang="it-IT" sz="2100" dirty="0" smtClean="0"/>
              <a:t>Imparano le loro conoscenze e i loro costumi.</a:t>
            </a:r>
          </a:p>
        </p:txBody>
      </p:sp>
      <p:pic>
        <p:nvPicPr>
          <p:cNvPr id="6022" name="Google Shape;6022;p59"/>
          <p:cNvPicPr preferRelativeResize="0"/>
          <p:nvPr/>
        </p:nvPicPr>
        <p:blipFill>
          <a:blip r:embed="rId4">
            <a:alphaModFix/>
          </a:blip>
          <a:stretch>
            <a:fillRect/>
          </a:stretch>
        </p:blipFill>
        <p:spPr>
          <a:xfrm>
            <a:off x="2895959" y="2349450"/>
            <a:ext cx="828675" cy="1076325"/>
          </a:xfrm>
          <a:prstGeom prst="rect">
            <a:avLst/>
          </a:prstGeom>
          <a:noFill/>
          <a:ln>
            <a:noFill/>
          </a:ln>
        </p:spPr>
      </p:pic>
      <p:sp>
        <p:nvSpPr>
          <p:cNvPr id="6024" name="Google Shape;6024;p59"/>
          <p:cNvSpPr txBox="1">
            <a:spLocks noGrp="1"/>
          </p:cNvSpPr>
          <p:nvPr>
            <p:ph type="ctrTitle" idx="4294967295"/>
          </p:nvPr>
        </p:nvSpPr>
        <p:spPr>
          <a:xfrm>
            <a:off x="919950" y="-116906"/>
            <a:ext cx="2674800" cy="67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t>I </a:t>
            </a:r>
            <a:r>
              <a:rPr lang="en" sz="2400" dirty="0" smtClean="0"/>
              <a:t>BABILONESI</a:t>
            </a:r>
            <a:endParaRPr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021">
                                            <p:txEl>
                                              <p:pRg st="0" end="0"/>
                                            </p:txEl>
                                          </p:spTgt>
                                        </p:tgtEl>
                                        <p:attrNameLst>
                                          <p:attrName>style.visibility</p:attrName>
                                        </p:attrNameLst>
                                      </p:cBhvr>
                                      <p:to>
                                        <p:strVal val="visible"/>
                                      </p:to>
                                    </p:set>
                                    <p:animEffect transition="in" filter="fade">
                                      <p:cBhvr>
                                        <p:cTn id="7" dur="1000"/>
                                        <p:tgtEl>
                                          <p:spTgt spid="6021">
                                            <p:txEl>
                                              <p:pRg st="0" end="0"/>
                                            </p:txEl>
                                          </p:spTgt>
                                        </p:tgtEl>
                                      </p:cBhvr>
                                    </p:animEffect>
                                  </p:childTnLst>
                                </p:cTn>
                              </p:par>
                              <p:par>
                                <p:cTn id="8" presetID="2" presetClass="entr" presetSubtype="4" fill="hold" nodeType="withEffect">
                                  <p:stCondLst>
                                    <p:cond delay="0"/>
                                  </p:stCondLst>
                                  <p:childTnLst>
                                    <p:set>
                                      <p:cBhvr>
                                        <p:cTn id="9" dur="1" fill="hold">
                                          <p:stCondLst>
                                            <p:cond delay="0"/>
                                          </p:stCondLst>
                                        </p:cTn>
                                        <p:tgtEl>
                                          <p:spTgt spid="6022"/>
                                        </p:tgtEl>
                                        <p:attrNameLst>
                                          <p:attrName>style.visibility</p:attrName>
                                        </p:attrNameLst>
                                      </p:cBhvr>
                                      <p:to>
                                        <p:strVal val="visible"/>
                                      </p:to>
                                    </p:set>
                                    <p:anim calcmode="lin" valueType="num">
                                      <p:cBhvr additive="base">
                                        <p:cTn id="10" dur="500" fill="hold"/>
                                        <p:tgtEl>
                                          <p:spTgt spid="6022"/>
                                        </p:tgtEl>
                                        <p:attrNameLst>
                                          <p:attrName>ppt_x</p:attrName>
                                        </p:attrNameLst>
                                      </p:cBhvr>
                                      <p:tavLst>
                                        <p:tav tm="0">
                                          <p:val>
                                            <p:strVal val="#ppt_x"/>
                                          </p:val>
                                        </p:tav>
                                        <p:tav tm="100000">
                                          <p:val>
                                            <p:strVal val="#ppt_x"/>
                                          </p:val>
                                        </p:tav>
                                      </p:tavLst>
                                    </p:anim>
                                    <p:anim calcmode="lin" valueType="num">
                                      <p:cBhvr additive="base">
                                        <p:cTn id="11" dur="500" fill="hold"/>
                                        <p:tgtEl>
                                          <p:spTgt spid="6022"/>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6021">
                                            <p:txEl>
                                              <p:pRg st="1" end="1"/>
                                            </p:txEl>
                                          </p:spTgt>
                                        </p:tgtEl>
                                        <p:attrNameLst>
                                          <p:attrName>style.visibility</p:attrName>
                                        </p:attrNameLst>
                                      </p:cBhvr>
                                      <p:to>
                                        <p:strVal val="visible"/>
                                      </p:to>
                                    </p:set>
                                    <p:animEffect transition="in" filter="fade">
                                      <p:cBhvr>
                                        <p:cTn id="16" dur="1000"/>
                                        <p:tgtEl>
                                          <p:spTgt spid="602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028"/>
        <p:cNvGrpSpPr/>
        <p:nvPr/>
      </p:nvGrpSpPr>
      <p:grpSpPr>
        <a:xfrm>
          <a:off x="0" y="0"/>
          <a:ext cx="0" cy="0"/>
          <a:chOff x="0" y="0"/>
          <a:chExt cx="0" cy="0"/>
        </a:xfrm>
      </p:grpSpPr>
      <p:sp>
        <p:nvSpPr>
          <p:cNvPr id="6029" name="Google Shape;6029;p60"/>
          <p:cNvSpPr txBox="1">
            <a:spLocks noGrp="1"/>
          </p:cNvSpPr>
          <p:nvPr>
            <p:ph type="title"/>
          </p:nvPr>
        </p:nvSpPr>
        <p:spPr>
          <a:xfrm flipH="1">
            <a:off x="89525" y="66947"/>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6031" name="Google Shape;6031;p60"/>
          <p:cNvGrpSpPr/>
          <p:nvPr/>
        </p:nvGrpSpPr>
        <p:grpSpPr>
          <a:xfrm>
            <a:off x="813610" y="247142"/>
            <a:ext cx="7516796" cy="184719"/>
            <a:chOff x="813535" y="1066879"/>
            <a:chExt cx="7516796" cy="184719"/>
          </a:xfrm>
        </p:grpSpPr>
        <p:grpSp>
          <p:nvGrpSpPr>
            <p:cNvPr id="6032" name="Google Shape;6032;p60"/>
            <p:cNvGrpSpPr/>
            <p:nvPr/>
          </p:nvGrpSpPr>
          <p:grpSpPr>
            <a:xfrm>
              <a:off x="813535" y="1066879"/>
              <a:ext cx="188096" cy="184719"/>
              <a:chOff x="1975445" y="1742475"/>
              <a:chExt cx="260628" cy="255950"/>
            </a:xfrm>
          </p:grpSpPr>
          <p:sp>
            <p:nvSpPr>
              <p:cNvPr id="6033" name="Google Shape;6033;p60"/>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60"/>
            <p:cNvGrpSpPr/>
            <p:nvPr/>
          </p:nvGrpSpPr>
          <p:grpSpPr>
            <a:xfrm>
              <a:off x="989955" y="1127164"/>
              <a:ext cx="7163972" cy="64150"/>
              <a:chOff x="1299890" y="844622"/>
              <a:chExt cx="6544233" cy="64143"/>
            </a:xfrm>
          </p:grpSpPr>
          <p:grpSp>
            <p:nvGrpSpPr>
              <p:cNvPr id="6036" name="Google Shape;6036;p60"/>
              <p:cNvGrpSpPr/>
              <p:nvPr/>
            </p:nvGrpSpPr>
            <p:grpSpPr>
              <a:xfrm>
                <a:off x="4528885" y="844622"/>
                <a:ext cx="3315238" cy="64143"/>
                <a:chOff x="896765" y="648922"/>
                <a:chExt cx="3315238" cy="64143"/>
              </a:xfrm>
            </p:grpSpPr>
            <p:sp>
              <p:nvSpPr>
                <p:cNvPr id="6037" name="Google Shape;6037;p6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60"/>
              <p:cNvGrpSpPr/>
              <p:nvPr/>
            </p:nvGrpSpPr>
            <p:grpSpPr>
              <a:xfrm>
                <a:off x="1299890" y="844622"/>
                <a:ext cx="3315238" cy="64143"/>
                <a:chOff x="896765" y="648922"/>
                <a:chExt cx="3315238" cy="64143"/>
              </a:xfrm>
            </p:grpSpPr>
            <p:sp>
              <p:nvSpPr>
                <p:cNvPr id="6071" name="Google Shape;6071;p60"/>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0"/>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0"/>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0"/>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0"/>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0"/>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0"/>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0"/>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0"/>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0"/>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0"/>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0"/>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0"/>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0"/>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0"/>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0"/>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0"/>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0"/>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0"/>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0"/>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0"/>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0"/>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0"/>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0"/>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0"/>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0"/>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0"/>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0"/>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0"/>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0"/>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0"/>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0"/>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4" name="Google Shape;6104;p60"/>
            <p:cNvGrpSpPr/>
            <p:nvPr/>
          </p:nvGrpSpPr>
          <p:grpSpPr>
            <a:xfrm flipH="1">
              <a:off x="8142235" y="1066879"/>
              <a:ext cx="188096" cy="184719"/>
              <a:chOff x="1975445" y="1742475"/>
              <a:chExt cx="260628" cy="255950"/>
            </a:xfrm>
          </p:grpSpPr>
          <p:sp>
            <p:nvSpPr>
              <p:cNvPr id="6105" name="Google Shape;6105;p60"/>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0"/>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07" name="Google Shape;6107;p60"/>
          <p:cNvSpPr txBox="1">
            <a:spLocks noGrp="1"/>
          </p:cNvSpPr>
          <p:nvPr>
            <p:ph type="subTitle" idx="1"/>
          </p:nvPr>
        </p:nvSpPr>
        <p:spPr>
          <a:xfrm>
            <a:off x="4301825" y="634175"/>
            <a:ext cx="4842000" cy="1392000"/>
          </a:xfrm>
          <a:prstGeom prst="rect">
            <a:avLst/>
          </a:prstGeom>
        </p:spPr>
        <p:txBody>
          <a:bodyPr spcFirstLastPara="1" wrap="square" lIns="91425" tIns="91425" rIns="91425" bIns="91425" anchor="t" anchorCtr="0">
            <a:noAutofit/>
          </a:bodyPr>
          <a:lstStyle/>
          <a:p>
            <a:pPr marL="0" lvl="0" indent="0" algn="l"/>
            <a:r>
              <a:rPr lang="it-IT" sz="2100" dirty="0"/>
              <a:t>Fondano la città di </a:t>
            </a:r>
            <a:r>
              <a:rPr lang="it-IT" sz="2100" b="1" dirty="0"/>
              <a:t>Babilonia</a:t>
            </a:r>
            <a:r>
              <a:rPr lang="it-IT" sz="2100" dirty="0"/>
              <a:t> sviluppando così la civiltà </a:t>
            </a:r>
            <a:r>
              <a:rPr lang="it-IT" sz="2100" dirty="0" smtClean="0"/>
              <a:t>chiamata </a:t>
            </a:r>
            <a:r>
              <a:rPr lang="it-IT" sz="2100" b="1" dirty="0" smtClean="0"/>
              <a:t>civiltà babilonese</a:t>
            </a:r>
            <a:r>
              <a:rPr lang="it-IT" sz="2100" dirty="0"/>
              <a:t>.</a:t>
            </a:r>
          </a:p>
          <a:p>
            <a:pPr marL="0" lvl="0" indent="0" algn="l" rtl="0">
              <a:spcBef>
                <a:spcPts val="0"/>
              </a:spcBef>
              <a:spcAft>
                <a:spcPts val="0"/>
              </a:spcAft>
              <a:buNone/>
            </a:pPr>
            <a:endParaRPr sz="2100" dirty="0"/>
          </a:p>
        </p:txBody>
      </p:sp>
      <p:pic>
        <p:nvPicPr>
          <p:cNvPr id="6109" name="Google Shape;6109;p60"/>
          <p:cNvPicPr preferRelativeResize="0"/>
          <p:nvPr/>
        </p:nvPicPr>
        <p:blipFill>
          <a:blip r:embed="rId3">
            <a:alphaModFix/>
          </a:blip>
          <a:stretch>
            <a:fillRect/>
          </a:stretch>
        </p:blipFill>
        <p:spPr>
          <a:xfrm>
            <a:off x="0" y="432350"/>
            <a:ext cx="4620616" cy="4599875"/>
          </a:xfrm>
          <a:prstGeom prst="rect">
            <a:avLst/>
          </a:prstGeom>
          <a:noFill/>
          <a:ln>
            <a:noFill/>
          </a:ln>
        </p:spPr>
      </p:pic>
      <p:sp>
        <p:nvSpPr>
          <p:cNvPr id="9" name="Ovale 8"/>
          <p:cNvSpPr/>
          <p:nvPr/>
        </p:nvSpPr>
        <p:spPr>
          <a:xfrm>
            <a:off x="1505460" y="3179618"/>
            <a:ext cx="159585" cy="15958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 name="CasellaDiTesto 9"/>
          <p:cNvSpPr txBox="1"/>
          <p:nvPr/>
        </p:nvSpPr>
        <p:spPr>
          <a:xfrm>
            <a:off x="1151419" y="2951633"/>
            <a:ext cx="998816" cy="307777"/>
          </a:xfrm>
          <a:prstGeom prst="rect">
            <a:avLst/>
          </a:prstGeom>
          <a:noFill/>
        </p:spPr>
        <p:txBody>
          <a:bodyPr wrap="square" rtlCol="0">
            <a:spAutoFit/>
          </a:bodyPr>
          <a:lstStyle/>
          <a:p>
            <a:r>
              <a:rPr lang="it-IT" b="1" dirty="0" smtClean="0"/>
              <a:t>Babilonia</a:t>
            </a:r>
            <a:endParaRPr lang="it-IT" b="1" dirty="0"/>
          </a:p>
        </p:txBody>
      </p:sp>
      <p:sp>
        <p:nvSpPr>
          <p:cNvPr id="107" name="Google Shape;5943;p59"/>
          <p:cNvSpPr txBox="1">
            <a:spLocks noGrp="1"/>
          </p:cNvSpPr>
          <p:nvPr>
            <p:ph type="subTitle" idx="2"/>
          </p:nvPr>
        </p:nvSpPr>
        <p:spPr>
          <a:xfrm>
            <a:off x="2995455" y="50944"/>
            <a:ext cx="19068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Luogo e tempo</a:t>
            </a:r>
            <a:endParaRPr dirty="0"/>
          </a:p>
        </p:txBody>
      </p:sp>
      <p:sp>
        <p:nvSpPr>
          <p:cNvPr id="108" name="Google Shape;6024;p59"/>
          <p:cNvSpPr txBox="1">
            <a:spLocks/>
          </p:cNvSpPr>
          <p:nvPr/>
        </p:nvSpPr>
        <p:spPr>
          <a:xfrm>
            <a:off x="919950" y="-116906"/>
            <a:ext cx="2674800" cy="67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Fondamento"/>
              <a:buNone/>
              <a:defRPr sz="3000" b="1" i="0" u="none" strike="noStrike" cap="none">
                <a:solidFill>
                  <a:schemeClr val="dk1"/>
                </a:solidFill>
                <a:latin typeface="Fondamento"/>
                <a:ea typeface="Fondamento"/>
                <a:cs typeface="Fondamento"/>
                <a:sym typeface="Fondamento"/>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it-IT" sz="2400" smtClean="0"/>
              <a:t>I BABILONESI</a:t>
            </a:r>
            <a:endParaRPr lang="it-IT"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107">
                                            <p:txEl>
                                              <p:pRg st="0" end="0"/>
                                            </p:txEl>
                                          </p:spTgt>
                                        </p:tgtEl>
                                        <p:attrNameLst>
                                          <p:attrName>style.visibility</p:attrName>
                                        </p:attrNameLst>
                                      </p:cBhvr>
                                      <p:to>
                                        <p:strVal val="visible"/>
                                      </p:to>
                                    </p:set>
                                    <p:animEffect transition="in" filter="fade">
                                      <p:cBhvr>
                                        <p:cTn id="7" dur="1000"/>
                                        <p:tgtEl>
                                          <p:spTgt spid="6107">
                                            <p:txEl>
                                              <p:pRg st="0" end="0"/>
                                            </p:txEl>
                                          </p:spTgt>
                                        </p:tgtEl>
                                      </p:cBhvr>
                                    </p:animEffect>
                                  </p:childTnLst>
                                </p:cTn>
                              </p:par>
                            </p:childTnLst>
                          </p:cTn>
                        </p:par>
                        <p:par>
                          <p:cTn id="8" fill="hold">
                            <p:stCondLst>
                              <p:cond delay="1000"/>
                            </p:stCondLst>
                            <p:childTnLst>
                              <p:par>
                                <p:cTn id="9" presetID="26"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80">
                                          <p:stCondLst>
                                            <p:cond delay="0"/>
                                          </p:stCondLst>
                                        </p:cTn>
                                        <p:tgtEl>
                                          <p:spTgt spid="9"/>
                                        </p:tgtEl>
                                      </p:cBhvr>
                                    </p:animEffect>
                                    <p:anim calcmode="lin" valueType="num">
                                      <p:cBhvr>
                                        <p:cTn id="12"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7" dur="26">
                                          <p:stCondLst>
                                            <p:cond delay="650"/>
                                          </p:stCondLst>
                                        </p:cTn>
                                        <p:tgtEl>
                                          <p:spTgt spid="9"/>
                                        </p:tgtEl>
                                      </p:cBhvr>
                                      <p:to x="100000" y="60000"/>
                                    </p:animScale>
                                    <p:animScale>
                                      <p:cBhvr>
                                        <p:cTn id="18" dur="166" decel="50000">
                                          <p:stCondLst>
                                            <p:cond delay="676"/>
                                          </p:stCondLst>
                                        </p:cTn>
                                        <p:tgtEl>
                                          <p:spTgt spid="9"/>
                                        </p:tgtEl>
                                      </p:cBhvr>
                                      <p:to x="100000" y="100000"/>
                                    </p:animScale>
                                    <p:animScale>
                                      <p:cBhvr>
                                        <p:cTn id="19" dur="26">
                                          <p:stCondLst>
                                            <p:cond delay="1312"/>
                                          </p:stCondLst>
                                        </p:cTn>
                                        <p:tgtEl>
                                          <p:spTgt spid="9"/>
                                        </p:tgtEl>
                                      </p:cBhvr>
                                      <p:to x="100000" y="80000"/>
                                    </p:animScale>
                                    <p:animScale>
                                      <p:cBhvr>
                                        <p:cTn id="20" dur="166" decel="50000">
                                          <p:stCondLst>
                                            <p:cond delay="1338"/>
                                          </p:stCondLst>
                                        </p:cTn>
                                        <p:tgtEl>
                                          <p:spTgt spid="9"/>
                                        </p:tgtEl>
                                      </p:cBhvr>
                                      <p:to x="100000" y="100000"/>
                                    </p:animScale>
                                    <p:animScale>
                                      <p:cBhvr>
                                        <p:cTn id="21" dur="26">
                                          <p:stCondLst>
                                            <p:cond delay="1642"/>
                                          </p:stCondLst>
                                        </p:cTn>
                                        <p:tgtEl>
                                          <p:spTgt spid="9"/>
                                        </p:tgtEl>
                                      </p:cBhvr>
                                      <p:to x="100000" y="90000"/>
                                    </p:animScale>
                                    <p:animScale>
                                      <p:cBhvr>
                                        <p:cTn id="22" dur="166" decel="50000">
                                          <p:stCondLst>
                                            <p:cond delay="1668"/>
                                          </p:stCondLst>
                                        </p:cTn>
                                        <p:tgtEl>
                                          <p:spTgt spid="9"/>
                                        </p:tgtEl>
                                      </p:cBhvr>
                                      <p:to x="100000" y="100000"/>
                                    </p:animScale>
                                    <p:animScale>
                                      <p:cBhvr>
                                        <p:cTn id="23" dur="26">
                                          <p:stCondLst>
                                            <p:cond delay="1808"/>
                                          </p:stCondLst>
                                        </p:cTn>
                                        <p:tgtEl>
                                          <p:spTgt spid="9"/>
                                        </p:tgtEl>
                                      </p:cBhvr>
                                      <p:to x="100000" y="95000"/>
                                    </p:animScale>
                                    <p:animScale>
                                      <p:cBhvr>
                                        <p:cTn id="24" dur="166" decel="50000">
                                          <p:stCondLst>
                                            <p:cond delay="1834"/>
                                          </p:stCondLst>
                                        </p:cTn>
                                        <p:tgtEl>
                                          <p:spTgt spid="9"/>
                                        </p:tgtEl>
                                      </p:cBhvr>
                                      <p:to x="100000" y="100000"/>
                                    </p:animScale>
                                  </p:childTnLst>
                                </p:cTn>
                              </p:par>
                              <p:par>
                                <p:cTn id="25" presetID="53" presetClass="entr" presetSubtype="16"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127"/>
        <p:cNvGrpSpPr/>
        <p:nvPr/>
      </p:nvGrpSpPr>
      <p:grpSpPr>
        <a:xfrm>
          <a:off x="0" y="0"/>
          <a:ext cx="0" cy="0"/>
          <a:chOff x="0" y="0"/>
          <a:chExt cx="0" cy="0"/>
        </a:xfrm>
      </p:grpSpPr>
      <p:sp>
        <p:nvSpPr>
          <p:cNvPr id="6128" name="Google Shape;6128;p61"/>
          <p:cNvSpPr txBox="1">
            <a:spLocks noGrp="1"/>
          </p:cNvSpPr>
          <p:nvPr>
            <p:ph type="title"/>
          </p:nvPr>
        </p:nvSpPr>
        <p:spPr>
          <a:xfrm flipH="1">
            <a:off x="89525" y="66947"/>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129" name="Google Shape;6129;p61"/>
          <p:cNvSpPr txBox="1">
            <a:spLocks noGrp="1"/>
          </p:cNvSpPr>
          <p:nvPr>
            <p:ph type="subTitle" idx="2"/>
          </p:nvPr>
        </p:nvSpPr>
        <p:spPr>
          <a:xfrm>
            <a:off x="2645662" y="0"/>
            <a:ext cx="19068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Attività</a:t>
            </a:r>
            <a:endParaRPr dirty="0"/>
          </a:p>
        </p:txBody>
      </p:sp>
      <p:grpSp>
        <p:nvGrpSpPr>
          <p:cNvPr id="6130" name="Google Shape;6130;p61"/>
          <p:cNvGrpSpPr/>
          <p:nvPr/>
        </p:nvGrpSpPr>
        <p:grpSpPr>
          <a:xfrm>
            <a:off x="813610" y="247142"/>
            <a:ext cx="7516796" cy="184719"/>
            <a:chOff x="813535" y="1066879"/>
            <a:chExt cx="7516796" cy="184719"/>
          </a:xfrm>
        </p:grpSpPr>
        <p:grpSp>
          <p:nvGrpSpPr>
            <p:cNvPr id="6131" name="Google Shape;6131;p61"/>
            <p:cNvGrpSpPr/>
            <p:nvPr/>
          </p:nvGrpSpPr>
          <p:grpSpPr>
            <a:xfrm>
              <a:off x="813535" y="1066879"/>
              <a:ext cx="188096" cy="184719"/>
              <a:chOff x="1975445" y="1742475"/>
              <a:chExt cx="260628" cy="255950"/>
            </a:xfrm>
          </p:grpSpPr>
          <p:sp>
            <p:nvSpPr>
              <p:cNvPr id="6132" name="Google Shape;6132;p61"/>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1"/>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61"/>
            <p:cNvGrpSpPr/>
            <p:nvPr/>
          </p:nvGrpSpPr>
          <p:grpSpPr>
            <a:xfrm>
              <a:off x="989955" y="1127164"/>
              <a:ext cx="7163972" cy="64150"/>
              <a:chOff x="1299890" y="844622"/>
              <a:chExt cx="6544233" cy="64143"/>
            </a:xfrm>
          </p:grpSpPr>
          <p:grpSp>
            <p:nvGrpSpPr>
              <p:cNvPr id="6135" name="Google Shape;6135;p61"/>
              <p:cNvGrpSpPr/>
              <p:nvPr/>
            </p:nvGrpSpPr>
            <p:grpSpPr>
              <a:xfrm>
                <a:off x="4528885" y="844622"/>
                <a:ext cx="3315238" cy="64143"/>
                <a:chOff x="896765" y="648922"/>
                <a:chExt cx="3315238" cy="64143"/>
              </a:xfrm>
            </p:grpSpPr>
            <p:sp>
              <p:nvSpPr>
                <p:cNvPr id="6136" name="Google Shape;6136;p6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61"/>
              <p:cNvGrpSpPr/>
              <p:nvPr/>
            </p:nvGrpSpPr>
            <p:grpSpPr>
              <a:xfrm>
                <a:off x="1299890" y="844622"/>
                <a:ext cx="3315238" cy="64143"/>
                <a:chOff x="896765" y="648922"/>
                <a:chExt cx="3315238" cy="64143"/>
              </a:xfrm>
            </p:grpSpPr>
            <p:sp>
              <p:nvSpPr>
                <p:cNvPr id="6170" name="Google Shape;6170;p61"/>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1"/>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1"/>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1"/>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1"/>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1"/>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1"/>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1"/>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1"/>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1"/>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1"/>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1"/>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1"/>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1"/>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1"/>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1"/>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1"/>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1"/>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1"/>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1"/>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1"/>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1"/>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1"/>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1"/>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1"/>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1"/>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1"/>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1"/>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1"/>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1"/>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1"/>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1"/>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1"/>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3" name="Google Shape;6203;p61"/>
            <p:cNvGrpSpPr/>
            <p:nvPr/>
          </p:nvGrpSpPr>
          <p:grpSpPr>
            <a:xfrm flipH="1">
              <a:off x="8142235" y="1066879"/>
              <a:ext cx="188096" cy="184719"/>
              <a:chOff x="1975445" y="1742475"/>
              <a:chExt cx="260628" cy="255950"/>
            </a:xfrm>
          </p:grpSpPr>
          <p:sp>
            <p:nvSpPr>
              <p:cNvPr id="6204" name="Google Shape;6204;p61"/>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1"/>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06" name="Google Shape;6206;p61"/>
          <p:cNvSpPr txBox="1">
            <a:spLocks noGrp="1"/>
          </p:cNvSpPr>
          <p:nvPr>
            <p:ph type="subTitle" idx="1"/>
          </p:nvPr>
        </p:nvSpPr>
        <p:spPr>
          <a:xfrm>
            <a:off x="5469808" y="432350"/>
            <a:ext cx="3708117" cy="128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100" dirty="0" smtClean="0"/>
              <a:t>Si dedicano ad </a:t>
            </a:r>
            <a:r>
              <a:rPr lang="en" sz="2100" b="1" dirty="0" smtClean="0"/>
              <a:t>agricoltura</a:t>
            </a:r>
            <a:r>
              <a:rPr lang="en" sz="2100" dirty="0" smtClean="0"/>
              <a:t>, </a:t>
            </a:r>
            <a:r>
              <a:rPr lang="en" sz="2100" b="1" dirty="0" smtClean="0"/>
              <a:t>allevamento</a:t>
            </a:r>
            <a:r>
              <a:rPr lang="en" sz="2100" dirty="0" smtClean="0"/>
              <a:t>, </a:t>
            </a:r>
            <a:r>
              <a:rPr lang="en" sz="2100" b="1" dirty="0" smtClean="0"/>
              <a:t>artigianato</a:t>
            </a:r>
            <a:r>
              <a:rPr lang="en" sz="2100" dirty="0" smtClean="0"/>
              <a:t> e </a:t>
            </a:r>
            <a:r>
              <a:rPr lang="en" sz="2100" b="1" dirty="0" smtClean="0"/>
              <a:t>commercio</a:t>
            </a:r>
            <a:r>
              <a:rPr lang="en" sz="2100" dirty="0" smtClean="0"/>
              <a:t>.</a:t>
            </a:r>
            <a:endParaRPr sz="2100" dirty="0"/>
          </a:p>
        </p:txBody>
      </p:sp>
      <p:pic>
        <p:nvPicPr>
          <p:cNvPr id="3" name="Immagine 2"/>
          <p:cNvPicPr>
            <a:picLocks noChangeAspect="1"/>
          </p:cNvPicPr>
          <p:nvPr/>
        </p:nvPicPr>
        <p:blipFill>
          <a:blip r:embed="rId3"/>
          <a:stretch>
            <a:fillRect/>
          </a:stretch>
        </p:blipFill>
        <p:spPr>
          <a:xfrm>
            <a:off x="278267" y="557194"/>
            <a:ext cx="3148055" cy="2966436"/>
          </a:xfrm>
          <a:prstGeom prst="rect">
            <a:avLst/>
          </a:prstGeom>
        </p:spPr>
      </p:pic>
      <p:pic>
        <p:nvPicPr>
          <p:cNvPr id="5" name="Immagine 4"/>
          <p:cNvPicPr>
            <a:picLocks noChangeAspect="1"/>
          </p:cNvPicPr>
          <p:nvPr/>
        </p:nvPicPr>
        <p:blipFill>
          <a:blip r:embed="rId4"/>
          <a:stretch>
            <a:fillRect/>
          </a:stretch>
        </p:blipFill>
        <p:spPr>
          <a:xfrm>
            <a:off x="3453123" y="563004"/>
            <a:ext cx="2295845" cy="2924583"/>
          </a:xfrm>
          <a:prstGeom prst="rect">
            <a:avLst/>
          </a:prstGeom>
        </p:spPr>
      </p:pic>
      <p:sp>
        <p:nvSpPr>
          <p:cNvPr id="6" name="CasellaDiTesto 5"/>
          <p:cNvSpPr txBox="1"/>
          <p:nvPr/>
        </p:nvSpPr>
        <p:spPr>
          <a:xfrm>
            <a:off x="3500451" y="3644545"/>
            <a:ext cx="1883496" cy="1384995"/>
          </a:xfrm>
          <a:prstGeom prst="rect">
            <a:avLst/>
          </a:prstGeom>
          <a:noFill/>
        </p:spPr>
        <p:txBody>
          <a:bodyPr wrap="square" rtlCol="0">
            <a:spAutoFit/>
          </a:bodyPr>
          <a:lstStyle/>
          <a:p>
            <a:r>
              <a:rPr lang="it-IT" dirty="0" smtClean="0">
                <a:solidFill>
                  <a:schemeClr val="bg2">
                    <a:lumMod val="75000"/>
                  </a:schemeClr>
                </a:solidFill>
              </a:rPr>
              <a:t>Lavorano molto bene il rame, lo stagno, il bronzo e l’oro, con i quali costruiscono anche </a:t>
            </a:r>
            <a:r>
              <a:rPr lang="it-IT" b="1" dirty="0" smtClean="0">
                <a:solidFill>
                  <a:schemeClr val="bg2">
                    <a:lumMod val="75000"/>
                  </a:schemeClr>
                </a:solidFill>
              </a:rPr>
              <a:t>gioielli</a:t>
            </a:r>
            <a:r>
              <a:rPr lang="it-IT" dirty="0" smtClean="0">
                <a:solidFill>
                  <a:schemeClr val="bg2">
                    <a:lumMod val="75000"/>
                  </a:schemeClr>
                </a:solidFill>
              </a:rPr>
              <a:t> </a:t>
            </a:r>
            <a:r>
              <a:rPr lang="it-IT" b="1" dirty="0" smtClean="0">
                <a:solidFill>
                  <a:schemeClr val="bg2">
                    <a:lumMod val="75000"/>
                  </a:schemeClr>
                </a:solidFill>
              </a:rPr>
              <a:t>preziosi</a:t>
            </a:r>
            <a:r>
              <a:rPr lang="it-IT" dirty="0" smtClean="0">
                <a:solidFill>
                  <a:schemeClr val="bg2">
                    <a:lumMod val="75000"/>
                  </a:schemeClr>
                </a:solidFill>
              </a:rPr>
              <a:t>.</a:t>
            </a:r>
            <a:endParaRPr lang="it-IT" dirty="0">
              <a:solidFill>
                <a:schemeClr val="bg2">
                  <a:lumMod val="75000"/>
                </a:schemeClr>
              </a:solidFill>
            </a:endParaRPr>
          </a:p>
        </p:txBody>
      </p:sp>
      <p:pic>
        <p:nvPicPr>
          <p:cNvPr id="7" name="Immagine 6"/>
          <p:cNvPicPr>
            <a:picLocks noChangeAspect="1"/>
          </p:cNvPicPr>
          <p:nvPr/>
        </p:nvPicPr>
        <p:blipFill>
          <a:blip r:embed="rId5"/>
          <a:stretch>
            <a:fillRect/>
          </a:stretch>
        </p:blipFill>
        <p:spPr>
          <a:xfrm>
            <a:off x="5793258" y="1530928"/>
            <a:ext cx="3178183" cy="2452659"/>
          </a:xfrm>
          <a:prstGeom prst="rect">
            <a:avLst/>
          </a:prstGeom>
        </p:spPr>
      </p:pic>
      <p:sp>
        <p:nvSpPr>
          <p:cNvPr id="97" name="CasellaDiTesto 96"/>
          <p:cNvSpPr txBox="1"/>
          <p:nvPr/>
        </p:nvSpPr>
        <p:spPr>
          <a:xfrm>
            <a:off x="5606015" y="3983587"/>
            <a:ext cx="3365426" cy="1169551"/>
          </a:xfrm>
          <a:prstGeom prst="rect">
            <a:avLst/>
          </a:prstGeom>
          <a:noFill/>
        </p:spPr>
        <p:txBody>
          <a:bodyPr wrap="square" rtlCol="0">
            <a:spAutoFit/>
          </a:bodyPr>
          <a:lstStyle/>
          <a:p>
            <a:r>
              <a:rPr lang="it-IT" b="1" dirty="0" smtClean="0">
                <a:solidFill>
                  <a:schemeClr val="bg2">
                    <a:lumMod val="75000"/>
                  </a:schemeClr>
                </a:solidFill>
              </a:rPr>
              <a:t>Commerciano</a:t>
            </a:r>
            <a:r>
              <a:rPr lang="it-IT" dirty="0" smtClean="0">
                <a:solidFill>
                  <a:schemeClr val="bg2">
                    <a:lumMod val="75000"/>
                  </a:schemeClr>
                </a:solidFill>
              </a:rPr>
              <a:t> spostandosi </a:t>
            </a:r>
            <a:r>
              <a:rPr lang="it-IT" b="1" dirty="0" smtClean="0">
                <a:solidFill>
                  <a:schemeClr val="bg2">
                    <a:lumMod val="75000"/>
                  </a:schemeClr>
                </a:solidFill>
              </a:rPr>
              <a:t>lungo i fiumi, scambiano i loro prodotti con oro e argento</a:t>
            </a:r>
            <a:r>
              <a:rPr lang="it-IT" dirty="0" smtClean="0">
                <a:solidFill>
                  <a:schemeClr val="bg2">
                    <a:lumMod val="75000"/>
                  </a:schemeClr>
                </a:solidFill>
              </a:rPr>
              <a:t>. Per la prima volta si usa un sistema di scambio simile all’uso delle monete.</a:t>
            </a:r>
            <a:endParaRPr lang="it-IT" dirty="0">
              <a:solidFill>
                <a:schemeClr val="bg2">
                  <a:lumMod val="75000"/>
                </a:schemeClr>
              </a:solidFill>
            </a:endParaRPr>
          </a:p>
        </p:txBody>
      </p:sp>
      <p:sp>
        <p:nvSpPr>
          <p:cNvPr id="101" name="Google Shape;6024;p59"/>
          <p:cNvSpPr txBox="1">
            <a:spLocks/>
          </p:cNvSpPr>
          <p:nvPr/>
        </p:nvSpPr>
        <p:spPr>
          <a:xfrm>
            <a:off x="919950" y="-116906"/>
            <a:ext cx="2674800" cy="67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Fondamento"/>
              <a:buNone/>
              <a:defRPr sz="3000" b="1" i="0" u="none" strike="noStrike" cap="none">
                <a:solidFill>
                  <a:schemeClr val="dk1"/>
                </a:solidFill>
                <a:latin typeface="Fondamento"/>
                <a:ea typeface="Fondamento"/>
                <a:cs typeface="Fondamento"/>
                <a:sym typeface="Fondamento"/>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it-IT" sz="2400" smtClean="0"/>
              <a:t>I BABILONESI</a:t>
            </a:r>
            <a:endParaRPr lang="it-IT" sz="2400" dirty="0"/>
          </a:p>
        </p:txBody>
      </p:sp>
      <p:sp>
        <p:nvSpPr>
          <p:cNvPr id="8" name="Sottotitolo 7"/>
          <p:cNvSpPr>
            <a:spLocks noGrp="1"/>
          </p:cNvSpPr>
          <p:nvPr>
            <p:ph type="subTitle" idx="2"/>
          </p:nvPr>
        </p:nvSpPr>
        <p:spPr/>
        <p:txBody>
          <a:bodyPr/>
          <a:lstStyle/>
          <a:p>
            <a:endParaRPr lang="it-IT"/>
          </a:p>
        </p:txBody>
      </p:sp>
    </p:spTree>
  </p:cSld>
  <p:clrMapOvr>
    <a:masterClrMapping/>
  </p:clrMapOvr>
  <mc:AlternateContent xmlns:mc="http://schemas.openxmlformats.org/markup-compatibility/2006" xmlns:p14="http://schemas.microsoft.com/office/powerpoint/2010/main">
    <mc:Choice Requires="p14">
      <p:transition spd="med">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206">
                                            <p:txEl>
                                              <p:pRg st="0" end="0"/>
                                            </p:txEl>
                                          </p:spTgt>
                                        </p:tgtEl>
                                        <p:attrNameLst>
                                          <p:attrName>style.visibility</p:attrName>
                                        </p:attrNameLst>
                                      </p:cBhvr>
                                      <p:to>
                                        <p:strVal val="visible"/>
                                      </p:to>
                                    </p:set>
                                    <p:animEffect transition="in" filter="fade">
                                      <p:cBhvr>
                                        <p:cTn id="7" dur="1000"/>
                                        <p:tgtEl>
                                          <p:spTgt spid="6206">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500"/>
                            </p:stCondLst>
                            <p:childTnLst>
                              <p:par>
                                <p:cTn id="13" presetID="6" presetClass="entr" presetSubtype="3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out)">
                                      <p:cBhvr>
                                        <p:cTn id="15" dur="2000"/>
                                        <p:tgtEl>
                                          <p:spTgt spid="5"/>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4000"/>
                            </p:stCondLst>
                            <p:childTnLst>
                              <p:par>
                                <p:cTn id="21" presetID="42"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5000"/>
                            </p:stCondLst>
                            <p:childTnLst>
                              <p:par>
                                <p:cTn id="27" presetID="10" presetClass="entr" presetSubtype="0" fill="hold" grpId="0" nodeType="afterEffect">
                                  <p:stCondLst>
                                    <p:cond delay="0"/>
                                  </p:stCondLst>
                                  <p:childTnLst>
                                    <p:set>
                                      <p:cBhvr>
                                        <p:cTn id="28" dur="1" fill="hold">
                                          <p:stCondLst>
                                            <p:cond delay="0"/>
                                          </p:stCondLst>
                                        </p:cTn>
                                        <p:tgtEl>
                                          <p:spTgt spid="97"/>
                                        </p:tgtEl>
                                        <p:attrNameLst>
                                          <p:attrName>style.visibility</p:attrName>
                                        </p:attrNameLst>
                                      </p:cBhvr>
                                      <p:to>
                                        <p:strVal val="visible"/>
                                      </p:to>
                                    </p:set>
                                    <p:animEffect transition="in" filter="fade">
                                      <p:cBhvr>
                                        <p:cTn id="29"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220"/>
        <p:cNvGrpSpPr/>
        <p:nvPr/>
      </p:nvGrpSpPr>
      <p:grpSpPr>
        <a:xfrm>
          <a:off x="0" y="0"/>
          <a:ext cx="0" cy="0"/>
          <a:chOff x="0" y="0"/>
          <a:chExt cx="0" cy="0"/>
        </a:xfrm>
      </p:grpSpPr>
      <p:sp>
        <p:nvSpPr>
          <p:cNvPr id="6221" name="Google Shape;6221;p62"/>
          <p:cNvSpPr txBox="1">
            <a:spLocks noGrp="1"/>
          </p:cNvSpPr>
          <p:nvPr>
            <p:ph type="title"/>
          </p:nvPr>
        </p:nvSpPr>
        <p:spPr>
          <a:xfrm flipH="1">
            <a:off x="89525" y="66947"/>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02</a:t>
            </a:r>
            <a:endParaRPr dirty="0"/>
          </a:p>
        </p:txBody>
      </p:sp>
      <p:grpSp>
        <p:nvGrpSpPr>
          <p:cNvPr id="6223" name="Google Shape;6223;p62"/>
          <p:cNvGrpSpPr/>
          <p:nvPr/>
        </p:nvGrpSpPr>
        <p:grpSpPr>
          <a:xfrm>
            <a:off x="813610" y="247142"/>
            <a:ext cx="7516796" cy="184719"/>
            <a:chOff x="813535" y="1066879"/>
            <a:chExt cx="7516796" cy="184719"/>
          </a:xfrm>
        </p:grpSpPr>
        <p:grpSp>
          <p:nvGrpSpPr>
            <p:cNvPr id="6224" name="Google Shape;6224;p62"/>
            <p:cNvGrpSpPr/>
            <p:nvPr/>
          </p:nvGrpSpPr>
          <p:grpSpPr>
            <a:xfrm>
              <a:off x="813535" y="1066879"/>
              <a:ext cx="188096" cy="184719"/>
              <a:chOff x="1975445" y="1742475"/>
              <a:chExt cx="260628" cy="255950"/>
            </a:xfrm>
          </p:grpSpPr>
          <p:sp>
            <p:nvSpPr>
              <p:cNvPr id="6225" name="Google Shape;6225;p62"/>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2"/>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62"/>
            <p:cNvGrpSpPr/>
            <p:nvPr/>
          </p:nvGrpSpPr>
          <p:grpSpPr>
            <a:xfrm>
              <a:off x="989955" y="1127164"/>
              <a:ext cx="7163972" cy="64150"/>
              <a:chOff x="1299890" y="844622"/>
              <a:chExt cx="6544233" cy="64143"/>
            </a:xfrm>
          </p:grpSpPr>
          <p:grpSp>
            <p:nvGrpSpPr>
              <p:cNvPr id="6228" name="Google Shape;6228;p62"/>
              <p:cNvGrpSpPr/>
              <p:nvPr/>
            </p:nvGrpSpPr>
            <p:grpSpPr>
              <a:xfrm>
                <a:off x="4528885" y="844622"/>
                <a:ext cx="3315238" cy="64143"/>
                <a:chOff x="896765" y="648922"/>
                <a:chExt cx="3315238" cy="64143"/>
              </a:xfrm>
            </p:grpSpPr>
            <p:sp>
              <p:nvSpPr>
                <p:cNvPr id="6229" name="Google Shape;6229;p6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62"/>
              <p:cNvGrpSpPr/>
              <p:nvPr/>
            </p:nvGrpSpPr>
            <p:grpSpPr>
              <a:xfrm>
                <a:off x="1299890" y="844622"/>
                <a:ext cx="3315238" cy="64143"/>
                <a:chOff x="896765" y="648922"/>
                <a:chExt cx="3315238" cy="64143"/>
              </a:xfrm>
            </p:grpSpPr>
            <p:sp>
              <p:nvSpPr>
                <p:cNvPr id="6263" name="Google Shape;6263;p6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6" name="Google Shape;6296;p62"/>
            <p:cNvGrpSpPr/>
            <p:nvPr/>
          </p:nvGrpSpPr>
          <p:grpSpPr>
            <a:xfrm flipH="1">
              <a:off x="8142235" y="1066879"/>
              <a:ext cx="188096" cy="184719"/>
              <a:chOff x="1975445" y="1742475"/>
              <a:chExt cx="260628" cy="255950"/>
            </a:xfrm>
          </p:grpSpPr>
          <p:sp>
            <p:nvSpPr>
              <p:cNvPr id="6297" name="Google Shape;6297;p62"/>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2"/>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06" name="Google Shape;6306;p62"/>
          <p:cNvSpPr/>
          <p:nvPr/>
        </p:nvSpPr>
        <p:spPr>
          <a:xfrm>
            <a:off x="5214200" y="3540000"/>
            <a:ext cx="3330175" cy="238425"/>
          </a:xfrm>
          <a:custGeom>
            <a:avLst/>
            <a:gdLst/>
            <a:ahLst/>
            <a:cxnLst/>
            <a:rect l="l" t="t" r="r" b="b"/>
            <a:pathLst>
              <a:path w="133207" h="9537" extrusionOk="0">
                <a:moveTo>
                  <a:pt x="0" y="0"/>
                </a:moveTo>
                <a:cubicBezTo>
                  <a:pt x="9656" y="1521"/>
                  <a:pt x="35735" y="7832"/>
                  <a:pt x="57936" y="9124"/>
                </a:cubicBezTo>
                <a:cubicBezTo>
                  <a:pt x="80137" y="10417"/>
                  <a:pt x="120662" y="7983"/>
                  <a:pt x="133207" y="7755"/>
                </a:cubicBezTo>
              </a:path>
            </a:pathLst>
          </a:custGeom>
          <a:noFill/>
          <a:ln w="19050" cap="flat" cmpd="sng">
            <a:solidFill>
              <a:srgbClr val="F2F2F2"/>
            </a:solidFill>
            <a:prstDash val="dot"/>
            <a:round/>
            <a:headEnd type="none" w="med" len="med"/>
            <a:tailEnd type="stealth" w="med" len="med"/>
          </a:ln>
        </p:spPr>
      </p:sp>
      <p:sp>
        <p:nvSpPr>
          <p:cNvPr id="6307" name="Google Shape;6307;p62"/>
          <p:cNvSpPr txBox="1">
            <a:spLocks noGrp="1"/>
          </p:cNvSpPr>
          <p:nvPr>
            <p:ph type="subTitle" idx="1"/>
          </p:nvPr>
        </p:nvSpPr>
        <p:spPr>
          <a:xfrm>
            <a:off x="0" y="431850"/>
            <a:ext cx="9144000" cy="48411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100" dirty="0"/>
              <a:t>Costruiscono </a:t>
            </a:r>
            <a:r>
              <a:rPr lang="en" sz="2100" b="1" dirty="0" smtClean="0"/>
              <a:t>ziqqurat</a:t>
            </a:r>
            <a:r>
              <a:rPr lang="en" sz="2100" dirty="0" smtClean="0"/>
              <a:t> e </a:t>
            </a:r>
            <a:r>
              <a:rPr lang="en" sz="2100" b="1" dirty="0" smtClean="0"/>
              <a:t>grandi città fortificate, come Babilonia</a:t>
            </a:r>
            <a:r>
              <a:rPr lang="en" sz="2100" dirty="0" smtClean="0"/>
              <a:t>.</a:t>
            </a:r>
            <a:endParaRPr sz="2100" dirty="0"/>
          </a:p>
        </p:txBody>
      </p:sp>
      <p:sp>
        <p:nvSpPr>
          <p:cNvPr id="90" name="Google Shape;6129;p61"/>
          <p:cNvSpPr txBox="1">
            <a:spLocks noGrp="1"/>
          </p:cNvSpPr>
          <p:nvPr>
            <p:ph type="subTitle" idx="2"/>
          </p:nvPr>
        </p:nvSpPr>
        <p:spPr>
          <a:xfrm>
            <a:off x="2645662" y="0"/>
            <a:ext cx="19068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Attività</a:t>
            </a:r>
            <a:endParaRPr dirty="0"/>
          </a:p>
        </p:txBody>
      </p:sp>
      <p:sp>
        <p:nvSpPr>
          <p:cNvPr id="91" name="Google Shape;6024;p59"/>
          <p:cNvSpPr txBox="1">
            <a:spLocks/>
          </p:cNvSpPr>
          <p:nvPr/>
        </p:nvSpPr>
        <p:spPr>
          <a:xfrm>
            <a:off x="919950" y="-116906"/>
            <a:ext cx="2674800" cy="67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Fondamento"/>
              <a:buNone/>
              <a:defRPr sz="3000" b="1" i="0" u="none" strike="noStrike" cap="none">
                <a:solidFill>
                  <a:schemeClr val="dk1"/>
                </a:solidFill>
                <a:latin typeface="Fondamento"/>
                <a:ea typeface="Fondamento"/>
                <a:cs typeface="Fondamento"/>
                <a:sym typeface="Fondamento"/>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it-IT" sz="2400" smtClean="0"/>
              <a:t>I BABILONESI</a:t>
            </a:r>
            <a:endParaRPr lang="it-IT" sz="2400" dirty="0"/>
          </a:p>
        </p:txBody>
      </p:sp>
      <p:pic>
        <p:nvPicPr>
          <p:cNvPr id="4" name="Immagin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8003" y="915967"/>
            <a:ext cx="7402438" cy="4054447"/>
          </a:xfrm>
          <a:prstGeom prst="rect">
            <a:avLst/>
          </a:prstGeom>
        </p:spPr>
      </p:pic>
      <p:sp>
        <p:nvSpPr>
          <p:cNvPr id="5" name="CasellaDiTesto 4"/>
          <p:cNvSpPr txBox="1"/>
          <p:nvPr/>
        </p:nvSpPr>
        <p:spPr>
          <a:xfrm>
            <a:off x="6940436" y="1017404"/>
            <a:ext cx="1181132" cy="307777"/>
          </a:xfrm>
          <a:prstGeom prst="rect">
            <a:avLst/>
          </a:prstGeom>
          <a:noFill/>
        </p:spPr>
        <p:txBody>
          <a:bodyPr wrap="square" rtlCol="0">
            <a:spAutoFit/>
          </a:bodyPr>
          <a:lstStyle/>
          <a:p>
            <a:r>
              <a:rPr lang="it-IT" b="1" dirty="0" smtClean="0">
                <a:solidFill>
                  <a:schemeClr val="bg1">
                    <a:lumMod val="10000"/>
                  </a:schemeClr>
                </a:solidFill>
              </a:rPr>
              <a:t>Ziqqurat</a:t>
            </a:r>
            <a:endParaRPr lang="it-IT" b="1" dirty="0">
              <a:solidFill>
                <a:schemeClr val="bg1">
                  <a:lumMod val="10000"/>
                </a:schemeClr>
              </a:solidFill>
            </a:endParaRPr>
          </a:p>
        </p:txBody>
      </p:sp>
      <p:sp>
        <p:nvSpPr>
          <p:cNvPr id="95" name="CasellaDiTesto 94"/>
          <p:cNvSpPr txBox="1"/>
          <p:nvPr/>
        </p:nvSpPr>
        <p:spPr>
          <a:xfrm>
            <a:off x="1731097" y="1219887"/>
            <a:ext cx="2147838" cy="523220"/>
          </a:xfrm>
          <a:prstGeom prst="rect">
            <a:avLst/>
          </a:prstGeom>
          <a:noFill/>
        </p:spPr>
        <p:txBody>
          <a:bodyPr wrap="square" rtlCol="0">
            <a:spAutoFit/>
          </a:bodyPr>
          <a:lstStyle/>
          <a:p>
            <a:r>
              <a:rPr lang="it-IT" b="1" dirty="0" smtClean="0">
                <a:solidFill>
                  <a:schemeClr val="bg1">
                    <a:lumMod val="10000"/>
                  </a:schemeClr>
                </a:solidFill>
              </a:rPr>
              <a:t>Palazzo reale con giardini pensili</a:t>
            </a:r>
            <a:endParaRPr lang="it-IT" b="1" dirty="0">
              <a:solidFill>
                <a:schemeClr val="bg1">
                  <a:lumMod val="10000"/>
                </a:schemeClr>
              </a:solidFill>
            </a:endParaRPr>
          </a:p>
        </p:txBody>
      </p:sp>
      <p:sp>
        <p:nvSpPr>
          <p:cNvPr id="96" name="CasellaDiTesto 95"/>
          <p:cNvSpPr txBox="1"/>
          <p:nvPr/>
        </p:nvSpPr>
        <p:spPr>
          <a:xfrm>
            <a:off x="3893394" y="4662637"/>
            <a:ext cx="2147838" cy="307777"/>
          </a:xfrm>
          <a:prstGeom prst="rect">
            <a:avLst/>
          </a:prstGeom>
          <a:noFill/>
        </p:spPr>
        <p:txBody>
          <a:bodyPr wrap="square" rtlCol="0">
            <a:spAutoFit/>
          </a:bodyPr>
          <a:lstStyle/>
          <a:p>
            <a:r>
              <a:rPr lang="it-IT" b="1" dirty="0" smtClean="0">
                <a:solidFill>
                  <a:schemeClr val="bg1">
                    <a:lumMod val="10000"/>
                  </a:schemeClr>
                </a:solidFill>
              </a:rPr>
              <a:t>La porta di </a:t>
            </a:r>
            <a:r>
              <a:rPr lang="it-IT" b="1" dirty="0" err="1" smtClean="0">
                <a:solidFill>
                  <a:schemeClr val="bg1">
                    <a:lumMod val="10000"/>
                  </a:schemeClr>
                </a:solidFill>
              </a:rPr>
              <a:t>Ishtar</a:t>
            </a:r>
            <a:endParaRPr lang="it-IT" b="1" dirty="0">
              <a:solidFill>
                <a:schemeClr val="bg1">
                  <a:lumMod val="1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307"/>
                                        </p:tgtEl>
                                        <p:attrNameLst>
                                          <p:attrName>style.visibility</p:attrName>
                                        </p:attrNameLst>
                                      </p:cBhvr>
                                      <p:to>
                                        <p:strVal val="visible"/>
                                      </p:to>
                                    </p:set>
                                    <p:animEffect transition="in" filter="fade">
                                      <p:cBhvr>
                                        <p:cTn id="7" dur="1000"/>
                                        <p:tgtEl>
                                          <p:spTgt spid="630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95"/>
                                        </p:tgtEl>
                                        <p:attrNameLst>
                                          <p:attrName>style.visibility</p:attrName>
                                        </p:attrNameLst>
                                      </p:cBhvr>
                                      <p:to>
                                        <p:strVal val="visible"/>
                                      </p:to>
                                    </p:set>
                                    <p:animEffect transition="in" filter="fade">
                                      <p:cBhvr>
                                        <p:cTn id="19" dur="500"/>
                                        <p:tgtEl>
                                          <p:spTgt spid="95"/>
                                        </p:tgtEl>
                                      </p:cBhvr>
                                    </p:animEffect>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96"/>
                                        </p:tgtEl>
                                        <p:attrNameLst>
                                          <p:attrName>style.visibility</p:attrName>
                                        </p:attrNameLst>
                                      </p:cBhvr>
                                      <p:to>
                                        <p:strVal val="visible"/>
                                      </p:to>
                                    </p:set>
                                    <p:animEffect transition="in" filter="fade">
                                      <p:cBhvr>
                                        <p:cTn id="23"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5" grpId="0"/>
      <p:bldP spid="9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220"/>
        <p:cNvGrpSpPr/>
        <p:nvPr/>
      </p:nvGrpSpPr>
      <p:grpSpPr>
        <a:xfrm>
          <a:off x="0" y="0"/>
          <a:ext cx="0" cy="0"/>
          <a:chOff x="0" y="0"/>
          <a:chExt cx="0" cy="0"/>
        </a:xfrm>
      </p:grpSpPr>
      <p:sp>
        <p:nvSpPr>
          <p:cNvPr id="6221" name="Google Shape;6221;p62"/>
          <p:cNvSpPr txBox="1">
            <a:spLocks noGrp="1"/>
          </p:cNvSpPr>
          <p:nvPr>
            <p:ph type="title"/>
          </p:nvPr>
        </p:nvSpPr>
        <p:spPr>
          <a:xfrm flipH="1">
            <a:off x="89525" y="66947"/>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03</a:t>
            </a:r>
            <a:endParaRPr dirty="0"/>
          </a:p>
        </p:txBody>
      </p:sp>
      <p:grpSp>
        <p:nvGrpSpPr>
          <p:cNvPr id="6223" name="Google Shape;6223;p62"/>
          <p:cNvGrpSpPr/>
          <p:nvPr/>
        </p:nvGrpSpPr>
        <p:grpSpPr>
          <a:xfrm>
            <a:off x="813610" y="247142"/>
            <a:ext cx="7516796" cy="184719"/>
            <a:chOff x="813535" y="1066879"/>
            <a:chExt cx="7516796" cy="184719"/>
          </a:xfrm>
        </p:grpSpPr>
        <p:grpSp>
          <p:nvGrpSpPr>
            <p:cNvPr id="6224" name="Google Shape;6224;p62"/>
            <p:cNvGrpSpPr/>
            <p:nvPr/>
          </p:nvGrpSpPr>
          <p:grpSpPr>
            <a:xfrm>
              <a:off x="813535" y="1066879"/>
              <a:ext cx="188096" cy="184719"/>
              <a:chOff x="1975445" y="1742475"/>
              <a:chExt cx="260628" cy="255950"/>
            </a:xfrm>
          </p:grpSpPr>
          <p:sp>
            <p:nvSpPr>
              <p:cNvPr id="6225" name="Google Shape;6225;p62"/>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2"/>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62"/>
            <p:cNvGrpSpPr/>
            <p:nvPr/>
          </p:nvGrpSpPr>
          <p:grpSpPr>
            <a:xfrm>
              <a:off x="989955" y="1127164"/>
              <a:ext cx="7163972" cy="64150"/>
              <a:chOff x="1299890" y="844622"/>
              <a:chExt cx="6544233" cy="64143"/>
            </a:xfrm>
          </p:grpSpPr>
          <p:grpSp>
            <p:nvGrpSpPr>
              <p:cNvPr id="6228" name="Google Shape;6228;p62"/>
              <p:cNvGrpSpPr/>
              <p:nvPr/>
            </p:nvGrpSpPr>
            <p:grpSpPr>
              <a:xfrm>
                <a:off x="4528885" y="844622"/>
                <a:ext cx="3315238" cy="64143"/>
                <a:chOff x="896765" y="648922"/>
                <a:chExt cx="3315238" cy="64143"/>
              </a:xfrm>
            </p:grpSpPr>
            <p:sp>
              <p:nvSpPr>
                <p:cNvPr id="6229" name="Google Shape;6229;p6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62"/>
              <p:cNvGrpSpPr/>
              <p:nvPr/>
            </p:nvGrpSpPr>
            <p:grpSpPr>
              <a:xfrm>
                <a:off x="1299890" y="844622"/>
                <a:ext cx="3315238" cy="64143"/>
                <a:chOff x="896765" y="648922"/>
                <a:chExt cx="3315238" cy="64143"/>
              </a:xfrm>
            </p:grpSpPr>
            <p:sp>
              <p:nvSpPr>
                <p:cNvPr id="6263" name="Google Shape;6263;p6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6" name="Google Shape;6296;p62"/>
            <p:cNvGrpSpPr/>
            <p:nvPr/>
          </p:nvGrpSpPr>
          <p:grpSpPr>
            <a:xfrm flipH="1">
              <a:off x="8142235" y="1066879"/>
              <a:ext cx="188096" cy="184719"/>
              <a:chOff x="1975445" y="1742475"/>
              <a:chExt cx="260628" cy="255950"/>
            </a:xfrm>
          </p:grpSpPr>
          <p:sp>
            <p:nvSpPr>
              <p:cNvPr id="6297" name="Google Shape;6297;p62"/>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2"/>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06" name="Google Shape;6306;p62"/>
          <p:cNvSpPr/>
          <p:nvPr/>
        </p:nvSpPr>
        <p:spPr>
          <a:xfrm>
            <a:off x="5214200" y="3540000"/>
            <a:ext cx="3330175" cy="238425"/>
          </a:xfrm>
          <a:custGeom>
            <a:avLst/>
            <a:gdLst/>
            <a:ahLst/>
            <a:cxnLst/>
            <a:rect l="l" t="t" r="r" b="b"/>
            <a:pathLst>
              <a:path w="133207" h="9537" extrusionOk="0">
                <a:moveTo>
                  <a:pt x="0" y="0"/>
                </a:moveTo>
                <a:cubicBezTo>
                  <a:pt x="9656" y="1521"/>
                  <a:pt x="35735" y="7832"/>
                  <a:pt x="57936" y="9124"/>
                </a:cubicBezTo>
                <a:cubicBezTo>
                  <a:pt x="80137" y="10417"/>
                  <a:pt x="120662" y="7983"/>
                  <a:pt x="133207" y="7755"/>
                </a:cubicBezTo>
              </a:path>
            </a:pathLst>
          </a:custGeom>
          <a:noFill/>
          <a:ln w="19050" cap="flat" cmpd="sng">
            <a:solidFill>
              <a:srgbClr val="F2F2F2"/>
            </a:solidFill>
            <a:prstDash val="dot"/>
            <a:round/>
            <a:headEnd type="none" w="med" len="med"/>
            <a:tailEnd type="stealth" w="med" len="med"/>
          </a:ln>
        </p:spPr>
      </p:sp>
      <p:sp>
        <p:nvSpPr>
          <p:cNvPr id="6307" name="Google Shape;6307;p62"/>
          <p:cNvSpPr txBox="1">
            <a:spLocks noGrp="1"/>
          </p:cNvSpPr>
          <p:nvPr>
            <p:ph type="subTitle" idx="1"/>
          </p:nvPr>
        </p:nvSpPr>
        <p:spPr>
          <a:xfrm>
            <a:off x="623455" y="431850"/>
            <a:ext cx="4738716" cy="828914"/>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it-IT" sz="2100" dirty="0" smtClean="0"/>
              <a:t>Nella civiltà babilonese ci sono 3 classi sociali.</a:t>
            </a:r>
            <a:endParaRPr sz="2100" dirty="0"/>
          </a:p>
        </p:txBody>
      </p:sp>
      <p:sp>
        <p:nvSpPr>
          <p:cNvPr id="90" name="Google Shape;6129;p61"/>
          <p:cNvSpPr txBox="1">
            <a:spLocks noGrp="1"/>
          </p:cNvSpPr>
          <p:nvPr>
            <p:ph type="subTitle" idx="2"/>
          </p:nvPr>
        </p:nvSpPr>
        <p:spPr>
          <a:xfrm>
            <a:off x="2959161" y="0"/>
            <a:ext cx="19068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Società e leggi</a:t>
            </a:r>
            <a:endParaRPr dirty="0"/>
          </a:p>
        </p:txBody>
      </p:sp>
      <p:sp>
        <p:nvSpPr>
          <p:cNvPr id="91" name="Google Shape;6024;p59"/>
          <p:cNvSpPr txBox="1">
            <a:spLocks/>
          </p:cNvSpPr>
          <p:nvPr/>
        </p:nvSpPr>
        <p:spPr>
          <a:xfrm>
            <a:off x="919950" y="-116906"/>
            <a:ext cx="2674800" cy="67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Fondamento"/>
              <a:buNone/>
              <a:defRPr sz="3000" b="1" i="0" u="none" strike="noStrike" cap="none">
                <a:solidFill>
                  <a:schemeClr val="dk1"/>
                </a:solidFill>
                <a:latin typeface="Fondamento"/>
                <a:ea typeface="Fondamento"/>
                <a:cs typeface="Fondamento"/>
                <a:sym typeface="Fondamento"/>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it-IT" sz="2400" smtClean="0"/>
              <a:t>I BABILONESI</a:t>
            </a:r>
            <a:endParaRPr lang="it-IT" sz="2400" dirty="0"/>
          </a:p>
        </p:txBody>
      </p:sp>
      <p:grpSp>
        <p:nvGrpSpPr>
          <p:cNvPr id="4" name="Gruppo 3"/>
          <p:cNvGrpSpPr/>
          <p:nvPr/>
        </p:nvGrpSpPr>
        <p:grpSpPr>
          <a:xfrm>
            <a:off x="5552767" y="0"/>
            <a:ext cx="3450174" cy="5154607"/>
            <a:chOff x="5552767" y="0"/>
            <a:chExt cx="3450174" cy="5154607"/>
          </a:xfrm>
        </p:grpSpPr>
        <p:pic>
          <p:nvPicPr>
            <p:cNvPr id="2" name="Immagine 1"/>
            <p:cNvPicPr>
              <a:picLocks noChangeAspect="1"/>
            </p:cNvPicPr>
            <p:nvPr/>
          </p:nvPicPr>
          <p:blipFill>
            <a:blip r:embed="rId3"/>
            <a:stretch>
              <a:fillRect/>
            </a:stretch>
          </p:blipFill>
          <p:spPr>
            <a:xfrm>
              <a:off x="5586793" y="0"/>
              <a:ext cx="3416148" cy="5143500"/>
            </a:xfrm>
            <a:prstGeom prst="rect">
              <a:avLst/>
            </a:prstGeom>
          </p:spPr>
        </p:pic>
        <p:sp>
          <p:nvSpPr>
            <p:cNvPr id="3" name="CasellaDiTesto 2"/>
            <p:cNvSpPr txBox="1"/>
            <p:nvPr/>
          </p:nvSpPr>
          <p:spPr>
            <a:xfrm>
              <a:off x="5552767" y="1379439"/>
              <a:ext cx="3077190" cy="523220"/>
            </a:xfrm>
            <a:prstGeom prst="rect">
              <a:avLst/>
            </a:prstGeom>
            <a:solidFill>
              <a:schemeClr val="accent3"/>
            </a:solidFill>
            <a:ln>
              <a:solidFill>
                <a:schemeClr val="tx2">
                  <a:lumMod val="25000"/>
                </a:schemeClr>
              </a:solidFill>
            </a:ln>
          </p:spPr>
          <p:txBody>
            <a:bodyPr wrap="square" rtlCol="0">
              <a:spAutoFit/>
            </a:bodyPr>
            <a:lstStyle/>
            <a:p>
              <a:pPr algn="ctr"/>
              <a:r>
                <a:rPr lang="it-IT" dirty="0" smtClean="0"/>
                <a:t>UOMINI LIBERI</a:t>
              </a:r>
            </a:p>
            <a:p>
              <a:r>
                <a:rPr lang="it-IT" dirty="0" smtClean="0"/>
                <a:t>come sacerdoti e proprietari terrieri</a:t>
              </a:r>
              <a:endParaRPr lang="it-IT" dirty="0"/>
            </a:p>
          </p:txBody>
        </p:sp>
        <p:sp>
          <p:nvSpPr>
            <p:cNvPr id="85" name="CasellaDiTesto 84"/>
            <p:cNvSpPr txBox="1"/>
            <p:nvPr/>
          </p:nvSpPr>
          <p:spPr>
            <a:xfrm>
              <a:off x="5577380" y="3020488"/>
              <a:ext cx="3077190" cy="523220"/>
            </a:xfrm>
            <a:prstGeom prst="rect">
              <a:avLst/>
            </a:prstGeom>
            <a:solidFill>
              <a:schemeClr val="accent3"/>
            </a:solidFill>
            <a:ln>
              <a:solidFill>
                <a:schemeClr val="tx2">
                  <a:lumMod val="25000"/>
                </a:schemeClr>
              </a:solidFill>
            </a:ln>
          </p:spPr>
          <p:txBody>
            <a:bodyPr wrap="square" rtlCol="0">
              <a:spAutoFit/>
            </a:bodyPr>
            <a:lstStyle/>
            <a:p>
              <a:pPr algn="ctr"/>
              <a:r>
                <a:rPr lang="it-IT" dirty="0" smtClean="0"/>
                <a:t>UOMINI SEMILIBERI</a:t>
              </a:r>
            </a:p>
            <a:p>
              <a:r>
                <a:rPr lang="it-IT" dirty="0" smtClean="0"/>
                <a:t>come soldati, artigiani e contadini</a:t>
              </a:r>
              <a:endParaRPr lang="it-IT" dirty="0"/>
            </a:p>
          </p:txBody>
        </p:sp>
        <p:sp>
          <p:nvSpPr>
            <p:cNvPr id="86" name="CasellaDiTesto 85"/>
            <p:cNvSpPr txBox="1"/>
            <p:nvPr/>
          </p:nvSpPr>
          <p:spPr>
            <a:xfrm>
              <a:off x="5791739" y="4631387"/>
              <a:ext cx="3077190" cy="523220"/>
            </a:xfrm>
            <a:prstGeom prst="rect">
              <a:avLst/>
            </a:prstGeom>
            <a:solidFill>
              <a:schemeClr val="accent3"/>
            </a:solidFill>
            <a:ln>
              <a:solidFill>
                <a:schemeClr val="tx2">
                  <a:lumMod val="25000"/>
                </a:schemeClr>
              </a:solidFill>
            </a:ln>
          </p:spPr>
          <p:txBody>
            <a:bodyPr wrap="square" rtlCol="0">
              <a:spAutoFit/>
            </a:bodyPr>
            <a:lstStyle/>
            <a:p>
              <a:pPr algn="ctr"/>
              <a:r>
                <a:rPr lang="it-IT" dirty="0" smtClean="0"/>
                <a:t>SCHIAVI</a:t>
              </a:r>
            </a:p>
            <a:p>
              <a:r>
                <a:rPr lang="it-IT" dirty="0" smtClean="0"/>
                <a:t>come prigionieri di guerra e debitori</a:t>
              </a:r>
              <a:endParaRPr lang="it-IT" dirty="0"/>
            </a:p>
          </p:txBody>
        </p:sp>
      </p:grpSp>
    </p:spTree>
    <p:extLst>
      <p:ext uri="{BB962C8B-B14F-4D97-AF65-F5344CB8AC3E}">
        <p14:creationId xmlns:p14="http://schemas.microsoft.com/office/powerpoint/2010/main" val="2860217610"/>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307"/>
                                        </p:tgtEl>
                                        <p:attrNameLst>
                                          <p:attrName>style.visibility</p:attrName>
                                        </p:attrNameLst>
                                      </p:cBhvr>
                                      <p:to>
                                        <p:strVal val="visible"/>
                                      </p:to>
                                    </p:set>
                                    <p:animEffect transition="in" filter="fade">
                                      <p:cBhvr>
                                        <p:cTn id="7" dur="1000"/>
                                        <p:tgtEl>
                                          <p:spTgt spid="630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220"/>
        <p:cNvGrpSpPr/>
        <p:nvPr/>
      </p:nvGrpSpPr>
      <p:grpSpPr>
        <a:xfrm>
          <a:off x="0" y="0"/>
          <a:ext cx="0" cy="0"/>
          <a:chOff x="0" y="0"/>
          <a:chExt cx="0" cy="0"/>
        </a:xfrm>
      </p:grpSpPr>
      <p:sp>
        <p:nvSpPr>
          <p:cNvPr id="6221" name="Google Shape;6221;p62"/>
          <p:cNvSpPr txBox="1">
            <a:spLocks noGrp="1"/>
          </p:cNvSpPr>
          <p:nvPr>
            <p:ph type="title"/>
          </p:nvPr>
        </p:nvSpPr>
        <p:spPr>
          <a:xfrm flipH="1">
            <a:off x="89525" y="66947"/>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03</a:t>
            </a:r>
            <a:endParaRPr dirty="0"/>
          </a:p>
        </p:txBody>
      </p:sp>
      <p:grpSp>
        <p:nvGrpSpPr>
          <p:cNvPr id="6223" name="Google Shape;6223;p62"/>
          <p:cNvGrpSpPr/>
          <p:nvPr/>
        </p:nvGrpSpPr>
        <p:grpSpPr>
          <a:xfrm>
            <a:off x="813610" y="247142"/>
            <a:ext cx="7516796" cy="184719"/>
            <a:chOff x="813535" y="1066879"/>
            <a:chExt cx="7516796" cy="184719"/>
          </a:xfrm>
        </p:grpSpPr>
        <p:grpSp>
          <p:nvGrpSpPr>
            <p:cNvPr id="6224" name="Google Shape;6224;p62"/>
            <p:cNvGrpSpPr/>
            <p:nvPr/>
          </p:nvGrpSpPr>
          <p:grpSpPr>
            <a:xfrm>
              <a:off x="813535" y="1066879"/>
              <a:ext cx="188096" cy="184719"/>
              <a:chOff x="1975445" y="1742475"/>
              <a:chExt cx="260628" cy="255950"/>
            </a:xfrm>
          </p:grpSpPr>
          <p:sp>
            <p:nvSpPr>
              <p:cNvPr id="6225" name="Google Shape;6225;p62"/>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2"/>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62"/>
            <p:cNvGrpSpPr/>
            <p:nvPr/>
          </p:nvGrpSpPr>
          <p:grpSpPr>
            <a:xfrm>
              <a:off x="989955" y="1127164"/>
              <a:ext cx="7163972" cy="64150"/>
              <a:chOff x="1299890" y="844622"/>
              <a:chExt cx="6544233" cy="64143"/>
            </a:xfrm>
          </p:grpSpPr>
          <p:grpSp>
            <p:nvGrpSpPr>
              <p:cNvPr id="6228" name="Google Shape;6228;p62"/>
              <p:cNvGrpSpPr/>
              <p:nvPr/>
            </p:nvGrpSpPr>
            <p:grpSpPr>
              <a:xfrm>
                <a:off x="4528885" y="844622"/>
                <a:ext cx="3315238" cy="64143"/>
                <a:chOff x="896765" y="648922"/>
                <a:chExt cx="3315238" cy="64143"/>
              </a:xfrm>
            </p:grpSpPr>
            <p:sp>
              <p:nvSpPr>
                <p:cNvPr id="6229" name="Google Shape;6229;p6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62"/>
              <p:cNvGrpSpPr/>
              <p:nvPr/>
            </p:nvGrpSpPr>
            <p:grpSpPr>
              <a:xfrm>
                <a:off x="1299890" y="844622"/>
                <a:ext cx="3315238" cy="64143"/>
                <a:chOff x="896765" y="648922"/>
                <a:chExt cx="3315238" cy="64143"/>
              </a:xfrm>
            </p:grpSpPr>
            <p:sp>
              <p:nvSpPr>
                <p:cNvPr id="6263" name="Google Shape;6263;p6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6" name="Google Shape;6296;p62"/>
            <p:cNvGrpSpPr/>
            <p:nvPr/>
          </p:nvGrpSpPr>
          <p:grpSpPr>
            <a:xfrm flipH="1">
              <a:off x="8142235" y="1066879"/>
              <a:ext cx="188096" cy="184719"/>
              <a:chOff x="1975445" y="1742475"/>
              <a:chExt cx="260628" cy="255950"/>
            </a:xfrm>
          </p:grpSpPr>
          <p:sp>
            <p:nvSpPr>
              <p:cNvPr id="6297" name="Google Shape;6297;p62"/>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2"/>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06" name="Google Shape;6306;p62"/>
          <p:cNvSpPr/>
          <p:nvPr/>
        </p:nvSpPr>
        <p:spPr>
          <a:xfrm>
            <a:off x="5214200" y="3540000"/>
            <a:ext cx="3330175" cy="238425"/>
          </a:xfrm>
          <a:custGeom>
            <a:avLst/>
            <a:gdLst/>
            <a:ahLst/>
            <a:cxnLst/>
            <a:rect l="l" t="t" r="r" b="b"/>
            <a:pathLst>
              <a:path w="133207" h="9537" extrusionOk="0">
                <a:moveTo>
                  <a:pt x="0" y="0"/>
                </a:moveTo>
                <a:cubicBezTo>
                  <a:pt x="9656" y="1521"/>
                  <a:pt x="35735" y="7832"/>
                  <a:pt x="57936" y="9124"/>
                </a:cubicBezTo>
                <a:cubicBezTo>
                  <a:pt x="80137" y="10417"/>
                  <a:pt x="120662" y="7983"/>
                  <a:pt x="133207" y="7755"/>
                </a:cubicBezTo>
              </a:path>
            </a:pathLst>
          </a:custGeom>
          <a:noFill/>
          <a:ln w="19050" cap="flat" cmpd="sng">
            <a:solidFill>
              <a:srgbClr val="F2F2F2"/>
            </a:solidFill>
            <a:prstDash val="dot"/>
            <a:round/>
            <a:headEnd type="none" w="med" len="med"/>
            <a:tailEnd type="stealth" w="med" len="med"/>
          </a:ln>
        </p:spPr>
      </p:sp>
      <p:sp>
        <p:nvSpPr>
          <p:cNvPr id="6307" name="Google Shape;6307;p62"/>
          <p:cNvSpPr txBox="1">
            <a:spLocks noGrp="1"/>
          </p:cNvSpPr>
          <p:nvPr>
            <p:ph type="subTitle" idx="1"/>
          </p:nvPr>
        </p:nvSpPr>
        <p:spPr>
          <a:xfrm>
            <a:off x="2617630" y="455306"/>
            <a:ext cx="4032124" cy="2061320"/>
          </a:xfrm>
          <a:prstGeom prst="rect">
            <a:avLst/>
          </a:prstGeom>
        </p:spPr>
        <p:txBody>
          <a:bodyPr spcFirstLastPara="1" wrap="square" lIns="91425" tIns="91425" rIns="91425" bIns="91425" anchor="t" anchorCtr="0">
            <a:noAutofit/>
          </a:bodyPr>
          <a:lstStyle/>
          <a:p>
            <a:pPr marL="0" lvl="0" indent="0" algn="l"/>
            <a:r>
              <a:rPr lang="it-IT" sz="2100" dirty="0" smtClean="0"/>
              <a:t>Nel </a:t>
            </a:r>
            <a:r>
              <a:rPr lang="it-IT" sz="2100" b="1" dirty="0" smtClean="0"/>
              <a:t>1.792 a.C. </a:t>
            </a:r>
            <a:r>
              <a:rPr lang="it-IT" sz="2100" dirty="0" smtClean="0"/>
              <a:t>il re amorreo </a:t>
            </a:r>
            <a:r>
              <a:rPr lang="it-IT" sz="2100" b="1" dirty="0" smtClean="0"/>
              <a:t>Hammurabi</a:t>
            </a:r>
            <a:r>
              <a:rPr lang="it-IT" sz="2100" dirty="0" smtClean="0"/>
              <a:t> riunisce sotto il suo potere tutti i territori conquistati e sceglie la </a:t>
            </a:r>
            <a:r>
              <a:rPr lang="it-IT" sz="2100" dirty="0"/>
              <a:t>città di </a:t>
            </a:r>
            <a:r>
              <a:rPr lang="it-IT" sz="2100" b="1" dirty="0" smtClean="0"/>
              <a:t>Babilonia</a:t>
            </a:r>
            <a:r>
              <a:rPr lang="it-IT" sz="2100" dirty="0" smtClean="0"/>
              <a:t> come </a:t>
            </a:r>
            <a:r>
              <a:rPr lang="it-IT" sz="2100" b="1" dirty="0"/>
              <a:t>capitale</a:t>
            </a:r>
            <a:r>
              <a:rPr lang="it-IT" sz="2100" dirty="0"/>
              <a:t> </a:t>
            </a:r>
            <a:r>
              <a:rPr lang="it-IT" sz="2100" b="1" dirty="0"/>
              <a:t>dell’impero</a:t>
            </a:r>
            <a:r>
              <a:rPr lang="it-IT" sz="2100" dirty="0"/>
              <a:t>.</a:t>
            </a:r>
            <a:endParaRPr sz="2100" dirty="0"/>
          </a:p>
        </p:txBody>
      </p:sp>
      <p:sp>
        <p:nvSpPr>
          <p:cNvPr id="90" name="Google Shape;6129;p61"/>
          <p:cNvSpPr txBox="1">
            <a:spLocks noGrp="1"/>
          </p:cNvSpPr>
          <p:nvPr>
            <p:ph type="subTitle" idx="2"/>
          </p:nvPr>
        </p:nvSpPr>
        <p:spPr>
          <a:xfrm>
            <a:off x="2959161" y="0"/>
            <a:ext cx="19068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Società e leggi</a:t>
            </a:r>
            <a:endParaRPr dirty="0"/>
          </a:p>
        </p:txBody>
      </p:sp>
      <p:sp>
        <p:nvSpPr>
          <p:cNvPr id="91" name="Google Shape;6024;p59"/>
          <p:cNvSpPr txBox="1">
            <a:spLocks/>
          </p:cNvSpPr>
          <p:nvPr/>
        </p:nvSpPr>
        <p:spPr>
          <a:xfrm>
            <a:off x="919950" y="-116906"/>
            <a:ext cx="2674800" cy="67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Fondamento"/>
              <a:buNone/>
              <a:defRPr sz="3000" b="1" i="0" u="none" strike="noStrike" cap="none">
                <a:solidFill>
                  <a:schemeClr val="dk1"/>
                </a:solidFill>
                <a:latin typeface="Fondamento"/>
                <a:ea typeface="Fondamento"/>
                <a:cs typeface="Fondamento"/>
                <a:sym typeface="Fondamento"/>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it-IT" sz="2400" dirty="0" smtClean="0"/>
              <a:t>I BABILONESI</a:t>
            </a:r>
            <a:endParaRPr lang="it-IT" sz="2400" dirty="0"/>
          </a:p>
        </p:txBody>
      </p:sp>
      <p:pic>
        <p:nvPicPr>
          <p:cNvPr id="5" name="Immagine 4"/>
          <p:cNvPicPr>
            <a:picLocks noChangeAspect="1"/>
          </p:cNvPicPr>
          <p:nvPr/>
        </p:nvPicPr>
        <p:blipFill>
          <a:blip r:embed="rId3"/>
          <a:stretch>
            <a:fillRect/>
          </a:stretch>
        </p:blipFill>
        <p:spPr>
          <a:xfrm>
            <a:off x="482102" y="580180"/>
            <a:ext cx="1981477" cy="2305372"/>
          </a:xfrm>
          <a:prstGeom prst="rect">
            <a:avLst/>
          </a:prstGeom>
        </p:spPr>
      </p:pic>
      <p:pic>
        <p:nvPicPr>
          <p:cNvPr id="6" name="Immagine 5"/>
          <p:cNvPicPr>
            <a:picLocks noChangeAspect="1"/>
          </p:cNvPicPr>
          <p:nvPr/>
        </p:nvPicPr>
        <p:blipFill>
          <a:blip r:embed="rId4"/>
          <a:stretch>
            <a:fillRect/>
          </a:stretch>
        </p:blipFill>
        <p:spPr>
          <a:xfrm>
            <a:off x="6708302" y="0"/>
            <a:ext cx="2402948" cy="5143500"/>
          </a:xfrm>
          <a:prstGeom prst="rect">
            <a:avLst/>
          </a:prstGeom>
        </p:spPr>
      </p:pic>
      <p:sp>
        <p:nvSpPr>
          <p:cNvPr id="92" name="Google Shape;6307;p62"/>
          <p:cNvSpPr txBox="1">
            <a:spLocks noGrp="1"/>
          </p:cNvSpPr>
          <p:nvPr>
            <p:ph type="subTitle" idx="1"/>
          </p:nvPr>
        </p:nvSpPr>
        <p:spPr>
          <a:xfrm>
            <a:off x="142875" y="2885552"/>
            <a:ext cx="6722424" cy="2061320"/>
          </a:xfrm>
          <a:prstGeom prst="rect">
            <a:avLst/>
          </a:prstGeom>
        </p:spPr>
        <p:txBody>
          <a:bodyPr spcFirstLastPara="1" wrap="square" lIns="91425" tIns="91425" rIns="91425" bIns="91425" anchor="t" anchorCtr="0">
            <a:noAutofit/>
          </a:bodyPr>
          <a:lstStyle/>
          <a:p>
            <a:pPr marL="0" lvl="0" indent="0" algn="l"/>
            <a:r>
              <a:rPr lang="it-IT" sz="1800" dirty="0" smtClean="0"/>
              <a:t>Formula delle </a:t>
            </a:r>
            <a:r>
              <a:rPr lang="it-IT" sz="1800" b="1" dirty="0" smtClean="0"/>
              <a:t>leggi</a:t>
            </a:r>
            <a:r>
              <a:rPr lang="it-IT" sz="1800" dirty="0" smtClean="0"/>
              <a:t> che sono </a:t>
            </a:r>
            <a:r>
              <a:rPr lang="it-IT" sz="1800" b="1" dirty="0" smtClean="0"/>
              <a:t>uguali in tutto l’impero </a:t>
            </a:r>
            <a:r>
              <a:rPr lang="it-IT" sz="1800" dirty="0" smtClean="0"/>
              <a:t>per fare in modo che esso sia unito. </a:t>
            </a:r>
          </a:p>
          <a:p>
            <a:pPr marL="0" lvl="0" indent="0" algn="l"/>
            <a:r>
              <a:rPr lang="it-IT" sz="1800" dirty="0" smtClean="0"/>
              <a:t>Queste leggi sono famose con il nome di </a:t>
            </a:r>
            <a:r>
              <a:rPr lang="it-IT" sz="1800" b="1" dirty="0" smtClean="0"/>
              <a:t>Codice di Hammurabi</a:t>
            </a:r>
            <a:r>
              <a:rPr lang="it-IT" sz="1800" dirty="0" smtClean="0"/>
              <a:t>, a lungo credute come prime leggi scritte della Storia.</a:t>
            </a:r>
            <a:endParaRPr lang="it-IT" sz="1800" dirty="0"/>
          </a:p>
          <a:p>
            <a:pPr marL="0" lvl="0" indent="0" algn="l"/>
            <a:r>
              <a:rPr lang="it-IT" sz="1800" dirty="0" smtClean="0"/>
              <a:t>Fa scrivere queste leggi su una grande stele posta probabilmente all’ingresso della città, poi nel tempio di </a:t>
            </a:r>
            <a:r>
              <a:rPr lang="it-IT" sz="1800" dirty="0" err="1" smtClean="0"/>
              <a:t>Marduk</a:t>
            </a:r>
            <a:r>
              <a:rPr lang="it-IT" sz="1800" dirty="0" smtClean="0"/>
              <a:t>.</a:t>
            </a:r>
          </a:p>
          <a:p>
            <a:pPr marL="0" lvl="0" indent="0" algn="l"/>
            <a:r>
              <a:rPr lang="it-IT" sz="1800" dirty="0" smtClean="0"/>
              <a:t>Ora questa stele è conservata al Louvre, a Parigi.</a:t>
            </a:r>
            <a:endParaRPr sz="1800" dirty="0"/>
          </a:p>
        </p:txBody>
      </p:sp>
    </p:spTree>
    <p:extLst>
      <p:ext uri="{BB962C8B-B14F-4D97-AF65-F5344CB8AC3E}">
        <p14:creationId xmlns:p14="http://schemas.microsoft.com/office/powerpoint/2010/main" val="3623966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307"/>
                                        </p:tgtEl>
                                        <p:attrNameLst>
                                          <p:attrName>style.visibility</p:attrName>
                                        </p:attrNameLst>
                                      </p:cBhvr>
                                      <p:to>
                                        <p:strVal val="visible"/>
                                      </p:to>
                                    </p:set>
                                    <p:animEffect transition="in" filter="fade">
                                      <p:cBhvr>
                                        <p:cTn id="7" dur="1000"/>
                                        <p:tgtEl>
                                          <p:spTgt spid="6307"/>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575"/>
        <p:cNvGrpSpPr/>
        <p:nvPr/>
      </p:nvGrpSpPr>
      <p:grpSpPr>
        <a:xfrm>
          <a:off x="0" y="0"/>
          <a:ext cx="0" cy="0"/>
          <a:chOff x="0" y="0"/>
          <a:chExt cx="0" cy="0"/>
        </a:xfrm>
      </p:grpSpPr>
      <p:sp>
        <p:nvSpPr>
          <p:cNvPr id="6576" name="Google Shape;6576;p66"/>
          <p:cNvSpPr txBox="1">
            <a:spLocks noGrp="1"/>
          </p:cNvSpPr>
          <p:nvPr>
            <p:ph type="title"/>
          </p:nvPr>
        </p:nvSpPr>
        <p:spPr>
          <a:xfrm flipH="1">
            <a:off x="89525" y="66947"/>
            <a:ext cx="929100" cy="54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04</a:t>
            </a:r>
            <a:endParaRPr dirty="0"/>
          </a:p>
        </p:txBody>
      </p:sp>
      <p:sp>
        <p:nvSpPr>
          <p:cNvPr id="6577" name="Google Shape;6577;p66"/>
          <p:cNvSpPr txBox="1">
            <a:spLocks noGrp="1"/>
          </p:cNvSpPr>
          <p:nvPr>
            <p:ph type="subTitle" idx="2"/>
          </p:nvPr>
        </p:nvSpPr>
        <p:spPr>
          <a:xfrm>
            <a:off x="3194687" y="17272"/>
            <a:ext cx="1906800" cy="33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Religione</a:t>
            </a:r>
            <a:endParaRPr dirty="0"/>
          </a:p>
        </p:txBody>
      </p:sp>
      <p:grpSp>
        <p:nvGrpSpPr>
          <p:cNvPr id="6578" name="Google Shape;6578;p66"/>
          <p:cNvGrpSpPr/>
          <p:nvPr/>
        </p:nvGrpSpPr>
        <p:grpSpPr>
          <a:xfrm>
            <a:off x="813610" y="247142"/>
            <a:ext cx="7516796" cy="184719"/>
            <a:chOff x="813535" y="1066879"/>
            <a:chExt cx="7516796" cy="184719"/>
          </a:xfrm>
        </p:grpSpPr>
        <p:grpSp>
          <p:nvGrpSpPr>
            <p:cNvPr id="6579" name="Google Shape;6579;p66"/>
            <p:cNvGrpSpPr/>
            <p:nvPr/>
          </p:nvGrpSpPr>
          <p:grpSpPr>
            <a:xfrm>
              <a:off x="813535" y="1066879"/>
              <a:ext cx="188096" cy="184719"/>
              <a:chOff x="1975445" y="1742475"/>
              <a:chExt cx="260628" cy="255950"/>
            </a:xfrm>
          </p:grpSpPr>
          <p:sp>
            <p:nvSpPr>
              <p:cNvPr id="6580" name="Google Shape;6580;p66"/>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6"/>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66"/>
            <p:cNvGrpSpPr/>
            <p:nvPr/>
          </p:nvGrpSpPr>
          <p:grpSpPr>
            <a:xfrm>
              <a:off x="989955" y="1127164"/>
              <a:ext cx="7163972" cy="64150"/>
              <a:chOff x="1299890" y="844622"/>
              <a:chExt cx="6544233" cy="64143"/>
            </a:xfrm>
          </p:grpSpPr>
          <p:grpSp>
            <p:nvGrpSpPr>
              <p:cNvPr id="6583" name="Google Shape;6583;p66"/>
              <p:cNvGrpSpPr/>
              <p:nvPr/>
            </p:nvGrpSpPr>
            <p:grpSpPr>
              <a:xfrm>
                <a:off x="4528885" y="844622"/>
                <a:ext cx="3315238" cy="64143"/>
                <a:chOff x="896765" y="648922"/>
                <a:chExt cx="3315238" cy="64143"/>
              </a:xfrm>
            </p:grpSpPr>
            <p:sp>
              <p:nvSpPr>
                <p:cNvPr id="6584" name="Google Shape;6584;p6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7" name="Google Shape;6617;p66"/>
              <p:cNvGrpSpPr/>
              <p:nvPr/>
            </p:nvGrpSpPr>
            <p:grpSpPr>
              <a:xfrm>
                <a:off x="1299890" y="844622"/>
                <a:ext cx="3315238" cy="64143"/>
                <a:chOff x="896765" y="648922"/>
                <a:chExt cx="3315238" cy="64143"/>
              </a:xfrm>
            </p:grpSpPr>
            <p:sp>
              <p:nvSpPr>
                <p:cNvPr id="6618" name="Google Shape;6618;p66"/>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6"/>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6"/>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6"/>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6"/>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6"/>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6"/>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6"/>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6"/>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6"/>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6"/>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6"/>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6"/>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6"/>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6"/>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6"/>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6"/>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6"/>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6"/>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6"/>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6"/>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6"/>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6"/>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6"/>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6"/>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6"/>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6"/>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6"/>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6"/>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6"/>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6"/>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6"/>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6"/>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1" name="Google Shape;6651;p66"/>
            <p:cNvGrpSpPr/>
            <p:nvPr/>
          </p:nvGrpSpPr>
          <p:grpSpPr>
            <a:xfrm flipH="1">
              <a:off x="8142235" y="1066879"/>
              <a:ext cx="188096" cy="184719"/>
              <a:chOff x="1975445" y="1742475"/>
              <a:chExt cx="260628" cy="255950"/>
            </a:xfrm>
          </p:grpSpPr>
          <p:sp>
            <p:nvSpPr>
              <p:cNvPr id="6652" name="Google Shape;6652;p66"/>
              <p:cNvSpPr/>
              <p:nvPr/>
            </p:nvSpPr>
            <p:spPr>
              <a:xfrm>
                <a:off x="1975445" y="1742475"/>
                <a:ext cx="260628" cy="140568"/>
              </a:xfrm>
              <a:custGeom>
                <a:avLst/>
                <a:gdLst/>
                <a:ahLst/>
                <a:cxnLst/>
                <a:rect l="l" t="t" r="r" b="b"/>
                <a:pathLst>
                  <a:path w="2618" h="1412" extrusionOk="0">
                    <a:moveTo>
                      <a:pt x="139" y="1386"/>
                    </a:moveTo>
                    <a:cubicBezTo>
                      <a:pt x="5" y="1389"/>
                      <a:pt x="0" y="1188"/>
                      <a:pt x="134" y="1185"/>
                    </a:cubicBezTo>
                    <a:cubicBezTo>
                      <a:pt x="445" y="1176"/>
                      <a:pt x="685" y="940"/>
                      <a:pt x="944" y="684"/>
                    </a:cubicBezTo>
                    <a:cubicBezTo>
                      <a:pt x="1143" y="488"/>
                      <a:pt x="1353" y="284"/>
                      <a:pt x="1621" y="141"/>
                    </a:cubicBezTo>
                    <a:cubicBezTo>
                      <a:pt x="1887" y="1"/>
                      <a:pt x="2148" y="59"/>
                      <a:pt x="2333" y="212"/>
                    </a:cubicBezTo>
                    <a:cubicBezTo>
                      <a:pt x="2403" y="270"/>
                      <a:pt x="2463" y="340"/>
                      <a:pt x="2508" y="419"/>
                    </a:cubicBezTo>
                    <a:cubicBezTo>
                      <a:pt x="2553" y="500"/>
                      <a:pt x="2582" y="586"/>
                      <a:pt x="2592" y="677"/>
                    </a:cubicBezTo>
                    <a:cubicBezTo>
                      <a:pt x="2618" y="897"/>
                      <a:pt x="2530" y="1125"/>
                      <a:pt x="2275" y="1267"/>
                    </a:cubicBezTo>
                    <a:cubicBezTo>
                      <a:pt x="2019" y="1412"/>
                      <a:pt x="1815" y="1391"/>
                      <a:pt x="1677" y="1291"/>
                    </a:cubicBezTo>
                    <a:cubicBezTo>
                      <a:pt x="1621" y="1252"/>
                      <a:pt x="1574" y="1199"/>
                      <a:pt x="1542" y="1139"/>
                    </a:cubicBezTo>
                    <a:cubicBezTo>
                      <a:pt x="1511" y="1079"/>
                      <a:pt x="1490" y="1015"/>
                      <a:pt x="1482" y="950"/>
                    </a:cubicBezTo>
                    <a:cubicBezTo>
                      <a:pt x="1459" y="768"/>
                      <a:pt x="1524" y="577"/>
                      <a:pt x="1686" y="488"/>
                    </a:cubicBezTo>
                    <a:cubicBezTo>
                      <a:pt x="1845" y="397"/>
                      <a:pt x="1979" y="416"/>
                      <a:pt x="2072" y="481"/>
                    </a:cubicBezTo>
                    <a:cubicBezTo>
                      <a:pt x="2110" y="507"/>
                      <a:pt x="2141" y="541"/>
                      <a:pt x="2163" y="581"/>
                    </a:cubicBezTo>
                    <a:cubicBezTo>
                      <a:pt x="2184" y="620"/>
                      <a:pt x="2197" y="663"/>
                      <a:pt x="2201" y="708"/>
                    </a:cubicBezTo>
                    <a:cubicBezTo>
                      <a:pt x="2211" y="828"/>
                      <a:pt x="2146" y="945"/>
                      <a:pt x="2038" y="998"/>
                    </a:cubicBezTo>
                    <a:cubicBezTo>
                      <a:pt x="1919" y="1061"/>
                      <a:pt x="1825" y="885"/>
                      <a:pt x="1943" y="821"/>
                    </a:cubicBezTo>
                    <a:cubicBezTo>
                      <a:pt x="1981" y="804"/>
                      <a:pt x="2003" y="764"/>
                      <a:pt x="2002" y="723"/>
                    </a:cubicBezTo>
                    <a:cubicBezTo>
                      <a:pt x="2000" y="708"/>
                      <a:pt x="1995" y="692"/>
                      <a:pt x="1988" y="679"/>
                    </a:cubicBezTo>
                    <a:cubicBezTo>
                      <a:pt x="1979" y="665"/>
                      <a:pt x="1969" y="655"/>
                      <a:pt x="1957" y="644"/>
                    </a:cubicBezTo>
                    <a:cubicBezTo>
                      <a:pt x="1921" y="620"/>
                      <a:pt x="1863" y="617"/>
                      <a:pt x="1782" y="663"/>
                    </a:cubicBezTo>
                    <a:cubicBezTo>
                      <a:pt x="1700" y="710"/>
                      <a:pt x="1665" y="818"/>
                      <a:pt x="1679" y="924"/>
                    </a:cubicBezTo>
                    <a:cubicBezTo>
                      <a:pt x="1684" y="965"/>
                      <a:pt x="1696" y="1005"/>
                      <a:pt x="1717" y="1043"/>
                    </a:cubicBezTo>
                    <a:cubicBezTo>
                      <a:pt x="1734" y="1077"/>
                      <a:pt x="1760" y="1106"/>
                      <a:pt x="1791" y="1128"/>
                    </a:cubicBezTo>
                    <a:cubicBezTo>
                      <a:pt x="1871" y="1185"/>
                      <a:pt x="1998" y="1194"/>
                      <a:pt x="2175" y="1092"/>
                    </a:cubicBezTo>
                    <a:cubicBezTo>
                      <a:pt x="2352" y="991"/>
                      <a:pt x="2408" y="843"/>
                      <a:pt x="2393" y="699"/>
                    </a:cubicBezTo>
                    <a:cubicBezTo>
                      <a:pt x="2384" y="636"/>
                      <a:pt x="2364" y="574"/>
                      <a:pt x="2333" y="517"/>
                    </a:cubicBezTo>
                    <a:cubicBezTo>
                      <a:pt x="2300" y="459"/>
                      <a:pt x="2256" y="407"/>
                      <a:pt x="2206" y="366"/>
                    </a:cubicBezTo>
                    <a:cubicBezTo>
                      <a:pt x="2067" y="248"/>
                      <a:pt x="1869" y="229"/>
                      <a:pt x="1712" y="318"/>
                    </a:cubicBezTo>
                    <a:cubicBezTo>
                      <a:pt x="1470" y="447"/>
                      <a:pt x="1272" y="641"/>
                      <a:pt x="1085" y="826"/>
                    </a:cubicBezTo>
                    <a:cubicBezTo>
                      <a:pt x="797" y="1111"/>
                      <a:pt x="529" y="1374"/>
                      <a:pt x="139" y="13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6"/>
              <p:cNvSpPr/>
              <p:nvPr/>
            </p:nvSpPr>
            <p:spPr>
              <a:xfrm>
                <a:off x="1975445" y="1857857"/>
                <a:ext cx="260628" cy="140568"/>
              </a:xfrm>
              <a:custGeom>
                <a:avLst/>
                <a:gdLst/>
                <a:ahLst/>
                <a:cxnLst/>
                <a:rect l="l" t="t" r="r" b="b"/>
                <a:pathLst>
                  <a:path w="2618" h="1412" extrusionOk="0">
                    <a:moveTo>
                      <a:pt x="134" y="227"/>
                    </a:moveTo>
                    <a:cubicBezTo>
                      <a:pt x="0" y="222"/>
                      <a:pt x="5" y="23"/>
                      <a:pt x="139" y="26"/>
                    </a:cubicBezTo>
                    <a:cubicBezTo>
                      <a:pt x="529" y="38"/>
                      <a:pt x="797" y="301"/>
                      <a:pt x="1085" y="586"/>
                    </a:cubicBezTo>
                    <a:cubicBezTo>
                      <a:pt x="1274" y="771"/>
                      <a:pt x="1471" y="965"/>
                      <a:pt x="1713" y="1092"/>
                    </a:cubicBezTo>
                    <a:cubicBezTo>
                      <a:pt x="1871" y="1181"/>
                      <a:pt x="2069" y="1162"/>
                      <a:pt x="2206" y="1046"/>
                    </a:cubicBezTo>
                    <a:cubicBezTo>
                      <a:pt x="2257" y="1003"/>
                      <a:pt x="2300" y="951"/>
                      <a:pt x="2333" y="895"/>
                    </a:cubicBezTo>
                    <a:cubicBezTo>
                      <a:pt x="2366" y="838"/>
                      <a:pt x="2386" y="776"/>
                      <a:pt x="2393" y="713"/>
                    </a:cubicBezTo>
                    <a:cubicBezTo>
                      <a:pt x="2410" y="567"/>
                      <a:pt x="2350" y="417"/>
                      <a:pt x="2177" y="320"/>
                    </a:cubicBezTo>
                    <a:cubicBezTo>
                      <a:pt x="2002" y="222"/>
                      <a:pt x="1873" y="227"/>
                      <a:pt x="1792" y="283"/>
                    </a:cubicBezTo>
                    <a:cubicBezTo>
                      <a:pt x="1761" y="306"/>
                      <a:pt x="1736" y="335"/>
                      <a:pt x="1717" y="369"/>
                    </a:cubicBezTo>
                    <a:cubicBezTo>
                      <a:pt x="1698" y="405"/>
                      <a:pt x="1686" y="447"/>
                      <a:pt x="1679" y="488"/>
                    </a:cubicBezTo>
                    <a:lnTo>
                      <a:pt x="1679" y="488"/>
                    </a:lnTo>
                    <a:cubicBezTo>
                      <a:pt x="1667" y="592"/>
                      <a:pt x="1700" y="702"/>
                      <a:pt x="1784" y="749"/>
                    </a:cubicBezTo>
                    <a:cubicBezTo>
                      <a:pt x="1863" y="793"/>
                      <a:pt x="1923" y="792"/>
                      <a:pt x="1959" y="766"/>
                    </a:cubicBezTo>
                    <a:cubicBezTo>
                      <a:pt x="1971" y="757"/>
                      <a:pt x="1981" y="745"/>
                      <a:pt x="1988" y="733"/>
                    </a:cubicBezTo>
                    <a:cubicBezTo>
                      <a:pt x="1996" y="719"/>
                      <a:pt x="2002" y="704"/>
                      <a:pt x="2002" y="689"/>
                    </a:cubicBezTo>
                    <a:cubicBezTo>
                      <a:pt x="2005" y="646"/>
                      <a:pt x="1983" y="608"/>
                      <a:pt x="1945" y="589"/>
                    </a:cubicBezTo>
                    <a:cubicBezTo>
                      <a:pt x="1827" y="527"/>
                      <a:pt x="1921" y="350"/>
                      <a:pt x="2039" y="412"/>
                    </a:cubicBezTo>
                    <a:cubicBezTo>
                      <a:pt x="2148" y="467"/>
                      <a:pt x="2213" y="582"/>
                      <a:pt x="2202" y="704"/>
                    </a:cubicBezTo>
                    <a:cubicBezTo>
                      <a:pt x="2197" y="747"/>
                      <a:pt x="2185" y="792"/>
                      <a:pt x="2163" y="829"/>
                    </a:cubicBezTo>
                    <a:cubicBezTo>
                      <a:pt x="2141" y="871"/>
                      <a:pt x="2110" y="905"/>
                      <a:pt x="2074" y="931"/>
                    </a:cubicBezTo>
                    <a:cubicBezTo>
                      <a:pt x="1979" y="996"/>
                      <a:pt x="1844" y="1013"/>
                      <a:pt x="1686" y="924"/>
                    </a:cubicBezTo>
                    <a:cubicBezTo>
                      <a:pt x="1528" y="834"/>
                      <a:pt x="1459" y="642"/>
                      <a:pt x="1482" y="462"/>
                    </a:cubicBezTo>
                    <a:cubicBezTo>
                      <a:pt x="1490" y="395"/>
                      <a:pt x="1511" y="332"/>
                      <a:pt x="1542" y="273"/>
                    </a:cubicBezTo>
                    <a:cubicBezTo>
                      <a:pt x="1574" y="211"/>
                      <a:pt x="1621" y="160"/>
                      <a:pt x="1677" y="119"/>
                    </a:cubicBezTo>
                    <a:cubicBezTo>
                      <a:pt x="1815" y="21"/>
                      <a:pt x="2017" y="0"/>
                      <a:pt x="2275" y="144"/>
                    </a:cubicBezTo>
                    <a:cubicBezTo>
                      <a:pt x="2530" y="289"/>
                      <a:pt x="2618" y="513"/>
                      <a:pt x="2592" y="733"/>
                    </a:cubicBezTo>
                    <a:cubicBezTo>
                      <a:pt x="2582" y="824"/>
                      <a:pt x="2553" y="912"/>
                      <a:pt x="2508" y="991"/>
                    </a:cubicBezTo>
                    <a:cubicBezTo>
                      <a:pt x="2463" y="1071"/>
                      <a:pt x="2403" y="1142"/>
                      <a:pt x="2333" y="1200"/>
                    </a:cubicBezTo>
                    <a:cubicBezTo>
                      <a:pt x="2148" y="1351"/>
                      <a:pt x="1888" y="1411"/>
                      <a:pt x="1621" y="1269"/>
                    </a:cubicBezTo>
                    <a:cubicBezTo>
                      <a:pt x="1351" y="1128"/>
                      <a:pt x="1143" y="922"/>
                      <a:pt x="946" y="728"/>
                    </a:cubicBezTo>
                    <a:cubicBezTo>
                      <a:pt x="685" y="472"/>
                      <a:pt x="445" y="235"/>
                      <a:pt x="134" y="2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655" name="Google Shape;6655;p66"/>
          <p:cNvSpPr/>
          <p:nvPr/>
        </p:nvSpPr>
        <p:spPr>
          <a:xfrm>
            <a:off x="5214200" y="3540000"/>
            <a:ext cx="3330175" cy="238425"/>
          </a:xfrm>
          <a:custGeom>
            <a:avLst/>
            <a:gdLst/>
            <a:ahLst/>
            <a:cxnLst/>
            <a:rect l="l" t="t" r="r" b="b"/>
            <a:pathLst>
              <a:path w="133207" h="9537" extrusionOk="0">
                <a:moveTo>
                  <a:pt x="0" y="0"/>
                </a:moveTo>
                <a:cubicBezTo>
                  <a:pt x="9656" y="1521"/>
                  <a:pt x="35735" y="7832"/>
                  <a:pt x="57936" y="9124"/>
                </a:cubicBezTo>
                <a:cubicBezTo>
                  <a:pt x="80137" y="10417"/>
                  <a:pt x="120662" y="7983"/>
                  <a:pt x="133207" y="7755"/>
                </a:cubicBezTo>
              </a:path>
            </a:pathLst>
          </a:custGeom>
          <a:noFill/>
          <a:ln w="19050" cap="flat" cmpd="sng">
            <a:solidFill>
              <a:srgbClr val="F2F2F2"/>
            </a:solidFill>
            <a:prstDash val="dot"/>
            <a:round/>
            <a:headEnd type="none" w="med" len="med"/>
            <a:tailEnd type="stealth" w="med" len="med"/>
          </a:ln>
        </p:spPr>
      </p:sp>
      <p:sp>
        <p:nvSpPr>
          <p:cNvPr id="6656" name="Google Shape;6656;p66"/>
          <p:cNvSpPr txBox="1">
            <a:spLocks noGrp="1"/>
          </p:cNvSpPr>
          <p:nvPr>
            <p:ph type="subTitle" idx="1"/>
          </p:nvPr>
        </p:nvSpPr>
        <p:spPr>
          <a:xfrm>
            <a:off x="919950" y="399775"/>
            <a:ext cx="8351100" cy="54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it-IT" sz="2100" dirty="0" smtClean="0"/>
              <a:t>La religione babilonese è simile a quella sumera.</a:t>
            </a:r>
          </a:p>
          <a:p>
            <a:pPr marL="0" lvl="0" indent="0" algn="l" rtl="0">
              <a:spcBef>
                <a:spcPts val="0"/>
              </a:spcBef>
              <a:spcAft>
                <a:spcPts val="0"/>
              </a:spcAft>
              <a:buNone/>
            </a:pPr>
            <a:r>
              <a:rPr lang="it-IT" sz="2100" dirty="0" smtClean="0"/>
              <a:t>Sono </a:t>
            </a:r>
            <a:r>
              <a:rPr lang="it-IT" sz="2100" b="1" dirty="0" smtClean="0"/>
              <a:t>politeisti</a:t>
            </a:r>
            <a:r>
              <a:rPr lang="it-IT" sz="2100" dirty="0" smtClean="0"/>
              <a:t>, ogni città ha un dio protettore; i riti si celebrano nei templi.</a:t>
            </a:r>
            <a:endParaRPr sz="2100" dirty="0"/>
          </a:p>
        </p:txBody>
      </p:sp>
      <p:sp>
        <p:nvSpPr>
          <p:cNvPr id="6661" name="Google Shape;6661;p66"/>
          <p:cNvSpPr txBox="1">
            <a:spLocks noGrp="1"/>
          </p:cNvSpPr>
          <p:nvPr>
            <p:ph type="subTitle" idx="1"/>
          </p:nvPr>
        </p:nvSpPr>
        <p:spPr>
          <a:xfrm>
            <a:off x="2455619" y="1574568"/>
            <a:ext cx="6088756" cy="213303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dirty="0" smtClean="0"/>
              <a:t>Il re degli dèi e dio protettore della città di Babilonia è </a:t>
            </a:r>
            <a:r>
              <a:rPr lang="en" sz="2000" b="1" dirty="0" smtClean="0"/>
              <a:t>Marduk</a:t>
            </a:r>
            <a:r>
              <a:rPr lang="en" sz="2000" dirty="0" smtClean="0"/>
              <a:t>.</a:t>
            </a:r>
          </a:p>
          <a:p>
            <a:pPr marL="0" lvl="0" indent="0" algn="l"/>
            <a:r>
              <a:rPr lang="it-IT" sz="2000" dirty="0" smtClean="0"/>
              <a:t>Aveva 4 occhi, determinava </a:t>
            </a:r>
            <a:r>
              <a:rPr lang="it-IT" sz="2000" dirty="0"/>
              <a:t>i destini degli uomini, guidava i re nelle cerimonie importanti, era misericordioso, possedeva facoltà magiche e presiedeva agli </a:t>
            </a:r>
            <a:r>
              <a:rPr lang="it-IT" sz="2000" dirty="0" smtClean="0"/>
              <a:t>esorcismi.</a:t>
            </a:r>
            <a:endParaRPr sz="2000" dirty="0"/>
          </a:p>
        </p:txBody>
      </p:sp>
      <p:sp>
        <p:nvSpPr>
          <p:cNvPr id="88" name="Google Shape;6024;p59"/>
          <p:cNvSpPr txBox="1">
            <a:spLocks/>
          </p:cNvSpPr>
          <p:nvPr/>
        </p:nvSpPr>
        <p:spPr>
          <a:xfrm>
            <a:off x="919950" y="-116906"/>
            <a:ext cx="2674800" cy="67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Fondamento"/>
              <a:buNone/>
              <a:defRPr sz="3000" b="1" i="0" u="none" strike="noStrike" cap="none">
                <a:solidFill>
                  <a:schemeClr val="dk1"/>
                </a:solidFill>
                <a:latin typeface="Fondamento"/>
                <a:ea typeface="Fondamento"/>
                <a:cs typeface="Fondamento"/>
                <a:sym typeface="Fondamento"/>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it-IT" sz="2400" dirty="0" smtClean="0"/>
              <a:t>I BABILONESI</a:t>
            </a:r>
            <a:endParaRPr lang="it-IT" sz="2400" dirty="0"/>
          </a:p>
        </p:txBody>
      </p:sp>
      <p:pic>
        <p:nvPicPr>
          <p:cNvPr id="4" name="Immagine 3"/>
          <p:cNvPicPr>
            <a:picLocks noChangeAspect="1"/>
          </p:cNvPicPr>
          <p:nvPr/>
        </p:nvPicPr>
        <p:blipFill>
          <a:blip r:embed="rId3"/>
          <a:stretch>
            <a:fillRect/>
          </a:stretch>
        </p:blipFill>
        <p:spPr>
          <a:xfrm>
            <a:off x="940177" y="1507098"/>
            <a:ext cx="1905266" cy="3343742"/>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56">
                                            <p:txEl>
                                              <p:pRg st="0" end="0"/>
                                            </p:txEl>
                                          </p:spTgt>
                                        </p:tgtEl>
                                        <p:attrNameLst>
                                          <p:attrName>style.visibility</p:attrName>
                                        </p:attrNameLst>
                                      </p:cBhvr>
                                      <p:to>
                                        <p:strVal val="visible"/>
                                      </p:to>
                                    </p:set>
                                    <p:animEffect transition="in" filter="fade">
                                      <p:cBhvr>
                                        <p:cTn id="7" dur="1000"/>
                                        <p:tgtEl>
                                          <p:spTgt spid="66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656">
                                            <p:txEl>
                                              <p:pRg st="1" end="1"/>
                                            </p:txEl>
                                          </p:spTgt>
                                        </p:tgtEl>
                                        <p:attrNameLst>
                                          <p:attrName>style.visibility</p:attrName>
                                        </p:attrNameLst>
                                      </p:cBhvr>
                                      <p:to>
                                        <p:strVal val="visible"/>
                                      </p:to>
                                    </p:set>
                                    <p:animEffect transition="in" filter="fade">
                                      <p:cBhvr>
                                        <p:cTn id="12" dur="1000"/>
                                        <p:tgtEl>
                                          <p:spTgt spid="66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661"/>
                                        </p:tgtEl>
                                        <p:attrNameLst>
                                          <p:attrName>style.visibility</p:attrName>
                                        </p:attrNameLst>
                                      </p:cBhvr>
                                      <p:to>
                                        <p:strVal val="visible"/>
                                      </p:to>
                                    </p:set>
                                    <p:animEffect transition="in" filter="fade">
                                      <p:cBhvr>
                                        <p:cTn id="17" dur="500"/>
                                        <p:tgtEl>
                                          <p:spTgt spid="6661"/>
                                        </p:tgtEl>
                                      </p:cBhvr>
                                    </p:animEffect>
                                  </p:childTnLst>
                                </p:cTn>
                              </p:par>
                            </p:childTnLst>
                          </p:cTn>
                        </p:par>
                        <p:par>
                          <p:cTn id="18" fill="hold">
                            <p:stCondLst>
                              <p:cond delay="500"/>
                            </p:stCondLst>
                            <p:childTnLst>
                              <p:par>
                                <p:cTn id="19" presetID="21" presetClass="entr" presetSubtype="1"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heel(1)">
                                      <p:cBhvr>
                                        <p:cTn id="21"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1" grpId="0"/>
    </p:bldLst>
  </p:timing>
</p:sld>
</file>

<file path=ppt/theme/theme1.xml><?xml version="1.0" encoding="utf-8"?>
<a:theme xmlns:a="http://schemas.openxmlformats.org/drawingml/2006/main" name="Social Studies &amp; History Subject for Middle School - 6th Grade: Ancient World History by Slidesgo">
  <a:themeElements>
    <a:clrScheme name="Simple Light">
      <a:dk1>
        <a:srgbClr val="722B1B"/>
      </a:dk1>
      <a:lt1>
        <a:srgbClr val="F5C7BB"/>
      </a:lt1>
      <a:dk2>
        <a:srgbClr val="A75441"/>
      </a:dk2>
      <a:lt2>
        <a:srgbClr val="FDDECB"/>
      </a:lt2>
      <a:accent1>
        <a:srgbClr val="A75441"/>
      </a:accent1>
      <a:accent2>
        <a:srgbClr val="E29887"/>
      </a:accent2>
      <a:accent3>
        <a:srgbClr val="FFFFFF"/>
      </a:accent3>
      <a:accent4>
        <a:srgbClr val="FFFFFF"/>
      </a:accent4>
      <a:accent5>
        <a:srgbClr val="FFFFFF"/>
      </a:accent5>
      <a:accent6>
        <a:srgbClr val="FFFFFF"/>
      </a:accent6>
      <a:hlink>
        <a:srgbClr val="A7544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226</TotalTime>
  <Words>541</Words>
  <Application>Microsoft Office PowerPoint</Application>
  <PresentationFormat>Presentazione su schermo (16:9)</PresentationFormat>
  <Paragraphs>73</Paragraphs>
  <Slides>12</Slides>
  <Notes>12</Notes>
  <HiddenSlides>0</HiddenSlides>
  <MMClips>0</MMClips>
  <ScaleCrop>false</ScaleCrop>
  <HeadingPairs>
    <vt:vector size="6" baseType="variant">
      <vt:variant>
        <vt:lpstr>Caratteri utilizzati</vt:lpstr>
      </vt:variant>
      <vt:variant>
        <vt:i4>4</vt:i4>
      </vt:variant>
      <vt:variant>
        <vt:lpstr>Tema</vt:lpstr>
      </vt:variant>
      <vt:variant>
        <vt:i4>1</vt:i4>
      </vt:variant>
      <vt:variant>
        <vt:lpstr>Titoli diapositive</vt:lpstr>
      </vt:variant>
      <vt:variant>
        <vt:i4>12</vt:i4>
      </vt:variant>
    </vt:vector>
  </HeadingPairs>
  <TitlesOfParts>
    <vt:vector size="17" baseType="lpstr">
      <vt:lpstr>Commissioner</vt:lpstr>
      <vt:lpstr>Fondamento</vt:lpstr>
      <vt:lpstr>Arial</vt:lpstr>
      <vt:lpstr>Montserrat</vt:lpstr>
      <vt:lpstr>Social Studies &amp; History Subject for Middle School - 6th Grade: Ancient World History by Slidesgo</vt:lpstr>
      <vt:lpstr>I BABILONESI</vt:lpstr>
      <vt:lpstr>01</vt:lpstr>
      <vt:lpstr>01</vt:lpstr>
      <vt:lpstr>01</vt:lpstr>
      <vt:lpstr>02</vt:lpstr>
      <vt:lpstr>02</vt:lpstr>
      <vt:lpstr>03</vt:lpstr>
      <vt:lpstr>03</vt:lpstr>
      <vt:lpstr>04</vt:lpstr>
      <vt:lpstr>05</vt:lpstr>
      <vt:lpstr>Ed ora tocca a te!</vt:lpstr>
      <vt:lpstr>Buono studio!</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 SUMERI</dc:title>
  <dc:creator>Silvia Di Castro</dc:creator>
  <cp:lastModifiedBy>Account Microsoft</cp:lastModifiedBy>
  <cp:revision>27</cp:revision>
  <dcterms:modified xsi:type="dcterms:W3CDTF">2024-01-12T10:31:35Z</dcterms:modified>
</cp:coreProperties>
</file>