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6"/>
  </p:notesMasterIdLst>
  <p:sldIdLst>
    <p:sldId id="256" r:id="rId2"/>
    <p:sldId id="259" r:id="rId3"/>
    <p:sldId id="320" r:id="rId4"/>
    <p:sldId id="26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262" r:id="rId15"/>
    <p:sldId id="330" r:id="rId16"/>
    <p:sldId id="263" r:id="rId17"/>
    <p:sldId id="331" r:id="rId18"/>
    <p:sldId id="332" r:id="rId19"/>
    <p:sldId id="261" r:id="rId20"/>
    <p:sldId id="333" r:id="rId21"/>
    <p:sldId id="264" r:id="rId22"/>
    <p:sldId id="334" r:id="rId23"/>
    <p:sldId id="335" r:id="rId24"/>
    <p:sldId id="270" r:id="rId2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Bebas Neue" panose="020B0604020202020204" charset="0"/>
      <p:regular r:id="rId31"/>
    </p:embeddedFont>
    <p:embeddedFont>
      <p:font typeface="PT Sans" panose="020B0604020202020204" charset="0"/>
      <p:regular r:id="rId32"/>
      <p:bold r:id="rId33"/>
      <p:italic r:id="rId34"/>
      <p:boldItalic r:id="rId35"/>
    </p:embeddedFont>
    <p:embeddedFont>
      <p:font typeface="Grandstander Black" panose="020B0604020202020204" charset="0"/>
      <p:bold r:id="rId36"/>
      <p:boldItalic r:id="rId37"/>
    </p:embeddedFont>
    <p:embeddedFont>
      <p:font typeface="DM Sans" panose="020B0604020202020204" charset="0"/>
      <p:regular r:id="rId38"/>
      <p:bold r:id="rId39"/>
      <p:italic r:id="rId40"/>
      <p:boldItalic r:id="rId41"/>
    </p:embeddedFont>
    <p:embeddedFont>
      <p:font typeface="Calibri Light" panose="020F0302020204030204" pitchFamily="34" charset="0"/>
      <p:regular r:id="rId42"/>
      <p: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5688">
          <p15:clr>
            <a:srgbClr val="9AA0A6"/>
          </p15:clr>
        </p15:guide>
        <p15:guide id="3" orient="horz" pos="59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F18B83-48F7-4C04-9A3D-B08C2791944B}">
  <a:tblStyle styleId="{88F18B83-48F7-4C04-9A3D-B08C279194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3240"/>
        <p:guide pos="5688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5948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f92704a4a_1_1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f92704a4a_1_1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8385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0dc5d1815b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0dc5d1815b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109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0dc5d1815b_1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0dc5d1815b_1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44499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0dc5d1815b_1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0dc5d1815b_1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352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d1c46e3352_2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d1c46e3352_2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945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d1c46e3352_2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d1c46e3352_2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2734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d1c46e3352_2_7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d1c46e3352_2_7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8977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Google Shape;1617;g11082364d04_0_18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Google Shape;1618;g11082364d04_0_18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9831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068b7c2f7_3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1068b7c2f7_3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4232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1068b7c2f7_3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11068b7c2f7_3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79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dc5d1815b_1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dc5d1815b_1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07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dc5d1815b_1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dc5d1815b_1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9065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10dc5d1815b_1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10dc5d1815b_1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11068b7c2f7_3_3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" name="Google Shape;628;g11068b7c2f7_3_3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9660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0dc5d1815b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0dc5d1815b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16820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10dc5d1815b_1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10dc5d1815b_1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966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715703" y="1056750"/>
            <a:ext cx="4715100" cy="22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200">
                <a:solidFill>
                  <a:srgbClr val="07353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715650" y="3624475"/>
            <a:ext cx="47151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accent4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6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bg>
      <p:bgPr>
        <a:solidFill>
          <a:schemeClr val="accen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7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713225" y="1847225"/>
            <a:ext cx="487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952475"/>
            <a:ext cx="48711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713225" y="2899250"/>
            <a:ext cx="4871100" cy="3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942387" y="2256800"/>
            <a:ext cx="29811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2"/>
          </p:nvPr>
        </p:nvSpPr>
        <p:spPr>
          <a:xfrm>
            <a:off x="5008805" y="2256800"/>
            <a:ext cx="29811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1"/>
          </p:nvPr>
        </p:nvSpPr>
        <p:spPr>
          <a:xfrm>
            <a:off x="5008800" y="2695450"/>
            <a:ext cx="29811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942250" y="2695450"/>
            <a:ext cx="29811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7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13225" y="911763"/>
            <a:ext cx="43131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713225" y="2090325"/>
            <a:ext cx="4313100" cy="209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1863900" y="1450650"/>
            <a:ext cx="5416200" cy="7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1863900" y="2501279"/>
            <a:ext cx="5416200" cy="121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bg>
      <p:bgPr>
        <a:solidFill>
          <a:schemeClr val="dk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678288" y="1063075"/>
            <a:ext cx="5787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2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2427538" y="3079000"/>
            <a:ext cx="42891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5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1226400" y="3133588"/>
            <a:ext cx="3345600" cy="46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1226400" y="1544600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bg>
      <p:bgPr>
        <a:solidFill>
          <a:schemeClr val="dk2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-12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308250" y="280050"/>
            <a:ext cx="8527500" cy="45834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 hasCustomPrompt="1"/>
          </p:nvPr>
        </p:nvSpPr>
        <p:spPr>
          <a:xfrm>
            <a:off x="4784275" y="535013"/>
            <a:ext cx="36465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9" name="Google Shape;149;p23"/>
          <p:cNvSpPr txBox="1">
            <a:spLocks noGrp="1"/>
          </p:cNvSpPr>
          <p:nvPr>
            <p:ph type="subTitle" idx="1"/>
          </p:nvPr>
        </p:nvSpPr>
        <p:spPr>
          <a:xfrm>
            <a:off x="4784275" y="1241290"/>
            <a:ext cx="3646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title" idx="2" hasCustomPrompt="1"/>
          </p:nvPr>
        </p:nvSpPr>
        <p:spPr>
          <a:xfrm>
            <a:off x="4784275" y="2003954"/>
            <a:ext cx="36465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1" name="Google Shape;151;p23"/>
          <p:cNvSpPr txBox="1">
            <a:spLocks noGrp="1"/>
          </p:cNvSpPr>
          <p:nvPr>
            <p:ph type="subTitle" idx="3"/>
          </p:nvPr>
        </p:nvSpPr>
        <p:spPr>
          <a:xfrm>
            <a:off x="4784275" y="2710232"/>
            <a:ext cx="3646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title" idx="4" hasCustomPrompt="1"/>
          </p:nvPr>
        </p:nvSpPr>
        <p:spPr>
          <a:xfrm>
            <a:off x="4784275" y="3472871"/>
            <a:ext cx="36465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3" name="Google Shape;153;p23"/>
          <p:cNvSpPr txBox="1">
            <a:spLocks noGrp="1"/>
          </p:cNvSpPr>
          <p:nvPr>
            <p:ph type="subTitle" idx="5"/>
          </p:nvPr>
        </p:nvSpPr>
        <p:spPr>
          <a:xfrm>
            <a:off x="4784275" y="4179149"/>
            <a:ext cx="3646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T Sans"/>
              <a:buNone/>
              <a:defRPr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Grandstander Black"/>
              <a:buNone/>
              <a:defRPr sz="3600">
                <a:solidFill>
                  <a:schemeClr val="accent6"/>
                </a:solidFill>
                <a:latin typeface="Grandstander Black"/>
                <a:ea typeface="Grandstander Black"/>
                <a:cs typeface="Grandstander Black"/>
                <a:sym typeface="Grandstander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●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○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■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●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○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■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●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○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500"/>
              <a:buFont typeface="DM Sans"/>
              <a:buChar char="■"/>
              <a:defRPr sz="1500">
                <a:solidFill>
                  <a:schemeClr val="accent6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8" r:id="rId6"/>
    <p:sldLayoutId id="2147483660" r:id="rId7"/>
    <p:sldLayoutId id="2147483661" r:id="rId8"/>
    <p:sldLayoutId id="2147483669" r:id="rId9"/>
    <p:sldLayoutId id="2147483672" r:id="rId10"/>
    <p:sldLayoutId id="214748367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molview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60153721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hyperlink" Target="https://scratch.mit.edu/projects/90459732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>
            <a:spLocks noGrp="1"/>
          </p:cNvSpPr>
          <p:nvPr>
            <p:ph type="ctrTitle"/>
          </p:nvPr>
        </p:nvSpPr>
        <p:spPr>
          <a:xfrm>
            <a:off x="3715703" y="2178736"/>
            <a:ext cx="4715100" cy="11073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accent6"/>
                </a:solidFill>
              </a:rPr>
              <a:t>LA MATERIA</a:t>
            </a:r>
            <a:endParaRPr dirty="0"/>
          </a:p>
        </p:txBody>
      </p:sp>
      <p:sp>
        <p:nvSpPr>
          <p:cNvPr id="190" name="Google Shape;190;p31"/>
          <p:cNvSpPr txBox="1">
            <a:spLocks noGrp="1"/>
          </p:cNvSpPr>
          <p:nvPr>
            <p:ph type="subTitle" idx="1"/>
          </p:nvPr>
        </p:nvSpPr>
        <p:spPr>
          <a:xfrm>
            <a:off x="3715650" y="3624475"/>
            <a:ext cx="47151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Ricominciamo con quello che ricordiamo.</a:t>
            </a:r>
            <a:endParaRPr dirty="0"/>
          </a:p>
        </p:txBody>
      </p:sp>
      <p:cxnSp>
        <p:nvCxnSpPr>
          <p:cNvPr id="192" name="Google Shape;192;p31"/>
          <p:cNvCxnSpPr/>
          <p:nvPr/>
        </p:nvCxnSpPr>
        <p:spPr>
          <a:xfrm rot="10800000">
            <a:off x="4046075" y="3459188"/>
            <a:ext cx="43998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93" name="Google Shape;193;p31"/>
          <p:cNvGrpSpPr/>
          <p:nvPr/>
        </p:nvGrpSpPr>
        <p:grpSpPr>
          <a:xfrm>
            <a:off x="1377094" y="1705474"/>
            <a:ext cx="1469498" cy="2510881"/>
            <a:chOff x="2951300" y="1323675"/>
            <a:chExt cx="1715300" cy="2930875"/>
          </a:xfrm>
        </p:grpSpPr>
        <p:sp>
          <p:nvSpPr>
            <p:cNvPr id="194" name="Google Shape;194;p31"/>
            <p:cNvSpPr/>
            <p:nvPr/>
          </p:nvSpPr>
          <p:spPr>
            <a:xfrm>
              <a:off x="3476350" y="1332925"/>
              <a:ext cx="665125" cy="147625"/>
            </a:xfrm>
            <a:custGeom>
              <a:avLst/>
              <a:gdLst/>
              <a:ahLst/>
              <a:cxnLst/>
              <a:rect l="l" t="t" r="r" b="b"/>
              <a:pathLst>
                <a:path w="26605" h="5905" extrusionOk="0">
                  <a:moveTo>
                    <a:pt x="2956" y="0"/>
                  </a:moveTo>
                  <a:cubicBezTo>
                    <a:pt x="1329" y="0"/>
                    <a:pt x="10" y="1319"/>
                    <a:pt x="5" y="2946"/>
                  </a:cubicBezTo>
                  <a:cubicBezTo>
                    <a:pt x="1" y="4579"/>
                    <a:pt x="1322" y="5904"/>
                    <a:pt x="2956" y="5904"/>
                  </a:cubicBezTo>
                  <a:cubicBezTo>
                    <a:pt x="2958" y="5904"/>
                    <a:pt x="2959" y="5904"/>
                    <a:pt x="2961" y="5904"/>
                  </a:cubicBezTo>
                  <a:lnTo>
                    <a:pt x="23654" y="5904"/>
                  </a:lnTo>
                  <a:cubicBezTo>
                    <a:pt x="23656" y="5904"/>
                    <a:pt x="23659" y="5904"/>
                    <a:pt x="23662" y="5904"/>
                  </a:cubicBezTo>
                  <a:cubicBezTo>
                    <a:pt x="24441" y="5904"/>
                    <a:pt x="25189" y="5593"/>
                    <a:pt x="25743" y="5043"/>
                  </a:cubicBezTo>
                  <a:cubicBezTo>
                    <a:pt x="26295" y="4485"/>
                    <a:pt x="26604" y="3731"/>
                    <a:pt x="26604" y="2946"/>
                  </a:cubicBezTo>
                  <a:cubicBezTo>
                    <a:pt x="26602" y="1319"/>
                    <a:pt x="25285" y="0"/>
                    <a:pt x="23658" y="0"/>
                  </a:cubicBezTo>
                  <a:cubicBezTo>
                    <a:pt x="23656" y="0"/>
                    <a:pt x="23655" y="0"/>
                    <a:pt x="23654" y="0"/>
                  </a:cubicBezTo>
                  <a:lnTo>
                    <a:pt x="2961" y="0"/>
                  </a:lnTo>
                  <a:cubicBezTo>
                    <a:pt x="2959" y="0"/>
                    <a:pt x="2958" y="0"/>
                    <a:pt x="2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1"/>
            <p:cNvSpPr/>
            <p:nvPr/>
          </p:nvSpPr>
          <p:spPr>
            <a:xfrm>
              <a:off x="3220600" y="1480525"/>
              <a:ext cx="1176675" cy="1438125"/>
            </a:xfrm>
            <a:custGeom>
              <a:avLst/>
              <a:gdLst/>
              <a:ahLst/>
              <a:cxnLst/>
              <a:rect l="l" t="t" r="r" b="b"/>
              <a:pathLst>
                <a:path w="47067" h="57525" extrusionOk="0">
                  <a:moveTo>
                    <a:pt x="17235" y="0"/>
                  </a:moveTo>
                  <a:lnTo>
                    <a:pt x="17235" y="46904"/>
                  </a:lnTo>
                  <a:lnTo>
                    <a:pt x="14659" y="47693"/>
                  </a:lnTo>
                  <a:cubicBezTo>
                    <a:pt x="8725" y="49501"/>
                    <a:pt x="3689" y="52985"/>
                    <a:pt x="0" y="57525"/>
                  </a:cubicBezTo>
                  <a:lnTo>
                    <a:pt x="47067" y="57525"/>
                  </a:lnTo>
                  <a:cubicBezTo>
                    <a:pt x="43381" y="52985"/>
                    <a:pt x="38352" y="49501"/>
                    <a:pt x="32417" y="47693"/>
                  </a:cubicBezTo>
                  <a:lnTo>
                    <a:pt x="29832" y="46904"/>
                  </a:lnTo>
                  <a:lnTo>
                    <a:pt x="29832" y="35859"/>
                  </a:lnTo>
                  <a:lnTo>
                    <a:pt x="2983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1"/>
            <p:cNvSpPr/>
            <p:nvPr/>
          </p:nvSpPr>
          <p:spPr>
            <a:xfrm>
              <a:off x="2960425" y="1480525"/>
              <a:ext cx="1697100" cy="2764900"/>
            </a:xfrm>
            <a:custGeom>
              <a:avLst/>
              <a:gdLst/>
              <a:ahLst/>
              <a:cxnLst/>
              <a:rect l="l" t="t" r="r" b="b"/>
              <a:pathLst>
                <a:path w="67884" h="110596" extrusionOk="0">
                  <a:moveTo>
                    <a:pt x="23993" y="0"/>
                  </a:moveTo>
                  <a:lnTo>
                    <a:pt x="23993" y="44202"/>
                  </a:lnTo>
                  <a:cubicBezTo>
                    <a:pt x="10103" y="48451"/>
                    <a:pt x="0" y="61369"/>
                    <a:pt x="0" y="76654"/>
                  </a:cubicBezTo>
                  <a:cubicBezTo>
                    <a:pt x="0" y="95399"/>
                    <a:pt x="15197" y="110595"/>
                    <a:pt x="33942" y="110595"/>
                  </a:cubicBezTo>
                  <a:cubicBezTo>
                    <a:pt x="52687" y="110595"/>
                    <a:pt x="67883" y="95399"/>
                    <a:pt x="67883" y="76654"/>
                  </a:cubicBezTo>
                  <a:cubicBezTo>
                    <a:pt x="67883" y="61369"/>
                    <a:pt x="57779" y="48451"/>
                    <a:pt x="43890" y="44202"/>
                  </a:cubicBezTo>
                  <a:lnTo>
                    <a:pt x="43890" y="0"/>
                  </a:lnTo>
                  <a:lnTo>
                    <a:pt x="40239" y="0"/>
                  </a:lnTo>
                  <a:lnTo>
                    <a:pt x="40239" y="46904"/>
                  </a:lnTo>
                  <a:lnTo>
                    <a:pt x="42824" y="47693"/>
                  </a:lnTo>
                  <a:cubicBezTo>
                    <a:pt x="48759" y="49501"/>
                    <a:pt x="53788" y="52985"/>
                    <a:pt x="57474" y="57525"/>
                  </a:cubicBezTo>
                  <a:cubicBezTo>
                    <a:pt x="61758" y="62777"/>
                    <a:pt x="64232" y="69465"/>
                    <a:pt x="64232" y="76654"/>
                  </a:cubicBezTo>
                  <a:cubicBezTo>
                    <a:pt x="64232" y="93363"/>
                    <a:pt x="50641" y="106944"/>
                    <a:pt x="33942" y="106944"/>
                  </a:cubicBezTo>
                  <a:cubicBezTo>
                    <a:pt x="17240" y="106944"/>
                    <a:pt x="3649" y="93363"/>
                    <a:pt x="3649" y="76654"/>
                  </a:cubicBezTo>
                  <a:cubicBezTo>
                    <a:pt x="3649" y="69465"/>
                    <a:pt x="6123" y="62777"/>
                    <a:pt x="10407" y="57525"/>
                  </a:cubicBezTo>
                  <a:cubicBezTo>
                    <a:pt x="14096" y="52985"/>
                    <a:pt x="19132" y="49501"/>
                    <a:pt x="25066" y="47693"/>
                  </a:cubicBezTo>
                  <a:lnTo>
                    <a:pt x="27642" y="46904"/>
                  </a:lnTo>
                  <a:lnTo>
                    <a:pt x="276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1"/>
            <p:cNvSpPr/>
            <p:nvPr/>
          </p:nvSpPr>
          <p:spPr>
            <a:xfrm>
              <a:off x="3051650" y="2918625"/>
              <a:ext cx="1514575" cy="1235525"/>
            </a:xfrm>
            <a:custGeom>
              <a:avLst/>
              <a:gdLst/>
              <a:ahLst/>
              <a:cxnLst/>
              <a:rect l="l" t="t" r="r" b="b"/>
              <a:pathLst>
                <a:path w="60583" h="49421" extrusionOk="0">
                  <a:moveTo>
                    <a:pt x="6758" y="1"/>
                  </a:moveTo>
                  <a:cubicBezTo>
                    <a:pt x="2474" y="5253"/>
                    <a:pt x="0" y="11941"/>
                    <a:pt x="0" y="19130"/>
                  </a:cubicBezTo>
                  <a:cubicBezTo>
                    <a:pt x="0" y="35839"/>
                    <a:pt x="13591" y="49420"/>
                    <a:pt x="30293" y="49420"/>
                  </a:cubicBezTo>
                  <a:cubicBezTo>
                    <a:pt x="46992" y="49420"/>
                    <a:pt x="60583" y="35839"/>
                    <a:pt x="60583" y="19130"/>
                  </a:cubicBezTo>
                  <a:cubicBezTo>
                    <a:pt x="60583" y="11941"/>
                    <a:pt x="58109" y="5253"/>
                    <a:pt x="538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1"/>
            <p:cNvSpPr/>
            <p:nvPr/>
          </p:nvSpPr>
          <p:spPr>
            <a:xfrm>
              <a:off x="2951300" y="1480525"/>
              <a:ext cx="1715300" cy="2774025"/>
            </a:xfrm>
            <a:custGeom>
              <a:avLst/>
              <a:gdLst/>
              <a:ahLst/>
              <a:cxnLst/>
              <a:rect l="l" t="t" r="r" b="b"/>
              <a:pathLst>
                <a:path w="68612" h="110961" extrusionOk="0">
                  <a:moveTo>
                    <a:pt x="23993" y="0"/>
                  </a:moveTo>
                  <a:lnTo>
                    <a:pt x="23993" y="43934"/>
                  </a:lnTo>
                  <a:cubicBezTo>
                    <a:pt x="9630" y="48447"/>
                    <a:pt x="0" y="61562"/>
                    <a:pt x="0" y="76654"/>
                  </a:cubicBezTo>
                  <a:cubicBezTo>
                    <a:pt x="0" y="95569"/>
                    <a:pt x="15389" y="110961"/>
                    <a:pt x="34307" y="110961"/>
                  </a:cubicBezTo>
                  <a:cubicBezTo>
                    <a:pt x="53222" y="110961"/>
                    <a:pt x="68611" y="95571"/>
                    <a:pt x="68611" y="76654"/>
                  </a:cubicBezTo>
                  <a:cubicBezTo>
                    <a:pt x="68611" y="61562"/>
                    <a:pt x="58981" y="48447"/>
                    <a:pt x="44618" y="43934"/>
                  </a:cubicBezTo>
                  <a:lnTo>
                    <a:pt x="44618" y="0"/>
                  </a:lnTo>
                  <a:lnTo>
                    <a:pt x="43890" y="0"/>
                  </a:lnTo>
                  <a:lnTo>
                    <a:pt x="43890" y="44472"/>
                  </a:lnTo>
                  <a:lnTo>
                    <a:pt x="44146" y="44551"/>
                  </a:lnTo>
                  <a:cubicBezTo>
                    <a:pt x="58341" y="48893"/>
                    <a:pt x="67880" y="61795"/>
                    <a:pt x="67880" y="76654"/>
                  </a:cubicBezTo>
                  <a:cubicBezTo>
                    <a:pt x="67880" y="95169"/>
                    <a:pt x="52819" y="110232"/>
                    <a:pt x="34307" y="110232"/>
                  </a:cubicBezTo>
                  <a:cubicBezTo>
                    <a:pt x="15794" y="110232"/>
                    <a:pt x="731" y="95169"/>
                    <a:pt x="731" y="76654"/>
                  </a:cubicBezTo>
                  <a:cubicBezTo>
                    <a:pt x="731" y="61795"/>
                    <a:pt x="10270" y="48893"/>
                    <a:pt x="24465" y="44551"/>
                  </a:cubicBezTo>
                  <a:lnTo>
                    <a:pt x="24721" y="44472"/>
                  </a:lnTo>
                  <a:lnTo>
                    <a:pt x="247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1"/>
            <p:cNvSpPr/>
            <p:nvPr/>
          </p:nvSpPr>
          <p:spPr>
            <a:xfrm>
              <a:off x="3042525" y="1480525"/>
              <a:ext cx="1532850" cy="2682800"/>
            </a:xfrm>
            <a:custGeom>
              <a:avLst/>
              <a:gdLst/>
              <a:ahLst/>
              <a:cxnLst/>
              <a:rect l="l" t="t" r="r" b="b"/>
              <a:pathLst>
                <a:path w="61314" h="107312" extrusionOk="0">
                  <a:moveTo>
                    <a:pt x="23993" y="0"/>
                  </a:moveTo>
                  <a:lnTo>
                    <a:pt x="23993" y="46634"/>
                  </a:lnTo>
                  <a:lnTo>
                    <a:pt x="21675" y="47344"/>
                  </a:lnTo>
                  <a:cubicBezTo>
                    <a:pt x="15801" y="49135"/>
                    <a:pt x="10672" y="52573"/>
                    <a:pt x="6842" y="57292"/>
                  </a:cubicBezTo>
                  <a:cubicBezTo>
                    <a:pt x="2432" y="62705"/>
                    <a:pt x="0" y="69579"/>
                    <a:pt x="0" y="76654"/>
                  </a:cubicBezTo>
                  <a:cubicBezTo>
                    <a:pt x="0" y="93556"/>
                    <a:pt x="13753" y="107312"/>
                    <a:pt x="30658" y="107312"/>
                  </a:cubicBezTo>
                  <a:cubicBezTo>
                    <a:pt x="47560" y="107312"/>
                    <a:pt x="61313" y="93558"/>
                    <a:pt x="61313" y="76654"/>
                  </a:cubicBezTo>
                  <a:cubicBezTo>
                    <a:pt x="61313" y="69579"/>
                    <a:pt x="58881" y="62705"/>
                    <a:pt x="54471" y="57294"/>
                  </a:cubicBezTo>
                  <a:cubicBezTo>
                    <a:pt x="50639" y="52573"/>
                    <a:pt x="45512" y="49133"/>
                    <a:pt x="39645" y="47344"/>
                  </a:cubicBezTo>
                  <a:lnTo>
                    <a:pt x="37320" y="46634"/>
                  </a:lnTo>
                  <a:lnTo>
                    <a:pt x="37320" y="0"/>
                  </a:lnTo>
                  <a:lnTo>
                    <a:pt x="36592" y="0"/>
                  </a:lnTo>
                  <a:lnTo>
                    <a:pt x="36592" y="47174"/>
                  </a:lnTo>
                  <a:lnTo>
                    <a:pt x="39433" y="48042"/>
                  </a:lnTo>
                  <a:cubicBezTo>
                    <a:pt x="45161" y="49787"/>
                    <a:pt x="50164" y="53147"/>
                    <a:pt x="53906" y="57755"/>
                  </a:cubicBezTo>
                  <a:cubicBezTo>
                    <a:pt x="58213" y="63033"/>
                    <a:pt x="60585" y="69747"/>
                    <a:pt x="60585" y="76654"/>
                  </a:cubicBezTo>
                  <a:cubicBezTo>
                    <a:pt x="60585" y="93156"/>
                    <a:pt x="47160" y="106581"/>
                    <a:pt x="30658" y="106581"/>
                  </a:cubicBezTo>
                  <a:cubicBezTo>
                    <a:pt x="14154" y="106581"/>
                    <a:pt x="731" y="93156"/>
                    <a:pt x="731" y="76654"/>
                  </a:cubicBezTo>
                  <a:cubicBezTo>
                    <a:pt x="731" y="69747"/>
                    <a:pt x="3100" y="63038"/>
                    <a:pt x="7407" y="57755"/>
                  </a:cubicBezTo>
                  <a:cubicBezTo>
                    <a:pt x="11147" y="53150"/>
                    <a:pt x="16153" y="49789"/>
                    <a:pt x="21889" y="48042"/>
                  </a:cubicBezTo>
                  <a:lnTo>
                    <a:pt x="24724" y="47174"/>
                  </a:lnTo>
                  <a:lnTo>
                    <a:pt x="247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1"/>
            <p:cNvSpPr/>
            <p:nvPr/>
          </p:nvSpPr>
          <p:spPr>
            <a:xfrm>
              <a:off x="3467325" y="1323675"/>
              <a:ext cx="685775" cy="165975"/>
            </a:xfrm>
            <a:custGeom>
              <a:avLst/>
              <a:gdLst/>
              <a:ahLst/>
              <a:cxnLst/>
              <a:rect l="l" t="t" r="r" b="b"/>
              <a:pathLst>
                <a:path w="27431" h="6639" extrusionOk="0">
                  <a:moveTo>
                    <a:pt x="24015" y="733"/>
                  </a:moveTo>
                  <a:cubicBezTo>
                    <a:pt x="25411" y="780"/>
                    <a:pt x="26516" y="1925"/>
                    <a:pt x="26516" y="3321"/>
                  </a:cubicBezTo>
                  <a:cubicBezTo>
                    <a:pt x="26516" y="4717"/>
                    <a:pt x="25411" y="5860"/>
                    <a:pt x="24015" y="5909"/>
                  </a:cubicBezTo>
                  <a:lnTo>
                    <a:pt x="3319" y="5909"/>
                  </a:lnTo>
                  <a:cubicBezTo>
                    <a:pt x="1890" y="5904"/>
                    <a:pt x="734" y="4745"/>
                    <a:pt x="732" y="3316"/>
                  </a:cubicBezTo>
                  <a:cubicBezTo>
                    <a:pt x="736" y="1890"/>
                    <a:pt x="1893" y="733"/>
                    <a:pt x="3319" y="733"/>
                  </a:cubicBezTo>
                  <a:close/>
                  <a:moveTo>
                    <a:pt x="24116" y="1"/>
                  </a:moveTo>
                  <a:cubicBezTo>
                    <a:pt x="24082" y="1"/>
                    <a:pt x="24048" y="1"/>
                    <a:pt x="24015" y="3"/>
                  </a:cubicBezTo>
                  <a:lnTo>
                    <a:pt x="3322" y="3"/>
                  </a:lnTo>
                  <a:cubicBezTo>
                    <a:pt x="1490" y="5"/>
                    <a:pt x="5" y="1485"/>
                    <a:pt x="1" y="3316"/>
                  </a:cubicBezTo>
                  <a:cubicBezTo>
                    <a:pt x="1" y="5148"/>
                    <a:pt x="1490" y="6637"/>
                    <a:pt x="3322" y="6637"/>
                  </a:cubicBezTo>
                  <a:lnTo>
                    <a:pt x="24015" y="6637"/>
                  </a:lnTo>
                  <a:cubicBezTo>
                    <a:pt x="24048" y="6638"/>
                    <a:pt x="24082" y="6639"/>
                    <a:pt x="24116" y="6639"/>
                  </a:cubicBezTo>
                  <a:cubicBezTo>
                    <a:pt x="25941" y="6639"/>
                    <a:pt x="27431" y="5158"/>
                    <a:pt x="27431" y="3321"/>
                  </a:cubicBezTo>
                  <a:cubicBezTo>
                    <a:pt x="27431" y="1481"/>
                    <a:pt x="25941" y="1"/>
                    <a:pt x="24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1"/>
            <p:cNvSpPr/>
            <p:nvPr/>
          </p:nvSpPr>
          <p:spPr>
            <a:xfrm>
              <a:off x="3220425" y="2909450"/>
              <a:ext cx="1177025" cy="18275"/>
            </a:xfrm>
            <a:custGeom>
              <a:avLst/>
              <a:gdLst/>
              <a:ahLst/>
              <a:cxnLst/>
              <a:rect l="l" t="t" r="r" b="b"/>
              <a:pathLst>
                <a:path w="47081" h="731" extrusionOk="0">
                  <a:moveTo>
                    <a:pt x="0" y="0"/>
                  </a:moveTo>
                  <a:lnTo>
                    <a:pt x="7" y="731"/>
                  </a:lnTo>
                  <a:lnTo>
                    <a:pt x="47081" y="731"/>
                  </a:lnTo>
                  <a:lnTo>
                    <a:pt x="470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1"/>
            <p:cNvSpPr/>
            <p:nvPr/>
          </p:nvSpPr>
          <p:spPr>
            <a:xfrm>
              <a:off x="3852350" y="2367925"/>
              <a:ext cx="114075" cy="18225"/>
            </a:xfrm>
            <a:custGeom>
              <a:avLst/>
              <a:gdLst/>
              <a:ahLst/>
              <a:cxnLst/>
              <a:rect l="l" t="t" r="r" b="b"/>
              <a:pathLst>
                <a:path w="4563" h="729" extrusionOk="0">
                  <a:moveTo>
                    <a:pt x="1" y="0"/>
                  </a:moveTo>
                  <a:lnTo>
                    <a:pt x="1" y="728"/>
                  </a:lnTo>
                  <a:lnTo>
                    <a:pt x="4562" y="728"/>
                  </a:lnTo>
                  <a:lnTo>
                    <a:pt x="4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1"/>
            <p:cNvSpPr/>
            <p:nvPr/>
          </p:nvSpPr>
          <p:spPr>
            <a:xfrm>
              <a:off x="3852350" y="2226300"/>
              <a:ext cx="114075" cy="18250"/>
            </a:xfrm>
            <a:custGeom>
              <a:avLst/>
              <a:gdLst/>
              <a:ahLst/>
              <a:cxnLst/>
              <a:rect l="l" t="t" r="r" b="b"/>
              <a:pathLst>
                <a:path w="4563" h="730" extrusionOk="0">
                  <a:moveTo>
                    <a:pt x="1" y="1"/>
                  </a:moveTo>
                  <a:lnTo>
                    <a:pt x="1" y="729"/>
                  </a:lnTo>
                  <a:lnTo>
                    <a:pt x="4562" y="729"/>
                  </a:lnTo>
                  <a:lnTo>
                    <a:pt x="45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1"/>
            <p:cNvSpPr/>
            <p:nvPr/>
          </p:nvSpPr>
          <p:spPr>
            <a:xfrm>
              <a:off x="3852350" y="2084825"/>
              <a:ext cx="114075" cy="18275"/>
            </a:xfrm>
            <a:custGeom>
              <a:avLst/>
              <a:gdLst/>
              <a:ahLst/>
              <a:cxnLst/>
              <a:rect l="l" t="t" r="r" b="b"/>
              <a:pathLst>
                <a:path w="4563" h="731" extrusionOk="0">
                  <a:moveTo>
                    <a:pt x="1" y="0"/>
                  </a:moveTo>
                  <a:lnTo>
                    <a:pt x="1" y="731"/>
                  </a:lnTo>
                  <a:lnTo>
                    <a:pt x="4562" y="731"/>
                  </a:lnTo>
                  <a:lnTo>
                    <a:pt x="4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1"/>
            <p:cNvSpPr/>
            <p:nvPr/>
          </p:nvSpPr>
          <p:spPr>
            <a:xfrm>
              <a:off x="3852350" y="1943275"/>
              <a:ext cx="114075" cy="18225"/>
            </a:xfrm>
            <a:custGeom>
              <a:avLst/>
              <a:gdLst/>
              <a:ahLst/>
              <a:cxnLst/>
              <a:rect l="l" t="t" r="r" b="b"/>
              <a:pathLst>
                <a:path w="4563" h="729" extrusionOk="0">
                  <a:moveTo>
                    <a:pt x="1" y="0"/>
                  </a:moveTo>
                  <a:lnTo>
                    <a:pt x="1" y="729"/>
                  </a:lnTo>
                  <a:lnTo>
                    <a:pt x="4562" y="729"/>
                  </a:lnTo>
                  <a:lnTo>
                    <a:pt x="456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1"/>
            <p:cNvSpPr/>
            <p:nvPr/>
          </p:nvSpPr>
          <p:spPr>
            <a:xfrm>
              <a:off x="3852350" y="1801650"/>
              <a:ext cx="114075" cy="18300"/>
            </a:xfrm>
            <a:custGeom>
              <a:avLst/>
              <a:gdLst/>
              <a:ahLst/>
              <a:cxnLst/>
              <a:rect l="l" t="t" r="r" b="b"/>
              <a:pathLst>
                <a:path w="4563" h="732" extrusionOk="0">
                  <a:moveTo>
                    <a:pt x="1" y="1"/>
                  </a:moveTo>
                  <a:lnTo>
                    <a:pt x="1" y="732"/>
                  </a:lnTo>
                  <a:lnTo>
                    <a:pt x="4562" y="732"/>
                  </a:lnTo>
                  <a:lnTo>
                    <a:pt x="45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1"/>
            <p:cNvSpPr/>
            <p:nvPr/>
          </p:nvSpPr>
          <p:spPr>
            <a:xfrm>
              <a:off x="3852350" y="1660050"/>
              <a:ext cx="114075" cy="18300"/>
            </a:xfrm>
            <a:custGeom>
              <a:avLst/>
              <a:gdLst/>
              <a:ahLst/>
              <a:cxnLst/>
              <a:rect l="l" t="t" r="r" b="b"/>
              <a:pathLst>
                <a:path w="4563" h="732" extrusionOk="0">
                  <a:moveTo>
                    <a:pt x="1" y="1"/>
                  </a:moveTo>
                  <a:lnTo>
                    <a:pt x="1" y="731"/>
                  </a:lnTo>
                  <a:lnTo>
                    <a:pt x="4562" y="731"/>
                  </a:lnTo>
                  <a:lnTo>
                    <a:pt x="456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1"/>
            <p:cNvSpPr/>
            <p:nvPr/>
          </p:nvSpPr>
          <p:spPr>
            <a:xfrm>
              <a:off x="4011600" y="2768600"/>
              <a:ext cx="420775" cy="878450"/>
            </a:xfrm>
            <a:custGeom>
              <a:avLst/>
              <a:gdLst/>
              <a:ahLst/>
              <a:cxnLst/>
              <a:rect l="l" t="t" r="r" b="b"/>
              <a:pathLst>
                <a:path w="16831" h="35138" extrusionOk="0">
                  <a:moveTo>
                    <a:pt x="282" y="0"/>
                  </a:moveTo>
                  <a:lnTo>
                    <a:pt x="0" y="673"/>
                  </a:lnTo>
                  <a:cubicBezTo>
                    <a:pt x="2639" y="1778"/>
                    <a:pt x="5083" y="3326"/>
                    <a:pt x="7261" y="5278"/>
                  </a:cubicBezTo>
                  <a:lnTo>
                    <a:pt x="7747" y="4734"/>
                  </a:lnTo>
                  <a:cubicBezTo>
                    <a:pt x="5506" y="2730"/>
                    <a:pt x="2998" y="1136"/>
                    <a:pt x="282" y="0"/>
                  </a:cubicBezTo>
                  <a:close/>
                  <a:moveTo>
                    <a:pt x="9844" y="6819"/>
                  </a:moveTo>
                  <a:lnTo>
                    <a:pt x="9304" y="7307"/>
                  </a:lnTo>
                  <a:cubicBezTo>
                    <a:pt x="9786" y="7840"/>
                    <a:pt x="10251" y="8399"/>
                    <a:pt x="10689" y="8962"/>
                  </a:cubicBezTo>
                  <a:lnTo>
                    <a:pt x="11268" y="8517"/>
                  </a:lnTo>
                  <a:cubicBezTo>
                    <a:pt x="10819" y="7936"/>
                    <a:pt x="10340" y="7363"/>
                    <a:pt x="9844" y="6819"/>
                  </a:cubicBezTo>
                  <a:close/>
                  <a:moveTo>
                    <a:pt x="15450" y="16309"/>
                  </a:moveTo>
                  <a:lnTo>
                    <a:pt x="14759" y="16541"/>
                  </a:lnTo>
                  <a:cubicBezTo>
                    <a:pt x="14829" y="16746"/>
                    <a:pt x="14894" y="16956"/>
                    <a:pt x="14961" y="17165"/>
                  </a:cubicBezTo>
                  <a:cubicBezTo>
                    <a:pt x="15178" y="17868"/>
                    <a:pt x="15366" y="18589"/>
                    <a:pt x="15520" y="19313"/>
                  </a:cubicBezTo>
                  <a:lnTo>
                    <a:pt x="16237" y="19162"/>
                  </a:lnTo>
                  <a:cubicBezTo>
                    <a:pt x="16076" y="18412"/>
                    <a:pt x="15881" y="17672"/>
                    <a:pt x="15657" y="16951"/>
                  </a:cubicBezTo>
                  <a:cubicBezTo>
                    <a:pt x="15592" y="16735"/>
                    <a:pt x="15522" y="16521"/>
                    <a:pt x="15450" y="16309"/>
                  </a:cubicBezTo>
                  <a:close/>
                  <a:moveTo>
                    <a:pt x="16609" y="21349"/>
                  </a:moveTo>
                  <a:lnTo>
                    <a:pt x="15883" y="21442"/>
                  </a:lnTo>
                  <a:cubicBezTo>
                    <a:pt x="16027" y="22557"/>
                    <a:pt x="16099" y="23681"/>
                    <a:pt x="16099" y="24807"/>
                  </a:cubicBezTo>
                  <a:cubicBezTo>
                    <a:pt x="16097" y="26564"/>
                    <a:pt x="15925" y="28317"/>
                    <a:pt x="15587" y="30041"/>
                  </a:cubicBezTo>
                  <a:lnTo>
                    <a:pt x="16302" y="30183"/>
                  </a:lnTo>
                  <a:cubicBezTo>
                    <a:pt x="16651" y="28412"/>
                    <a:pt x="16828" y="26613"/>
                    <a:pt x="16830" y="24807"/>
                  </a:cubicBezTo>
                  <a:cubicBezTo>
                    <a:pt x="16828" y="23651"/>
                    <a:pt x="16753" y="22497"/>
                    <a:pt x="16609" y="21349"/>
                  </a:cubicBezTo>
                  <a:close/>
                  <a:moveTo>
                    <a:pt x="14878" y="32831"/>
                  </a:moveTo>
                  <a:cubicBezTo>
                    <a:pt x="14666" y="33518"/>
                    <a:pt x="14422" y="34200"/>
                    <a:pt x="14154" y="34868"/>
                  </a:cubicBezTo>
                  <a:lnTo>
                    <a:pt x="14831" y="35138"/>
                  </a:lnTo>
                  <a:cubicBezTo>
                    <a:pt x="15103" y="34456"/>
                    <a:pt x="15357" y="33753"/>
                    <a:pt x="15576" y="33048"/>
                  </a:cubicBezTo>
                  <a:lnTo>
                    <a:pt x="14878" y="3283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31"/>
          <p:cNvGrpSpPr/>
          <p:nvPr/>
        </p:nvGrpSpPr>
        <p:grpSpPr>
          <a:xfrm>
            <a:off x="2956656" y="2565494"/>
            <a:ext cx="330579" cy="1036179"/>
            <a:chOff x="4795075" y="2327550"/>
            <a:chExt cx="385875" cy="1209500"/>
          </a:xfrm>
        </p:grpSpPr>
        <p:sp>
          <p:nvSpPr>
            <p:cNvPr id="210" name="Google Shape;210;p31"/>
            <p:cNvSpPr/>
            <p:nvPr/>
          </p:nvSpPr>
          <p:spPr>
            <a:xfrm>
              <a:off x="4805850" y="2336675"/>
              <a:ext cx="364050" cy="104625"/>
            </a:xfrm>
            <a:custGeom>
              <a:avLst/>
              <a:gdLst/>
              <a:ahLst/>
              <a:cxnLst/>
              <a:rect l="l" t="t" r="r" b="b"/>
              <a:pathLst>
                <a:path w="14562" h="4185" extrusionOk="0">
                  <a:moveTo>
                    <a:pt x="2006" y="0"/>
                  </a:moveTo>
                  <a:cubicBezTo>
                    <a:pt x="885" y="45"/>
                    <a:pt x="0" y="969"/>
                    <a:pt x="3" y="2090"/>
                  </a:cubicBezTo>
                  <a:cubicBezTo>
                    <a:pt x="5" y="3212"/>
                    <a:pt x="894" y="4131"/>
                    <a:pt x="2016" y="4171"/>
                  </a:cubicBezTo>
                  <a:lnTo>
                    <a:pt x="4962" y="4175"/>
                  </a:lnTo>
                  <a:lnTo>
                    <a:pt x="9597" y="4175"/>
                  </a:lnTo>
                  <a:lnTo>
                    <a:pt x="12546" y="4185"/>
                  </a:lnTo>
                  <a:lnTo>
                    <a:pt x="12553" y="4185"/>
                  </a:lnTo>
                  <a:cubicBezTo>
                    <a:pt x="13675" y="4143"/>
                    <a:pt x="14561" y="3221"/>
                    <a:pt x="14561" y="2099"/>
                  </a:cubicBezTo>
                  <a:cubicBezTo>
                    <a:pt x="14561" y="978"/>
                    <a:pt x="13675" y="56"/>
                    <a:pt x="12553" y="17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1"/>
            <p:cNvSpPr/>
            <p:nvPr/>
          </p:nvSpPr>
          <p:spPr>
            <a:xfrm>
              <a:off x="4929350" y="2441050"/>
              <a:ext cx="116500" cy="379800"/>
            </a:xfrm>
            <a:custGeom>
              <a:avLst/>
              <a:gdLst/>
              <a:ahLst/>
              <a:cxnLst/>
              <a:rect l="l" t="t" r="r" b="b"/>
              <a:pathLst>
                <a:path w="4660" h="15192" extrusionOk="0">
                  <a:moveTo>
                    <a:pt x="22" y="0"/>
                  </a:moveTo>
                  <a:lnTo>
                    <a:pt x="1" y="15183"/>
                  </a:lnTo>
                  <a:lnTo>
                    <a:pt x="4637" y="15192"/>
                  </a:lnTo>
                  <a:lnTo>
                    <a:pt x="4637" y="13484"/>
                  </a:lnTo>
                  <a:lnTo>
                    <a:pt x="4644" y="9258"/>
                  </a:lnTo>
                  <a:lnTo>
                    <a:pt x="4651" y="5022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1"/>
            <p:cNvSpPr/>
            <p:nvPr/>
          </p:nvSpPr>
          <p:spPr>
            <a:xfrm>
              <a:off x="4928425" y="2820600"/>
              <a:ext cx="116850" cy="628875"/>
            </a:xfrm>
            <a:custGeom>
              <a:avLst/>
              <a:gdLst/>
              <a:ahLst/>
              <a:cxnLst/>
              <a:rect l="l" t="t" r="r" b="b"/>
              <a:pathLst>
                <a:path w="4674" h="25155" extrusionOk="0">
                  <a:moveTo>
                    <a:pt x="38" y="1"/>
                  </a:moveTo>
                  <a:lnTo>
                    <a:pt x="1" y="22832"/>
                  </a:lnTo>
                  <a:cubicBezTo>
                    <a:pt x="1" y="24110"/>
                    <a:pt x="1039" y="25155"/>
                    <a:pt x="2316" y="25155"/>
                  </a:cubicBezTo>
                  <a:cubicBezTo>
                    <a:pt x="3596" y="25155"/>
                    <a:pt x="4636" y="24119"/>
                    <a:pt x="4639" y="22839"/>
                  </a:cubicBezTo>
                  <a:lnTo>
                    <a:pt x="4657" y="6766"/>
                  </a:lnTo>
                  <a:lnTo>
                    <a:pt x="4667" y="2535"/>
                  </a:lnTo>
                  <a:lnTo>
                    <a:pt x="4674" y="1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1"/>
            <p:cNvSpPr/>
            <p:nvPr/>
          </p:nvSpPr>
          <p:spPr>
            <a:xfrm>
              <a:off x="5045600" y="2441050"/>
              <a:ext cx="78500" cy="125750"/>
            </a:xfrm>
            <a:custGeom>
              <a:avLst/>
              <a:gdLst/>
              <a:ahLst/>
              <a:cxnLst/>
              <a:rect l="l" t="t" r="r" b="b"/>
              <a:pathLst>
                <a:path w="3140" h="5030" extrusionOk="0">
                  <a:moveTo>
                    <a:pt x="10" y="0"/>
                  </a:moveTo>
                  <a:lnTo>
                    <a:pt x="1" y="5022"/>
                  </a:lnTo>
                  <a:lnTo>
                    <a:pt x="3133" y="5029"/>
                  </a:lnTo>
                  <a:lnTo>
                    <a:pt x="3140" y="10"/>
                  </a:lnTo>
                  <a:lnTo>
                    <a:pt x="2956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1"/>
            <p:cNvSpPr/>
            <p:nvPr/>
          </p:nvSpPr>
          <p:spPr>
            <a:xfrm>
              <a:off x="5045250" y="2672475"/>
              <a:ext cx="78450" cy="105800"/>
            </a:xfrm>
            <a:custGeom>
              <a:avLst/>
              <a:gdLst/>
              <a:ahLst/>
              <a:cxnLst/>
              <a:rect l="l" t="t" r="r" b="b"/>
              <a:pathLst>
                <a:path w="3138" h="4232" extrusionOk="0">
                  <a:moveTo>
                    <a:pt x="8" y="1"/>
                  </a:moveTo>
                  <a:lnTo>
                    <a:pt x="1" y="4227"/>
                  </a:lnTo>
                  <a:lnTo>
                    <a:pt x="3133" y="4231"/>
                  </a:lnTo>
                  <a:lnTo>
                    <a:pt x="3138" y="1846"/>
                  </a:lnTo>
                  <a:lnTo>
                    <a:pt x="3138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1"/>
            <p:cNvSpPr/>
            <p:nvPr/>
          </p:nvSpPr>
          <p:spPr>
            <a:xfrm>
              <a:off x="5045475" y="2566650"/>
              <a:ext cx="78450" cy="105975"/>
            </a:xfrm>
            <a:custGeom>
              <a:avLst/>
              <a:gdLst/>
              <a:ahLst/>
              <a:cxnLst/>
              <a:rect l="l" t="t" r="r" b="b"/>
              <a:pathLst>
                <a:path w="3138" h="4239" extrusionOk="0">
                  <a:moveTo>
                    <a:pt x="8" y="1"/>
                  </a:moveTo>
                  <a:lnTo>
                    <a:pt x="1" y="4234"/>
                  </a:lnTo>
                  <a:lnTo>
                    <a:pt x="3131" y="4238"/>
                  </a:lnTo>
                  <a:lnTo>
                    <a:pt x="3138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1"/>
            <p:cNvSpPr/>
            <p:nvPr/>
          </p:nvSpPr>
          <p:spPr>
            <a:xfrm>
              <a:off x="5045075" y="2778125"/>
              <a:ext cx="78500" cy="105975"/>
            </a:xfrm>
            <a:custGeom>
              <a:avLst/>
              <a:gdLst/>
              <a:ahLst/>
              <a:cxnLst/>
              <a:rect l="l" t="t" r="r" b="b"/>
              <a:pathLst>
                <a:path w="3140" h="4239" extrusionOk="0">
                  <a:moveTo>
                    <a:pt x="8" y="1"/>
                  </a:moveTo>
                  <a:lnTo>
                    <a:pt x="8" y="1709"/>
                  </a:lnTo>
                  <a:lnTo>
                    <a:pt x="1" y="4234"/>
                  </a:lnTo>
                  <a:lnTo>
                    <a:pt x="3140" y="4239"/>
                  </a:lnTo>
                  <a:lnTo>
                    <a:pt x="3140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1"/>
            <p:cNvSpPr/>
            <p:nvPr/>
          </p:nvSpPr>
          <p:spPr>
            <a:xfrm>
              <a:off x="5044900" y="2884075"/>
              <a:ext cx="78675" cy="105975"/>
            </a:xfrm>
            <a:custGeom>
              <a:avLst/>
              <a:gdLst/>
              <a:ahLst/>
              <a:cxnLst/>
              <a:rect l="l" t="t" r="r" b="b"/>
              <a:pathLst>
                <a:path w="3147" h="4239" extrusionOk="0">
                  <a:moveTo>
                    <a:pt x="8" y="1"/>
                  </a:moveTo>
                  <a:lnTo>
                    <a:pt x="1" y="4234"/>
                  </a:lnTo>
                  <a:lnTo>
                    <a:pt x="3140" y="4238"/>
                  </a:lnTo>
                  <a:lnTo>
                    <a:pt x="3147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4850125" y="2440925"/>
              <a:ext cx="273225" cy="1086975"/>
            </a:xfrm>
            <a:custGeom>
              <a:avLst/>
              <a:gdLst/>
              <a:ahLst/>
              <a:cxnLst/>
              <a:rect l="l" t="t" r="r" b="b"/>
              <a:pathLst>
                <a:path w="10929" h="43479" extrusionOk="0">
                  <a:moveTo>
                    <a:pt x="61" y="1"/>
                  </a:moveTo>
                  <a:lnTo>
                    <a:pt x="47" y="11085"/>
                  </a:lnTo>
                  <a:lnTo>
                    <a:pt x="17" y="29981"/>
                  </a:lnTo>
                  <a:lnTo>
                    <a:pt x="3" y="38019"/>
                  </a:lnTo>
                  <a:cubicBezTo>
                    <a:pt x="0" y="41031"/>
                    <a:pt x="2437" y="43472"/>
                    <a:pt x="5448" y="43479"/>
                  </a:cubicBezTo>
                  <a:cubicBezTo>
                    <a:pt x="8457" y="43479"/>
                    <a:pt x="10901" y="41042"/>
                    <a:pt x="10901" y="38033"/>
                  </a:cubicBezTo>
                  <a:lnTo>
                    <a:pt x="10915" y="29998"/>
                  </a:lnTo>
                  <a:lnTo>
                    <a:pt x="10929" y="21962"/>
                  </a:lnTo>
                  <a:lnTo>
                    <a:pt x="7789" y="21953"/>
                  </a:lnTo>
                  <a:lnTo>
                    <a:pt x="7771" y="38026"/>
                  </a:lnTo>
                  <a:cubicBezTo>
                    <a:pt x="7768" y="39306"/>
                    <a:pt x="6728" y="40342"/>
                    <a:pt x="5448" y="40342"/>
                  </a:cubicBezTo>
                  <a:cubicBezTo>
                    <a:pt x="4171" y="40342"/>
                    <a:pt x="3133" y="39297"/>
                    <a:pt x="3133" y="38019"/>
                  </a:cubicBezTo>
                  <a:lnTo>
                    <a:pt x="3170" y="15188"/>
                  </a:lnTo>
                  <a:lnTo>
                    <a:pt x="3191" y="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4841050" y="2431725"/>
              <a:ext cx="292200" cy="1105325"/>
            </a:xfrm>
            <a:custGeom>
              <a:avLst/>
              <a:gdLst/>
              <a:ahLst/>
              <a:cxnLst/>
              <a:rect l="l" t="t" r="r" b="b"/>
              <a:pathLst>
                <a:path w="11688" h="44213" extrusionOk="0">
                  <a:moveTo>
                    <a:pt x="61" y="1"/>
                  </a:moveTo>
                  <a:lnTo>
                    <a:pt x="0" y="38387"/>
                  </a:lnTo>
                  <a:cubicBezTo>
                    <a:pt x="0" y="41594"/>
                    <a:pt x="2607" y="44205"/>
                    <a:pt x="5811" y="44212"/>
                  </a:cubicBezTo>
                  <a:cubicBezTo>
                    <a:pt x="9018" y="44212"/>
                    <a:pt x="11629" y="41606"/>
                    <a:pt x="11629" y="38399"/>
                  </a:cubicBezTo>
                  <a:lnTo>
                    <a:pt x="11687" y="13"/>
                  </a:lnTo>
                  <a:lnTo>
                    <a:pt x="11147" y="13"/>
                  </a:lnTo>
                  <a:lnTo>
                    <a:pt x="11147" y="380"/>
                  </a:lnTo>
                  <a:lnTo>
                    <a:pt x="10956" y="380"/>
                  </a:lnTo>
                  <a:lnTo>
                    <a:pt x="10898" y="38401"/>
                  </a:lnTo>
                  <a:cubicBezTo>
                    <a:pt x="10898" y="41200"/>
                    <a:pt x="8618" y="43481"/>
                    <a:pt x="5820" y="43481"/>
                  </a:cubicBezTo>
                  <a:cubicBezTo>
                    <a:pt x="5817" y="43481"/>
                    <a:pt x="5814" y="43481"/>
                    <a:pt x="5811" y="43481"/>
                  </a:cubicBezTo>
                  <a:cubicBezTo>
                    <a:pt x="3009" y="43474"/>
                    <a:pt x="729" y="41191"/>
                    <a:pt x="729" y="38387"/>
                  </a:cubicBezTo>
                  <a:lnTo>
                    <a:pt x="787" y="369"/>
                  </a:lnTo>
                  <a:lnTo>
                    <a:pt x="608" y="36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4919350" y="2440925"/>
              <a:ext cx="135575" cy="1017625"/>
            </a:xfrm>
            <a:custGeom>
              <a:avLst/>
              <a:gdLst/>
              <a:ahLst/>
              <a:cxnLst/>
              <a:rect l="l" t="t" r="r" b="b"/>
              <a:pathLst>
                <a:path w="5423" h="40705" extrusionOk="0">
                  <a:moveTo>
                    <a:pt x="790" y="1"/>
                  </a:moveTo>
                  <a:lnTo>
                    <a:pt x="59" y="5"/>
                  </a:lnTo>
                  <a:lnTo>
                    <a:pt x="1" y="38019"/>
                  </a:lnTo>
                  <a:cubicBezTo>
                    <a:pt x="1" y="39499"/>
                    <a:pt x="1201" y="40705"/>
                    <a:pt x="2677" y="40705"/>
                  </a:cubicBezTo>
                  <a:lnTo>
                    <a:pt x="2691" y="40705"/>
                  </a:lnTo>
                  <a:cubicBezTo>
                    <a:pt x="4169" y="40702"/>
                    <a:pt x="5365" y="39504"/>
                    <a:pt x="5365" y="38029"/>
                  </a:cubicBezTo>
                  <a:lnTo>
                    <a:pt x="5423" y="5"/>
                  </a:lnTo>
                  <a:lnTo>
                    <a:pt x="4692" y="5"/>
                  </a:lnTo>
                  <a:lnTo>
                    <a:pt x="4634" y="38029"/>
                  </a:lnTo>
                  <a:cubicBezTo>
                    <a:pt x="4634" y="39101"/>
                    <a:pt x="3764" y="39972"/>
                    <a:pt x="2691" y="39974"/>
                  </a:cubicBezTo>
                  <a:lnTo>
                    <a:pt x="2679" y="39974"/>
                  </a:lnTo>
                  <a:cubicBezTo>
                    <a:pt x="1602" y="39972"/>
                    <a:pt x="729" y="39097"/>
                    <a:pt x="731" y="38019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4795075" y="2327550"/>
              <a:ext cx="385875" cy="122825"/>
            </a:xfrm>
            <a:custGeom>
              <a:avLst/>
              <a:gdLst/>
              <a:ahLst/>
              <a:cxnLst/>
              <a:rect l="l" t="t" r="r" b="b"/>
              <a:pathLst>
                <a:path w="15435" h="4913" extrusionOk="0">
                  <a:moveTo>
                    <a:pt x="2447" y="731"/>
                  </a:moveTo>
                  <a:cubicBezTo>
                    <a:pt x="2448" y="731"/>
                    <a:pt x="2450" y="731"/>
                    <a:pt x="2451" y="731"/>
                  </a:cubicBezTo>
                  <a:lnTo>
                    <a:pt x="12986" y="745"/>
                  </a:lnTo>
                  <a:cubicBezTo>
                    <a:pt x="13933" y="745"/>
                    <a:pt x="14704" y="1515"/>
                    <a:pt x="14706" y="2464"/>
                  </a:cubicBezTo>
                  <a:cubicBezTo>
                    <a:pt x="14704" y="2921"/>
                    <a:pt x="14520" y="3358"/>
                    <a:pt x="14196" y="3682"/>
                  </a:cubicBezTo>
                  <a:cubicBezTo>
                    <a:pt x="13873" y="4003"/>
                    <a:pt x="13438" y="4182"/>
                    <a:pt x="12986" y="4182"/>
                  </a:cubicBezTo>
                  <a:lnTo>
                    <a:pt x="12986" y="4550"/>
                  </a:lnTo>
                  <a:lnTo>
                    <a:pt x="12979" y="4182"/>
                  </a:lnTo>
                  <a:lnTo>
                    <a:pt x="2447" y="4168"/>
                  </a:lnTo>
                  <a:cubicBezTo>
                    <a:pt x="1497" y="4166"/>
                    <a:pt x="729" y="3395"/>
                    <a:pt x="729" y="2446"/>
                  </a:cubicBezTo>
                  <a:cubicBezTo>
                    <a:pt x="732" y="1498"/>
                    <a:pt x="1500" y="731"/>
                    <a:pt x="2447" y="731"/>
                  </a:cubicBezTo>
                  <a:close/>
                  <a:moveTo>
                    <a:pt x="2437" y="0"/>
                  </a:moveTo>
                  <a:cubicBezTo>
                    <a:pt x="1092" y="0"/>
                    <a:pt x="1" y="1094"/>
                    <a:pt x="1" y="2446"/>
                  </a:cubicBezTo>
                  <a:cubicBezTo>
                    <a:pt x="1" y="3798"/>
                    <a:pt x="1097" y="4899"/>
                    <a:pt x="2444" y="4899"/>
                  </a:cubicBezTo>
                  <a:lnTo>
                    <a:pt x="12986" y="4913"/>
                  </a:lnTo>
                  <a:cubicBezTo>
                    <a:pt x="14338" y="4913"/>
                    <a:pt x="15434" y="3817"/>
                    <a:pt x="15434" y="2464"/>
                  </a:cubicBezTo>
                  <a:cubicBezTo>
                    <a:pt x="15434" y="1110"/>
                    <a:pt x="14338" y="14"/>
                    <a:pt x="12986" y="14"/>
                  </a:cubicBezTo>
                  <a:lnTo>
                    <a:pt x="2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5012200" y="2557450"/>
              <a:ext cx="111725" cy="18475"/>
            </a:xfrm>
            <a:custGeom>
              <a:avLst/>
              <a:gdLst/>
              <a:ahLst/>
              <a:cxnLst/>
              <a:rect l="l" t="t" r="r" b="b"/>
              <a:pathLst>
                <a:path w="4469" h="739" extrusionOk="0">
                  <a:moveTo>
                    <a:pt x="1" y="1"/>
                  </a:moveTo>
                  <a:lnTo>
                    <a:pt x="1" y="732"/>
                  </a:lnTo>
                  <a:lnTo>
                    <a:pt x="4467" y="739"/>
                  </a:lnTo>
                  <a:lnTo>
                    <a:pt x="4469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5012100" y="2663275"/>
              <a:ext cx="111600" cy="18550"/>
            </a:xfrm>
            <a:custGeom>
              <a:avLst/>
              <a:gdLst/>
              <a:ahLst/>
              <a:cxnLst/>
              <a:rect l="l" t="t" r="r" b="b"/>
              <a:pathLst>
                <a:path w="4464" h="742" extrusionOk="0">
                  <a:moveTo>
                    <a:pt x="0" y="1"/>
                  </a:moveTo>
                  <a:lnTo>
                    <a:pt x="0" y="732"/>
                  </a:lnTo>
                  <a:lnTo>
                    <a:pt x="4464" y="741"/>
                  </a:lnTo>
                  <a:lnTo>
                    <a:pt x="446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5012100" y="2768950"/>
              <a:ext cx="111600" cy="18450"/>
            </a:xfrm>
            <a:custGeom>
              <a:avLst/>
              <a:gdLst/>
              <a:ahLst/>
              <a:cxnLst/>
              <a:rect l="l" t="t" r="r" b="b"/>
              <a:pathLst>
                <a:path w="4464" h="738" extrusionOk="0">
                  <a:moveTo>
                    <a:pt x="0" y="0"/>
                  </a:moveTo>
                  <a:lnTo>
                    <a:pt x="0" y="731"/>
                  </a:lnTo>
                  <a:lnTo>
                    <a:pt x="4464" y="738"/>
                  </a:lnTo>
                  <a:lnTo>
                    <a:pt x="445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1"/>
            <p:cNvSpPr/>
            <p:nvPr/>
          </p:nvSpPr>
          <p:spPr>
            <a:xfrm>
              <a:off x="5011850" y="2874775"/>
              <a:ext cx="111725" cy="18525"/>
            </a:xfrm>
            <a:custGeom>
              <a:avLst/>
              <a:gdLst/>
              <a:ahLst/>
              <a:cxnLst/>
              <a:rect l="l" t="t" r="r" b="b"/>
              <a:pathLst>
                <a:path w="4469" h="741" extrusionOk="0">
                  <a:moveTo>
                    <a:pt x="1" y="0"/>
                  </a:moveTo>
                  <a:lnTo>
                    <a:pt x="1" y="731"/>
                  </a:lnTo>
                  <a:lnTo>
                    <a:pt x="4467" y="740"/>
                  </a:lnTo>
                  <a:lnTo>
                    <a:pt x="446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1"/>
            <p:cNvSpPr/>
            <p:nvPr/>
          </p:nvSpPr>
          <p:spPr>
            <a:xfrm>
              <a:off x="5011675" y="2980650"/>
              <a:ext cx="111725" cy="18400"/>
            </a:xfrm>
            <a:custGeom>
              <a:avLst/>
              <a:gdLst/>
              <a:ahLst/>
              <a:cxnLst/>
              <a:rect l="l" t="t" r="r" b="b"/>
              <a:pathLst>
                <a:path w="4469" h="736" extrusionOk="0">
                  <a:moveTo>
                    <a:pt x="1" y="1"/>
                  </a:moveTo>
                  <a:lnTo>
                    <a:pt x="1" y="731"/>
                  </a:lnTo>
                  <a:lnTo>
                    <a:pt x="4467" y="736"/>
                  </a:lnTo>
                  <a:lnTo>
                    <a:pt x="4469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1"/>
            <p:cNvSpPr/>
            <p:nvPr/>
          </p:nvSpPr>
          <p:spPr>
            <a:xfrm>
              <a:off x="4929875" y="2812000"/>
              <a:ext cx="115925" cy="18450"/>
            </a:xfrm>
            <a:custGeom>
              <a:avLst/>
              <a:gdLst/>
              <a:ahLst/>
              <a:cxnLst/>
              <a:rect l="l" t="t" r="r" b="b"/>
              <a:pathLst>
                <a:path w="4637" h="738" extrusionOk="0">
                  <a:moveTo>
                    <a:pt x="3" y="0"/>
                  </a:moveTo>
                  <a:lnTo>
                    <a:pt x="1" y="731"/>
                  </a:lnTo>
                  <a:lnTo>
                    <a:pt x="4636" y="738"/>
                  </a:lnTo>
                  <a:lnTo>
                    <a:pt x="4636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" name="Google Shape;228;p31"/>
          <p:cNvGrpSpPr/>
          <p:nvPr/>
        </p:nvGrpSpPr>
        <p:grpSpPr>
          <a:xfrm>
            <a:off x="2804399" y="3872390"/>
            <a:ext cx="485578" cy="495644"/>
            <a:chOff x="4617350" y="3853050"/>
            <a:chExt cx="566800" cy="578550"/>
          </a:xfrm>
        </p:grpSpPr>
        <p:sp>
          <p:nvSpPr>
            <p:cNvPr id="229" name="Google Shape;229;p31"/>
            <p:cNvSpPr/>
            <p:nvPr/>
          </p:nvSpPr>
          <p:spPr>
            <a:xfrm>
              <a:off x="4626475" y="3863500"/>
              <a:ext cx="275500" cy="318150"/>
            </a:xfrm>
            <a:custGeom>
              <a:avLst/>
              <a:gdLst/>
              <a:ahLst/>
              <a:cxnLst/>
              <a:rect l="l" t="t" r="r" b="b"/>
              <a:pathLst>
                <a:path w="11020" h="12726" extrusionOk="0">
                  <a:moveTo>
                    <a:pt x="5511" y="1"/>
                  </a:moveTo>
                  <a:lnTo>
                    <a:pt x="1" y="3185"/>
                  </a:lnTo>
                  <a:lnTo>
                    <a:pt x="1" y="9545"/>
                  </a:lnTo>
                  <a:lnTo>
                    <a:pt x="5511" y="12726"/>
                  </a:lnTo>
                  <a:lnTo>
                    <a:pt x="11020" y="9545"/>
                  </a:lnTo>
                  <a:lnTo>
                    <a:pt x="11020" y="3185"/>
                  </a:lnTo>
                  <a:lnTo>
                    <a:pt x="5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1"/>
            <p:cNvSpPr/>
            <p:nvPr/>
          </p:nvSpPr>
          <p:spPr>
            <a:xfrm>
              <a:off x="4617350" y="3853050"/>
              <a:ext cx="293700" cy="339150"/>
            </a:xfrm>
            <a:custGeom>
              <a:avLst/>
              <a:gdLst/>
              <a:ahLst/>
              <a:cxnLst/>
              <a:rect l="l" t="t" r="r" b="b"/>
              <a:pathLst>
                <a:path w="11748" h="13566" extrusionOk="0">
                  <a:moveTo>
                    <a:pt x="5874" y="840"/>
                  </a:moveTo>
                  <a:lnTo>
                    <a:pt x="11019" y="3812"/>
                  </a:lnTo>
                  <a:lnTo>
                    <a:pt x="11019" y="9751"/>
                  </a:lnTo>
                  <a:lnTo>
                    <a:pt x="5876" y="12720"/>
                  </a:lnTo>
                  <a:lnTo>
                    <a:pt x="729" y="9751"/>
                  </a:lnTo>
                  <a:lnTo>
                    <a:pt x="729" y="3812"/>
                  </a:lnTo>
                  <a:lnTo>
                    <a:pt x="5874" y="840"/>
                  </a:lnTo>
                  <a:close/>
                  <a:moveTo>
                    <a:pt x="5876" y="0"/>
                  </a:moveTo>
                  <a:lnTo>
                    <a:pt x="0" y="3388"/>
                  </a:lnTo>
                  <a:lnTo>
                    <a:pt x="0" y="10172"/>
                  </a:lnTo>
                  <a:lnTo>
                    <a:pt x="5876" y="13565"/>
                  </a:lnTo>
                  <a:lnTo>
                    <a:pt x="11748" y="10172"/>
                  </a:lnTo>
                  <a:lnTo>
                    <a:pt x="11748" y="3388"/>
                  </a:lnTo>
                  <a:lnTo>
                    <a:pt x="587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1"/>
            <p:cNvSpPr/>
            <p:nvPr/>
          </p:nvSpPr>
          <p:spPr>
            <a:xfrm>
              <a:off x="4899575" y="3863500"/>
              <a:ext cx="275500" cy="318150"/>
            </a:xfrm>
            <a:custGeom>
              <a:avLst/>
              <a:gdLst/>
              <a:ahLst/>
              <a:cxnLst/>
              <a:rect l="l" t="t" r="r" b="b"/>
              <a:pathLst>
                <a:path w="11020" h="12726" extrusionOk="0">
                  <a:moveTo>
                    <a:pt x="5509" y="1"/>
                  </a:moveTo>
                  <a:lnTo>
                    <a:pt x="0" y="3185"/>
                  </a:lnTo>
                  <a:lnTo>
                    <a:pt x="0" y="9545"/>
                  </a:lnTo>
                  <a:lnTo>
                    <a:pt x="5509" y="12726"/>
                  </a:lnTo>
                  <a:lnTo>
                    <a:pt x="11019" y="9545"/>
                  </a:lnTo>
                  <a:lnTo>
                    <a:pt x="11019" y="3185"/>
                  </a:lnTo>
                  <a:lnTo>
                    <a:pt x="55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1"/>
            <p:cNvSpPr/>
            <p:nvPr/>
          </p:nvSpPr>
          <p:spPr>
            <a:xfrm>
              <a:off x="4890375" y="3853050"/>
              <a:ext cx="293775" cy="339150"/>
            </a:xfrm>
            <a:custGeom>
              <a:avLst/>
              <a:gdLst/>
              <a:ahLst/>
              <a:cxnLst/>
              <a:rect l="l" t="t" r="r" b="b"/>
              <a:pathLst>
                <a:path w="11751" h="13566" extrusionOk="0">
                  <a:moveTo>
                    <a:pt x="5877" y="840"/>
                  </a:moveTo>
                  <a:lnTo>
                    <a:pt x="11020" y="3812"/>
                  </a:lnTo>
                  <a:lnTo>
                    <a:pt x="11020" y="9751"/>
                  </a:lnTo>
                  <a:lnTo>
                    <a:pt x="5877" y="12720"/>
                  </a:lnTo>
                  <a:lnTo>
                    <a:pt x="731" y="9751"/>
                  </a:lnTo>
                  <a:lnTo>
                    <a:pt x="731" y="3812"/>
                  </a:lnTo>
                  <a:lnTo>
                    <a:pt x="5877" y="840"/>
                  </a:lnTo>
                  <a:close/>
                  <a:moveTo>
                    <a:pt x="5877" y="0"/>
                  </a:moveTo>
                  <a:lnTo>
                    <a:pt x="1" y="3388"/>
                  </a:lnTo>
                  <a:lnTo>
                    <a:pt x="1" y="10172"/>
                  </a:lnTo>
                  <a:lnTo>
                    <a:pt x="5877" y="13565"/>
                  </a:lnTo>
                  <a:lnTo>
                    <a:pt x="11750" y="10172"/>
                  </a:lnTo>
                  <a:lnTo>
                    <a:pt x="11750" y="3388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1"/>
            <p:cNvSpPr/>
            <p:nvPr/>
          </p:nvSpPr>
          <p:spPr>
            <a:xfrm>
              <a:off x="4764250" y="4102925"/>
              <a:ext cx="275500" cy="318125"/>
            </a:xfrm>
            <a:custGeom>
              <a:avLst/>
              <a:gdLst/>
              <a:ahLst/>
              <a:cxnLst/>
              <a:rect l="l" t="t" r="r" b="b"/>
              <a:pathLst>
                <a:path w="11020" h="12725" extrusionOk="0">
                  <a:moveTo>
                    <a:pt x="5509" y="0"/>
                  </a:moveTo>
                  <a:lnTo>
                    <a:pt x="0" y="3184"/>
                  </a:lnTo>
                  <a:lnTo>
                    <a:pt x="0" y="9544"/>
                  </a:lnTo>
                  <a:lnTo>
                    <a:pt x="5509" y="12725"/>
                  </a:lnTo>
                  <a:lnTo>
                    <a:pt x="11019" y="9544"/>
                  </a:lnTo>
                  <a:lnTo>
                    <a:pt x="11019" y="3184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4755050" y="4092450"/>
              <a:ext cx="293775" cy="339150"/>
            </a:xfrm>
            <a:custGeom>
              <a:avLst/>
              <a:gdLst/>
              <a:ahLst/>
              <a:cxnLst/>
              <a:rect l="l" t="t" r="r" b="b"/>
              <a:pathLst>
                <a:path w="11751" h="13566" extrusionOk="0">
                  <a:moveTo>
                    <a:pt x="5877" y="840"/>
                  </a:moveTo>
                  <a:lnTo>
                    <a:pt x="11020" y="3812"/>
                  </a:lnTo>
                  <a:lnTo>
                    <a:pt x="11020" y="9751"/>
                  </a:lnTo>
                  <a:lnTo>
                    <a:pt x="5877" y="12725"/>
                  </a:lnTo>
                  <a:lnTo>
                    <a:pt x="731" y="9751"/>
                  </a:lnTo>
                  <a:lnTo>
                    <a:pt x="731" y="3812"/>
                  </a:lnTo>
                  <a:lnTo>
                    <a:pt x="5877" y="840"/>
                  </a:lnTo>
                  <a:close/>
                  <a:moveTo>
                    <a:pt x="5877" y="0"/>
                  </a:moveTo>
                  <a:lnTo>
                    <a:pt x="1" y="3389"/>
                  </a:lnTo>
                  <a:lnTo>
                    <a:pt x="1" y="10172"/>
                  </a:lnTo>
                  <a:lnTo>
                    <a:pt x="5877" y="13565"/>
                  </a:lnTo>
                  <a:lnTo>
                    <a:pt x="11750" y="10172"/>
                  </a:lnTo>
                  <a:lnTo>
                    <a:pt x="11750" y="3389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Google Shape;235;p31"/>
          <p:cNvGrpSpPr/>
          <p:nvPr/>
        </p:nvGrpSpPr>
        <p:grpSpPr>
          <a:xfrm>
            <a:off x="2538243" y="775483"/>
            <a:ext cx="433040" cy="1964713"/>
            <a:chOff x="4306675" y="238125"/>
            <a:chExt cx="505475" cy="2293350"/>
          </a:xfrm>
        </p:grpSpPr>
        <p:sp>
          <p:nvSpPr>
            <p:cNvPr id="236" name="Google Shape;236;p31"/>
            <p:cNvSpPr/>
            <p:nvPr/>
          </p:nvSpPr>
          <p:spPr>
            <a:xfrm>
              <a:off x="4316975" y="2431050"/>
              <a:ext cx="257125" cy="90200"/>
            </a:xfrm>
            <a:custGeom>
              <a:avLst/>
              <a:gdLst/>
              <a:ahLst/>
              <a:cxnLst/>
              <a:rect l="l" t="t" r="r" b="b"/>
              <a:pathLst>
                <a:path w="10285" h="3608" extrusionOk="0">
                  <a:moveTo>
                    <a:pt x="305" y="0"/>
                  </a:moveTo>
                  <a:lnTo>
                    <a:pt x="0" y="2190"/>
                  </a:lnTo>
                  <a:lnTo>
                    <a:pt x="9972" y="3607"/>
                  </a:lnTo>
                  <a:lnTo>
                    <a:pt x="10284" y="1415"/>
                  </a:lnTo>
                  <a:lnTo>
                    <a:pt x="7861" y="1073"/>
                  </a:lnTo>
                  <a:lnTo>
                    <a:pt x="7854" y="1108"/>
                  </a:lnTo>
                  <a:lnTo>
                    <a:pt x="5271" y="701"/>
                  </a:lnTo>
                  <a:lnTo>
                    <a:pt x="5155" y="687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1"/>
            <p:cNvSpPr/>
            <p:nvPr/>
          </p:nvSpPr>
          <p:spPr>
            <a:xfrm>
              <a:off x="4330650" y="2128100"/>
              <a:ext cx="314250" cy="102825"/>
            </a:xfrm>
            <a:custGeom>
              <a:avLst/>
              <a:gdLst/>
              <a:ahLst/>
              <a:cxnLst/>
              <a:rect l="l" t="t" r="r" b="b"/>
              <a:pathLst>
                <a:path w="12570" h="4113" extrusionOk="0">
                  <a:moveTo>
                    <a:pt x="352" y="1"/>
                  </a:moveTo>
                  <a:lnTo>
                    <a:pt x="0" y="2197"/>
                  </a:lnTo>
                  <a:lnTo>
                    <a:pt x="3419" y="2740"/>
                  </a:lnTo>
                  <a:lnTo>
                    <a:pt x="6118" y="3154"/>
                  </a:lnTo>
                  <a:lnTo>
                    <a:pt x="8811" y="3577"/>
                  </a:lnTo>
                  <a:lnTo>
                    <a:pt x="12220" y="4113"/>
                  </a:lnTo>
                  <a:lnTo>
                    <a:pt x="12569" y="1907"/>
                  </a:lnTo>
                  <a:lnTo>
                    <a:pt x="9155" y="1374"/>
                  </a:lnTo>
                  <a:lnTo>
                    <a:pt x="6460" y="950"/>
                  </a:lnTo>
                  <a:lnTo>
                    <a:pt x="3759" y="524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4632650" y="713925"/>
              <a:ext cx="142500" cy="220250"/>
            </a:xfrm>
            <a:custGeom>
              <a:avLst/>
              <a:gdLst/>
              <a:ahLst/>
              <a:cxnLst/>
              <a:rect l="l" t="t" r="r" b="b"/>
              <a:pathLst>
                <a:path w="5700" h="8810" extrusionOk="0">
                  <a:moveTo>
                    <a:pt x="3245" y="1"/>
                  </a:moveTo>
                  <a:cubicBezTo>
                    <a:pt x="1439" y="1"/>
                    <a:pt x="887" y="2315"/>
                    <a:pt x="703" y="3555"/>
                  </a:cubicBezTo>
                  <a:cubicBezTo>
                    <a:pt x="505" y="4877"/>
                    <a:pt x="0" y="8093"/>
                    <a:pt x="0" y="8093"/>
                  </a:cubicBezTo>
                  <a:lnTo>
                    <a:pt x="0" y="8102"/>
                  </a:lnTo>
                  <a:lnTo>
                    <a:pt x="2293" y="8452"/>
                  </a:lnTo>
                  <a:lnTo>
                    <a:pt x="4592" y="8810"/>
                  </a:lnTo>
                  <a:cubicBezTo>
                    <a:pt x="4592" y="8810"/>
                    <a:pt x="5097" y="5580"/>
                    <a:pt x="5302" y="4270"/>
                  </a:cubicBezTo>
                  <a:cubicBezTo>
                    <a:pt x="5504" y="2957"/>
                    <a:pt x="5700" y="358"/>
                    <a:pt x="3605" y="30"/>
                  </a:cubicBezTo>
                  <a:cubicBezTo>
                    <a:pt x="3480" y="10"/>
                    <a:pt x="3360" y="1"/>
                    <a:pt x="3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1"/>
            <p:cNvSpPr/>
            <p:nvPr/>
          </p:nvSpPr>
          <p:spPr>
            <a:xfrm>
              <a:off x="4378300" y="2196575"/>
              <a:ext cx="172625" cy="261300"/>
            </a:xfrm>
            <a:custGeom>
              <a:avLst/>
              <a:gdLst/>
              <a:ahLst/>
              <a:cxnLst/>
              <a:rect l="l" t="t" r="r" b="b"/>
              <a:pathLst>
                <a:path w="6905" h="10452" extrusionOk="0">
                  <a:moveTo>
                    <a:pt x="1513" y="1"/>
                  </a:moveTo>
                  <a:lnTo>
                    <a:pt x="0" y="9640"/>
                  </a:lnTo>
                  <a:lnTo>
                    <a:pt x="2702" y="10066"/>
                  </a:lnTo>
                  <a:lnTo>
                    <a:pt x="2818" y="10080"/>
                  </a:lnTo>
                  <a:lnTo>
                    <a:pt x="5408" y="10452"/>
                  </a:lnTo>
                  <a:lnTo>
                    <a:pt x="6905" y="838"/>
                  </a:lnTo>
                  <a:lnTo>
                    <a:pt x="4212" y="415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4555675" y="906925"/>
              <a:ext cx="246175" cy="152625"/>
            </a:xfrm>
            <a:custGeom>
              <a:avLst/>
              <a:gdLst/>
              <a:ahLst/>
              <a:cxnLst/>
              <a:rect l="l" t="t" r="r" b="b"/>
              <a:pathLst>
                <a:path w="9847" h="6105" extrusionOk="0">
                  <a:moveTo>
                    <a:pt x="664" y="1"/>
                  </a:moveTo>
                  <a:lnTo>
                    <a:pt x="1" y="4674"/>
                  </a:lnTo>
                  <a:lnTo>
                    <a:pt x="1890" y="4967"/>
                  </a:lnTo>
                  <a:lnTo>
                    <a:pt x="3168" y="5172"/>
                  </a:lnTo>
                  <a:lnTo>
                    <a:pt x="3240" y="5176"/>
                  </a:lnTo>
                  <a:lnTo>
                    <a:pt x="4585" y="5388"/>
                  </a:lnTo>
                  <a:lnTo>
                    <a:pt x="5867" y="5593"/>
                  </a:lnTo>
                  <a:lnTo>
                    <a:pt x="5935" y="5602"/>
                  </a:lnTo>
                  <a:lnTo>
                    <a:pt x="7285" y="5814"/>
                  </a:lnTo>
                  <a:lnTo>
                    <a:pt x="9184" y="6105"/>
                  </a:lnTo>
                  <a:lnTo>
                    <a:pt x="9847" y="1432"/>
                  </a:lnTo>
                  <a:lnTo>
                    <a:pt x="7671" y="1090"/>
                  </a:lnTo>
                  <a:lnTo>
                    <a:pt x="5372" y="732"/>
                  </a:lnTo>
                  <a:lnTo>
                    <a:pt x="3079" y="382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1"/>
            <p:cNvSpPr/>
            <p:nvPr/>
          </p:nvSpPr>
          <p:spPr>
            <a:xfrm>
              <a:off x="4424600" y="1031075"/>
              <a:ext cx="313200" cy="1131375"/>
            </a:xfrm>
            <a:custGeom>
              <a:avLst/>
              <a:gdLst/>
              <a:ahLst/>
              <a:cxnLst/>
              <a:rect l="l" t="t" r="r" b="b"/>
              <a:pathLst>
                <a:path w="12528" h="45255" extrusionOk="0">
                  <a:moveTo>
                    <a:pt x="7133" y="1"/>
                  </a:moveTo>
                  <a:lnTo>
                    <a:pt x="5732" y="7706"/>
                  </a:lnTo>
                  <a:lnTo>
                    <a:pt x="4725" y="14169"/>
                  </a:lnTo>
                  <a:lnTo>
                    <a:pt x="3719" y="20629"/>
                  </a:lnTo>
                  <a:lnTo>
                    <a:pt x="2709" y="27080"/>
                  </a:lnTo>
                  <a:lnTo>
                    <a:pt x="1697" y="33537"/>
                  </a:lnTo>
                  <a:lnTo>
                    <a:pt x="1" y="44405"/>
                  </a:lnTo>
                  <a:lnTo>
                    <a:pt x="2702" y="44831"/>
                  </a:lnTo>
                  <a:lnTo>
                    <a:pt x="5397" y="45255"/>
                  </a:lnTo>
                  <a:lnTo>
                    <a:pt x="7089" y="34385"/>
                  </a:lnTo>
                  <a:lnTo>
                    <a:pt x="8106" y="27927"/>
                  </a:lnTo>
                  <a:lnTo>
                    <a:pt x="9111" y="21467"/>
                  </a:lnTo>
                  <a:lnTo>
                    <a:pt x="10119" y="15013"/>
                  </a:lnTo>
                  <a:lnTo>
                    <a:pt x="11124" y="8553"/>
                  </a:lnTo>
                  <a:lnTo>
                    <a:pt x="12528" y="848"/>
                  </a:lnTo>
                  <a:lnTo>
                    <a:pt x="11178" y="636"/>
                  </a:lnTo>
                  <a:lnTo>
                    <a:pt x="11110" y="627"/>
                  </a:lnTo>
                  <a:lnTo>
                    <a:pt x="11096" y="722"/>
                  </a:lnTo>
                  <a:lnTo>
                    <a:pt x="7550" y="22453"/>
                  </a:lnTo>
                  <a:cubicBezTo>
                    <a:pt x="7437" y="23100"/>
                    <a:pt x="6873" y="23566"/>
                    <a:pt x="6234" y="23566"/>
                  </a:cubicBezTo>
                  <a:cubicBezTo>
                    <a:pt x="6161" y="23566"/>
                    <a:pt x="6086" y="23560"/>
                    <a:pt x="6012" y="23547"/>
                  </a:cubicBezTo>
                  <a:lnTo>
                    <a:pt x="5958" y="23540"/>
                  </a:lnTo>
                  <a:cubicBezTo>
                    <a:pt x="5227" y="23419"/>
                    <a:pt x="4734" y="22728"/>
                    <a:pt x="4855" y="21999"/>
                  </a:cubicBezTo>
                  <a:lnTo>
                    <a:pt x="8404" y="269"/>
                  </a:lnTo>
                  <a:lnTo>
                    <a:pt x="8411" y="206"/>
                  </a:lnTo>
                  <a:lnTo>
                    <a:pt x="71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1"/>
            <p:cNvSpPr/>
            <p:nvPr/>
          </p:nvSpPr>
          <p:spPr>
            <a:xfrm>
              <a:off x="4542925" y="1036150"/>
              <a:ext cx="159450" cy="584075"/>
            </a:xfrm>
            <a:custGeom>
              <a:avLst/>
              <a:gdLst/>
              <a:ahLst/>
              <a:cxnLst/>
              <a:rect l="l" t="t" r="r" b="b"/>
              <a:pathLst>
                <a:path w="6378" h="23363" extrusionOk="0">
                  <a:moveTo>
                    <a:pt x="3678" y="0"/>
                  </a:moveTo>
                  <a:lnTo>
                    <a:pt x="3671" y="66"/>
                  </a:lnTo>
                  <a:lnTo>
                    <a:pt x="122" y="21796"/>
                  </a:lnTo>
                  <a:cubicBezTo>
                    <a:pt x="1" y="22525"/>
                    <a:pt x="494" y="23216"/>
                    <a:pt x="1225" y="23337"/>
                  </a:cubicBezTo>
                  <a:lnTo>
                    <a:pt x="1279" y="23344"/>
                  </a:lnTo>
                  <a:cubicBezTo>
                    <a:pt x="1353" y="23357"/>
                    <a:pt x="1428" y="23363"/>
                    <a:pt x="1501" y="23363"/>
                  </a:cubicBezTo>
                  <a:cubicBezTo>
                    <a:pt x="2140" y="23363"/>
                    <a:pt x="2704" y="22897"/>
                    <a:pt x="2817" y="22250"/>
                  </a:cubicBezTo>
                  <a:lnTo>
                    <a:pt x="6363" y="519"/>
                  </a:lnTo>
                  <a:lnTo>
                    <a:pt x="6377" y="424"/>
                  </a:lnTo>
                  <a:lnTo>
                    <a:pt x="5093" y="219"/>
                  </a:lnTo>
                  <a:lnTo>
                    <a:pt x="3750" y="7"/>
                  </a:lnTo>
                  <a:lnTo>
                    <a:pt x="367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1"/>
            <p:cNvSpPr/>
            <p:nvPr/>
          </p:nvSpPr>
          <p:spPr>
            <a:xfrm>
              <a:off x="4415525" y="1029400"/>
              <a:ext cx="196375" cy="1113275"/>
            </a:xfrm>
            <a:custGeom>
              <a:avLst/>
              <a:gdLst/>
              <a:ahLst/>
              <a:cxnLst/>
              <a:rect l="l" t="t" r="r" b="b"/>
              <a:pathLst>
                <a:path w="7855" h="44531" extrusionOk="0">
                  <a:moveTo>
                    <a:pt x="7138" y="0"/>
                  </a:moveTo>
                  <a:lnTo>
                    <a:pt x="5735" y="7720"/>
                  </a:lnTo>
                  <a:lnTo>
                    <a:pt x="1" y="44482"/>
                  </a:lnTo>
                  <a:lnTo>
                    <a:pt x="724" y="44530"/>
                  </a:lnTo>
                  <a:lnTo>
                    <a:pt x="6456" y="7841"/>
                  </a:lnTo>
                  <a:lnTo>
                    <a:pt x="7855" y="131"/>
                  </a:lnTo>
                  <a:lnTo>
                    <a:pt x="71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1"/>
            <p:cNvSpPr/>
            <p:nvPr/>
          </p:nvSpPr>
          <p:spPr>
            <a:xfrm>
              <a:off x="4545325" y="896450"/>
              <a:ext cx="146050" cy="154200"/>
            </a:xfrm>
            <a:custGeom>
              <a:avLst/>
              <a:gdLst/>
              <a:ahLst/>
              <a:cxnLst/>
              <a:rect l="l" t="t" r="r" b="b"/>
              <a:pathLst>
                <a:path w="5842" h="6168" extrusionOk="0">
                  <a:moveTo>
                    <a:pt x="768" y="1"/>
                  </a:moveTo>
                  <a:lnTo>
                    <a:pt x="0" y="5398"/>
                  </a:lnTo>
                  <a:lnTo>
                    <a:pt x="4941" y="6168"/>
                  </a:lnTo>
                  <a:lnTo>
                    <a:pt x="5053" y="5446"/>
                  </a:lnTo>
                  <a:lnTo>
                    <a:pt x="827" y="4788"/>
                  </a:lnTo>
                  <a:lnTo>
                    <a:pt x="1387" y="839"/>
                  </a:lnTo>
                  <a:lnTo>
                    <a:pt x="5732" y="1511"/>
                  </a:lnTo>
                  <a:lnTo>
                    <a:pt x="5842" y="790"/>
                  </a:lnTo>
                  <a:lnTo>
                    <a:pt x="7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1"/>
            <p:cNvSpPr/>
            <p:nvPr/>
          </p:nvSpPr>
          <p:spPr>
            <a:xfrm>
              <a:off x="4623625" y="704800"/>
              <a:ext cx="100625" cy="212925"/>
            </a:xfrm>
            <a:custGeom>
              <a:avLst/>
              <a:gdLst/>
              <a:ahLst/>
              <a:cxnLst/>
              <a:rect l="l" t="t" r="r" b="b"/>
              <a:pathLst>
                <a:path w="4025" h="8517" extrusionOk="0">
                  <a:moveTo>
                    <a:pt x="3602" y="0"/>
                  </a:moveTo>
                  <a:cubicBezTo>
                    <a:pt x="2481" y="0"/>
                    <a:pt x="1203" y="754"/>
                    <a:pt x="704" y="3867"/>
                  </a:cubicBezTo>
                  <a:cubicBezTo>
                    <a:pt x="506" y="5186"/>
                    <a:pt x="1" y="8405"/>
                    <a:pt x="1" y="8405"/>
                  </a:cubicBezTo>
                  <a:lnTo>
                    <a:pt x="722" y="8516"/>
                  </a:lnTo>
                  <a:cubicBezTo>
                    <a:pt x="722" y="8516"/>
                    <a:pt x="1227" y="5293"/>
                    <a:pt x="1423" y="3976"/>
                  </a:cubicBezTo>
                  <a:cubicBezTo>
                    <a:pt x="1770" y="1820"/>
                    <a:pt x="2511" y="732"/>
                    <a:pt x="3621" y="732"/>
                  </a:cubicBezTo>
                  <a:cubicBezTo>
                    <a:pt x="3714" y="732"/>
                    <a:pt x="3811" y="740"/>
                    <a:pt x="3910" y="755"/>
                  </a:cubicBezTo>
                  <a:lnTo>
                    <a:pt x="4024" y="34"/>
                  </a:lnTo>
                  <a:cubicBezTo>
                    <a:pt x="3888" y="13"/>
                    <a:pt x="3746" y="0"/>
                    <a:pt x="3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1"/>
            <p:cNvSpPr/>
            <p:nvPr/>
          </p:nvSpPr>
          <p:spPr>
            <a:xfrm>
              <a:off x="4320225" y="2117750"/>
              <a:ext cx="173350" cy="98225"/>
            </a:xfrm>
            <a:custGeom>
              <a:avLst/>
              <a:gdLst/>
              <a:ahLst/>
              <a:cxnLst/>
              <a:rect l="l" t="t" r="r" b="b"/>
              <a:pathLst>
                <a:path w="6934" h="3929" extrusionOk="0">
                  <a:moveTo>
                    <a:pt x="464" y="0"/>
                  </a:moveTo>
                  <a:lnTo>
                    <a:pt x="1" y="2914"/>
                  </a:lnTo>
                  <a:lnTo>
                    <a:pt x="6479" y="3929"/>
                  </a:lnTo>
                  <a:lnTo>
                    <a:pt x="6591" y="3207"/>
                  </a:lnTo>
                  <a:lnTo>
                    <a:pt x="836" y="2309"/>
                  </a:lnTo>
                  <a:lnTo>
                    <a:pt x="1071" y="831"/>
                  </a:lnTo>
                  <a:lnTo>
                    <a:pt x="6819" y="1725"/>
                  </a:lnTo>
                  <a:lnTo>
                    <a:pt x="6933" y="1003"/>
                  </a:lnTo>
                  <a:lnTo>
                    <a:pt x="4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1"/>
            <p:cNvSpPr/>
            <p:nvPr/>
          </p:nvSpPr>
          <p:spPr>
            <a:xfrm>
              <a:off x="4367875" y="2195125"/>
              <a:ext cx="79375" cy="262125"/>
            </a:xfrm>
            <a:custGeom>
              <a:avLst/>
              <a:gdLst/>
              <a:ahLst/>
              <a:cxnLst/>
              <a:rect l="l" t="t" r="r" b="b"/>
              <a:pathLst>
                <a:path w="3175" h="10485" extrusionOk="0">
                  <a:moveTo>
                    <a:pt x="1569" y="0"/>
                  </a:moveTo>
                  <a:lnTo>
                    <a:pt x="1" y="10003"/>
                  </a:lnTo>
                  <a:lnTo>
                    <a:pt x="3061" y="10484"/>
                  </a:lnTo>
                  <a:lnTo>
                    <a:pt x="3175" y="9763"/>
                  </a:lnTo>
                  <a:lnTo>
                    <a:pt x="834" y="9395"/>
                  </a:lnTo>
                  <a:lnTo>
                    <a:pt x="2291" y="112"/>
                  </a:lnTo>
                  <a:lnTo>
                    <a:pt x="156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1"/>
            <p:cNvSpPr/>
            <p:nvPr/>
          </p:nvSpPr>
          <p:spPr>
            <a:xfrm>
              <a:off x="4550500" y="1050575"/>
              <a:ext cx="196325" cy="1113275"/>
            </a:xfrm>
            <a:custGeom>
              <a:avLst/>
              <a:gdLst/>
              <a:ahLst/>
              <a:cxnLst/>
              <a:rect l="l" t="t" r="r" b="b"/>
              <a:pathLst>
                <a:path w="7853" h="44531" extrusionOk="0">
                  <a:moveTo>
                    <a:pt x="7133" y="1"/>
                  </a:moveTo>
                  <a:lnTo>
                    <a:pt x="5730" y="7717"/>
                  </a:lnTo>
                  <a:lnTo>
                    <a:pt x="1" y="44416"/>
                  </a:lnTo>
                  <a:lnTo>
                    <a:pt x="722" y="44530"/>
                  </a:lnTo>
                  <a:lnTo>
                    <a:pt x="6449" y="7841"/>
                  </a:lnTo>
                  <a:lnTo>
                    <a:pt x="7852" y="131"/>
                  </a:lnTo>
                  <a:lnTo>
                    <a:pt x="713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1"/>
            <p:cNvSpPr/>
            <p:nvPr/>
          </p:nvSpPr>
          <p:spPr>
            <a:xfrm>
              <a:off x="4668825" y="916175"/>
              <a:ext cx="143325" cy="153800"/>
            </a:xfrm>
            <a:custGeom>
              <a:avLst/>
              <a:gdLst/>
              <a:ahLst/>
              <a:cxnLst/>
              <a:rect l="l" t="t" r="r" b="b"/>
              <a:pathLst>
                <a:path w="5733" h="6152" extrusionOk="0">
                  <a:moveTo>
                    <a:pt x="902" y="1"/>
                  </a:moveTo>
                  <a:lnTo>
                    <a:pt x="792" y="722"/>
                  </a:lnTo>
                  <a:lnTo>
                    <a:pt x="4907" y="1369"/>
                  </a:lnTo>
                  <a:lnTo>
                    <a:pt x="4346" y="5318"/>
                  </a:lnTo>
                  <a:lnTo>
                    <a:pt x="117" y="4657"/>
                  </a:lnTo>
                  <a:lnTo>
                    <a:pt x="1" y="5379"/>
                  </a:lnTo>
                  <a:lnTo>
                    <a:pt x="4965" y="6152"/>
                  </a:lnTo>
                  <a:lnTo>
                    <a:pt x="5733" y="757"/>
                  </a:lnTo>
                  <a:lnTo>
                    <a:pt x="90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1"/>
            <p:cNvSpPr/>
            <p:nvPr/>
          </p:nvSpPr>
          <p:spPr>
            <a:xfrm>
              <a:off x="4712400" y="238125"/>
              <a:ext cx="91200" cy="697525"/>
            </a:xfrm>
            <a:custGeom>
              <a:avLst/>
              <a:gdLst/>
              <a:ahLst/>
              <a:cxnLst/>
              <a:rect l="l" t="t" r="r" b="b"/>
              <a:pathLst>
                <a:path w="3648" h="27901" extrusionOk="0">
                  <a:moveTo>
                    <a:pt x="2924" y="0"/>
                  </a:moveTo>
                  <a:lnTo>
                    <a:pt x="1" y="19364"/>
                  </a:lnTo>
                  <a:lnTo>
                    <a:pt x="359" y="19422"/>
                  </a:lnTo>
                  <a:cubicBezTo>
                    <a:pt x="1646" y="19625"/>
                    <a:pt x="2112" y="20909"/>
                    <a:pt x="1751" y="23246"/>
                  </a:cubicBezTo>
                  <a:lnTo>
                    <a:pt x="1041" y="27786"/>
                  </a:lnTo>
                  <a:lnTo>
                    <a:pt x="1763" y="27900"/>
                  </a:lnTo>
                  <a:lnTo>
                    <a:pt x="2472" y="23360"/>
                  </a:lnTo>
                  <a:cubicBezTo>
                    <a:pt x="2963" y="20195"/>
                    <a:pt x="1926" y="19101"/>
                    <a:pt x="829" y="18780"/>
                  </a:cubicBezTo>
                  <a:lnTo>
                    <a:pt x="3648" y="107"/>
                  </a:lnTo>
                  <a:lnTo>
                    <a:pt x="292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1"/>
            <p:cNvSpPr/>
            <p:nvPr/>
          </p:nvSpPr>
          <p:spPr>
            <a:xfrm>
              <a:off x="4482150" y="2142825"/>
              <a:ext cx="173225" cy="98450"/>
            </a:xfrm>
            <a:custGeom>
              <a:avLst/>
              <a:gdLst/>
              <a:ahLst/>
              <a:cxnLst/>
              <a:rect l="l" t="t" r="r" b="b"/>
              <a:pathLst>
                <a:path w="6929" h="3938" extrusionOk="0">
                  <a:moveTo>
                    <a:pt x="456" y="0"/>
                  </a:moveTo>
                  <a:lnTo>
                    <a:pt x="342" y="722"/>
                  </a:lnTo>
                  <a:lnTo>
                    <a:pt x="6090" y="1620"/>
                  </a:lnTo>
                  <a:lnTo>
                    <a:pt x="5855" y="3105"/>
                  </a:lnTo>
                  <a:lnTo>
                    <a:pt x="114" y="2204"/>
                  </a:lnTo>
                  <a:lnTo>
                    <a:pt x="0" y="2926"/>
                  </a:lnTo>
                  <a:lnTo>
                    <a:pt x="6463" y="3938"/>
                  </a:lnTo>
                  <a:lnTo>
                    <a:pt x="6928" y="1013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1"/>
            <p:cNvSpPr/>
            <p:nvPr/>
          </p:nvSpPr>
          <p:spPr>
            <a:xfrm>
              <a:off x="4447300" y="2216125"/>
              <a:ext cx="112650" cy="252225"/>
            </a:xfrm>
            <a:custGeom>
              <a:avLst/>
              <a:gdLst/>
              <a:ahLst/>
              <a:cxnLst/>
              <a:rect l="l" t="t" r="r" b="b"/>
              <a:pathLst>
                <a:path w="4506" h="10089" extrusionOk="0">
                  <a:moveTo>
                    <a:pt x="3784" y="1"/>
                  </a:moveTo>
                  <a:lnTo>
                    <a:pt x="2337" y="9288"/>
                  </a:lnTo>
                  <a:lnTo>
                    <a:pt x="114" y="8937"/>
                  </a:lnTo>
                  <a:lnTo>
                    <a:pt x="0" y="9658"/>
                  </a:lnTo>
                  <a:lnTo>
                    <a:pt x="2583" y="10065"/>
                  </a:lnTo>
                  <a:lnTo>
                    <a:pt x="2953" y="10089"/>
                  </a:lnTo>
                  <a:lnTo>
                    <a:pt x="4506" y="115"/>
                  </a:lnTo>
                  <a:lnTo>
                    <a:pt x="37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1"/>
            <p:cNvSpPr/>
            <p:nvPr/>
          </p:nvSpPr>
          <p:spPr>
            <a:xfrm>
              <a:off x="4524100" y="1703975"/>
              <a:ext cx="70400" cy="28650"/>
            </a:xfrm>
            <a:custGeom>
              <a:avLst/>
              <a:gdLst/>
              <a:ahLst/>
              <a:cxnLst/>
              <a:rect l="l" t="t" r="r" b="b"/>
              <a:pathLst>
                <a:path w="2816" h="1146" extrusionOk="0">
                  <a:moveTo>
                    <a:pt x="114" y="1"/>
                  </a:moveTo>
                  <a:lnTo>
                    <a:pt x="0" y="722"/>
                  </a:lnTo>
                  <a:lnTo>
                    <a:pt x="2702" y="1146"/>
                  </a:lnTo>
                  <a:lnTo>
                    <a:pt x="2816" y="424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1"/>
            <p:cNvSpPr/>
            <p:nvPr/>
          </p:nvSpPr>
          <p:spPr>
            <a:xfrm>
              <a:off x="4499025" y="1865475"/>
              <a:ext cx="70350" cy="28650"/>
            </a:xfrm>
            <a:custGeom>
              <a:avLst/>
              <a:gdLst/>
              <a:ahLst/>
              <a:cxnLst/>
              <a:rect l="l" t="t" r="r" b="b"/>
              <a:pathLst>
                <a:path w="2814" h="1146" extrusionOk="0">
                  <a:moveTo>
                    <a:pt x="112" y="1"/>
                  </a:moveTo>
                  <a:lnTo>
                    <a:pt x="0" y="722"/>
                  </a:lnTo>
                  <a:lnTo>
                    <a:pt x="2699" y="1146"/>
                  </a:lnTo>
                  <a:lnTo>
                    <a:pt x="2814" y="424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1"/>
            <p:cNvSpPr/>
            <p:nvPr/>
          </p:nvSpPr>
          <p:spPr>
            <a:xfrm>
              <a:off x="4306675" y="2420675"/>
              <a:ext cx="277700" cy="110800"/>
            </a:xfrm>
            <a:custGeom>
              <a:avLst/>
              <a:gdLst/>
              <a:ahLst/>
              <a:cxnLst/>
              <a:rect l="l" t="t" r="r" b="b"/>
              <a:pathLst>
                <a:path w="11108" h="4432" extrusionOk="0">
                  <a:moveTo>
                    <a:pt x="1029" y="827"/>
                  </a:moveTo>
                  <a:lnTo>
                    <a:pt x="10282" y="2139"/>
                  </a:lnTo>
                  <a:lnTo>
                    <a:pt x="10072" y="3608"/>
                  </a:lnTo>
                  <a:lnTo>
                    <a:pt x="827" y="2293"/>
                  </a:lnTo>
                  <a:lnTo>
                    <a:pt x="1029" y="827"/>
                  </a:lnTo>
                  <a:close/>
                  <a:moveTo>
                    <a:pt x="410" y="1"/>
                  </a:moveTo>
                  <a:lnTo>
                    <a:pt x="0" y="2917"/>
                  </a:lnTo>
                  <a:lnTo>
                    <a:pt x="10694" y="4432"/>
                  </a:lnTo>
                  <a:lnTo>
                    <a:pt x="11108" y="1520"/>
                  </a:lnTo>
                  <a:lnTo>
                    <a:pt x="41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" name="Google Shape;256;p31"/>
          <p:cNvGrpSpPr/>
          <p:nvPr/>
        </p:nvGrpSpPr>
        <p:grpSpPr>
          <a:xfrm>
            <a:off x="932252" y="2565494"/>
            <a:ext cx="334798" cy="1036179"/>
            <a:chOff x="2432050" y="2327550"/>
            <a:chExt cx="390800" cy="1209500"/>
          </a:xfrm>
        </p:grpSpPr>
        <p:sp>
          <p:nvSpPr>
            <p:cNvPr id="257" name="Google Shape;257;p31"/>
            <p:cNvSpPr/>
            <p:nvPr/>
          </p:nvSpPr>
          <p:spPr>
            <a:xfrm>
              <a:off x="2447975" y="2336675"/>
              <a:ext cx="364050" cy="104625"/>
            </a:xfrm>
            <a:custGeom>
              <a:avLst/>
              <a:gdLst/>
              <a:ahLst/>
              <a:cxnLst/>
              <a:rect l="l" t="t" r="r" b="b"/>
              <a:pathLst>
                <a:path w="14562" h="4185" extrusionOk="0">
                  <a:moveTo>
                    <a:pt x="12542" y="0"/>
                  </a:moveTo>
                  <a:lnTo>
                    <a:pt x="2007" y="17"/>
                  </a:lnTo>
                  <a:cubicBezTo>
                    <a:pt x="888" y="56"/>
                    <a:pt x="1" y="978"/>
                    <a:pt x="1" y="2099"/>
                  </a:cubicBezTo>
                  <a:cubicBezTo>
                    <a:pt x="1" y="3221"/>
                    <a:pt x="888" y="4143"/>
                    <a:pt x="2007" y="4185"/>
                  </a:cubicBezTo>
                  <a:lnTo>
                    <a:pt x="2016" y="4185"/>
                  </a:lnTo>
                  <a:lnTo>
                    <a:pt x="4962" y="4175"/>
                  </a:lnTo>
                  <a:lnTo>
                    <a:pt x="9600" y="4175"/>
                  </a:lnTo>
                  <a:lnTo>
                    <a:pt x="12547" y="4171"/>
                  </a:lnTo>
                  <a:cubicBezTo>
                    <a:pt x="13668" y="4131"/>
                    <a:pt x="14557" y="3212"/>
                    <a:pt x="14560" y="2090"/>
                  </a:cubicBezTo>
                  <a:cubicBezTo>
                    <a:pt x="14562" y="969"/>
                    <a:pt x="13678" y="45"/>
                    <a:pt x="12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1"/>
            <p:cNvSpPr/>
            <p:nvPr/>
          </p:nvSpPr>
          <p:spPr>
            <a:xfrm>
              <a:off x="2572075" y="2441050"/>
              <a:ext cx="116450" cy="379800"/>
            </a:xfrm>
            <a:custGeom>
              <a:avLst/>
              <a:gdLst/>
              <a:ahLst/>
              <a:cxnLst/>
              <a:rect l="l" t="t" r="r" b="b"/>
              <a:pathLst>
                <a:path w="4658" h="15192" extrusionOk="0">
                  <a:moveTo>
                    <a:pt x="1" y="0"/>
                  </a:moveTo>
                  <a:lnTo>
                    <a:pt x="8" y="5022"/>
                  </a:lnTo>
                  <a:lnTo>
                    <a:pt x="15" y="9258"/>
                  </a:lnTo>
                  <a:lnTo>
                    <a:pt x="24" y="13484"/>
                  </a:lnTo>
                  <a:lnTo>
                    <a:pt x="24" y="15192"/>
                  </a:lnTo>
                  <a:lnTo>
                    <a:pt x="4657" y="15183"/>
                  </a:lnTo>
                  <a:lnTo>
                    <a:pt x="46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1"/>
            <p:cNvSpPr/>
            <p:nvPr/>
          </p:nvSpPr>
          <p:spPr>
            <a:xfrm>
              <a:off x="2572600" y="2820600"/>
              <a:ext cx="116850" cy="628875"/>
            </a:xfrm>
            <a:custGeom>
              <a:avLst/>
              <a:gdLst/>
              <a:ahLst/>
              <a:cxnLst/>
              <a:rect l="l" t="t" r="r" b="b"/>
              <a:pathLst>
                <a:path w="4674" h="25155" extrusionOk="0">
                  <a:moveTo>
                    <a:pt x="4636" y="1"/>
                  </a:moveTo>
                  <a:lnTo>
                    <a:pt x="1" y="10"/>
                  </a:lnTo>
                  <a:lnTo>
                    <a:pt x="8" y="2535"/>
                  </a:lnTo>
                  <a:lnTo>
                    <a:pt x="17" y="6766"/>
                  </a:lnTo>
                  <a:lnTo>
                    <a:pt x="38" y="22839"/>
                  </a:lnTo>
                  <a:cubicBezTo>
                    <a:pt x="38" y="24119"/>
                    <a:pt x="1078" y="25155"/>
                    <a:pt x="2358" y="25155"/>
                  </a:cubicBezTo>
                  <a:cubicBezTo>
                    <a:pt x="3636" y="25155"/>
                    <a:pt x="4674" y="24110"/>
                    <a:pt x="4674" y="22832"/>
                  </a:cubicBezTo>
                  <a:lnTo>
                    <a:pt x="4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1"/>
            <p:cNvSpPr/>
            <p:nvPr/>
          </p:nvSpPr>
          <p:spPr>
            <a:xfrm>
              <a:off x="2493825" y="2441050"/>
              <a:ext cx="78450" cy="125750"/>
            </a:xfrm>
            <a:custGeom>
              <a:avLst/>
              <a:gdLst/>
              <a:ahLst/>
              <a:cxnLst/>
              <a:rect l="l" t="t" r="r" b="b"/>
              <a:pathLst>
                <a:path w="3138" h="5030" extrusionOk="0">
                  <a:moveTo>
                    <a:pt x="3131" y="0"/>
                  </a:moveTo>
                  <a:lnTo>
                    <a:pt x="182" y="10"/>
                  </a:lnTo>
                  <a:lnTo>
                    <a:pt x="1" y="10"/>
                  </a:lnTo>
                  <a:lnTo>
                    <a:pt x="5" y="5029"/>
                  </a:lnTo>
                  <a:lnTo>
                    <a:pt x="3138" y="5022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1"/>
            <p:cNvSpPr/>
            <p:nvPr/>
          </p:nvSpPr>
          <p:spPr>
            <a:xfrm>
              <a:off x="2494175" y="2672475"/>
              <a:ext cx="78525" cy="105800"/>
            </a:xfrm>
            <a:custGeom>
              <a:avLst/>
              <a:gdLst/>
              <a:ahLst/>
              <a:cxnLst/>
              <a:rect l="l" t="t" r="r" b="b"/>
              <a:pathLst>
                <a:path w="3141" h="4232" extrusionOk="0">
                  <a:moveTo>
                    <a:pt x="3131" y="1"/>
                  </a:moveTo>
                  <a:lnTo>
                    <a:pt x="1" y="5"/>
                  </a:lnTo>
                  <a:lnTo>
                    <a:pt x="1" y="1846"/>
                  </a:lnTo>
                  <a:lnTo>
                    <a:pt x="5" y="4231"/>
                  </a:lnTo>
                  <a:lnTo>
                    <a:pt x="3140" y="4227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1"/>
            <p:cNvSpPr/>
            <p:nvPr/>
          </p:nvSpPr>
          <p:spPr>
            <a:xfrm>
              <a:off x="2494075" y="2566650"/>
              <a:ext cx="78500" cy="106025"/>
            </a:xfrm>
            <a:custGeom>
              <a:avLst/>
              <a:gdLst/>
              <a:ahLst/>
              <a:cxnLst/>
              <a:rect l="l" t="t" r="r" b="b"/>
              <a:pathLst>
                <a:path w="3140" h="4241" extrusionOk="0">
                  <a:moveTo>
                    <a:pt x="3130" y="1"/>
                  </a:moveTo>
                  <a:lnTo>
                    <a:pt x="0" y="8"/>
                  </a:lnTo>
                  <a:lnTo>
                    <a:pt x="9" y="4241"/>
                  </a:lnTo>
                  <a:lnTo>
                    <a:pt x="3139" y="4236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1"/>
            <p:cNvSpPr/>
            <p:nvPr/>
          </p:nvSpPr>
          <p:spPr>
            <a:xfrm>
              <a:off x="2494300" y="2778125"/>
              <a:ext cx="78500" cy="105975"/>
            </a:xfrm>
            <a:custGeom>
              <a:avLst/>
              <a:gdLst/>
              <a:ahLst/>
              <a:cxnLst/>
              <a:rect l="l" t="t" r="r" b="b"/>
              <a:pathLst>
                <a:path w="3140" h="4239" extrusionOk="0">
                  <a:moveTo>
                    <a:pt x="3135" y="1"/>
                  </a:moveTo>
                  <a:lnTo>
                    <a:pt x="0" y="5"/>
                  </a:lnTo>
                  <a:lnTo>
                    <a:pt x="0" y="4239"/>
                  </a:lnTo>
                  <a:lnTo>
                    <a:pt x="3140" y="4234"/>
                  </a:lnTo>
                  <a:lnTo>
                    <a:pt x="3135" y="1709"/>
                  </a:lnTo>
                  <a:lnTo>
                    <a:pt x="3135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1"/>
            <p:cNvSpPr/>
            <p:nvPr/>
          </p:nvSpPr>
          <p:spPr>
            <a:xfrm>
              <a:off x="2494425" y="2883950"/>
              <a:ext cx="78675" cy="106025"/>
            </a:xfrm>
            <a:custGeom>
              <a:avLst/>
              <a:gdLst/>
              <a:ahLst/>
              <a:cxnLst/>
              <a:rect l="l" t="t" r="r" b="b"/>
              <a:pathLst>
                <a:path w="3147" h="4241" extrusionOk="0">
                  <a:moveTo>
                    <a:pt x="3139" y="1"/>
                  </a:moveTo>
                  <a:lnTo>
                    <a:pt x="0" y="6"/>
                  </a:lnTo>
                  <a:lnTo>
                    <a:pt x="7" y="4241"/>
                  </a:lnTo>
                  <a:lnTo>
                    <a:pt x="3146" y="4234"/>
                  </a:lnTo>
                  <a:lnTo>
                    <a:pt x="3139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1"/>
            <p:cNvSpPr/>
            <p:nvPr/>
          </p:nvSpPr>
          <p:spPr>
            <a:xfrm>
              <a:off x="2494525" y="2440925"/>
              <a:ext cx="273225" cy="1086975"/>
            </a:xfrm>
            <a:custGeom>
              <a:avLst/>
              <a:gdLst/>
              <a:ahLst/>
              <a:cxnLst/>
              <a:rect l="l" t="t" r="r" b="b"/>
              <a:pathLst>
                <a:path w="10929" h="43479" extrusionOk="0">
                  <a:moveTo>
                    <a:pt x="10685" y="1"/>
                  </a:moveTo>
                  <a:lnTo>
                    <a:pt x="7738" y="5"/>
                  </a:lnTo>
                  <a:lnTo>
                    <a:pt x="7759" y="15188"/>
                  </a:lnTo>
                  <a:lnTo>
                    <a:pt x="7797" y="38019"/>
                  </a:lnTo>
                  <a:cubicBezTo>
                    <a:pt x="7797" y="39297"/>
                    <a:pt x="6759" y="40342"/>
                    <a:pt x="5481" y="40342"/>
                  </a:cubicBezTo>
                  <a:cubicBezTo>
                    <a:pt x="4201" y="40342"/>
                    <a:pt x="3161" y="39306"/>
                    <a:pt x="3159" y="38026"/>
                  </a:cubicBezTo>
                  <a:lnTo>
                    <a:pt x="3140" y="21953"/>
                  </a:lnTo>
                  <a:lnTo>
                    <a:pt x="1" y="21962"/>
                  </a:lnTo>
                  <a:lnTo>
                    <a:pt x="15" y="29998"/>
                  </a:lnTo>
                  <a:lnTo>
                    <a:pt x="29" y="38033"/>
                  </a:lnTo>
                  <a:cubicBezTo>
                    <a:pt x="29" y="41042"/>
                    <a:pt x="2472" y="43479"/>
                    <a:pt x="5481" y="43479"/>
                  </a:cubicBezTo>
                  <a:cubicBezTo>
                    <a:pt x="8492" y="43472"/>
                    <a:pt x="10929" y="41031"/>
                    <a:pt x="10927" y="38019"/>
                  </a:cubicBezTo>
                  <a:lnTo>
                    <a:pt x="10913" y="29981"/>
                  </a:lnTo>
                  <a:lnTo>
                    <a:pt x="10882" y="11085"/>
                  </a:lnTo>
                  <a:lnTo>
                    <a:pt x="10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1"/>
            <p:cNvSpPr/>
            <p:nvPr/>
          </p:nvSpPr>
          <p:spPr>
            <a:xfrm>
              <a:off x="2484650" y="2431800"/>
              <a:ext cx="292250" cy="1105250"/>
            </a:xfrm>
            <a:custGeom>
              <a:avLst/>
              <a:gdLst/>
              <a:ahLst/>
              <a:cxnLst/>
              <a:rect l="l" t="t" r="r" b="b"/>
              <a:pathLst>
                <a:path w="11690" h="44210" extrusionOk="0">
                  <a:moveTo>
                    <a:pt x="11080" y="0"/>
                  </a:moveTo>
                  <a:lnTo>
                    <a:pt x="11080" y="368"/>
                  </a:lnTo>
                  <a:lnTo>
                    <a:pt x="10900" y="368"/>
                  </a:lnTo>
                  <a:lnTo>
                    <a:pt x="10959" y="38387"/>
                  </a:lnTo>
                  <a:cubicBezTo>
                    <a:pt x="10959" y="41191"/>
                    <a:pt x="8680" y="43481"/>
                    <a:pt x="5876" y="43481"/>
                  </a:cubicBezTo>
                  <a:cubicBezTo>
                    <a:pt x="3072" y="43481"/>
                    <a:pt x="789" y="41202"/>
                    <a:pt x="789" y="38403"/>
                  </a:cubicBezTo>
                  <a:lnTo>
                    <a:pt x="731" y="380"/>
                  </a:lnTo>
                  <a:lnTo>
                    <a:pt x="542" y="380"/>
                  </a:lnTo>
                  <a:lnTo>
                    <a:pt x="542" y="12"/>
                  </a:lnTo>
                  <a:lnTo>
                    <a:pt x="0" y="12"/>
                  </a:lnTo>
                  <a:lnTo>
                    <a:pt x="58" y="38398"/>
                  </a:lnTo>
                  <a:cubicBezTo>
                    <a:pt x="58" y="41600"/>
                    <a:pt x="2667" y="44209"/>
                    <a:pt x="5878" y="44209"/>
                  </a:cubicBezTo>
                  <a:cubicBezTo>
                    <a:pt x="9083" y="44202"/>
                    <a:pt x="11689" y="41591"/>
                    <a:pt x="11689" y="38384"/>
                  </a:cubicBezTo>
                  <a:lnTo>
                    <a:pt x="116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1"/>
            <p:cNvSpPr/>
            <p:nvPr/>
          </p:nvSpPr>
          <p:spPr>
            <a:xfrm>
              <a:off x="2562950" y="2440925"/>
              <a:ext cx="135575" cy="1017625"/>
            </a:xfrm>
            <a:custGeom>
              <a:avLst/>
              <a:gdLst/>
              <a:ahLst/>
              <a:cxnLst/>
              <a:rect l="l" t="t" r="r" b="b"/>
              <a:pathLst>
                <a:path w="5423" h="40705" extrusionOk="0">
                  <a:moveTo>
                    <a:pt x="5364" y="1"/>
                  </a:moveTo>
                  <a:lnTo>
                    <a:pt x="4636" y="5"/>
                  </a:lnTo>
                  <a:lnTo>
                    <a:pt x="4694" y="38019"/>
                  </a:lnTo>
                  <a:cubicBezTo>
                    <a:pt x="4694" y="39097"/>
                    <a:pt x="3822" y="39972"/>
                    <a:pt x="2744" y="39974"/>
                  </a:cubicBezTo>
                  <a:lnTo>
                    <a:pt x="2732" y="39974"/>
                  </a:lnTo>
                  <a:cubicBezTo>
                    <a:pt x="1657" y="39972"/>
                    <a:pt x="787" y="39099"/>
                    <a:pt x="789" y="38026"/>
                  </a:cubicBezTo>
                  <a:lnTo>
                    <a:pt x="731" y="5"/>
                  </a:lnTo>
                  <a:lnTo>
                    <a:pt x="0" y="5"/>
                  </a:lnTo>
                  <a:lnTo>
                    <a:pt x="59" y="38029"/>
                  </a:lnTo>
                  <a:cubicBezTo>
                    <a:pt x="59" y="38741"/>
                    <a:pt x="345" y="39425"/>
                    <a:pt x="850" y="39927"/>
                  </a:cubicBezTo>
                  <a:cubicBezTo>
                    <a:pt x="1346" y="40423"/>
                    <a:pt x="2019" y="40705"/>
                    <a:pt x="2721" y="40705"/>
                  </a:cubicBezTo>
                  <a:cubicBezTo>
                    <a:pt x="2724" y="40705"/>
                    <a:pt x="2727" y="40705"/>
                    <a:pt x="2730" y="40705"/>
                  </a:cubicBezTo>
                  <a:lnTo>
                    <a:pt x="2744" y="40705"/>
                  </a:lnTo>
                  <a:cubicBezTo>
                    <a:pt x="4222" y="40705"/>
                    <a:pt x="5423" y="39499"/>
                    <a:pt x="5423" y="38019"/>
                  </a:cubicBezTo>
                  <a:lnTo>
                    <a:pt x="53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1"/>
            <p:cNvSpPr/>
            <p:nvPr/>
          </p:nvSpPr>
          <p:spPr>
            <a:xfrm>
              <a:off x="2432050" y="2327550"/>
              <a:ext cx="390800" cy="122825"/>
            </a:xfrm>
            <a:custGeom>
              <a:avLst/>
              <a:gdLst/>
              <a:ahLst/>
              <a:cxnLst/>
              <a:rect l="l" t="t" r="r" b="b"/>
              <a:pathLst>
                <a:path w="15632" h="4913" extrusionOk="0">
                  <a:moveTo>
                    <a:pt x="13193" y="731"/>
                  </a:moveTo>
                  <a:cubicBezTo>
                    <a:pt x="14142" y="733"/>
                    <a:pt x="14910" y="1503"/>
                    <a:pt x="14908" y="2453"/>
                  </a:cubicBezTo>
                  <a:cubicBezTo>
                    <a:pt x="14906" y="3401"/>
                    <a:pt x="14135" y="4168"/>
                    <a:pt x="13188" y="4168"/>
                  </a:cubicBezTo>
                  <a:cubicBezTo>
                    <a:pt x="13186" y="4168"/>
                    <a:pt x="13185" y="4168"/>
                    <a:pt x="13184" y="4168"/>
                  </a:cubicBezTo>
                  <a:lnTo>
                    <a:pt x="2644" y="4182"/>
                  </a:lnTo>
                  <a:cubicBezTo>
                    <a:pt x="1694" y="4182"/>
                    <a:pt x="927" y="3414"/>
                    <a:pt x="927" y="2464"/>
                  </a:cubicBezTo>
                  <a:cubicBezTo>
                    <a:pt x="927" y="1513"/>
                    <a:pt x="1694" y="745"/>
                    <a:pt x="2644" y="745"/>
                  </a:cubicBezTo>
                  <a:lnTo>
                    <a:pt x="13193" y="731"/>
                  </a:lnTo>
                  <a:close/>
                  <a:moveTo>
                    <a:pt x="13183" y="0"/>
                  </a:moveTo>
                  <a:cubicBezTo>
                    <a:pt x="13182" y="0"/>
                    <a:pt x="13180" y="0"/>
                    <a:pt x="13179" y="0"/>
                  </a:cubicBezTo>
                  <a:lnTo>
                    <a:pt x="2646" y="14"/>
                  </a:lnTo>
                  <a:cubicBezTo>
                    <a:pt x="2644" y="14"/>
                    <a:pt x="2642" y="14"/>
                    <a:pt x="2641" y="14"/>
                  </a:cubicBezTo>
                  <a:cubicBezTo>
                    <a:pt x="1649" y="14"/>
                    <a:pt x="754" y="614"/>
                    <a:pt x="377" y="1531"/>
                  </a:cubicBezTo>
                  <a:cubicBezTo>
                    <a:pt x="0" y="2448"/>
                    <a:pt x="214" y="3505"/>
                    <a:pt x="924" y="4203"/>
                  </a:cubicBezTo>
                  <a:cubicBezTo>
                    <a:pt x="1380" y="4657"/>
                    <a:pt x="1999" y="4913"/>
                    <a:pt x="2646" y="4913"/>
                  </a:cubicBezTo>
                  <a:lnTo>
                    <a:pt x="2653" y="4913"/>
                  </a:lnTo>
                  <a:lnTo>
                    <a:pt x="13184" y="4899"/>
                  </a:lnTo>
                  <a:cubicBezTo>
                    <a:pt x="14538" y="4896"/>
                    <a:pt x="15632" y="3798"/>
                    <a:pt x="15629" y="2446"/>
                  </a:cubicBezTo>
                  <a:cubicBezTo>
                    <a:pt x="15629" y="1095"/>
                    <a:pt x="14533" y="0"/>
                    <a:pt x="1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1"/>
            <p:cNvSpPr/>
            <p:nvPr/>
          </p:nvSpPr>
          <p:spPr>
            <a:xfrm>
              <a:off x="2493950" y="2557450"/>
              <a:ext cx="111725" cy="18475"/>
            </a:xfrm>
            <a:custGeom>
              <a:avLst/>
              <a:gdLst/>
              <a:ahLst/>
              <a:cxnLst/>
              <a:rect l="l" t="t" r="r" b="b"/>
              <a:pathLst>
                <a:path w="4469" h="739" extrusionOk="0">
                  <a:moveTo>
                    <a:pt x="4469" y="1"/>
                  </a:moveTo>
                  <a:lnTo>
                    <a:pt x="0" y="8"/>
                  </a:lnTo>
                  <a:lnTo>
                    <a:pt x="3" y="739"/>
                  </a:lnTo>
                  <a:lnTo>
                    <a:pt x="4469" y="732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1"/>
            <p:cNvSpPr/>
            <p:nvPr/>
          </p:nvSpPr>
          <p:spPr>
            <a:xfrm>
              <a:off x="2494175" y="2663275"/>
              <a:ext cx="111675" cy="18550"/>
            </a:xfrm>
            <a:custGeom>
              <a:avLst/>
              <a:gdLst/>
              <a:ahLst/>
              <a:cxnLst/>
              <a:rect l="l" t="t" r="r" b="b"/>
              <a:pathLst>
                <a:path w="4467" h="742" extrusionOk="0">
                  <a:moveTo>
                    <a:pt x="4466" y="1"/>
                  </a:moveTo>
                  <a:lnTo>
                    <a:pt x="1" y="10"/>
                  </a:lnTo>
                  <a:lnTo>
                    <a:pt x="1" y="741"/>
                  </a:lnTo>
                  <a:lnTo>
                    <a:pt x="4466" y="732"/>
                  </a:lnTo>
                  <a:lnTo>
                    <a:pt x="44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2494175" y="2768950"/>
              <a:ext cx="111675" cy="18450"/>
            </a:xfrm>
            <a:custGeom>
              <a:avLst/>
              <a:gdLst/>
              <a:ahLst/>
              <a:cxnLst/>
              <a:rect l="l" t="t" r="r" b="b"/>
              <a:pathLst>
                <a:path w="4467" h="738" extrusionOk="0">
                  <a:moveTo>
                    <a:pt x="4466" y="0"/>
                  </a:moveTo>
                  <a:lnTo>
                    <a:pt x="1" y="9"/>
                  </a:lnTo>
                  <a:lnTo>
                    <a:pt x="10" y="738"/>
                  </a:lnTo>
                  <a:lnTo>
                    <a:pt x="4466" y="731"/>
                  </a:lnTo>
                  <a:lnTo>
                    <a:pt x="44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1"/>
            <p:cNvSpPr/>
            <p:nvPr/>
          </p:nvSpPr>
          <p:spPr>
            <a:xfrm>
              <a:off x="2494300" y="2874775"/>
              <a:ext cx="111725" cy="18525"/>
            </a:xfrm>
            <a:custGeom>
              <a:avLst/>
              <a:gdLst/>
              <a:ahLst/>
              <a:cxnLst/>
              <a:rect l="l" t="t" r="r" b="b"/>
              <a:pathLst>
                <a:path w="4469" h="741" extrusionOk="0">
                  <a:moveTo>
                    <a:pt x="4468" y="0"/>
                  </a:moveTo>
                  <a:lnTo>
                    <a:pt x="0" y="9"/>
                  </a:lnTo>
                  <a:lnTo>
                    <a:pt x="5" y="740"/>
                  </a:lnTo>
                  <a:lnTo>
                    <a:pt x="4468" y="731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2494475" y="2980650"/>
              <a:ext cx="111725" cy="18400"/>
            </a:xfrm>
            <a:custGeom>
              <a:avLst/>
              <a:gdLst/>
              <a:ahLst/>
              <a:cxnLst/>
              <a:rect l="l" t="t" r="r" b="b"/>
              <a:pathLst>
                <a:path w="4469" h="736" extrusionOk="0">
                  <a:moveTo>
                    <a:pt x="4468" y="1"/>
                  </a:moveTo>
                  <a:lnTo>
                    <a:pt x="0" y="8"/>
                  </a:lnTo>
                  <a:lnTo>
                    <a:pt x="3" y="736"/>
                  </a:lnTo>
                  <a:lnTo>
                    <a:pt x="4468" y="731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1"/>
            <p:cNvSpPr/>
            <p:nvPr/>
          </p:nvSpPr>
          <p:spPr>
            <a:xfrm>
              <a:off x="2572075" y="2811475"/>
              <a:ext cx="115925" cy="18450"/>
            </a:xfrm>
            <a:custGeom>
              <a:avLst/>
              <a:gdLst/>
              <a:ahLst/>
              <a:cxnLst/>
              <a:rect l="l" t="t" r="r" b="b"/>
              <a:pathLst>
                <a:path w="4637" h="738" extrusionOk="0">
                  <a:moveTo>
                    <a:pt x="4636" y="0"/>
                  </a:moveTo>
                  <a:lnTo>
                    <a:pt x="1" y="10"/>
                  </a:lnTo>
                  <a:lnTo>
                    <a:pt x="3" y="738"/>
                  </a:lnTo>
                  <a:lnTo>
                    <a:pt x="4636" y="731"/>
                  </a:lnTo>
                  <a:lnTo>
                    <a:pt x="4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31"/>
          <p:cNvGrpSpPr/>
          <p:nvPr/>
        </p:nvGrpSpPr>
        <p:grpSpPr>
          <a:xfrm>
            <a:off x="933687" y="3872390"/>
            <a:ext cx="485642" cy="495644"/>
            <a:chOff x="2433725" y="3853050"/>
            <a:chExt cx="566875" cy="578550"/>
          </a:xfrm>
        </p:grpSpPr>
        <p:sp>
          <p:nvSpPr>
            <p:cNvPr id="276" name="Google Shape;276;p31"/>
            <p:cNvSpPr/>
            <p:nvPr/>
          </p:nvSpPr>
          <p:spPr>
            <a:xfrm>
              <a:off x="2715900" y="3863500"/>
              <a:ext cx="275500" cy="318150"/>
            </a:xfrm>
            <a:custGeom>
              <a:avLst/>
              <a:gdLst/>
              <a:ahLst/>
              <a:cxnLst/>
              <a:rect l="l" t="t" r="r" b="b"/>
              <a:pathLst>
                <a:path w="11020" h="12726" extrusionOk="0">
                  <a:moveTo>
                    <a:pt x="5511" y="1"/>
                  </a:moveTo>
                  <a:lnTo>
                    <a:pt x="0" y="3185"/>
                  </a:lnTo>
                  <a:lnTo>
                    <a:pt x="0" y="9545"/>
                  </a:lnTo>
                  <a:lnTo>
                    <a:pt x="5511" y="12726"/>
                  </a:lnTo>
                  <a:lnTo>
                    <a:pt x="11019" y="9545"/>
                  </a:lnTo>
                  <a:lnTo>
                    <a:pt x="11019" y="3185"/>
                  </a:lnTo>
                  <a:lnTo>
                    <a:pt x="55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2706825" y="3853050"/>
              <a:ext cx="293775" cy="339150"/>
            </a:xfrm>
            <a:custGeom>
              <a:avLst/>
              <a:gdLst/>
              <a:ahLst/>
              <a:cxnLst/>
              <a:rect l="l" t="t" r="r" b="b"/>
              <a:pathLst>
                <a:path w="11751" h="13566" extrusionOk="0">
                  <a:moveTo>
                    <a:pt x="5874" y="840"/>
                  </a:moveTo>
                  <a:lnTo>
                    <a:pt x="11019" y="3812"/>
                  </a:lnTo>
                  <a:lnTo>
                    <a:pt x="11019" y="9751"/>
                  </a:lnTo>
                  <a:lnTo>
                    <a:pt x="5874" y="12720"/>
                  </a:lnTo>
                  <a:lnTo>
                    <a:pt x="731" y="9751"/>
                  </a:lnTo>
                  <a:lnTo>
                    <a:pt x="731" y="3812"/>
                  </a:lnTo>
                  <a:lnTo>
                    <a:pt x="5874" y="840"/>
                  </a:lnTo>
                  <a:close/>
                  <a:moveTo>
                    <a:pt x="5874" y="0"/>
                  </a:moveTo>
                  <a:lnTo>
                    <a:pt x="0" y="3388"/>
                  </a:lnTo>
                  <a:lnTo>
                    <a:pt x="0" y="10172"/>
                  </a:lnTo>
                  <a:lnTo>
                    <a:pt x="5874" y="13565"/>
                  </a:lnTo>
                  <a:lnTo>
                    <a:pt x="11750" y="10172"/>
                  </a:lnTo>
                  <a:lnTo>
                    <a:pt x="11750" y="3388"/>
                  </a:lnTo>
                  <a:lnTo>
                    <a:pt x="58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1"/>
            <p:cNvSpPr/>
            <p:nvPr/>
          </p:nvSpPr>
          <p:spPr>
            <a:xfrm>
              <a:off x="2442800" y="3863500"/>
              <a:ext cx="275500" cy="318150"/>
            </a:xfrm>
            <a:custGeom>
              <a:avLst/>
              <a:gdLst/>
              <a:ahLst/>
              <a:cxnLst/>
              <a:rect l="l" t="t" r="r" b="b"/>
              <a:pathLst>
                <a:path w="11020" h="12726" extrusionOk="0">
                  <a:moveTo>
                    <a:pt x="5512" y="1"/>
                  </a:moveTo>
                  <a:lnTo>
                    <a:pt x="1" y="3185"/>
                  </a:lnTo>
                  <a:lnTo>
                    <a:pt x="1" y="9545"/>
                  </a:lnTo>
                  <a:lnTo>
                    <a:pt x="5512" y="12726"/>
                  </a:lnTo>
                  <a:lnTo>
                    <a:pt x="11020" y="9545"/>
                  </a:lnTo>
                  <a:lnTo>
                    <a:pt x="11020" y="3185"/>
                  </a:lnTo>
                  <a:lnTo>
                    <a:pt x="55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433725" y="3853050"/>
              <a:ext cx="293775" cy="339150"/>
            </a:xfrm>
            <a:custGeom>
              <a:avLst/>
              <a:gdLst/>
              <a:ahLst/>
              <a:cxnLst/>
              <a:rect l="l" t="t" r="r" b="b"/>
              <a:pathLst>
                <a:path w="11751" h="13566" extrusionOk="0">
                  <a:moveTo>
                    <a:pt x="5875" y="840"/>
                  </a:moveTo>
                  <a:lnTo>
                    <a:pt x="11020" y="3812"/>
                  </a:lnTo>
                  <a:lnTo>
                    <a:pt x="11020" y="9751"/>
                  </a:lnTo>
                  <a:lnTo>
                    <a:pt x="5875" y="12720"/>
                  </a:lnTo>
                  <a:lnTo>
                    <a:pt x="732" y="9751"/>
                  </a:lnTo>
                  <a:lnTo>
                    <a:pt x="732" y="3812"/>
                  </a:lnTo>
                  <a:lnTo>
                    <a:pt x="5875" y="840"/>
                  </a:lnTo>
                  <a:close/>
                  <a:moveTo>
                    <a:pt x="5875" y="0"/>
                  </a:moveTo>
                  <a:lnTo>
                    <a:pt x="1" y="3388"/>
                  </a:lnTo>
                  <a:lnTo>
                    <a:pt x="1" y="10172"/>
                  </a:lnTo>
                  <a:lnTo>
                    <a:pt x="5875" y="13565"/>
                  </a:lnTo>
                  <a:lnTo>
                    <a:pt x="11751" y="10172"/>
                  </a:lnTo>
                  <a:lnTo>
                    <a:pt x="11751" y="3388"/>
                  </a:lnTo>
                  <a:lnTo>
                    <a:pt x="58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2578200" y="4102925"/>
              <a:ext cx="275500" cy="318125"/>
            </a:xfrm>
            <a:custGeom>
              <a:avLst/>
              <a:gdLst/>
              <a:ahLst/>
              <a:cxnLst/>
              <a:rect l="l" t="t" r="r" b="b"/>
              <a:pathLst>
                <a:path w="11020" h="12725" extrusionOk="0">
                  <a:moveTo>
                    <a:pt x="5508" y="0"/>
                  </a:moveTo>
                  <a:lnTo>
                    <a:pt x="0" y="3184"/>
                  </a:lnTo>
                  <a:lnTo>
                    <a:pt x="0" y="9544"/>
                  </a:lnTo>
                  <a:lnTo>
                    <a:pt x="5508" y="12725"/>
                  </a:lnTo>
                  <a:lnTo>
                    <a:pt x="11019" y="9544"/>
                  </a:lnTo>
                  <a:lnTo>
                    <a:pt x="11019" y="3184"/>
                  </a:lnTo>
                  <a:lnTo>
                    <a:pt x="55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2569050" y="4092450"/>
              <a:ext cx="293775" cy="339150"/>
            </a:xfrm>
            <a:custGeom>
              <a:avLst/>
              <a:gdLst/>
              <a:ahLst/>
              <a:cxnLst/>
              <a:rect l="l" t="t" r="r" b="b"/>
              <a:pathLst>
                <a:path w="11751" h="13566" extrusionOk="0">
                  <a:moveTo>
                    <a:pt x="5874" y="840"/>
                  </a:moveTo>
                  <a:lnTo>
                    <a:pt x="11020" y="3812"/>
                  </a:lnTo>
                  <a:lnTo>
                    <a:pt x="11020" y="9751"/>
                  </a:lnTo>
                  <a:lnTo>
                    <a:pt x="5874" y="12725"/>
                  </a:lnTo>
                  <a:lnTo>
                    <a:pt x="731" y="9751"/>
                  </a:lnTo>
                  <a:lnTo>
                    <a:pt x="731" y="3812"/>
                  </a:lnTo>
                  <a:lnTo>
                    <a:pt x="5874" y="840"/>
                  </a:lnTo>
                  <a:close/>
                  <a:moveTo>
                    <a:pt x="5874" y="0"/>
                  </a:moveTo>
                  <a:lnTo>
                    <a:pt x="1" y="3389"/>
                  </a:lnTo>
                  <a:lnTo>
                    <a:pt x="1" y="10172"/>
                  </a:lnTo>
                  <a:lnTo>
                    <a:pt x="5874" y="13565"/>
                  </a:lnTo>
                  <a:lnTo>
                    <a:pt x="11750" y="10172"/>
                  </a:lnTo>
                  <a:lnTo>
                    <a:pt x="11750" y="3389"/>
                  </a:lnTo>
                  <a:lnTo>
                    <a:pt x="58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" name="Google Shape;282;p31"/>
          <p:cNvGrpSpPr/>
          <p:nvPr/>
        </p:nvGrpSpPr>
        <p:grpSpPr>
          <a:xfrm>
            <a:off x="1252380" y="775483"/>
            <a:ext cx="433040" cy="1964713"/>
            <a:chOff x="2805725" y="238125"/>
            <a:chExt cx="505475" cy="2293350"/>
          </a:xfrm>
        </p:grpSpPr>
        <p:sp>
          <p:nvSpPr>
            <p:cNvPr id="283" name="Google Shape;283;p31"/>
            <p:cNvSpPr/>
            <p:nvPr/>
          </p:nvSpPr>
          <p:spPr>
            <a:xfrm>
              <a:off x="3043800" y="2431050"/>
              <a:ext cx="257100" cy="90200"/>
            </a:xfrm>
            <a:custGeom>
              <a:avLst/>
              <a:gdLst/>
              <a:ahLst/>
              <a:cxnLst/>
              <a:rect l="l" t="t" r="r" b="b"/>
              <a:pathLst>
                <a:path w="10284" h="3608" extrusionOk="0">
                  <a:moveTo>
                    <a:pt x="9979" y="0"/>
                  </a:moveTo>
                  <a:lnTo>
                    <a:pt x="5132" y="687"/>
                  </a:lnTo>
                  <a:lnTo>
                    <a:pt x="5013" y="701"/>
                  </a:lnTo>
                  <a:lnTo>
                    <a:pt x="2430" y="1108"/>
                  </a:lnTo>
                  <a:lnTo>
                    <a:pt x="2425" y="1073"/>
                  </a:lnTo>
                  <a:lnTo>
                    <a:pt x="0" y="1415"/>
                  </a:lnTo>
                  <a:lnTo>
                    <a:pt x="312" y="3607"/>
                  </a:lnTo>
                  <a:lnTo>
                    <a:pt x="10284" y="2190"/>
                  </a:lnTo>
                  <a:lnTo>
                    <a:pt x="99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2973000" y="2128100"/>
              <a:ext cx="314225" cy="102825"/>
            </a:xfrm>
            <a:custGeom>
              <a:avLst/>
              <a:gdLst/>
              <a:ahLst/>
              <a:cxnLst/>
              <a:rect l="l" t="t" r="r" b="b"/>
              <a:pathLst>
                <a:path w="12569" h="4113" extrusionOk="0">
                  <a:moveTo>
                    <a:pt x="12218" y="1"/>
                  </a:moveTo>
                  <a:lnTo>
                    <a:pt x="8811" y="524"/>
                  </a:lnTo>
                  <a:lnTo>
                    <a:pt x="6109" y="950"/>
                  </a:lnTo>
                  <a:lnTo>
                    <a:pt x="3414" y="1374"/>
                  </a:lnTo>
                  <a:lnTo>
                    <a:pt x="0" y="1907"/>
                  </a:lnTo>
                  <a:lnTo>
                    <a:pt x="349" y="4113"/>
                  </a:lnTo>
                  <a:lnTo>
                    <a:pt x="3758" y="3577"/>
                  </a:lnTo>
                  <a:lnTo>
                    <a:pt x="6451" y="3154"/>
                  </a:lnTo>
                  <a:lnTo>
                    <a:pt x="9155" y="2740"/>
                  </a:lnTo>
                  <a:lnTo>
                    <a:pt x="12569" y="2197"/>
                  </a:lnTo>
                  <a:lnTo>
                    <a:pt x="1221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2842725" y="713925"/>
              <a:ext cx="142500" cy="220250"/>
            </a:xfrm>
            <a:custGeom>
              <a:avLst/>
              <a:gdLst/>
              <a:ahLst/>
              <a:cxnLst/>
              <a:rect l="l" t="t" r="r" b="b"/>
              <a:pathLst>
                <a:path w="5700" h="8810" extrusionOk="0">
                  <a:moveTo>
                    <a:pt x="2456" y="1"/>
                  </a:moveTo>
                  <a:cubicBezTo>
                    <a:pt x="2341" y="1"/>
                    <a:pt x="2220" y="10"/>
                    <a:pt x="2095" y="30"/>
                  </a:cubicBezTo>
                  <a:cubicBezTo>
                    <a:pt x="1" y="358"/>
                    <a:pt x="196" y="2957"/>
                    <a:pt x="399" y="4270"/>
                  </a:cubicBezTo>
                  <a:cubicBezTo>
                    <a:pt x="603" y="5580"/>
                    <a:pt x="1108" y="8810"/>
                    <a:pt x="1108" y="8810"/>
                  </a:cubicBezTo>
                  <a:lnTo>
                    <a:pt x="3408" y="8452"/>
                  </a:lnTo>
                  <a:lnTo>
                    <a:pt x="5700" y="8102"/>
                  </a:lnTo>
                  <a:lnTo>
                    <a:pt x="5700" y="8093"/>
                  </a:lnTo>
                  <a:cubicBezTo>
                    <a:pt x="5700" y="8093"/>
                    <a:pt x="5197" y="4877"/>
                    <a:pt x="4999" y="3555"/>
                  </a:cubicBezTo>
                  <a:cubicBezTo>
                    <a:pt x="4813" y="2315"/>
                    <a:pt x="4261" y="1"/>
                    <a:pt x="24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1"/>
            <p:cNvSpPr/>
            <p:nvPr/>
          </p:nvSpPr>
          <p:spPr>
            <a:xfrm>
              <a:off x="3066950" y="2196575"/>
              <a:ext cx="172650" cy="261300"/>
            </a:xfrm>
            <a:custGeom>
              <a:avLst/>
              <a:gdLst/>
              <a:ahLst/>
              <a:cxnLst/>
              <a:rect l="l" t="t" r="r" b="b"/>
              <a:pathLst>
                <a:path w="6906" h="10452" extrusionOk="0">
                  <a:moveTo>
                    <a:pt x="5397" y="1"/>
                  </a:moveTo>
                  <a:lnTo>
                    <a:pt x="2693" y="415"/>
                  </a:lnTo>
                  <a:lnTo>
                    <a:pt x="0" y="838"/>
                  </a:lnTo>
                  <a:lnTo>
                    <a:pt x="1499" y="10452"/>
                  </a:lnTo>
                  <a:lnTo>
                    <a:pt x="4087" y="10080"/>
                  </a:lnTo>
                  <a:lnTo>
                    <a:pt x="4206" y="10066"/>
                  </a:lnTo>
                  <a:lnTo>
                    <a:pt x="6905" y="9640"/>
                  </a:lnTo>
                  <a:lnTo>
                    <a:pt x="53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1"/>
            <p:cNvSpPr/>
            <p:nvPr/>
          </p:nvSpPr>
          <p:spPr>
            <a:xfrm>
              <a:off x="2816025" y="906925"/>
              <a:ext cx="246225" cy="152625"/>
            </a:xfrm>
            <a:custGeom>
              <a:avLst/>
              <a:gdLst/>
              <a:ahLst/>
              <a:cxnLst/>
              <a:rect l="l" t="t" r="r" b="b"/>
              <a:pathLst>
                <a:path w="9849" h="6105" extrusionOk="0">
                  <a:moveTo>
                    <a:pt x="9186" y="1"/>
                  </a:moveTo>
                  <a:lnTo>
                    <a:pt x="6768" y="382"/>
                  </a:lnTo>
                  <a:lnTo>
                    <a:pt x="4476" y="732"/>
                  </a:lnTo>
                  <a:lnTo>
                    <a:pt x="2176" y="1090"/>
                  </a:lnTo>
                  <a:lnTo>
                    <a:pt x="0" y="1432"/>
                  </a:lnTo>
                  <a:lnTo>
                    <a:pt x="664" y="6105"/>
                  </a:lnTo>
                  <a:lnTo>
                    <a:pt x="2565" y="5814"/>
                  </a:lnTo>
                  <a:lnTo>
                    <a:pt x="3915" y="5602"/>
                  </a:lnTo>
                  <a:lnTo>
                    <a:pt x="3980" y="5593"/>
                  </a:lnTo>
                  <a:lnTo>
                    <a:pt x="5264" y="5388"/>
                  </a:lnTo>
                  <a:lnTo>
                    <a:pt x="6607" y="5176"/>
                  </a:lnTo>
                  <a:lnTo>
                    <a:pt x="6679" y="5172"/>
                  </a:lnTo>
                  <a:lnTo>
                    <a:pt x="7957" y="4967"/>
                  </a:lnTo>
                  <a:lnTo>
                    <a:pt x="9849" y="4674"/>
                  </a:lnTo>
                  <a:lnTo>
                    <a:pt x="91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1"/>
            <p:cNvSpPr/>
            <p:nvPr/>
          </p:nvSpPr>
          <p:spPr>
            <a:xfrm>
              <a:off x="2880125" y="1031075"/>
              <a:ext cx="313150" cy="1131375"/>
            </a:xfrm>
            <a:custGeom>
              <a:avLst/>
              <a:gdLst/>
              <a:ahLst/>
              <a:cxnLst/>
              <a:rect l="l" t="t" r="r" b="b"/>
              <a:pathLst>
                <a:path w="12526" h="45255" extrusionOk="0">
                  <a:moveTo>
                    <a:pt x="5393" y="1"/>
                  </a:moveTo>
                  <a:lnTo>
                    <a:pt x="4115" y="206"/>
                  </a:lnTo>
                  <a:lnTo>
                    <a:pt x="4122" y="269"/>
                  </a:lnTo>
                  <a:lnTo>
                    <a:pt x="7671" y="21999"/>
                  </a:lnTo>
                  <a:cubicBezTo>
                    <a:pt x="7792" y="22728"/>
                    <a:pt x="7299" y="23419"/>
                    <a:pt x="6568" y="23540"/>
                  </a:cubicBezTo>
                  <a:lnTo>
                    <a:pt x="6519" y="23547"/>
                  </a:lnTo>
                  <a:cubicBezTo>
                    <a:pt x="6445" y="23559"/>
                    <a:pt x="6370" y="23565"/>
                    <a:pt x="6297" y="23565"/>
                  </a:cubicBezTo>
                  <a:cubicBezTo>
                    <a:pt x="5656" y="23565"/>
                    <a:pt x="5089" y="23105"/>
                    <a:pt x="4976" y="22453"/>
                  </a:cubicBezTo>
                  <a:lnTo>
                    <a:pt x="1432" y="722"/>
                  </a:lnTo>
                  <a:lnTo>
                    <a:pt x="1416" y="627"/>
                  </a:lnTo>
                  <a:lnTo>
                    <a:pt x="1351" y="636"/>
                  </a:lnTo>
                  <a:lnTo>
                    <a:pt x="1" y="848"/>
                  </a:lnTo>
                  <a:lnTo>
                    <a:pt x="1402" y="8553"/>
                  </a:lnTo>
                  <a:lnTo>
                    <a:pt x="2410" y="15013"/>
                  </a:lnTo>
                  <a:lnTo>
                    <a:pt x="3415" y="21467"/>
                  </a:lnTo>
                  <a:lnTo>
                    <a:pt x="4423" y="27927"/>
                  </a:lnTo>
                  <a:lnTo>
                    <a:pt x="5437" y="34385"/>
                  </a:lnTo>
                  <a:lnTo>
                    <a:pt x="7129" y="45255"/>
                  </a:lnTo>
                  <a:lnTo>
                    <a:pt x="9824" y="44831"/>
                  </a:lnTo>
                  <a:lnTo>
                    <a:pt x="12526" y="44405"/>
                  </a:lnTo>
                  <a:lnTo>
                    <a:pt x="10829" y="33537"/>
                  </a:lnTo>
                  <a:lnTo>
                    <a:pt x="9817" y="27080"/>
                  </a:lnTo>
                  <a:lnTo>
                    <a:pt x="8809" y="20629"/>
                  </a:lnTo>
                  <a:lnTo>
                    <a:pt x="7802" y="14169"/>
                  </a:lnTo>
                  <a:lnTo>
                    <a:pt x="6796" y="7706"/>
                  </a:lnTo>
                  <a:lnTo>
                    <a:pt x="53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1"/>
            <p:cNvSpPr/>
            <p:nvPr/>
          </p:nvSpPr>
          <p:spPr>
            <a:xfrm>
              <a:off x="2915500" y="1036150"/>
              <a:ext cx="159450" cy="584075"/>
            </a:xfrm>
            <a:custGeom>
              <a:avLst/>
              <a:gdLst/>
              <a:ahLst/>
              <a:cxnLst/>
              <a:rect l="l" t="t" r="r" b="b"/>
              <a:pathLst>
                <a:path w="6378" h="23363" extrusionOk="0">
                  <a:moveTo>
                    <a:pt x="2700" y="0"/>
                  </a:moveTo>
                  <a:lnTo>
                    <a:pt x="2628" y="7"/>
                  </a:lnTo>
                  <a:lnTo>
                    <a:pt x="1283" y="219"/>
                  </a:lnTo>
                  <a:lnTo>
                    <a:pt x="1" y="424"/>
                  </a:lnTo>
                  <a:lnTo>
                    <a:pt x="17" y="519"/>
                  </a:lnTo>
                  <a:lnTo>
                    <a:pt x="3561" y="22250"/>
                  </a:lnTo>
                  <a:cubicBezTo>
                    <a:pt x="3674" y="22902"/>
                    <a:pt x="4241" y="23362"/>
                    <a:pt x="4882" y="23362"/>
                  </a:cubicBezTo>
                  <a:cubicBezTo>
                    <a:pt x="4955" y="23362"/>
                    <a:pt x="5030" y="23356"/>
                    <a:pt x="5104" y="23344"/>
                  </a:cubicBezTo>
                  <a:lnTo>
                    <a:pt x="5153" y="23337"/>
                  </a:lnTo>
                  <a:cubicBezTo>
                    <a:pt x="5884" y="23216"/>
                    <a:pt x="6377" y="22525"/>
                    <a:pt x="6256" y="21796"/>
                  </a:cubicBezTo>
                  <a:lnTo>
                    <a:pt x="2707" y="66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1"/>
            <p:cNvSpPr/>
            <p:nvPr/>
          </p:nvSpPr>
          <p:spPr>
            <a:xfrm>
              <a:off x="3005975" y="1029400"/>
              <a:ext cx="196325" cy="1112050"/>
            </a:xfrm>
            <a:custGeom>
              <a:avLst/>
              <a:gdLst/>
              <a:ahLst/>
              <a:cxnLst/>
              <a:rect l="l" t="t" r="r" b="b"/>
              <a:pathLst>
                <a:path w="7853" h="44482" extrusionOk="0">
                  <a:moveTo>
                    <a:pt x="717" y="0"/>
                  </a:moveTo>
                  <a:lnTo>
                    <a:pt x="1" y="131"/>
                  </a:lnTo>
                  <a:lnTo>
                    <a:pt x="1402" y="7831"/>
                  </a:lnTo>
                  <a:lnTo>
                    <a:pt x="7124" y="44482"/>
                  </a:lnTo>
                  <a:lnTo>
                    <a:pt x="7852" y="44419"/>
                  </a:lnTo>
                  <a:lnTo>
                    <a:pt x="2118" y="7710"/>
                  </a:lnTo>
                  <a:lnTo>
                    <a:pt x="717" y="0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1"/>
            <p:cNvSpPr/>
            <p:nvPr/>
          </p:nvSpPr>
          <p:spPr>
            <a:xfrm>
              <a:off x="2926500" y="896575"/>
              <a:ext cx="146050" cy="154075"/>
            </a:xfrm>
            <a:custGeom>
              <a:avLst/>
              <a:gdLst/>
              <a:ahLst/>
              <a:cxnLst/>
              <a:rect l="l" t="t" r="r" b="b"/>
              <a:pathLst>
                <a:path w="5842" h="6163" extrusionOk="0">
                  <a:moveTo>
                    <a:pt x="5074" y="1"/>
                  </a:moveTo>
                  <a:lnTo>
                    <a:pt x="1" y="785"/>
                  </a:lnTo>
                  <a:lnTo>
                    <a:pt x="112" y="1506"/>
                  </a:lnTo>
                  <a:lnTo>
                    <a:pt x="4455" y="834"/>
                  </a:lnTo>
                  <a:lnTo>
                    <a:pt x="5016" y="4783"/>
                  </a:lnTo>
                  <a:lnTo>
                    <a:pt x="790" y="5441"/>
                  </a:lnTo>
                  <a:lnTo>
                    <a:pt x="904" y="6163"/>
                  </a:lnTo>
                  <a:lnTo>
                    <a:pt x="5842" y="5393"/>
                  </a:lnTo>
                  <a:lnTo>
                    <a:pt x="50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1"/>
            <p:cNvSpPr/>
            <p:nvPr/>
          </p:nvSpPr>
          <p:spPr>
            <a:xfrm>
              <a:off x="2893625" y="704800"/>
              <a:ext cx="100625" cy="212925"/>
            </a:xfrm>
            <a:custGeom>
              <a:avLst/>
              <a:gdLst/>
              <a:ahLst/>
              <a:cxnLst/>
              <a:rect l="l" t="t" r="r" b="b"/>
              <a:pathLst>
                <a:path w="4025" h="8517" extrusionOk="0">
                  <a:moveTo>
                    <a:pt x="424" y="0"/>
                  </a:moveTo>
                  <a:cubicBezTo>
                    <a:pt x="279" y="0"/>
                    <a:pt x="138" y="12"/>
                    <a:pt x="1" y="34"/>
                  </a:cubicBezTo>
                  <a:lnTo>
                    <a:pt x="115" y="755"/>
                  </a:lnTo>
                  <a:cubicBezTo>
                    <a:pt x="214" y="740"/>
                    <a:pt x="310" y="732"/>
                    <a:pt x="404" y="732"/>
                  </a:cubicBezTo>
                  <a:cubicBezTo>
                    <a:pt x="1514" y="732"/>
                    <a:pt x="2255" y="1822"/>
                    <a:pt x="2603" y="3974"/>
                  </a:cubicBezTo>
                  <a:cubicBezTo>
                    <a:pt x="2800" y="5293"/>
                    <a:pt x="3303" y="8516"/>
                    <a:pt x="3303" y="8516"/>
                  </a:cubicBezTo>
                  <a:lnTo>
                    <a:pt x="4024" y="8405"/>
                  </a:lnTo>
                  <a:cubicBezTo>
                    <a:pt x="4024" y="8405"/>
                    <a:pt x="3522" y="5186"/>
                    <a:pt x="3324" y="3862"/>
                  </a:cubicBezTo>
                  <a:cubicBezTo>
                    <a:pt x="2823" y="754"/>
                    <a:pt x="1547" y="0"/>
                    <a:pt x="4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1"/>
            <p:cNvSpPr/>
            <p:nvPr/>
          </p:nvSpPr>
          <p:spPr>
            <a:xfrm>
              <a:off x="3124300" y="2117750"/>
              <a:ext cx="173350" cy="98225"/>
            </a:xfrm>
            <a:custGeom>
              <a:avLst/>
              <a:gdLst/>
              <a:ahLst/>
              <a:cxnLst/>
              <a:rect l="l" t="t" r="r" b="b"/>
              <a:pathLst>
                <a:path w="6934" h="3929" extrusionOk="0">
                  <a:moveTo>
                    <a:pt x="6470" y="0"/>
                  </a:moveTo>
                  <a:lnTo>
                    <a:pt x="1" y="1003"/>
                  </a:lnTo>
                  <a:lnTo>
                    <a:pt x="115" y="1725"/>
                  </a:lnTo>
                  <a:lnTo>
                    <a:pt x="5863" y="831"/>
                  </a:lnTo>
                  <a:lnTo>
                    <a:pt x="6098" y="2309"/>
                  </a:lnTo>
                  <a:lnTo>
                    <a:pt x="345" y="3207"/>
                  </a:lnTo>
                  <a:lnTo>
                    <a:pt x="455" y="3929"/>
                  </a:lnTo>
                  <a:lnTo>
                    <a:pt x="6934" y="2914"/>
                  </a:lnTo>
                  <a:lnTo>
                    <a:pt x="647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1"/>
            <p:cNvSpPr/>
            <p:nvPr/>
          </p:nvSpPr>
          <p:spPr>
            <a:xfrm>
              <a:off x="3170625" y="2195125"/>
              <a:ext cx="79375" cy="262125"/>
            </a:xfrm>
            <a:custGeom>
              <a:avLst/>
              <a:gdLst/>
              <a:ahLst/>
              <a:cxnLst/>
              <a:rect l="l" t="t" r="r" b="b"/>
              <a:pathLst>
                <a:path w="3175" h="10485" extrusionOk="0">
                  <a:moveTo>
                    <a:pt x="1611" y="0"/>
                  </a:moveTo>
                  <a:lnTo>
                    <a:pt x="887" y="112"/>
                  </a:lnTo>
                  <a:lnTo>
                    <a:pt x="2341" y="9395"/>
                  </a:lnTo>
                  <a:lnTo>
                    <a:pt x="0" y="9763"/>
                  </a:lnTo>
                  <a:lnTo>
                    <a:pt x="114" y="10484"/>
                  </a:lnTo>
                  <a:lnTo>
                    <a:pt x="3175" y="10003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1"/>
            <p:cNvSpPr/>
            <p:nvPr/>
          </p:nvSpPr>
          <p:spPr>
            <a:xfrm>
              <a:off x="2871125" y="1050575"/>
              <a:ext cx="196250" cy="1113275"/>
            </a:xfrm>
            <a:custGeom>
              <a:avLst/>
              <a:gdLst/>
              <a:ahLst/>
              <a:cxnLst/>
              <a:rect l="l" t="t" r="r" b="b"/>
              <a:pathLst>
                <a:path w="7850" h="44531" extrusionOk="0">
                  <a:moveTo>
                    <a:pt x="717" y="1"/>
                  </a:moveTo>
                  <a:lnTo>
                    <a:pt x="0" y="131"/>
                  </a:lnTo>
                  <a:lnTo>
                    <a:pt x="1401" y="7831"/>
                  </a:lnTo>
                  <a:lnTo>
                    <a:pt x="7128" y="44530"/>
                  </a:lnTo>
                  <a:lnTo>
                    <a:pt x="7850" y="44416"/>
                  </a:lnTo>
                  <a:lnTo>
                    <a:pt x="2120" y="7710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1"/>
            <p:cNvSpPr/>
            <p:nvPr/>
          </p:nvSpPr>
          <p:spPr>
            <a:xfrm>
              <a:off x="2805725" y="916175"/>
              <a:ext cx="143375" cy="153800"/>
            </a:xfrm>
            <a:custGeom>
              <a:avLst/>
              <a:gdLst/>
              <a:ahLst/>
              <a:cxnLst/>
              <a:rect l="l" t="t" r="r" b="b"/>
              <a:pathLst>
                <a:path w="5735" h="6152" extrusionOk="0">
                  <a:moveTo>
                    <a:pt x="4832" y="1"/>
                  </a:moveTo>
                  <a:lnTo>
                    <a:pt x="1" y="757"/>
                  </a:lnTo>
                  <a:lnTo>
                    <a:pt x="769" y="6152"/>
                  </a:lnTo>
                  <a:lnTo>
                    <a:pt x="5735" y="5379"/>
                  </a:lnTo>
                  <a:lnTo>
                    <a:pt x="5618" y="4657"/>
                  </a:lnTo>
                  <a:lnTo>
                    <a:pt x="1388" y="5318"/>
                  </a:lnTo>
                  <a:lnTo>
                    <a:pt x="827" y="1369"/>
                  </a:lnTo>
                  <a:lnTo>
                    <a:pt x="4943" y="722"/>
                  </a:lnTo>
                  <a:lnTo>
                    <a:pt x="48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1"/>
            <p:cNvSpPr/>
            <p:nvPr/>
          </p:nvSpPr>
          <p:spPr>
            <a:xfrm>
              <a:off x="2814275" y="238125"/>
              <a:ext cx="91200" cy="697525"/>
            </a:xfrm>
            <a:custGeom>
              <a:avLst/>
              <a:gdLst/>
              <a:ahLst/>
              <a:cxnLst/>
              <a:rect l="l" t="t" r="r" b="b"/>
              <a:pathLst>
                <a:path w="3648" h="27901" extrusionOk="0">
                  <a:moveTo>
                    <a:pt x="727" y="0"/>
                  </a:moveTo>
                  <a:lnTo>
                    <a:pt x="1" y="107"/>
                  </a:lnTo>
                  <a:lnTo>
                    <a:pt x="2821" y="18780"/>
                  </a:lnTo>
                  <a:cubicBezTo>
                    <a:pt x="1720" y="19101"/>
                    <a:pt x="685" y="20195"/>
                    <a:pt x="1176" y="23360"/>
                  </a:cubicBezTo>
                  <a:lnTo>
                    <a:pt x="1886" y="27900"/>
                  </a:lnTo>
                  <a:lnTo>
                    <a:pt x="2607" y="27786"/>
                  </a:lnTo>
                  <a:lnTo>
                    <a:pt x="1897" y="23246"/>
                  </a:lnTo>
                  <a:cubicBezTo>
                    <a:pt x="1534" y="20909"/>
                    <a:pt x="2002" y="19625"/>
                    <a:pt x="3289" y="19422"/>
                  </a:cubicBezTo>
                  <a:lnTo>
                    <a:pt x="3647" y="1936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1"/>
            <p:cNvSpPr/>
            <p:nvPr/>
          </p:nvSpPr>
          <p:spPr>
            <a:xfrm>
              <a:off x="2962525" y="2142825"/>
              <a:ext cx="173225" cy="98450"/>
            </a:xfrm>
            <a:custGeom>
              <a:avLst/>
              <a:gdLst/>
              <a:ahLst/>
              <a:cxnLst/>
              <a:rect l="l" t="t" r="r" b="b"/>
              <a:pathLst>
                <a:path w="6929" h="3938" extrusionOk="0">
                  <a:moveTo>
                    <a:pt x="6472" y="0"/>
                  </a:moveTo>
                  <a:lnTo>
                    <a:pt x="0" y="1013"/>
                  </a:lnTo>
                  <a:lnTo>
                    <a:pt x="466" y="3938"/>
                  </a:lnTo>
                  <a:lnTo>
                    <a:pt x="6928" y="2926"/>
                  </a:lnTo>
                  <a:lnTo>
                    <a:pt x="6816" y="2204"/>
                  </a:lnTo>
                  <a:lnTo>
                    <a:pt x="1073" y="3105"/>
                  </a:lnTo>
                  <a:lnTo>
                    <a:pt x="838" y="1620"/>
                  </a:lnTo>
                  <a:lnTo>
                    <a:pt x="6586" y="722"/>
                  </a:lnTo>
                  <a:lnTo>
                    <a:pt x="64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1"/>
            <p:cNvSpPr/>
            <p:nvPr/>
          </p:nvSpPr>
          <p:spPr>
            <a:xfrm>
              <a:off x="3057925" y="2216125"/>
              <a:ext cx="112675" cy="253050"/>
            </a:xfrm>
            <a:custGeom>
              <a:avLst/>
              <a:gdLst/>
              <a:ahLst/>
              <a:cxnLst/>
              <a:rect l="l" t="t" r="r" b="b"/>
              <a:pathLst>
                <a:path w="4507" h="10122" extrusionOk="0">
                  <a:moveTo>
                    <a:pt x="722" y="1"/>
                  </a:moveTo>
                  <a:lnTo>
                    <a:pt x="1" y="115"/>
                  </a:lnTo>
                  <a:lnTo>
                    <a:pt x="1506" y="9777"/>
                  </a:lnTo>
                  <a:lnTo>
                    <a:pt x="1574" y="10121"/>
                  </a:lnTo>
                  <a:lnTo>
                    <a:pt x="4506" y="9658"/>
                  </a:lnTo>
                  <a:lnTo>
                    <a:pt x="4392" y="8937"/>
                  </a:lnTo>
                  <a:lnTo>
                    <a:pt x="2167" y="9288"/>
                  </a:lnTo>
                  <a:lnTo>
                    <a:pt x="7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1"/>
            <p:cNvSpPr/>
            <p:nvPr/>
          </p:nvSpPr>
          <p:spPr>
            <a:xfrm>
              <a:off x="3022325" y="1704800"/>
              <a:ext cx="70425" cy="28575"/>
            </a:xfrm>
            <a:custGeom>
              <a:avLst/>
              <a:gdLst/>
              <a:ahLst/>
              <a:cxnLst/>
              <a:rect l="l" t="t" r="r" b="b"/>
              <a:pathLst>
                <a:path w="2817" h="1143" extrusionOk="0">
                  <a:moveTo>
                    <a:pt x="2702" y="0"/>
                  </a:moveTo>
                  <a:lnTo>
                    <a:pt x="1" y="422"/>
                  </a:lnTo>
                  <a:lnTo>
                    <a:pt x="115" y="1143"/>
                  </a:lnTo>
                  <a:lnTo>
                    <a:pt x="2816" y="722"/>
                  </a:lnTo>
                  <a:lnTo>
                    <a:pt x="270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1"/>
            <p:cNvSpPr/>
            <p:nvPr/>
          </p:nvSpPr>
          <p:spPr>
            <a:xfrm>
              <a:off x="3047450" y="1866300"/>
              <a:ext cx="70375" cy="28600"/>
            </a:xfrm>
            <a:custGeom>
              <a:avLst/>
              <a:gdLst/>
              <a:ahLst/>
              <a:cxnLst/>
              <a:rect l="l" t="t" r="r" b="b"/>
              <a:pathLst>
                <a:path w="2815" h="1144" extrusionOk="0">
                  <a:moveTo>
                    <a:pt x="2703" y="0"/>
                  </a:moveTo>
                  <a:lnTo>
                    <a:pt x="1" y="422"/>
                  </a:lnTo>
                  <a:lnTo>
                    <a:pt x="113" y="1143"/>
                  </a:lnTo>
                  <a:lnTo>
                    <a:pt x="2814" y="720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1"/>
            <p:cNvSpPr/>
            <p:nvPr/>
          </p:nvSpPr>
          <p:spPr>
            <a:xfrm>
              <a:off x="3033500" y="2420675"/>
              <a:ext cx="277700" cy="110800"/>
            </a:xfrm>
            <a:custGeom>
              <a:avLst/>
              <a:gdLst/>
              <a:ahLst/>
              <a:cxnLst/>
              <a:rect l="l" t="t" r="r" b="b"/>
              <a:pathLst>
                <a:path w="11108" h="4432" extrusionOk="0">
                  <a:moveTo>
                    <a:pt x="10079" y="827"/>
                  </a:moveTo>
                  <a:lnTo>
                    <a:pt x="10284" y="2293"/>
                  </a:lnTo>
                  <a:lnTo>
                    <a:pt x="1036" y="3608"/>
                  </a:lnTo>
                  <a:lnTo>
                    <a:pt x="826" y="2139"/>
                  </a:lnTo>
                  <a:lnTo>
                    <a:pt x="10079" y="827"/>
                  </a:lnTo>
                  <a:close/>
                  <a:moveTo>
                    <a:pt x="10698" y="1"/>
                  </a:moveTo>
                  <a:lnTo>
                    <a:pt x="0" y="1520"/>
                  </a:lnTo>
                  <a:lnTo>
                    <a:pt x="417" y="4432"/>
                  </a:lnTo>
                  <a:lnTo>
                    <a:pt x="11108" y="2917"/>
                  </a:lnTo>
                  <a:lnTo>
                    <a:pt x="106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" name="Google Shape;303;p31"/>
          <p:cNvGrpSpPr/>
          <p:nvPr/>
        </p:nvGrpSpPr>
        <p:grpSpPr>
          <a:xfrm>
            <a:off x="1718703" y="810908"/>
            <a:ext cx="786258" cy="692621"/>
            <a:chOff x="3350050" y="279475"/>
            <a:chExt cx="917775" cy="808475"/>
          </a:xfrm>
        </p:grpSpPr>
        <p:sp>
          <p:nvSpPr>
            <p:cNvPr id="304" name="Google Shape;304;p31"/>
            <p:cNvSpPr/>
            <p:nvPr/>
          </p:nvSpPr>
          <p:spPr>
            <a:xfrm>
              <a:off x="3534700" y="290075"/>
              <a:ext cx="275500" cy="318075"/>
            </a:xfrm>
            <a:custGeom>
              <a:avLst/>
              <a:gdLst/>
              <a:ahLst/>
              <a:cxnLst/>
              <a:rect l="l" t="t" r="r" b="b"/>
              <a:pathLst>
                <a:path w="11020" h="12723" extrusionOk="0">
                  <a:moveTo>
                    <a:pt x="5507" y="0"/>
                  </a:moveTo>
                  <a:lnTo>
                    <a:pt x="1" y="3181"/>
                  </a:lnTo>
                  <a:lnTo>
                    <a:pt x="1" y="9544"/>
                  </a:lnTo>
                  <a:lnTo>
                    <a:pt x="5507" y="12723"/>
                  </a:lnTo>
                  <a:lnTo>
                    <a:pt x="11020" y="9544"/>
                  </a:lnTo>
                  <a:lnTo>
                    <a:pt x="11020" y="3181"/>
                  </a:lnTo>
                  <a:lnTo>
                    <a:pt x="55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3525500" y="279475"/>
              <a:ext cx="293775" cy="339200"/>
            </a:xfrm>
            <a:custGeom>
              <a:avLst/>
              <a:gdLst/>
              <a:ahLst/>
              <a:cxnLst/>
              <a:rect l="l" t="t" r="r" b="b"/>
              <a:pathLst>
                <a:path w="11751" h="13568" extrusionOk="0">
                  <a:moveTo>
                    <a:pt x="5877" y="845"/>
                  </a:moveTo>
                  <a:lnTo>
                    <a:pt x="11020" y="3815"/>
                  </a:lnTo>
                  <a:lnTo>
                    <a:pt x="11020" y="9754"/>
                  </a:lnTo>
                  <a:lnTo>
                    <a:pt x="5877" y="12725"/>
                  </a:lnTo>
                  <a:lnTo>
                    <a:pt x="732" y="9756"/>
                  </a:lnTo>
                  <a:lnTo>
                    <a:pt x="732" y="3815"/>
                  </a:lnTo>
                  <a:lnTo>
                    <a:pt x="5877" y="845"/>
                  </a:lnTo>
                  <a:close/>
                  <a:moveTo>
                    <a:pt x="5877" y="1"/>
                  </a:moveTo>
                  <a:lnTo>
                    <a:pt x="1" y="3394"/>
                  </a:lnTo>
                  <a:lnTo>
                    <a:pt x="1" y="10177"/>
                  </a:lnTo>
                  <a:lnTo>
                    <a:pt x="5877" y="13568"/>
                  </a:lnTo>
                  <a:lnTo>
                    <a:pt x="11751" y="10177"/>
                  </a:lnTo>
                  <a:lnTo>
                    <a:pt x="11751" y="3394"/>
                  </a:lnTo>
                  <a:lnTo>
                    <a:pt x="58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1"/>
            <p:cNvSpPr/>
            <p:nvPr/>
          </p:nvSpPr>
          <p:spPr>
            <a:xfrm>
              <a:off x="3807800" y="290075"/>
              <a:ext cx="275500" cy="318075"/>
            </a:xfrm>
            <a:custGeom>
              <a:avLst/>
              <a:gdLst/>
              <a:ahLst/>
              <a:cxnLst/>
              <a:rect l="l" t="t" r="r" b="b"/>
              <a:pathLst>
                <a:path w="11020" h="12723" extrusionOk="0">
                  <a:moveTo>
                    <a:pt x="5509" y="0"/>
                  </a:moveTo>
                  <a:lnTo>
                    <a:pt x="0" y="3181"/>
                  </a:lnTo>
                  <a:lnTo>
                    <a:pt x="0" y="9544"/>
                  </a:lnTo>
                  <a:lnTo>
                    <a:pt x="5509" y="12723"/>
                  </a:lnTo>
                  <a:lnTo>
                    <a:pt x="11019" y="9544"/>
                  </a:lnTo>
                  <a:lnTo>
                    <a:pt x="11019" y="3181"/>
                  </a:lnTo>
                  <a:lnTo>
                    <a:pt x="5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1"/>
            <p:cNvSpPr/>
            <p:nvPr/>
          </p:nvSpPr>
          <p:spPr>
            <a:xfrm>
              <a:off x="3798600" y="279475"/>
              <a:ext cx="293775" cy="339200"/>
            </a:xfrm>
            <a:custGeom>
              <a:avLst/>
              <a:gdLst/>
              <a:ahLst/>
              <a:cxnLst/>
              <a:rect l="l" t="t" r="r" b="b"/>
              <a:pathLst>
                <a:path w="11751" h="13568" extrusionOk="0">
                  <a:moveTo>
                    <a:pt x="5874" y="845"/>
                  </a:moveTo>
                  <a:lnTo>
                    <a:pt x="11020" y="3815"/>
                  </a:lnTo>
                  <a:lnTo>
                    <a:pt x="11020" y="9754"/>
                  </a:lnTo>
                  <a:lnTo>
                    <a:pt x="5874" y="12725"/>
                  </a:lnTo>
                  <a:lnTo>
                    <a:pt x="731" y="9756"/>
                  </a:lnTo>
                  <a:lnTo>
                    <a:pt x="731" y="3815"/>
                  </a:lnTo>
                  <a:lnTo>
                    <a:pt x="5874" y="845"/>
                  </a:lnTo>
                  <a:close/>
                  <a:moveTo>
                    <a:pt x="5874" y="1"/>
                  </a:moveTo>
                  <a:lnTo>
                    <a:pt x="1" y="3394"/>
                  </a:lnTo>
                  <a:lnTo>
                    <a:pt x="1" y="10177"/>
                  </a:lnTo>
                  <a:lnTo>
                    <a:pt x="5874" y="13568"/>
                  </a:lnTo>
                  <a:lnTo>
                    <a:pt x="11750" y="10177"/>
                  </a:lnTo>
                  <a:lnTo>
                    <a:pt x="11750" y="3394"/>
                  </a:lnTo>
                  <a:lnTo>
                    <a:pt x="5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3672350" y="529475"/>
              <a:ext cx="275550" cy="318075"/>
            </a:xfrm>
            <a:custGeom>
              <a:avLst/>
              <a:gdLst/>
              <a:ahLst/>
              <a:cxnLst/>
              <a:rect l="l" t="t" r="r" b="b"/>
              <a:pathLst>
                <a:path w="11022" h="12723" extrusionOk="0">
                  <a:moveTo>
                    <a:pt x="5514" y="0"/>
                  </a:moveTo>
                  <a:lnTo>
                    <a:pt x="1" y="3182"/>
                  </a:lnTo>
                  <a:lnTo>
                    <a:pt x="1" y="9544"/>
                  </a:lnTo>
                  <a:lnTo>
                    <a:pt x="5514" y="12723"/>
                  </a:lnTo>
                  <a:lnTo>
                    <a:pt x="11022" y="9544"/>
                  </a:lnTo>
                  <a:lnTo>
                    <a:pt x="11022" y="3182"/>
                  </a:lnTo>
                  <a:lnTo>
                    <a:pt x="55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3663275" y="518875"/>
              <a:ext cx="293775" cy="339225"/>
            </a:xfrm>
            <a:custGeom>
              <a:avLst/>
              <a:gdLst/>
              <a:ahLst/>
              <a:cxnLst/>
              <a:rect l="l" t="t" r="r" b="b"/>
              <a:pathLst>
                <a:path w="11751" h="13569" extrusionOk="0">
                  <a:moveTo>
                    <a:pt x="5877" y="846"/>
                  </a:moveTo>
                  <a:lnTo>
                    <a:pt x="11020" y="3815"/>
                  </a:lnTo>
                  <a:lnTo>
                    <a:pt x="11020" y="9756"/>
                  </a:lnTo>
                  <a:lnTo>
                    <a:pt x="5877" y="12726"/>
                  </a:lnTo>
                  <a:lnTo>
                    <a:pt x="731" y="9756"/>
                  </a:lnTo>
                  <a:lnTo>
                    <a:pt x="731" y="3815"/>
                  </a:lnTo>
                  <a:lnTo>
                    <a:pt x="5877" y="846"/>
                  </a:lnTo>
                  <a:close/>
                  <a:moveTo>
                    <a:pt x="5877" y="1"/>
                  </a:moveTo>
                  <a:lnTo>
                    <a:pt x="1" y="3394"/>
                  </a:lnTo>
                  <a:lnTo>
                    <a:pt x="1" y="10177"/>
                  </a:lnTo>
                  <a:lnTo>
                    <a:pt x="5877" y="13568"/>
                  </a:lnTo>
                  <a:lnTo>
                    <a:pt x="11750" y="10177"/>
                  </a:lnTo>
                  <a:lnTo>
                    <a:pt x="11750" y="3394"/>
                  </a:lnTo>
                  <a:lnTo>
                    <a:pt x="58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3800975" y="847525"/>
              <a:ext cx="18300" cy="240425"/>
            </a:xfrm>
            <a:custGeom>
              <a:avLst/>
              <a:gdLst/>
              <a:ahLst/>
              <a:cxnLst/>
              <a:rect l="l" t="t" r="r" b="b"/>
              <a:pathLst>
                <a:path w="732" h="9617" extrusionOk="0">
                  <a:moveTo>
                    <a:pt x="1" y="1"/>
                  </a:moveTo>
                  <a:lnTo>
                    <a:pt x="1" y="9617"/>
                  </a:lnTo>
                  <a:lnTo>
                    <a:pt x="732" y="9617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4079150" y="280525"/>
              <a:ext cx="188675" cy="96375"/>
            </a:xfrm>
            <a:custGeom>
              <a:avLst/>
              <a:gdLst/>
              <a:ahLst/>
              <a:cxnLst/>
              <a:rect l="l" t="t" r="r" b="b"/>
              <a:pathLst>
                <a:path w="7547" h="3855" extrusionOk="0">
                  <a:moveTo>
                    <a:pt x="7254" y="0"/>
                  </a:moveTo>
                  <a:lnTo>
                    <a:pt x="0" y="3186"/>
                  </a:lnTo>
                  <a:lnTo>
                    <a:pt x="293" y="3854"/>
                  </a:lnTo>
                  <a:lnTo>
                    <a:pt x="7547" y="668"/>
                  </a:lnTo>
                  <a:lnTo>
                    <a:pt x="7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1"/>
            <p:cNvSpPr/>
            <p:nvPr/>
          </p:nvSpPr>
          <p:spPr>
            <a:xfrm>
              <a:off x="3350050" y="281875"/>
              <a:ext cx="188750" cy="96300"/>
            </a:xfrm>
            <a:custGeom>
              <a:avLst/>
              <a:gdLst/>
              <a:ahLst/>
              <a:cxnLst/>
              <a:rect l="l" t="t" r="r" b="b"/>
              <a:pathLst>
                <a:path w="7550" h="3852" extrusionOk="0">
                  <a:moveTo>
                    <a:pt x="294" y="0"/>
                  </a:moveTo>
                  <a:lnTo>
                    <a:pt x="0" y="668"/>
                  </a:lnTo>
                  <a:lnTo>
                    <a:pt x="7256" y="3851"/>
                  </a:lnTo>
                  <a:lnTo>
                    <a:pt x="7550" y="3184"/>
                  </a:lnTo>
                  <a:lnTo>
                    <a:pt x="29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31"/>
          <p:cNvGrpSpPr/>
          <p:nvPr/>
        </p:nvGrpSpPr>
        <p:grpSpPr>
          <a:xfrm>
            <a:off x="1011004" y="2035411"/>
            <a:ext cx="151186" cy="151143"/>
            <a:chOff x="2523975" y="1708800"/>
            <a:chExt cx="176475" cy="176425"/>
          </a:xfrm>
        </p:grpSpPr>
        <p:sp>
          <p:nvSpPr>
            <p:cNvPr id="314" name="Google Shape;314;p31"/>
            <p:cNvSpPr/>
            <p:nvPr/>
          </p:nvSpPr>
          <p:spPr>
            <a:xfrm>
              <a:off x="2533150" y="1717950"/>
              <a:ext cx="158225" cy="158150"/>
            </a:xfrm>
            <a:custGeom>
              <a:avLst/>
              <a:gdLst/>
              <a:ahLst/>
              <a:cxnLst/>
              <a:rect l="l" t="t" r="r" b="b"/>
              <a:pathLst>
                <a:path w="6329" h="6326" extrusionOk="0">
                  <a:moveTo>
                    <a:pt x="2070" y="0"/>
                  </a:moveTo>
                  <a:lnTo>
                    <a:pt x="2070" y="2069"/>
                  </a:lnTo>
                  <a:lnTo>
                    <a:pt x="1" y="2069"/>
                  </a:lnTo>
                  <a:lnTo>
                    <a:pt x="1" y="4257"/>
                  </a:lnTo>
                  <a:lnTo>
                    <a:pt x="2070" y="4257"/>
                  </a:lnTo>
                  <a:lnTo>
                    <a:pt x="2070" y="6325"/>
                  </a:lnTo>
                  <a:lnTo>
                    <a:pt x="4260" y="6325"/>
                  </a:lnTo>
                  <a:lnTo>
                    <a:pt x="4260" y="4257"/>
                  </a:lnTo>
                  <a:lnTo>
                    <a:pt x="6328" y="4257"/>
                  </a:lnTo>
                  <a:lnTo>
                    <a:pt x="6328" y="2069"/>
                  </a:lnTo>
                  <a:lnTo>
                    <a:pt x="4260" y="2069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1"/>
            <p:cNvSpPr/>
            <p:nvPr/>
          </p:nvSpPr>
          <p:spPr>
            <a:xfrm>
              <a:off x="2523975" y="1708800"/>
              <a:ext cx="176475" cy="176425"/>
            </a:xfrm>
            <a:custGeom>
              <a:avLst/>
              <a:gdLst/>
              <a:ahLst/>
              <a:cxnLst/>
              <a:rect l="l" t="t" r="r" b="b"/>
              <a:pathLst>
                <a:path w="7059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1" y="4260"/>
                  </a:lnTo>
                  <a:lnTo>
                    <a:pt x="731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69" y="1"/>
                  </a:moveTo>
                  <a:lnTo>
                    <a:pt x="2069" y="2070"/>
                  </a:lnTo>
                  <a:lnTo>
                    <a:pt x="0" y="2070"/>
                  </a:lnTo>
                  <a:lnTo>
                    <a:pt x="0" y="4990"/>
                  </a:lnTo>
                  <a:lnTo>
                    <a:pt x="2069" y="4990"/>
                  </a:lnTo>
                  <a:lnTo>
                    <a:pt x="2069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8" y="4990"/>
                  </a:lnTo>
                  <a:lnTo>
                    <a:pt x="7058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31"/>
          <p:cNvGrpSpPr/>
          <p:nvPr/>
        </p:nvGrpSpPr>
        <p:grpSpPr>
          <a:xfrm>
            <a:off x="1573107" y="1030159"/>
            <a:ext cx="151143" cy="151100"/>
            <a:chOff x="3180100" y="535400"/>
            <a:chExt cx="176425" cy="176375"/>
          </a:xfrm>
        </p:grpSpPr>
        <p:sp>
          <p:nvSpPr>
            <p:cNvPr id="317" name="Google Shape;317;p31"/>
            <p:cNvSpPr/>
            <p:nvPr/>
          </p:nvSpPr>
          <p:spPr>
            <a:xfrm>
              <a:off x="3189250" y="544475"/>
              <a:ext cx="158150" cy="158225"/>
            </a:xfrm>
            <a:custGeom>
              <a:avLst/>
              <a:gdLst/>
              <a:ahLst/>
              <a:cxnLst/>
              <a:rect l="l" t="t" r="r" b="b"/>
              <a:pathLst>
                <a:path w="6326" h="6329" extrusionOk="0">
                  <a:moveTo>
                    <a:pt x="2069" y="1"/>
                  </a:moveTo>
                  <a:lnTo>
                    <a:pt x="2069" y="2070"/>
                  </a:lnTo>
                  <a:lnTo>
                    <a:pt x="0" y="2070"/>
                  </a:lnTo>
                  <a:lnTo>
                    <a:pt x="0" y="4259"/>
                  </a:lnTo>
                  <a:lnTo>
                    <a:pt x="2069" y="4259"/>
                  </a:lnTo>
                  <a:lnTo>
                    <a:pt x="2069" y="6328"/>
                  </a:lnTo>
                  <a:lnTo>
                    <a:pt x="4259" y="6328"/>
                  </a:lnTo>
                  <a:lnTo>
                    <a:pt x="4259" y="4259"/>
                  </a:lnTo>
                  <a:lnTo>
                    <a:pt x="6325" y="4259"/>
                  </a:lnTo>
                  <a:lnTo>
                    <a:pt x="6325" y="2070"/>
                  </a:lnTo>
                  <a:lnTo>
                    <a:pt x="4259" y="2070"/>
                  </a:lnTo>
                  <a:lnTo>
                    <a:pt x="42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180100" y="535400"/>
              <a:ext cx="176425" cy="176375"/>
            </a:xfrm>
            <a:custGeom>
              <a:avLst/>
              <a:gdLst/>
              <a:ahLst/>
              <a:cxnLst/>
              <a:rect l="l" t="t" r="r" b="b"/>
              <a:pathLst>
                <a:path w="7057" h="7055" extrusionOk="0">
                  <a:moveTo>
                    <a:pt x="4259" y="731"/>
                  </a:moveTo>
                  <a:lnTo>
                    <a:pt x="4259" y="2800"/>
                  </a:lnTo>
                  <a:lnTo>
                    <a:pt x="6326" y="2800"/>
                  </a:lnTo>
                  <a:lnTo>
                    <a:pt x="6326" y="4257"/>
                  </a:lnTo>
                  <a:lnTo>
                    <a:pt x="4259" y="4257"/>
                  </a:lnTo>
                  <a:lnTo>
                    <a:pt x="4259" y="6324"/>
                  </a:lnTo>
                  <a:lnTo>
                    <a:pt x="2798" y="6324"/>
                  </a:lnTo>
                  <a:lnTo>
                    <a:pt x="2798" y="4257"/>
                  </a:lnTo>
                  <a:lnTo>
                    <a:pt x="731" y="4257"/>
                  </a:lnTo>
                  <a:lnTo>
                    <a:pt x="731" y="2800"/>
                  </a:lnTo>
                  <a:lnTo>
                    <a:pt x="2798" y="2800"/>
                  </a:lnTo>
                  <a:lnTo>
                    <a:pt x="2798" y="731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88"/>
                  </a:lnTo>
                  <a:lnTo>
                    <a:pt x="2070" y="4988"/>
                  </a:lnTo>
                  <a:lnTo>
                    <a:pt x="2070" y="7054"/>
                  </a:lnTo>
                  <a:lnTo>
                    <a:pt x="4988" y="7054"/>
                  </a:lnTo>
                  <a:lnTo>
                    <a:pt x="4990" y="4988"/>
                  </a:lnTo>
                  <a:lnTo>
                    <a:pt x="7057" y="4988"/>
                  </a:lnTo>
                  <a:lnTo>
                    <a:pt x="7057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31"/>
          <p:cNvGrpSpPr/>
          <p:nvPr/>
        </p:nvGrpSpPr>
        <p:grpSpPr>
          <a:xfrm>
            <a:off x="929468" y="1794935"/>
            <a:ext cx="135530" cy="135487"/>
            <a:chOff x="2428800" y="1428100"/>
            <a:chExt cx="158200" cy="158150"/>
          </a:xfrm>
        </p:grpSpPr>
        <p:sp>
          <p:nvSpPr>
            <p:cNvPr id="320" name="Google Shape;320;p31"/>
            <p:cNvSpPr/>
            <p:nvPr/>
          </p:nvSpPr>
          <p:spPr>
            <a:xfrm>
              <a:off x="2498725" y="1428100"/>
              <a:ext cx="18275" cy="158150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2428800" y="1498025"/>
              <a:ext cx="158200" cy="18300"/>
            </a:xfrm>
            <a:custGeom>
              <a:avLst/>
              <a:gdLst/>
              <a:ahLst/>
              <a:cxnLst/>
              <a:rect l="l" t="t" r="r" b="b"/>
              <a:pathLst>
                <a:path w="6328" h="732" extrusionOk="0">
                  <a:moveTo>
                    <a:pt x="0" y="1"/>
                  </a:moveTo>
                  <a:lnTo>
                    <a:pt x="0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31"/>
          <p:cNvGrpSpPr/>
          <p:nvPr/>
        </p:nvGrpSpPr>
        <p:grpSpPr>
          <a:xfrm>
            <a:off x="1796598" y="1391365"/>
            <a:ext cx="135487" cy="135551"/>
            <a:chOff x="3440975" y="957025"/>
            <a:chExt cx="158150" cy="158225"/>
          </a:xfrm>
        </p:grpSpPr>
        <p:sp>
          <p:nvSpPr>
            <p:cNvPr id="323" name="Google Shape;323;p31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31"/>
          <p:cNvGrpSpPr/>
          <p:nvPr/>
        </p:nvGrpSpPr>
        <p:grpSpPr>
          <a:xfrm>
            <a:off x="3061473" y="2035411"/>
            <a:ext cx="151208" cy="151143"/>
            <a:chOff x="4917425" y="1708800"/>
            <a:chExt cx="176500" cy="176425"/>
          </a:xfrm>
        </p:grpSpPr>
        <p:sp>
          <p:nvSpPr>
            <p:cNvPr id="326" name="Google Shape;326;p31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31"/>
          <p:cNvGrpSpPr/>
          <p:nvPr/>
        </p:nvGrpSpPr>
        <p:grpSpPr>
          <a:xfrm>
            <a:off x="2499414" y="1030159"/>
            <a:ext cx="151143" cy="151100"/>
            <a:chOff x="4261350" y="535400"/>
            <a:chExt cx="176425" cy="176375"/>
          </a:xfrm>
        </p:grpSpPr>
        <p:sp>
          <p:nvSpPr>
            <p:cNvPr id="329" name="Google Shape;329;p31"/>
            <p:cNvSpPr/>
            <p:nvPr/>
          </p:nvSpPr>
          <p:spPr>
            <a:xfrm>
              <a:off x="4270475" y="544475"/>
              <a:ext cx="158175" cy="158225"/>
            </a:xfrm>
            <a:custGeom>
              <a:avLst/>
              <a:gdLst/>
              <a:ahLst/>
              <a:cxnLst/>
              <a:rect l="l" t="t" r="r" b="b"/>
              <a:pathLst>
                <a:path w="6327" h="6329" extrusionOk="0"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259"/>
                  </a:lnTo>
                  <a:lnTo>
                    <a:pt x="2070" y="4259"/>
                  </a:lnTo>
                  <a:lnTo>
                    <a:pt x="2070" y="6328"/>
                  </a:lnTo>
                  <a:lnTo>
                    <a:pt x="4257" y="6328"/>
                  </a:lnTo>
                  <a:lnTo>
                    <a:pt x="4257" y="4259"/>
                  </a:lnTo>
                  <a:lnTo>
                    <a:pt x="6326" y="4259"/>
                  </a:lnTo>
                  <a:lnTo>
                    <a:pt x="6326" y="2070"/>
                  </a:lnTo>
                  <a:lnTo>
                    <a:pt x="4257" y="2070"/>
                  </a:lnTo>
                  <a:lnTo>
                    <a:pt x="4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4261350" y="535400"/>
              <a:ext cx="176425" cy="176375"/>
            </a:xfrm>
            <a:custGeom>
              <a:avLst/>
              <a:gdLst/>
              <a:ahLst/>
              <a:cxnLst/>
              <a:rect l="l" t="t" r="r" b="b"/>
              <a:pathLst>
                <a:path w="7057" h="7055" extrusionOk="0">
                  <a:moveTo>
                    <a:pt x="4259" y="731"/>
                  </a:moveTo>
                  <a:lnTo>
                    <a:pt x="4259" y="2800"/>
                  </a:lnTo>
                  <a:lnTo>
                    <a:pt x="6326" y="2800"/>
                  </a:lnTo>
                  <a:lnTo>
                    <a:pt x="6326" y="4257"/>
                  </a:lnTo>
                  <a:lnTo>
                    <a:pt x="4259" y="4257"/>
                  </a:lnTo>
                  <a:lnTo>
                    <a:pt x="4259" y="6324"/>
                  </a:lnTo>
                  <a:lnTo>
                    <a:pt x="2798" y="6324"/>
                  </a:lnTo>
                  <a:lnTo>
                    <a:pt x="2798" y="4257"/>
                  </a:lnTo>
                  <a:lnTo>
                    <a:pt x="731" y="4257"/>
                  </a:lnTo>
                  <a:lnTo>
                    <a:pt x="731" y="2800"/>
                  </a:lnTo>
                  <a:lnTo>
                    <a:pt x="2798" y="2800"/>
                  </a:lnTo>
                  <a:lnTo>
                    <a:pt x="2798" y="731"/>
                  </a:lnTo>
                  <a:close/>
                  <a:moveTo>
                    <a:pt x="2069" y="1"/>
                  </a:moveTo>
                  <a:lnTo>
                    <a:pt x="2069" y="2070"/>
                  </a:lnTo>
                  <a:lnTo>
                    <a:pt x="1" y="2070"/>
                  </a:lnTo>
                  <a:lnTo>
                    <a:pt x="1" y="4988"/>
                  </a:lnTo>
                  <a:lnTo>
                    <a:pt x="2069" y="4988"/>
                  </a:lnTo>
                  <a:lnTo>
                    <a:pt x="2069" y="7054"/>
                  </a:lnTo>
                  <a:lnTo>
                    <a:pt x="4990" y="7054"/>
                  </a:lnTo>
                  <a:lnTo>
                    <a:pt x="4990" y="4988"/>
                  </a:lnTo>
                  <a:lnTo>
                    <a:pt x="7057" y="4988"/>
                  </a:lnTo>
                  <a:lnTo>
                    <a:pt x="7057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31"/>
          <p:cNvGrpSpPr/>
          <p:nvPr/>
        </p:nvGrpSpPr>
        <p:grpSpPr>
          <a:xfrm>
            <a:off x="3158143" y="1794798"/>
            <a:ext cx="135542" cy="135478"/>
            <a:chOff x="3258519" y="1733474"/>
            <a:chExt cx="146263" cy="146194"/>
          </a:xfrm>
        </p:grpSpPr>
        <p:sp>
          <p:nvSpPr>
            <p:cNvPr id="332" name="Google Shape;332;p31"/>
            <p:cNvSpPr/>
            <p:nvPr/>
          </p:nvSpPr>
          <p:spPr>
            <a:xfrm>
              <a:off x="3323224" y="1733474"/>
              <a:ext cx="16893" cy="146194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258519" y="1798109"/>
              <a:ext cx="146263" cy="16917"/>
            </a:xfrm>
            <a:custGeom>
              <a:avLst/>
              <a:gdLst/>
              <a:ahLst/>
              <a:cxnLst/>
              <a:rect l="l" t="t" r="r" b="b"/>
              <a:pathLst>
                <a:path w="6329" h="732" extrusionOk="0">
                  <a:moveTo>
                    <a:pt x="1" y="1"/>
                  </a:moveTo>
                  <a:lnTo>
                    <a:pt x="1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4" name="Google Shape;334;p31"/>
          <p:cNvGrpSpPr/>
          <p:nvPr/>
        </p:nvGrpSpPr>
        <p:grpSpPr>
          <a:xfrm>
            <a:off x="2291157" y="1391277"/>
            <a:ext cx="135521" cy="135542"/>
            <a:chOff x="2322956" y="1298035"/>
            <a:chExt cx="146240" cy="146263"/>
          </a:xfrm>
        </p:grpSpPr>
        <p:sp>
          <p:nvSpPr>
            <p:cNvPr id="335" name="Google Shape;335;p31"/>
            <p:cNvSpPr/>
            <p:nvPr/>
          </p:nvSpPr>
          <p:spPr>
            <a:xfrm>
              <a:off x="2387591" y="1298035"/>
              <a:ext cx="16917" cy="146263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1" y="6328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2322956" y="1362739"/>
              <a:ext cx="146240" cy="16893"/>
            </a:xfrm>
            <a:custGeom>
              <a:avLst/>
              <a:gdLst/>
              <a:ahLst/>
              <a:cxnLst/>
              <a:rect l="l" t="t" r="r" b="b"/>
              <a:pathLst>
                <a:path w="6328" h="731" extrusionOk="0">
                  <a:moveTo>
                    <a:pt x="0" y="0"/>
                  </a:moveTo>
                  <a:lnTo>
                    <a:pt x="0" y="731"/>
                  </a:lnTo>
                  <a:lnTo>
                    <a:pt x="6328" y="731"/>
                  </a:lnTo>
                  <a:lnTo>
                    <a:pt x="632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0825" y="454563"/>
            <a:ext cx="7883520" cy="904481"/>
          </a:xfrm>
        </p:spPr>
        <p:txBody>
          <a:bodyPr/>
          <a:lstStyle/>
          <a:p>
            <a:r>
              <a:rPr lang="it-IT" sz="2400" dirty="0"/>
              <a:t>E come posso misurare la loro temperatura? </a:t>
            </a:r>
          </a:p>
        </p:txBody>
      </p:sp>
      <p:pic>
        <p:nvPicPr>
          <p:cNvPr id="34" name="Immagin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13024"/>
            <a:ext cx="1828800" cy="1231265"/>
          </a:xfrm>
          <a:prstGeom prst="rect">
            <a:avLst/>
          </a:prstGeom>
        </p:spPr>
      </p:pic>
      <p:pic>
        <p:nvPicPr>
          <p:cNvPr id="35" name="Immagin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62" y="1237899"/>
            <a:ext cx="1827530" cy="260985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983673" y="3687413"/>
            <a:ext cx="2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 certo! Usando un termometro.</a:t>
            </a:r>
            <a:endParaRPr lang="it-IT" sz="2400" dirty="0"/>
          </a:p>
        </p:txBody>
      </p:sp>
      <p:grpSp>
        <p:nvGrpSpPr>
          <p:cNvPr id="37" name="Google Shape;9276;p80"/>
          <p:cNvGrpSpPr/>
          <p:nvPr/>
        </p:nvGrpSpPr>
        <p:grpSpPr>
          <a:xfrm>
            <a:off x="4003760" y="2542824"/>
            <a:ext cx="1372642" cy="1949073"/>
            <a:chOff x="3635776" y="4118522"/>
            <a:chExt cx="271406" cy="385381"/>
          </a:xfrm>
        </p:grpSpPr>
        <p:sp>
          <p:nvSpPr>
            <p:cNvPr id="38" name="Google Shape;9277;p80"/>
            <p:cNvSpPr/>
            <p:nvPr/>
          </p:nvSpPr>
          <p:spPr>
            <a:xfrm>
              <a:off x="3641984" y="4124285"/>
              <a:ext cx="188525" cy="373881"/>
            </a:xfrm>
            <a:custGeom>
              <a:avLst/>
              <a:gdLst/>
              <a:ahLst/>
              <a:cxnLst/>
              <a:rect l="l" t="t" r="r" b="b"/>
              <a:pathLst>
                <a:path w="7197" h="14273" extrusionOk="0">
                  <a:moveTo>
                    <a:pt x="3598" y="0"/>
                  </a:moveTo>
                  <a:cubicBezTo>
                    <a:pt x="2536" y="0"/>
                    <a:pt x="1676" y="860"/>
                    <a:pt x="1676" y="1922"/>
                  </a:cubicBezTo>
                  <a:lnTo>
                    <a:pt x="1676" y="8252"/>
                  </a:lnTo>
                  <a:cubicBezTo>
                    <a:pt x="501" y="9088"/>
                    <a:pt x="0" y="10589"/>
                    <a:pt x="439" y="11966"/>
                  </a:cubicBezTo>
                  <a:cubicBezTo>
                    <a:pt x="878" y="13341"/>
                    <a:pt x="2156" y="14273"/>
                    <a:pt x="3598" y="14273"/>
                  </a:cubicBezTo>
                  <a:cubicBezTo>
                    <a:pt x="5041" y="14273"/>
                    <a:pt x="6319" y="13341"/>
                    <a:pt x="6758" y="11966"/>
                  </a:cubicBezTo>
                  <a:cubicBezTo>
                    <a:pt x="7197" y="10589"/>
                    <a:pt x="6696" y="9088"/>
                    <a:pt x="5521" y="8252"/>
                  </a:cubicBezTo>
                  <a:lnTo>
                    <a:pt x="5521" y="1922"/>
                  </a:lnTo>
                  <a:cubicBezTo>
                    <a:pt x="5521" y="860"/>
                    <a:pt x="4661" y="0"/>
                    <a:pt x="359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278;p80"/>
            <p:cNvSpPr/>
            <p:nvPr/>
          </p:nvSpPr>
          <p:spPr>
            <a:xfrm>
              <a:off x="3669175" y="4154802"/>
              <a:ext cx="123457" cy="312847"/>
            </a:xfrm>
            <a:custGeom>
              <a:avLst/>
              <a:gdLst/>
              <a:ahLst/>
              <a:cxnLst/>
              <a:rect l="l" t="t" r="r" b="b"/>
              <a:pathLst>
                <a:path w="4713" h="11943" extrusionOk="0">
                  <a:moveTo>
                    <a:pt x="2560" y="0"/>
                  </a:moveTo>
                  <a:cubicBezTo>
                    <a:pt x="2142" y="0"/>
                    <a:pt x="1803" y="339"/>
                    <a:pt x="1803" y="757"/>
                  </a:cubicBezTo>
                  <a:lnTo>
                    <a:pt x="1803" y="7686"/>
                  </a:lnTo>
                  <a:lnTo>
                    <a:pt x="1313" y="8036"/>
                  </a:lnTo>
                  <a:cubicBezTo>
                    <a:pt x="1" y="8968"/>
                    <a:pt x="141" y="10959"/>
                    <a:pt x="1574" y="11699"/>
                  </a:cubicBezTo>
                  <a:cubicBezTo>
                    <a:pt x="1896" y="11866"/>
                    <a:pt x="2232" y="11942"/>
                    <a:pt x="2559" y="11942"/>
                  </a:cubicBezTo>
                  <a:cubicBezTo>
                    <a:pt x="3685" y="11942"/>
                    <a:pt x="4710" y="11038"/>
                    <a:pt x="4712" y="9790"/>
                  </a:cubicBezTo>
                  <a:cubicBezTo>
                    <a:pt x="4712" y="9095"/>
                    <a:pt x="4373" y="8440"/>
                    <a:pt x="3808" y="8036"/>
                  </a:cubicBezTo>
                  <a:lnTo>
                    <a:pt x="3318" y="7690"/>
                  </a:lnTo>
                  <a:lnTo>
                    <a:pt x="3318" y="757"/>
                  </a:lnTo>
                  <a:cubicBezTo>
                    <a:pt x="3318" y="339"/>
                    <a:pt x="2979" y="0"/>
                    <a:pt x="2560" y="0"/>
                  </a:cubicBezTo>
                  <a:close/>
                </a:path>
              </a:pathLst>
            </a:custGeom>
            <a:solidFill>
              <a:srgbClr val="DAE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279;p80"/>
            <p:cNvSpPr/>
            <p:nvPr/>
          </p:nvSpPr>
          <p:spPr>
            <a:xfrm>
              <a:off x="3675095" y="4154802"/>
              <a:ext cx="61165" cy="312847"/>
            </a:xfrm>
            <a:custGeom>
              <a:avLst/>
              <a:gdLst/>
              <a:ahLst/>
              <a:cxnLst/>
              <a:rect l="l" t="t" r="r" b="b"/>
              <a:pathLst>
                <a:path w="2335" h="11943" extrusionOk="0">
                  <a:moveTo>
                    <a:pt x="2334" y="0"/>
                  </a:moveTo>
                  <a:cubicBezTo>
                    <a:pt x="1916" y="0"/>
                    <a:pt x="1577" y="339"/>
                    <a:pt x="1577" y="757"/>
                  </a:cubicBezTo>
                  <a:lnTo>
                    <a:pt x="1577" y="7690"/>
                  </a:lnTo>
                  <a:lnTo>
                    <a:pt x="1087" y="8036"/>
                  </a:lnTo>
                  <a:cubicBezTo>
                    <a:pt x="326" y="8581"/>
                    <a:pt x="1" y="9554"/>
                    <a:pt x="285" y="10445"/>
                  </a:cubicBezTo>
                  <a:cubicBezTo>
                    <a:pt x="570" y="11336"/>
                    <a:pt x="1399" y="11942"/>
                    <a:pt x="2334" y="11942"/>
                  </a:cubicBezTo>
                  <a:cubicBezTo>
                    <a:pt x="1656" y="11942"/>
                    <a:pt x="1108" y="10980"/>
                    <a:pt x="1104" y="9790"/>
                  </a:cubicBezTo>
                  <a:cubicBezTo>
                    <a:pt x="1104" y="8427"/>
                    <a:pt x="2047" y="7690"/>
                    <a:pt x="2047" y="7690"/>
                  </a:cubicBezTo>
                  <a:lnTo>
                    <a:pt x="2047" y="757"/>
                  </a:lnTo>
                  <a:cubicBezTo>
                    <a:pt x="2047" y="339"/>
                    <a:pt x="2095" y="0"/>
                    <a:pt x="2334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280;p80"/>
            <p:cNvSpPr/>
            <p:nvPr/>
          </p:nvSpPr>
          <p:spPr>
            <a:xfrm>
              <a:off x="3716404" y="4154802"/>
              <a:ext cx="39685" cy="86182"/>
            </a:xfrm>
            <a:custGeom>
              <a:avLst/>
              <a:gdLst/>
              <a:ahLst/>
              <a:cxnLst/>
              <a:rect l="l" t="t" r="r" b="b"/>
              <a:pathLst>
                <a:path w="1515" h="3290" extrusionOk="0">
                  <a:moveTo>
                    <a:pt x="757" y="0"/>
                  </a:moveTo>
                  <a:cubicBezTo>
                    <a:pt x="339" y="0"/>
                    <a:pt x="0" y="339"/>
                    <a:pt x="0" y="757"/>
                  </a:cubicBezTo>
                  <a:lnTo>
                    <a:pt x="0" y="3290"/>
                  </a:lnTo>
                  <a:lnTo>
                    <a:pt x="1515" y="3290"/>
                  </a:lnTo>
                  <a:lnTo>
                    <a:pt x="1515" y="757"/>
                  </a:lnTo>
                  <a:cubicBezTo>
                    <a:pt x="1515" y="339"/>
                    <a:pt x="1176" y="0"/>
                    <a:pt x="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281;p80"/>
            <p:cNvSpPr/>
            <p:nvPr/>
          </p:nvSpPr>
          <p:spPr>
            <a:xfrm>
              <a:off x="3635776" y="4118522"/>
              <a:ext cx="200942" cy="385381"/>
            </a:xfrm>
            <a:custGeom>
              <a:avLst/>
              <a:gdLst/>
              <a:ahLst/>
              <a:cxnLst/>
              <a:rect l="l" t="t" r="r" b="b"/>
              <a:pathLst>
                <a:path w="7671" h="14712" extrusionOk="0">
                  <a:moveTo>
                    <a:pt x="3835" y="1"/>
                  </a:moveTo>
                  <a:cubicBezTo>
                    <a:pt x="2650" y="1"/>
                    <a:pt x="1694" y="960"/>
                    <a:pt x="1694" y="2142"/>
                  </a:cubicBezTo>
                  <a:lnTo>
                    <a:pt x="1694" y="8362"/>
                  </a:lnTo>
                  <a:cubicBezTo>
                    <a:pt x="484" y="9280"/>
                    <a:pt x="1" y="10867"/>
                    <a:pt x="484" y="12306"/>
                  </a:cubicBezTo>
                  <a:cubicBezTo>
                    <a:pt x="971" y="13742"/>
                    <a:pt x="2317" y="14712"/>
                    <a:pt x="3835" y="14712"/>
                  </a:cubicBezTo>
                  <a:cubicBezTo>
                    <a:pt x="5350" y="14712"/>
                    <a:pt x="6700" y="13742"/>
                    <a:pt x="7183" y="12306"/>
                  </a:cubicBezTo>
                  <a:cubicBezTo>
                    <a:pt x="7670" y="10867"/>
                    <a:pt x="7183" y="9280"/>
                    <a:pt x="5977" y="8362"/>
                  </a:cubicBezTo>
                  <a:lnTo>
                    <a:pt x="5977" y="4569"/>
                  </a:lnTo>
                  <a:cubicBezTo>
                    <a:pt x="5977" y="4423"/>
                    <a:pt x="5868" y="4350"/>
                    <a:pt x="5758" y="4350"/>
                  </a:cubicBezTo>
                  <a:cubicBezTo>
                    <a:pt x="5648" y="4350"/>
                    <a:pt x="5539" y="4423"/>
                    <a:pt x="5539" y="4569"/>
                  </a:cubicBezTo>
                  <a:lnTo>
                    <a:pt x="5539" y="8472"/>
                  </a:lnTo>
                  <a:cubicBezTo>
                    <a:pt x="5539" y="8540"/>
                    <a:pt x="5573" y="8609"/>
                    <a:pt x="5631" y="8650"/>
                  </a:cubicBezTo>
                  <a:cubicBezTo>
                    <a:pt x="6728" y="9431"/>
                    <a:pt x="7197" y="10833"/>
                    <a:pt x="6786" y="12118"/>
                  </a:cubicBezTo>
                  <a:cubicBezTo>
                    <a:pt x="6375" y="13399"/>
                    <a:pt x="5182" y="14273"/>
                    <a:pt x="3835" y="14273"/>
                  </a:cubicBezTo>
                  <a:cubicBezTo>
                    <a:pt x="2489" y="14273"/>
                    <a:pt x="1293" y="13399"/>
                    <a:pt x="885" y="12118"/>
                  </a:cubicBezTo>
                  <a:cubicBezTo>
                    <a:pt x="474" y="10833"/>
                    <a:pt x="940" y="9431"/>
                    <a:pt x="2040" y="8650"/>
                  </a:cubicBezTo>
                  <a:cubicBezTo>
                    <a:pt x="2098" y="8609"/>
                    <a:pt x="2132" y="8540"/>
                    <a:pt x="2132" y="8472"/>
                  </a:cubicBezTo>
                  <a:lnTo>
                    <a:pt x="2132" y="2142"/>
                  </a:lnTo>
                  <a:cubicBezTo>
                    <a:pt x="2132" y="1203"/>
                    <a:pt x="2893" y="439"/>
                    <a:pt x="3835" y="439"/>
                  </a:cubicBezTo>
                  <a:cubicBezTo>
                    <a:pt x="4774" y="439"/>
                    <a:pt x="5539" y="1203"/>
                    <a:pt x="5539" y="2142"/>
                  </a:cubicBezTo>
                  <a:lnTo>
                    <a:pt x="5539" y="3695"/>
                  </a:lnTo>
                  <a:cubicBezTo>
                    <a:pt x="5539" y="3815"/>
                    <a:pt x="5638" y="3914"/>
                    <a:pt x="5758" y="3914"/>
                  </a:cubicBezTo>
                  <a:cubicBezTo>
                    <a:pt x="5878" y="3914"/>
                    <a:pt x="5977" y="3815"/>
                    <a:pt x="5977" y="3695"/>
                  </a:cubicBezTo>
                  <a:lnTo>
                    <a:pt x="5977" y="2142"/>
                  </a:lnTo>
                  <a:cubicBezTo>
                    <a:pt x="5977" y="960"/>
                    <a:pt x="5018" y="1"/>
                    <a:pt x="3835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282;p80"/>
            <p:cNvSpPr/>
            <p:nvPr/>
          </p:nvSpPr>
          <p:spPr>
            <a:xfrm>
              <a:off x="3665848" y="4149144"/>
              <a:ext cx="132442" cy="324216"/>
            </a:xfrm>
            <a:custGeom>
              <a:avLst/>
              <a:gdLst/>
              <a:ahLst/>
              <a:cxnLst/>
              <a:rect l="l" t="t" r="r" b="b"/>
              <a:pathLst>
                <a:path w="5056" h="12377" extrusionOk="0">
                  <a:moveTo>
                    <a:pt x="2687" y="435"/>
                  </a:moveTo>
                  <a:lnTo>
                    <a:pt x="2687" y="439"/>
                  </a:lnTo>
                  <a:cubicBezTo>
                    <a:pt x="2986" y="439"/>
                    <a:pt x="3225" y="679"/>
                    <a:pt x="3225" y="977"/>
                  </a:cubicBezTo>
                  <a:lnTo>
                    <a:pt x="3225" y="1618"/>
                  </a:lnTo>
                  <a:lnTo>
                    <a:pt x="2149" y="1618"/>
                  </a:lnTo>
                  <a:lnTo>
                    <a:pt x="2149" y="977"/>
                  </a:lnTo>
                  <a:cubicBezTo>
                    <a:pt x="2146" y="679"/>
                    <a:pt x="2389" y="435"/>
                    <a:pt x="2687" y="435"/>
                  </a:cubicBezTo>
                  <a:close/>
                  <a:moveTo>
                    <a:pt x="3225" y="2056"/>
                  </a:moveTo>
                  <a:lnTo>
                    <a:pt x="3225" y="3287"/>
                  </a:lnTo>
                  <a:lnTo>
                    <a:pt x="2149" y="3287"/>
                  </a:lnTo>
                  <a:lnTo>
                    <a:pt x="2149" y="2056"/>
                  </a:lnTo>
                  <a:close/>
                  <a:moveTo>
                    <a:pt x="3225" y="3725"/>
                  </a:moveTo>
                  <a:lnTo>
                    <a:pt x="3225" y="4959"/>
                  </a:lnTo>
                  <a:lnTo>
                    <a:pt x="2149" y="4959"/>
                  </a:lnTo>
                  <a:lnTo>
                    <a:pt x="2149" y="3725"/>
                  </a:lnTo>
                  <a:close/>
                  <a:moveTo>
                    <a:pt x="3225" y="5394"/>
                  </a:moveTo>
                  <a:lnTo>
                    <a:pt x="3225" y="6628"/>
                  </a:lnTo>
                  <a:lnTo>
                    <a:pt x="2149" y="6628"/>
                  </a:lnTo>
                  <a:lnTo>
                    <a:pt x="2149" y="5394"/>
                  </a:lnTo>
                  <a:close/>
                  <a:moveTo>
                    <a:pt x="2684" y="0"/>
                  </a:moveTo>
                  <a:cubicBezTo>
                    <a:pt x="2146" y="0"/>
                    <a:pt x="1711" y="435"/>
                    <a:pt x="1711" y="973"/>
                  </a:cubicBezTo>
                  <a:lnTo>
                    <a:pt x="1711" y="7793"/>
                  </a:lnTo>
                  <a:lnTo>
                    <a:pt x="1313" y="8074"/>
                  </a:lnTo>
                  <a:cubicBezTo>
                    <a:pt x="265" y="8821"/>
                    <a:pt x="1" y="10263"/>
                    <a:pt x="720" y="11329"/>
                  </a:cubicBezTo>
                  <a:cubicBezTo>
                    <a:pt x="768" y="11403"/>
                    <a:pt x="833" y="11433"/>
                    <a:pt x="898" y="11433"/>
                  </a:cubicBezTo>
                  <a:cubicBezTo>
                    <a:pt x="1053" y="11433"/>
                    <a:pt x="1202" y="11258"/>
                    <a:pt x="1084" y="11086"/>
                  </a:cubicBezTo>
                  <a:cubicBezTo>
                    <a:pt x="498" y="10215"/>
                    <a:pt x="710" y="9037"/>
                    <a:pt x="1567" y="8430"/>
                  </a:cubicBezTo>
                  <a:lnTo>
                    <a:pt x="2054" y="8081"/>
                  </a:lnTo>
                  <a:cubicBezTo>
                    <a:pt x="2112" y="8039"/>
                    <a:pt x="2146" y="7974"/>
                    <a:pt x="2146" y="7902"/>
                  </a:cubicBezTo>
                  <a:lnTo>
                    <a:pt x="2146" y="7059"/>
                  </a:lnTo>
                  <a:lnTo>
                    <a:pt x="3225" y="7059"/>
                  </a:lnTo>
                  <a:lnTo>
                    <a:pt x="3225" y="7902"/>
                  </a:lnTo>
                  <a:cubicBezTo>
                    <a:pt x="3225" y="7974"/>
                    <a:pt x="3260" y="8039"/>
                    <a:pt x="3315" y="8081"/>
                  </a:cubicBezTo>
                  <a:lnTo>
                    <a:pt x="3805" y="8430"/>
                  </a:lnTo>
                  <a:cubicBezTo>
                    <a:pt x="4490" y="8917"/>
                    <a:pt x="4781" y="9794"/>
                    <a:pt x="4528" y="10592"/>
                  </a:cubicBezTo>
                  <a:cubicBezTo>
                    <a:pt x="4271" y="11394"/>
                    <a:pt x="3527" y="11939"/>
                    <a:pt x="2684" y="11939"/>
                  </a:cubicBezTo>
                  <a:lnTo>
                    <a:pt x="2687" y="11939"/>
                  </a:lnTo>
                  <a:cubicBezTo>
                    <a:pt x="2682" y="11939"/>
                    <a:pt x="2677" y="11939"/>
                    <a:pt x="2671" y="11939"/>
                  </a:cubicBezTo>
                  <a:cubicBezTo>
                    <a:pt x="2279" y="11939"/>
                    <a:pt x="1898" y="11816"/>
                    <a:pt x="1581" y="11593"/>
                  </a:cubicBezTo>
                  <a:cubicBezTo>
                    <a:pt x="1537" y="11562"/>
                    <a:pt x="1493" y="11549"/>
                    <a:pt x="1451" y="11549"/>
                  </a:cubicBezTo>
                  <a:cubicBezTo>
                    <a:pt x="1266" y="11549"/>
                    <a:pt x="1134" y="11812"/>
                    <a:pt x="1330" y="11949"/>
                  </a:cubicBezTo>
                  <a:cubicBezTo>
                    <a:pt x="1735" y="12233"/>
                    <a:pt x="2208" y="12376"/>
                    <a:pt x="2684" y="12376"/>
                  </a:cubicBezTo>
                  <a:cubicBezTo>
                    <a:pt x="3059" y="12376"/>
                    <a:pt x="3436" y="12287"/>
                    <a:pt x="3781" y="12107"/>
                  </a:cubicBezTo>
                  <a:cubicBezTo>
                    <a:pt x="4565" y="11699"/>
                    <a:pt x="5055" y="10891"/>
                    <a:pt x="5055" y="10006"/>
                  </a:cubicBezTo>
                  <a:cubicBezTo>
                    <a:pt x="5055" y="9239"/>
                    <a:pt x="4682" y="8519"/>
                    <a:pt x="4058" y="8074"/>
                  </a:cubicBezTo>
                  <a:lnTo>
                    <a:pt x="3661" y="7793"/>
                  </a:lnTo>
                  <a:lnTo>
                    <a:pt x="3661" y="973"/>
                  </a:lnTo>
                  <a:cubicBezTo>
                    <a:pt x="3661" y="435"/>
                    <a:pt x="3225" y="0"/>
                    <a:pt x="268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283;p80"/>
            <p:cNvSpPr/>
            <p:nvPr/>
          </p:nvSpPr>
          <p:spPr>
            <a:xfrm>
              <a:off x="3843869" y="4172117"/>
              <a:ext cx="63313" cy="107740"/>
            </a:xfrm>
            <a:custGeom>
              <a:avLst/>
              <a:gdLst/>
              <a:ahLst/>
              <a:cxnLst/>
              <a:rect l="l" t="t" r="r" b="b"/>
              <a:pathLst>
                <a:path w="2417" h="4113" extrusionOk="0">
                  <a:moveTo>
                    <a:pt x="1203" y="0"/>
                  </a:moveTo>
                  <a:cubicBezTo>
                    <a:pt x="439" y="0"/>
                    <a:pt x="0" y="446"/>
                    <a:pt x="0" y="1220"/>
                  </a:cubicBezTo>
                  <a:lnTo>
                    <a:pt x="0" y="2889"/>
                  </a:lnTo>
                  <a:cubicBezTo>
                    <a:pt x="0" y="3307"/>
                    <a:pt x="117" y="3626"/>
                    <a:pt x="353" y="3835"/>
                  </a:cubicBezTo>
                  <a:cubicBezTo>
                    <a:pt x="559" y="4017"/>
                    <a:pt x="850" y="4113"/>
                    <a:pt x="1200" y="4113"/>
                  </a:cubicBezTo>
                  <a:cubicBezTo>
                    <a:pt x="1916" y="4113"/>
                    <a:pt x="2416" y="3701"/>
                    <a:pt x="2416" y="3115"/>
                  </a:cubicBezTo>
                  <a:cubicBezTo>
                    <a:pt x="2416" y="2889"/>
                    <a:pt x="2320" y="2841"/>
                    <a:pt x="2169" y="2841"/>
                  </a:cubicBezTo>
                  <a:cubicBezTo>
                    <a:pt x="2015" y="2841"/>
                    <a:pt x="1933" y="2900"/>
                    <a:pt x="1923" y="3013"/>
                  </a:cubicBezTo>
                  <a:cubicBezTo>
                    <a:pt x="1888" y="3270"/>
                    <a:pt x="1840" y="3660"/>
                    <a:pt x="1234" y="3660"/>
                  </a:cubicBezTo>
                  <a:cubicBezTo>
                    <a:pt x="734" y="3660"/>
                    <a:pt x="494" y="3407"/>
                    <a:pt x="494" y="2889"/>
                  </a:cubicBezTo>
                  <a:lnTo>
                    <a:pt x="494" y="1220"/>
                  </a:lnTo>
                  <a:cubicBezTo>
                    <a:pt x="494" y="706"/>
                    <a:pt x="737" y="449"/>
                    <a:pt x="1217" y="449"/>
                  </a:cubicBezTo>
                  <a:cubicBezTo>
                    <a:pt x="1772" y="449"/>
                    <a:pt x="1905" y="789"/>
                    <a:pt x="1923" y="1073"/>
                  </a:cubicBezTo>
                  <a:cubicBezTo>
                    <a:pt x="1926" y="1186"/>
                    <a:pt x="2015" y="1248"/>
                    <a:pt x="2169" y="1248"/>
                  </a:cubicBezTo>
                  <a:cubicBezTo>
                    <a:pt x="2320" y="1248"/>
                    <a:pt x="2416" y="1203"/>
                    <a:pt x="2416" y="977"/>
                  </a:cubicBezTo>
                  <a:cubicBezTo>
                    <a:pt x="2416" y="401"/>
                    <a:pt x="1916" y="0"/>
                    <a:pt x="120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284;p80"/>
            <p:cNvSpPr/>
            <p:nvPr/>
          </p:nvSpPr>
          <p:spPr>
            <a:xfrm>
              <a:off x="3808218" y="4137068"/>
              <a:ext cx="43746" cy="37406"/>
            </a:xfrm>
            <a:custGeom>
              <a:avLst/>
              <a:gdLst/>
              <a:ahLst/>
              <a:cxnLst/>
              <a:rect l="l" t="t" r="r" b="b"/>
              <a:pathLst>
                <a:path w="1670" h="1428" extrusionOk="0">
                  <a:moveTo>
                    <a:pt x="952" y="438"/>
                  </a:moveTo>
                  <a:cubicBezTo>
                    <a:pt x="1095" y="438"/>
                    <a:pt x="1231" y="548"/>
                    <a:pt x="1231" y="715"/>
                  </a:cubicBezTo>
                  <a:cubicBezTo>
                    <a:pt x="1231" y="869"/>
                    <a:pt x="1108" y="992"/>
                    <a:pt x="957" y="992"/>
                  </a:cubicBezTo>
                  <a:cubicBezTo>
                    <a:pt x="710" y="992"/>
                    <a:pt x="587" y="694"/>
                    <a:pt x="758" y="519"/>
                  </a:cubicBezTo>
                  <a:cubicBezTo>
                    <a:pt x="815" y="463"/>
                    <a:pt x="884" y="438"/>
                    <a:pt x="952" y="438"/>
                  </a:cubicBezTo>
                  <a:close/>
                  <a:moveTo>
                    <a:pt x="950" y="0"/>
                  </a:moveTo>
                  <a:cubicBezTo>
                    <a:pt x="774" y="0"/>
                    <a:pt x="595" y="66"/>
                    <a:pt x="450" y="211"/>
                  </a:cubicBezTo>
                  <a:cubicBezTo>
                    <a:pt x="1" y="660"/>
                    <a:pt x="319" y="1428"/>
                    <a:pt x="957" y="1428"/>
                  </a:cubicBezTo>
                  <a:cubicBezTo>
                    <a:pt x="1347" y="1428"/>
                    <a:pt x="1670" y="1109"/>
                    <a:pt x="1670" y="715"/>
                  </a:cubicBezTo>
                  <a:cubicBezTo>
                    <a:pt x="1670" y="284"/>
                    <a:pt x="1317" y="0"/>
                    <a:pt x="95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51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0825" y="256309"/>
            <a:ext cx="7883520" cy="1102735"/>
          </a:xfrm>
        </p:spPr>
        <p:txBody>
          <a:bodyPr/>
          <a:lstStyle/>
          <a:p>
            <a:r>
              <a:rPr lang="it-IT" sz="2400" dirty="0"/>
              <a:t>Però come posso misurare “empiricamente” il volume di un oggetto? </a:t>
            </a:r>
            <a:r>
              <a:rPr lang="it-IT" sz="2400" dirty="0" smtClean="0"/>
              <a:t> Per esempio, come faccio a capire chi tra i due giocattoli occupa più spazio?</a:t>
            </a:r>
            <a:endParaRPr lang="it-IT" sz="2400" dirty="0"/>
          </a:p>
        </p:txBody>
      </p:sp>
      <p:pic>
        <p:nvPicPr>
          <p:cNvPr id="34" name="Immagin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3" y="1372131"/>
            <a:ext cx="1828800" cy="1231265"/>
          </a:xfrm>
          <a:prstGeom prst="rect">
            <a:avLst/>
          </a:prstGeom>
        </p:spPr>
      </p:pic>
      <p:pic>
        <p:nvPicPr>
          <p:cNvPr id="35" name="Immagin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71" y="1372131"/>
            <a:ext cx="1827530" cy="260985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399795" y="4246491"/>
            <a:ext cx="4112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Fai questo esperimento!</a:t>
            </a:r>
            <a:endParaRPr lang="it-IT" sz="2400" dirty="0"/>
          </a:p>
        </p:txBody>
      </p:sp>
      <p:sp>
        <p:nvSpPr>
          <p:cNvPr id="16" name="Cilindro 15"/>
          <p:cNvSpPr/>
          <p:nvPr/>
        </p:nvSpPr>
        <p:spPr>
          <a:xfrm>
            <a:off x="3798382" y="2603395"/>
            <a:ext cx="1417712" cy="1482261"/>
          </a:xfrm>
          <a:prstGeom prst="ca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ilindro 2"/>
          <p:cNvSpPr/>
          <p:nvPr/>
        </p:nvSpPr>
        <p:spPr>
          <a:xfrm>
            <a:off x="3789076" y="1835727"/>
            <a:ext cx="1427018" cy="2249930"/>
          </a:xfrm>
          <a:prstGeom prst="can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92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6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ilindro 15"/>
          <p:cNvSpPr/>
          <p:nvPr/>
        </p:nvSpPr>
        <p:spPr>
          <a:xfrm>
            <a:off x="3798382" y="2603395"/>
            <a:ext cx="1417712" cy="1482261"/>
          </a:xfrm>
          <a:prstGeom prst="ca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ilindro 8"/>
          <p:cNvSpPr/>
          <p:nvPr/>
        </p:nvSpPr>
        <p:spPr>
          <a:xfrm>
            <a:off x="3789076" y="2369127"/>
            <a:ext cx="1417712" cy="1746985"/>
          </a:xfrm>
          <a:prstGeom prst="ca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4" name="Immagin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31" y="3244710"/>
            <a:ext cx="1194707" cy="804353"/>
          </a:xfrm>
          <a:prstGeom prst="rect">
            <a:avLst/>
          </a:prstGeom>
        </p:spPr>
      </p:pic>
      <p:sp>
        <p:nvSpPr>
          <p:cNvPr id="3" name="Cilindro 2"/>
          <p:cNvSpPr/>
          <p:nvPr/>
        </p:nvSpPr>
        <p:spPr>
          <a:xfrm>
            <a:off x="3789076" y="1835727"/>
            <a:ext cx="1427018" cy="2249930"/>
          </a:xfrm>
          <a:prstGeom prst="can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789076" y="2819400"/>
            <a:ext cx="14270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779770" y="2582613"/>
            <a:ext cx="14270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859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asellaDiTesto 35"/>
          <p:cNvSpPr txBox="1"/>
          <p:nvPr/>
        </p:nvSpPr>
        <p:spPr>
          <a:xfrm>
            <a:off x="572976" y="441013"/>
            <a:ext cx="778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Buzz </a:t>
            </a:r>
            <a:r>
              <a:rPr lang="it-IT" sz="2400" dirty="0" err="1" smtClean="0"/>
              <a:t>Lightyear</a:t>
            </a:r>
            <a:r>
              <a:rPr lang="it-IT" sz="2400" dirty="0" smtClean="0"/>
              <a:t> sposta più acqua, quindi occupa più spazio di Saetta </a:t>
            </a:r>
            <a:r>
              <a:rPr lang="it-IT" sz="2400" dirty="0" err="1" smtClean="0"/>
              <a:t>McQueen</a:t>
            </a:r>
            <a:r>
              <a:rPr lang="it-IT" sz="2400" dirty="0" smtClean="0"/>
              <a:t>, quindi ha un volume maggiore. </a:t>
            </a:r>
            <a:endParaRPr lang="it-IT" sz="2400" dirty="0"/>
          </a:p>
        </p:txBody>
      </p:sp>
      <p:sp>
        <p:nvSpPr>
          <p:cNvPr id="16" name="Cilindro 15"/>
          <p:cNvSpPr/>
          <p:nvPr/>
        </p:nvSpPr>
        <p:spPr>
          <a:xfrm>
            <a:off x="3798382" y="2603395"/>
            <a:ext cx="1417712" cy="1482261"/>
          </a:xfrm>
          <a:prstGeom prst="ca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ilindro 12"/>
          <p:cNvSpPr/>
          <p:nvPr/>
        </p:nvSpPr>
        <p:spPr>
          <a:xfrm>
            <a:off x="3803035" y="1996033"/>
            <a:ext cx="1417712" cy="2026299"/>
          </a:xfrm>
          <a:prstGeom prst="ca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Immagine 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952" y="2317386"/>
            <a:ext cx="1193877" cy="1704946"/>
          </a:xfrm>
          <a:prstGeom prst="rect">
            <a:avLst/>
          </a:prstGeom>
        </p:spPr>
      </p:pic>
      <p:sp>
        <p:nvSpPr>
          <p:cNvPr id="3" name="Cilindro 2"/>
          <p:cNvSpPr/>
          <p:nvPr/>
        </p:nvSpPr>
        <p:spPr>
          <a:xfrm>
            <a:off x="3789076" y="1835727"/>
            <a:ext cx="1427018" cy="2249930"/>
          </a:xfrm>
          <a:prstGeom prst="can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3789076" y="2819400"/>
            <a:ext cx="14270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3779770" y="2582613"/>
            <a:ext cx="14270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798382" y="2146196"/>
            <a:ext cx="142701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534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7"/>
          <p:cNvSpPr txBox="1">
            <a:spLocks noGrp="1"/>
          </p:cNvSpPr>
          <p:nvPr>
            <p:ph type="subTitle" idx="1"/>
          </p:nvPr>
        </p:nvSpPr>
        <p:spPr>
          <a:xfrm>
            <a:off x="488071" y="583870"/>
            <a:ext cx="5904655" cy="13468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livello microscopico, cioè non visibile a occhio </a:t>
            </a:r>
            <a:r>
              <a:rPr lang="it-IT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nudo, la </a:t>
            </a:r>
            <a:r>
              <a:rPr lang="it-IT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materia è composta da particelle piccolissime chiamate atomi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loro volta composti da particelle ancora più piccole dette particelle subatomiche.</a:t>
            </a:r>
          </a:p>
        </p:txBody>
      </p:sp>
      <p:cxnSp>
        <p:nvCxnSpPr>
          <p:cNvPr id="684" name="Google Shape;684;p37"/>
          <p:cNvCxnSpPr/>
          <p:nvPr/>
        </p:nvCxnSpPr>
        <p:spPr>
          <a:xfrm rot="10800000">
            <a:off x="747794" y="1941603"/>
            <a:ext cx="46041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4" name="Rettangolo 3"/>
          <p:cNvSpPr/>
          <p:nvPr/>
        </p:nvSpPr>
        <p:spPr>
          <a:xfrm>
            <a:off x="779894" y="21028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Atomi uguali o diversi si legano fra loro formando le molecole.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6834965" y="638415"/>
            <a:ext cx="1574744" cy="1654512"/>
            <a:chOff x="6834965" y="1705215"/>
            <a:chExt cx="864365" cy="901199"/>
          </a:xfrm>
        </p:grpSpPr>
        <p:grpSp>
          <p:nvGrpSpPr>
            <p:cNvPr id="685" name="Google Shape;685;p37"/>
            <p:cNvGrpSpPr/>
            <p:nvPr/>
          </p:nvGrpSpPr>
          <p:grpSpPr>
            <a:xfrm>
              <a:off x="6834965" y="1705215"/>
              <a:ext cx="864365" cy="901199"/>
              <a:chOff x="4734775" y="4648700"/>
              <a:chExt cx="539150" cy="562125"/>
            </a:xfrm>
          </p:grpSpPr>
          <p:sp>
            <p:nvSpPr>
              <p:cNvPr id="686" name="Google Shape;686;p37"/>
              <p:cNvSpPr/>
              <p:nvPr/>
            </p:nvSpPr>
            <p:spPr>
              <a:xfrm>
                <a:off x="4922400" y="4732800"/>
                <a:ext cx="1725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9121" extrusionOk="0">
                    <a:moveTo>
                      <a:pt x="5879" y="0"/>
                    </a:moveTo>
                    <a:lnTo>
                      <a:pt x="5630" y="77"/>
                    </a:lnTo>
                    <a:cubicBezTo>
                      <a:pt x="5908" y="961"/>
                      <a:pt x="6131" y="1971"/>
                      <a:pt x="6300" y="3083"/>
                    </a:cubicBezTo>
                    <a:cubicBezTo>
                      <a:pt x="6424" y="3911"/>
                      <a:pt x="6516" y="4773"/>
                      <a:pt x="6572" y="5649"/>
                    </a:cubicBezTo>
                    <a:cubicBezTo>
                      <a:pt x="6618" y="6388"/>
                      <a:pt x="6642" y="7137"/>
                      <a:pt x="6642" y="7878"/>
                    </a:cubicBezTo>
                    <a:cubicBezTo>
                      <a:pt x="6642" y="8619"/>
                      <a:pt x="6618" y="9370"/>
                      <a:pt x="6572" y="10110"/>
                    </a:cubicBezTo>
                    <a:cubicBezTo>
                      <a:pt x="6516" y="10985"/>
                      <a:pt x="6424" y="11849"/>
                      <a:pt x="6300" y="12675"/>
                    </a:cubicBezTo>
                    <a:cubicBezTo>
                      <a:pt x="5731" y="16433"/>
                      <a:pt x="4544" y="18860"/>
                      <a:pt x="3280" y="18860"/>
                    </a:cubicBezTo>
                    <a:cubicBezTo>
                      <a:pt x="2016" y="18860"/>
                      <a:pt x="828" y="16433"/>
                      <a:pt x="258" y="12675"/>
                    </a:cubicBezTo>
                    <a:lnTo>
                      <a:pt x="1" y="12716"/>
                    </a:lnTo>
                    <a:cubicBezTo>
                      <a:pt x="602" y="16666"/>
                      <a:pt x="1857" y="19120"/>
                      <a:pt x="3280" y="19120"/>
                    </a:cubicBezTo>
                    <a:cubicBezTo>
                      <a:pt x="4702" y="19120"/>
                      <a:pt x="5959" y="16666"/>
                      <a:pt x="6557" y="12716"/>
                    </a:cubicBezTo>
                    <a:cubicBezTo>
                      <a:pt x="6683" y="11881"/>
                      <a:pt x="6777" y="11011"/>
                      <a:pt x="6831" y="10127"/>
                    </a:cubicBezTo>
                    <a:cubicBezTo>
                      <a:pt x="6879" y="9381"/>
                      <a:pt x="6901" y="8623"/>
                      <a:pt x="6901" y="7878"/>
                    </a:cubicBezTo>
                    <a:cubicBezTo>
                      <a:pt x="6901" y="7132"/>
                      <a:pt x="6879" y="6378"/>
                      <a:pt x="6831" y="5633"/>
                    </a:cubicBezTo>
                    <a:cubicBezTo>
                      <a:pt x="6777" y="4751"/>
                      <a:pt x="6685" y="3879"/>
                      <a:pt x="6557" y="3044"/>
                    </a:cubicBezTo>
                    <a:cubicBezTo>
                      <a:pt x="6387" y="1920"/>
                      <a:pt x="6158" y="896"/>
                      <a:pt x="58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7"/>
              <p:cNvSpPr/>
              <p:nvPr/>
            </p:nvSpPr>
            <p:spPr>
              <a:xfrm>
                <a:off x="4913800" y="4873625"/>
                <a:ext cx="15050" cy="177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082" extrusionOk="0">
                    <a:moveTo>
                      <a:pt x="70" y="0"/>
                    </a:moveTo>
                    <a:cubicBezTo>
                      <a:pt x="23" y="741"/>
                      <a:pt x="1" y="1496"/>
                      <a:pt x="1" y="2245"/>
                    </a:cubicBezTo>
                    <a:cubicBezTo>
                      <a:pt x="1" y="2995"/>
                      <a:pt x="23" y="3751"/>
                      <a:pt x="70" y="4494"/>
                    </a:cubicBezTo>
                    <a:cubicBezTo>
                      <a:pt x="128" y="5373"/>
                      <a:pt x="219" y="6243"/>
                      <a:pt x="345" y="7081"/>
                    </a:cubicBezTo>
                    <a:lnTo>
                      <a:pt x="602" y="7040"/>
                    </a:lnTo>
                    <a:cubicBezTo>
                      <a:pt x="478" y="6214"/>
                      <a:pt x="386" y="5349"/>
                      <a:pt x="329" y="4477"/>
                    </a:cubicBezTo>
                    <a:cubicBezTo>
                      <a:pt x="283" y="3739"/>
                      <a:pt x="259" y="2986"/>
                      <a:pt x="259" y="2245"/>
                    </a:cubicBezTo>
                    <a:cubicBezTo>
                      <a:pt x="259" y="1504"/>
                      <a:pt x="283" y="755"/>
                      <a:pt x="329" y="1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7"/>
              <p:cNvSpPr/>
              <p:nvPr/>
            </p:nvSpPr>
            <p:spPr>
              <a:xfrm>
                <a:off x="4915550" y="4808900"/>
                <a:ext cx="13300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603" extrusionOk="0">
                    <a:moveTo>
                      <a:pt x="275" y="0"/>
                    </a:moveTo>
                    <a:cubicBezTo>
                      <a:pt x="149" y="835"/>
                      <a:pt x="58" y="1707"/>
                      <a:pt x="0" y="2588"/>
                    </a:cubicBezTo>
                    <a:lnTo>
                      <a:pt x="259" y="2603"/>
                    </a:lnTo>
                    <a:cubicBezTo>
                      <a:pt x="316" y="1729"/>
                      <a:pt x="408" y="867"/>
                      <a:pt x="532" y="39"/>
                    </a:cubicBez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7"/>
              <p:cNvSpPr/>
              <p:nvPr/>
            </p:nvSpPr>
            <p:spPr>
              <a:xfrm>
                <a:off x="4922400" y="4648700"/>
                <a:ext cx="12300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6446" extrusionOk="0">
                    <a:moveTo>
                      <a:pt x="3280" y="0"/>
                    </a:moveTo>
                    <a:cubicBezTo>
                      <a:pt x="1857" y="0"/>
                      <a:pt x="602" y="2455"/>
                      <a:pt x="1" y="6406"/>
                    </a:cubicBezTo>
                    <a:lnTo>
                      <a:pt x="258" y="6446"/>
                    </a:lnTo>
                    <a:cubicBezTo>
                      <a:pt x="828" y="2686"/>
                      <a:pt x="2016" y="259"/>
                      <a:pt x="3280" y="259"/>
                    </a:cubicBezTo>
                    <a:cubicBezTo>
                      <a:pt x="3770" y="259"/>
                      <a:pt x="4245" y="617"/>
                      <a:pt x="4700" y="1320"/>
                    </a:cubicBezTo>
                    <a:lnTo>
                      <a:pt x="4920" y="1179"/>
                    </a:lnTo>
                    <a:cubicBezTo>
                      <a:pt x="4414" y="395"/>
                      <a:pt x="3862" y="0"/>
                      <a:pt x="32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37"/>
              <p:cNvSpPr/>
              <p:nvPr/>
            </p:nvSpPr>
            <p:spPr>
              <a:xfrm>
                <a:off x="4742050" y="4789400"/>
                <a:ext cx="531875" cy="280775"/>
              </a:xfrm>
              <a:custGeom>
                <a:avLst/>
                <a:gdLst/>
                <a:ahLst/>
                <a:cxnLst/>
                <a:rect l="l" t="t" r="r" b="b"/>
                <a:pathLst>
                  <a:path w="21275" h="11231" extrusionOk="0">
                    <a:moveTo>
                      <a:pt x="3050" y="0"/>
                    </a:moveTo>
                    <a:cubicBezTo>
                      <a:pt x="1531" y="0"/>
                      <a:pt x="515" y="374"/>
                      <a:pt x="195" y="1109"/>
                    </a:cubicBezTo>
                    <a:cubicBezTo>
                      <a:pt x="1" y="1550"/>
                      <a:pt x="64" y="2080"/>
                      <a:pt x="379" y="2686"/>
                    </a:cubicBezTo>
                    <a:lnTo>
                      <a:pt x="611" y="2565"/>
                    </a:lnTo>
                    <a:cubicBezTo>
                      <a:pt x="333" y="2032"/>
                      <a:pt x="274" y="1577"/>
                      <a:pt x="434" y="1213"/>
                    </a:cubicBezTo>
                    <a:cubicBezTo>
                      <a:pt x="711" y="580"/>
                      <a:pt x="1643" y="259"/>
                      <a:pt x="3032" y="259"/>
                    </a:cubicBezTo>
                    <a:cubicBezTo>
                      <a:pt x="4161" y="259"/>
                      <a:pt x="5591" y="471"/>
                      <a:pt x="7215" y="899"/>
                    </a:cubicBezTo>
                    <a:lnTo>
                      <a:pt x="7310" y="927"/>
                    </a:lnTo>
                    <a:cubicBezTo>
                      <a:pt x="8373" y="1216"/>
                      <a:pt x="9419" y="1560"/>
                      <a:pt x="10444" y="1961"/>
                    </a:cubicBezTo>
                    <a:cubicBezTo>
                      <a:pt x="10896" y="2133"/>
                      <a:pt x="11364" y="2327"/>
                      <a:pt x="11841" y="2535"/>
                    </a:cubicBezTo>
                    <a:cubicBezTo>
                      <a:pt x="12546" y="2846"/>
                      <a:pt x="13226" y="3168"/>
                      <a:pt x="13856" y="3495"/>
                    </a:cubicBezTo>
                    <a:cubicBezTo>
                      <a:pt x="15217" y="4195"/>
                      <a:pt x="16440" y="4945"/>
                      <a:pt x="17494" y="5720"/>
                    </a:cubicBezTo>
                    <a:cubicBezTo>
                      <a:pt x="19833" y="7445"/>
                      <a:pt x="20976" y="9053"/>
                      <a:pt x="20554" y="10019"/>
                    </a:cubicBezTo>
                    <a:cubicBezTo>
                      <a:pt x="20284" y="10637"/>
                      <a:pt x="19362" y="10973"/>
                      <a:pt x="17945" y="10973"/>
                    </a:cubicBezTo>
                    <a:cubicBezTo>
                      <a:pt x="17896" y="10973"/>
                      <a:pt x="17847" y="10972"/>
                      <a:pt x="17798" y="10971"/>
                    </a:cubicBezTo>
                    <a:lnTo>
                      <a:pt x="17792" y="11230"/>
                    </a:lnTo>
                    <a:lnTo>
                      <a:pt x="17953" y="11230"/>
                    </a:lnTo>
                    <a:cubicBezTo>
                      <a:pt x="19496" y="11230"/>
                      <a:pt x="20475" y="10847"/>
                      <a:pt x="20792" y="10123"/>
                    </a:cubicBezTo>
                    <a:cubicBezTo>
                      <a:pt x="21274" y="9021"/>
                      <a:pt x="20128" y="7342"/>
                      <a:pt x="17648" y="5512"/>
                    </a:cubicBezTo>
                    <a:cubicBezTo>
                      <a:pt x="16583" y="4729"/>
                      <a:pt x="15348" y="3972"/>
                      <a:pt x="13975" y="3264"/>
                    </a:cubicBezTo>
                    <a:cubicBezTo>
                      <a:pt x="13340" y="2935"/>
                      <a:pt x="12657" y="2610"/>
                      <a:pt x="11947" y="2296"/>
                    </a:cubicBezTo>
                    <a:cubicBezTo>
                      <a:pt x="11466" y="2088"/>
                      <a:pt x="10991" y="1892"/>
                      <a:pt x="10538" y="1717"/>
                    </a:cubicBezTo>
                    <a:cubicBezTo>
                      <a:pt x="9535" y="1325"/>
                      <a:pt x="8513" y="986"/>
                      <a:pt x="7475" y="702"/>
                    </a:cubicBezTo>
                    <a:lnTo>
                      <a:pt x="7378" y="675"/>
                    </a:lnTo>
                    <a:cubicBezTo>
                      <a:pt x="5695" y="223"/>
                      <a:pt x="4222" y="0"/>
                      <a:pt x="30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37"/>
              <p:cNvSpPr/>
              <p:nvPr/>
            </p:nvSpPr>
            <p:spPr>
              <a:xfrm>
                <a:off x="4788000" y="4896750"/>
                <a:ext cx="342625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3705" h="6690" extrusionOk="0">
                    <a:moveTo>
                      <a:pt x="180" y="0"/>
                    </a:moveTo>
                    <a:lnTo>
                      <a:pt x="1" y="189"/>
                    </a:lnTo>
                    <a:cubicBezTo>
                      <a:pt x="474" y="630"/>
                      <a:pt x="975" y="1043"/>
                      <a:pt x="1500" y="1424"/>
                    </a:cubicBezTo>
                    <a:cubicBezTo>
                      <a:pt x="2563" y="2208"/>
                      <a:pt x="3798" y="2964"/>
                      <a:pt x="5172" y="3674"/>
                    </a:cubicBezTo>
                    <a:cubicBezTo>
                      <a:pt x="5820" y="4008"/>
                      <a:pt x="6503" y="4335"/>
                      <a:pt x="7204" y="4642"/>
                    </a:cubicBezTo>
                    <a:cubicBezTo>
                      <a:pt x="7656" y="4839"/>
                      <a:pt x="8128" y="5034"/>
                      <a:pt x="8606" y="5219"/>
                    </a:cubicBezTo>
                    <a:cubicBezTo>
                      <a:pt x="9642" y="5623"/>
                      <a:pt x="10698" y="5970"/>
                      <a:pt x="11771" y="6262"/>
                    </a:cubicBezTo>
                    <a:cubicBezTo>
                      <a:pt x="12420" y="6437"/>
                      <a:pt x="13055" y="6582"/>
                      <a:pt x="13657" y="6689"/>
                    </a:cubicBezTo>
                    <a:lnTo>
                      <a:pt x="13704" y="6434"/>
                    </a:lnTo>
                    <a:cubicBezTo>
                      <a:pt x="13108" y="6326"/>
                      <a:pt x="12480" y="6185"/>
                      <a:pt x="11839" y="6011"/>
                    </a:cubicBezTo>
                    <a:cubicBezTo>
                      <a:pt x="10775" y="5722"/>
                      <a:pt x="9727" y="5378"/>
                      <a:pt x="8700" y="4976"/>
                    </a:cubicBezTo>
                    <a:cubicBezTo>
                      <a:pt x="8226" y="4793"/>
                      <a:pt x="7758" y="4599"/>
                      <a:pt x="7308" y="4403"/>
                    </a:cubicBezTo>
                    <a:cubicBezTo>
                      <a:pt x="6613" y="4098"/>
                      <a:pt x="5935" y="3775"/>
                      <a:pt x="5291" y="3443"/>
                    </a:cubicBezTo>
                    <a:cubicBezTo>
                      <a:pt x="3929" y="2741"/>
                      <a:pt x="2704" y="1991"/>
                      <a:pt x="1653" y="1216"/>
                    </a:cubicBezTo>
                    <a:cubicBezTo>
                      <a:pt x="1093" y="802"/>
                      <a:pt x="597" y="394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37"/>
              <p:cNvSpPr/>
              <p:nvPr/>
            </p:nvSpPr>
            <p:spPr>
              <a:xfrm>
                <a:off x="4734825" y="4789350"/>
                <a:ext cx="53910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21564" h="11233" extrusionOk="0">
                    <a:moveTo>
                      <a:pt x="18247" y="260"/>
                    </a:moveTo>
                    <a:cubicBezTo>
                      <a:pt x="19634" y="260"/>
                      <a:pt x="20565" y="580"/>
                      <a:pt x="20843" y="1213"/>
                    </a:cubicBezTo>
                    <a:cubicBezTo>
                      <a:pt x="21265" y="2182"/>
                      <a:pt x="20122" y="3787"/>
                      <a:pt x="17783" y="5512"/>
                    </a:cubicBezTo>
                    <a:cubicBezTo>
                      <a:pt x="16732" y="6284"/>
                      <a:pt x="15508" y="7034"/>
                      <a:pt x="14145" y="7739"/>
                    </a:cubicBezTo>
                    <a:cubicBezTo>
                      <a:pt x="13515" y="8067"/>
                      <a:pt x="12835" y="8388"/>
                      <a:pt x="12130" y="8699"/>
                    </a:cubicBezTo>
                    <a:cubicBezTo>
                      <a:pt x="11675" y="8899"/>
                      <a:pt x="11205" y="9093"/>
                      <a:pt x="10733" y="9272"/>
                    </a:cubicBezTo>
                    <a:cubicBezTo>
                      <a:pt x="9708" y="9672"/>
                      <a:pt x="8662" y="10018"/>
                      <a:pt x="7599" y="10304"/>
                    </a:cubicBezTo>
                    <a:lnTo>
                      <a:pt x="7504" y="10333"/>
                    </a:lnTo>
                    <a:cubicBezTo>
                      <a:pt x="5879" y="10762"/>
                      <a:pt x="4449" y="10975"/>
                      <a:pt x="3320" y="10975"/>
                    </a:cubicBezTo>
                    <a:cubicBezTo>
                      <a:pt x="1932" y="10975"/>
                      <a:pt x="1000" y="10654"/>
                      <a:pt x="723" y="10019"/>
                    </a:cubicBezTo>
                    <a:cubicBezTo>
                      <a:pt x="298" y="9052"/>
                      <a:pt x="1441" y="7446"/>
                      <a:pt x="3780" y="5720"/>
                    </a:cubicBezTo>
                    <a:cubicBezTo>
                      <a:pt x="4828" y="4950"/>
                      <a:pt x="6052" y="4203"/>
                      <a:pt x="7418" y="3496"/>
                    </a:cubicBezTo>
                    <a:lnTo>
                      <a:pt x="7483" y="3462"/>
                    </a:lnTo>
                    <a:cubicBezTo>
                      <a:pt x="8102" y="3143"/>
                      <a:pt x="8757" y="2833"/>
                      <a:pt x="9435" y="2535"/>
                    </a:cubicBezTo>
                    <a:cubicBezTo>
                      <a:pt x="9873" y="2344"/>
                      <a:pt x="10330" y="2153"/>
                      <a:pt x="10827" y="1961"/>
                    </a:cubicBezTo>
                    <a:cubicBezTo>
                      <a:pt x="11854" y="1559"/>
                      <a:pt x="12902" y="1215"/>
                      <a:pt x="13966" y="927"/>
                    </a:cubicBezTo>
                    <a:cubicBezTo>
                      <a:pt x="15631" y="480"/>
                      <a:pt x="17096" y="260"/>
                      <a:pt x="18247" y="260"/>
                    </a:cubicBezTo>
                    <a:close/>
                    <a:moveTo>
                      <a:pt x="18227" y="1"/>
                    </a:moveTo>
                    <a:cubicBezTo>
                      <a:pt x="17054" y="1"/>
                      <a:pt x="15581" y="224"/>
                      <a:pt x="13898" y="677"/>
                    </a:cubicBezTo>
                    <a:cubicBezTo>
                      <a:pt x="12825" y="966"/>
                      <a:pt x="11769" y="1314"/>
                      <a:pt x="10733" y="1717"/>
                    </a:cubicBezTo>
                    <a:cubicBezTo>
                      <a:pt x="10231" y="1913"/>
                      <a:pt x="9774" y="2102"/>
                      <a:pt x="9331" y="2296"/>
                    </a:cubicBezTo>
                    <a:cubicBezTo>
                      <a:pt x="8626" y="2605"/>
                      <a:pt x="7945" y="2932"/>
                      <a:pt x="7299" y="3261"/>
                    </a:cubicBezTo>
                    <a:lnTo>
                      <a:pt x="7229" y="3300"/>
                    </a:lnTo>
                    <a:cubicBezTo>
                      <a:pt x="5877" y="4002"/>
                      <a:pt x="4666" y="4746"/>
                      <a:pt x="3627" y="5512"/>
                    </a:cubicBezTo>
                    <a:cubicBezTo>
                      <a:pt x="1147" y="7338"/>
                      <a:pt x="0" y="9021"/>
                      <a:pt x="484" y="10123"/>
                    </a:cubicBezTo>
                    <a:cubicBezTo>
                      <a:pt x="806" y="10858"/>
                      <a:pt x="1821" y="11232"/>
                      <a:pt x="3339" y="11232"/>
                    </a:cubicBezTo>
                    <a:cubicBezTo>
                      <a:pt x="4513" y="11232"/>
                      <a:pt x="5984" y="11009"/>
                      <a:pt x="7667" y="10558"/>
                    </a:cubicBezTo>
                    <a:lnTo>
                      <a:pt x="7764" y="10530"/>
                    </a:lnTo>
                    <a:cubicBezTo>
                      <a:pt x="8744" y="10266"/>
                      <a:pt x="9773" y="9924"/>
                      <a:pt x="10827" y="9515"/>
                    </a:cubicBezTo>
                    <a:cubicBezTo>
                      <a:pt x="11302" y="9333"/>
                      <a:pt x="11774" y="9137"/>
                      <a:pt x="12236" y="8938"/>
                    </a:cubicBezTo>
                    <a:cubicBezTo>
                      <a:pt x="12946" y="8624"/>
                      <a:pt x="13629" y="8301"/>
                      <a:pt x="14264" y="7970"/>
                    </a:cubicBezTo>
                    <a:cubicBezTo>
                      <a:pt x="15639" y="7260"/>
                      <a:pt x="16874" y="6502"/>
                      <a:pt x="17937" y="5720"/>
                    </a:cubicBezTo>
                    <a:cubicBezTo>
                      <a:pt x="20417" y="3894"/>
                      <a:pt x="21563" y="2211"/>
                      <a:pt x="21081" y="1109"/>
                    </a:cubicBezTo>
                    <a:cubicBezTo>
                      <a:pt x="20759" y="374"/>
                      <a:pt x="19744" y="1"/>
                      <a:pt x="18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37"/>
              <p:cNvSpPr/>
              <p:nvPr/>
            </p:nvSpPr>
            <p:spPr>
              <a:xfrm>
                <a:off x="5025425" y="4676500"/>
                <a:ext cx="637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290" extrusionOk="0">
                    <a:moveTo>
                      <a:pt x="1231" y="0"/>
                    </a:moveTo>
                    <a:cubicBezTo>
                      <a:pt x="1048" y="0"/>
                      <a:pt x="862" y="44"/>
                      <a:pt x="688" y="138"/>
                    </a:cubicBezTo>
                    <a:cubicBezTo>
                      <a:pt x="230" y="391"/>
                      <a:pt x="0" y="920"/>
                      <a:pt x="130" y="1426"/>
                    </a:cubicBezTo>
                    <a:cubicBezTo>
                      <a:pt x="259" y="1932"/>
                      <a:pt x="714" y="2288"/>
                      <a:pt x="1237" y="2290"/>
                    </a:cubicBezTo>
                    <a:cubicBezTo>
                      <a:pt x="1241" y="2290"/>
                      <a:pt x="1246" y="2290"/>
                      <a:pt x="1250" y="2290"/>
                    </a:cubicBezTo>
                    <a:cubicBezTo>
                      <a:pt x="1373" y="2290"/>
                      <a:pt x="1495" y="2268"/>
                      <a:pt x="1611" y="2227"/>
                    </a:cubicBezTo>
                    <a:cubicBezTo>
                      <a:pt x="2242" y="2005"/>
                      <a:pt x="2548" y="1293"/>
                      <a:pt x="2279" y="682"/>
                    </a:cubicBezTo>
                    <a:cubicBezTo>
                      <a:pt x="2088" y="252"/>
                      <a:pt x="1668" y="0"/>
                      <a:pt x="12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37"/>
              <p:cNvSpPr/>
              <p:nvPr/>
            </p:nvSpPr>
            <p:spPr>
              <a:xfrm>
                <a:off x="5021875" y="4673275"/>
                <a:ext cx="709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549" extrusionOk="0">
                    <a:moveTo>
                      <a:pt x="1382" y="256"/>
                    </a:moveTo>
                    <a:cubicBezTo>
                      <a:pt x="1880" y="256"/>
                      <a:pt x="2304" y="614"/>
                      <a:pt x="2385" y="1104"/>
                    </a:cubicBezTo>
                    <a:cubicBezTo>
                      <a:pt x="2469" y="1596"/>
                      <a:pt x="2181" y="2075"/>
                      <a:pt x="1709" y="2235"/>
                    </a:cubicBezTo>
                    <a:cubicBezTo>
                      <a:pt x="1602" y="2271"/>
                      <a:pt x="1491" y="2289"/>
                      <a:pt x="1379" y="2289"/>
                    </a:cubicBezTo>
                    <a:cubicBezTo>
                      <a:pt x="914" y="2288"/>
                      <a:pt x="510" y="1973"/>
                      <a:pt x="394" y="1523"/>
                    </a:cubicBezTo>
                    <a:cubicBezTo>
                      <a:pt x="280" y="1073"/>
                      <a:pt x="484" y="603"/>
                      <a:pt x="892" y="380"/>
                    </a:cubicBezTo>
                    <a:cubicBezTo>
                      <a:pt x="1041" y="298"/>
                      <a:pt x="1208" y="257"/>
                      <a:pt x="1379" y="256"/>
                    </a:cubicBezTo>
                    <a:cubicBezTo>
                      <a:pt x="1380" y="256"/>
                      <a:pt x="1381" y="256"/>
                      <a:pt x="1382" y="256"/>
                    </a:cubicBezTo>
                    <a:close/>
                    <a:moveTo>
                      <a:pt x="1369" y="0"/>
                    </a:moveTo>
                    <a:cubicBezTo>
                      <a:pt x="1166" y="0"/>
                      <a:pt x="960" y="49"/>
                      <a:pt x="767" y="152"/>
                    </a:cubicBezTo>
                    <a:cubicBezTo>
                      <a:pt x="256" y="433"/>
                      <a:pt x="1" y="1022"/>
                      <a:pt x="144" y="1588"/>
                    </a:cubicBezTo>
                    <a:cubicBezTo>
                      <a:pt x="289" y="2151"/>
                      <a:pt x="796" y="2548"/>
                      <a:pt x="1379" y="2548"/>
                    </a:cubicBezTo>
                    <a:cubicBezTo>
                      <a:pt x="1383" y="2548"/>
                      <a:pt x="1388" y="2548"/>
                      <a:pt x="1393" y="2548"/>
                    </a:cubicBezTo>
                    <a:cubicBezTo>
                      <a:pt x="1530" y="2548"/>
                      <a:pt x="1666" y="2524"/>
                      <a:pt x="1794" y="2478"/>
                    </a:cubicBezTo>
                    <a:cubicBezTo>
                      <a:pt x="2494" y="2231"/>
                      <a:pt x="2835" y="1441"/>
                      <a:pt x="2535" y="761"/>
                    </a:cubicBezTo>
                    <a:cubicBezTo>
                      <a:pt x="2325" y="281"/>
                      <a:pt x="1857" y="0"/>
                      <a:pt x="1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37"/>
              <p:cNvSpPr/>
              <p:nvPr/>
            </p:nvSpPr>
            <p:spPr>
              <a:xfrm>
                <a:off x="5129225" y="5036750"/>
                <a:ext cx="57825" cy="5817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327" extrusionOk="0">
                    <a:moveTo>
                      <a:pt x="1161" y="0"/>
                    </a:moveTo>
                    <a:cubicBezTo>
                      <a:pt x="605" y="0"/>
                      <a:pt x="122" y="403"/>
                      <a:pt x="32" y="962"/>
                    </a:cubicBezTo>
                    <a:cubicBezTo>
                      <a:pt x="21" y="1026"/>
                      <a:pt x="14" y="1091"/>
                      <a:pt x="14" y="1156"/>
                    </a:cubicBezTo>
                    <a:cubicBezTo>
                      <a:pt x="1" y="1788"/>
                      <a:pt x="503" y="2312"/>
                      <a:pt x="1135" y="2326"/>
                    </a:cubicBezTo>
                    <a:cubicBezTo>
                      <a:pt x="1144" y="2326"/>
                      <a:pt x="1152" y="2326"/>
                      <a:pt x="1160" y="2326"/>
                    </a:cubicBezTo>
                    <a:cubicBezTo>
                      <a:pt x="1783" y="2326"/>
                      <a:pt x="2292" y="1829"/>
                      <a:pt x="2305" y="1205"/>
                    </a:cubicBezTo>
                    <a:cubicBezTo>
                      <a:pt x="2307" y="1188"/>
                      <a:pt x="2307" y="1173"/>
                      <a:pt x="2307" y="1156"/>
                    </a:cubicBezTo>
                    <a:cubicBezTo>
                      <a:pt x="2312" y="556"/>
                      <a:pt x="1856" y="55"/>
                      <a:pt x="1260" y="4"/>
                    </a:cubicBezTo>
                    <a:cubicBezTo>
                      <a:pt x="1227" y="1"/>
                      <a:pt x="1194" y="0"/>
                      <a:pt x="1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37"/>
              <p:cNvSpPr/>
              <p:nvPr/>
            </p:nvSpPr>
            <p:spPr>
              <a:xfrm>
                <a:off x="5126350" y="5033500"/>
                <a:ext cx="63925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62" extrusionOk="0">
                    <a:moveTo>
                      <a:pt x="1274" y="269"/>
                    </a:moveTo>
                    <a:cubicBezTo>
                      <a:pt x="1275" y="269"/>
                      <a:pt x="1276" y="269"/>
                      <a:pt x="1278" y="269"/>
                    </a:cubicBezTo>
                    <a:cubicBezTo>
                      <a:pt x="1838" y="269"/>
                      <a:pt x="2291" y="724"/>
                      <a:pt x="2293" y="1284"/>
                    </a:cubicBezTo>
                    <a:cubicBezTo>
                      <a:pt x="2293" y="1298"/>
                      <a:pt x="2293" y="1311"/>
                      <a:pt x="2291" y="1327"/>
                    </a:cubicBezTo>
                    <a:cubicBezTo>
                      <a:pt x="2279" y="1880"/>
                      <a:pt x="1826" y="2320"/>
                      <a:pt x="1276" y="2320"/>
                    </a:cubicBezTo>
                    <a:cubicBezTo>
                      <a:pt x="1268" y="2320"/>
                      <a:pt x="1261" y="2320"/>
                      <a:pt x="1254" y="2320"/>
                    </a:cubicBezTo>
                    <a:cubicBezTo>
                      <a:pt x="693" y="2309"/>
                      <a:pt x="247" y="1844"/>
                      <a:pt x="259" y="1284"/>
                    </a:cubicBezTo>
                    <a:cubicBezTo>
                      <a:pt x="259" y="1226"/>
                      <a:pt x="266" y="1170"/>
                      <a:pt x="276" y="1114"/>
                    </a:cubicBezTo>
                    <a:cubicBezTo>
                      <a:pt x="359" y="626"/>
                      <a:pt x="780" y="269"/>
                      <a:pt x="1274" y="269"/>
                    </a:cubicBezTo>
                    <a:close/>
                    <a:moveTo>
                      <a:pt x="1278" y="0"/>
                    </a:moveTo>
                    <a:cubicBezTo>
                      <a:pt x="658" y="0"/>
                      <a:pt x="122" y="448"/>
                      <a:pt x="19" y="1069"/>
                    </a:cubicBezTo>
                    <a:cubicBezTo>
                      <a:pt x="7" y="1141"/>
                      <a:pt x="0" y="1212"/>
                      <a:pt x="0" y="1286"/>
                    </a:cubicBezTo>
                    <a:cubicBezTo>
                      <a:pt x="0" y="1991"/>
                      <a:pt x="572" y="2562"/>
                      <a:pt x="1278" y="2562"/>
                    </a:cubicBezTo>
                    <a:cubicBezTo>
                      <a:pt x="1962" y="2562"/>
                      <a:pt x="2523" y="2025"/>
                      <a:pt x="2550" y="1352"/>
                    </a:cubicBezTo>
                    <a:cubicBezTo>
                      <a:pt x="2553" y="1330"/>
                      <a:pt x="2553" y="1310"/>
                      <a:pt x="2553" y="1286"/>
                    </a:cubicBezTo>
                    <a:cubicBezTo>
                      <a:pt x="2557" y="620"/>
                      <a:pt x="2049" y="63"/>
                      <a:pt x="1387" y="5"/>
                    </a:cubicBezTo>
                    <a:cubicBezTo>
                      <a:pt x="1350" y="2"/>
                      <a:pt x="1314" y="0"/>
                      <a:pt x="12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37"/>
              <p:cNvSpPr/>
              <p:nvPr/>
            </p:nvSpPr>
            <p:spPr>
              <a:xfrm>
                <a:off x="4737475" y="4850750"/>
                <a:ext cx="62350" cy="573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292" extrusionOk="0">
                    <a:moveTo>
                      <a:pt x="1279" y="1"/>
                    </a:moveTo>
                    <a:cubicBezTo>
                      <a:pt x="1278" y="1"/>
                      <a:pt x="1277" y="1"/>
                      <a:pt x="1276" y="1"/>
                    </a:cubicBezTo>
                    <a:cubicBezTo>
                      <a:pt x="1065" y="1"/>
                      <a:pt x="858" y="60"/>
                      <a:pt x="678" y="171"/>
                    </a:cubicBezTo>
                    <a:cubicBezTo>
                      <a:pt x="191" y="471"/>
                      <a:pt x="0" y="1084"/>
                      <a:pt x="230" y="1607"/>
                    </a:cubicBezTo>
                    <a:cubicBezTo>
                      <a:pt x="418" y="2031"/>
                      <a:pt x="835" y="2291"/>
                      <a:pt x="1279" y="2291"/>
                    </a:cubicBezTo>
                    <a:cubicBezTo>
                      <a:pt x="1383" y="2291"/>
                      <a:pt x="1488" y="2277"/>
                      <a:pt x="1593" y="2247"/>
                    </a:cubicBezTo>
                    <a:cubicBezTo>
                      <a:pt x="2143" y="2091"/>
                      <a:pt x="2494" y="1552"/>
                      <a:pt x="2414" y="985"/>
                    </a:cubicBezTo>
                    <a:cubicBezTo>
                      <a:pt x="2334" y="421"/>
                      <a:pt x="1850" y="1"/>
                      <a:pt x="1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37"/>
              <p:cNvSpPr/>
              <p:nvPr/>
            </p:nvSpPr>
            <p:spPr>
              <a:xfrm>
                <a:off x="4734775" y="4847525"/>
                <a:ext cx="666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552" extrusionOk="0">
                    <a:moveTo>
                      <a:pt x="1388" y="259"/>
                    </a:moveTo>
                    <a:cubicBezTo>
                      <a:pt x="1799" y="259"/>
                      <a:pt x="2168" y="507"/>
                      <a:pt x="2326" y="886"/>
                    </a:cubicBezTo>
                    <a:cubicBezTo>
                      <a:pt x="2484" y="1266"/>
                      <a:pt x="2397" y="1703"/>
                      <a:pt x="2106" y="1996"/>
                    </a:cubicBezTo>
                    <a:cubicBezTo>
                      <a:pt x="1912" y="2191"/>
                      <a:pt x="1652" y="2295"/>
                      <a:pt x="1386" y="2295"/>
                    </a:cubicBezTo>
                    <a:cubicBezTo>
                      <a:pt x="1255" y="2295"/>
                      <a:pt x="1123" y="2270"/>
                      <a:pt x="997" y="2218"/>
                    </a:cubicBezTo>
                    <a:cubicBezTo>
                      <a:pt x="617" y="2059"/>
                      <a:pt x="369" y="1688"/>
                      <a:pt x="369" y="1278"/>
                    </a:cubicBezTo>
                    <a:cubicBezTo>
                      <a:pt x="367" y="923"/>
                      <a:pt x="551" y="593"/>
                      <a:pt x="854" y="411"/>
                    </a:cubicBezTo>
                    <a:cubicBezTo>
                      <a:pt x="1012" y="312"/>
                      <a:pt x="1196" y="259"/>
                      <a:pt x="1384" y="259"/>
                    </a:cubicBezTo>
                    <a:cubicBezTo>
                      <a:pt x="1385" y="259"/>
                      <a:pt x="1387" y="259"/>
                      <a:pt x="1388" y="259"/>
                    </a:cubicBezTo>
                    <a:close/>
                    <a:moveTo>
                      <a:pt x="1375" y="0"/>
                    </a:moveTo>
                    <a:cubicBezTo>
                      <a:pt x="1143" y="0"/>
                      <a:pt x="915" y="66"/>
                      <a:pt x="718" y="189"/>
                    </a:cubicBezTo>
                    <a:cubicBezTo>
                      <a:pt x="231" y="487"/>
                      <a:pt x="1" y="1073"/>
                      <a:pt x="156" y="1623"/>
                    </a:cubicBezTo>
                    <a:cubicBezTo>
                      <a:pt x="310" y="2172"/>
                      <a:pt x="811" y="2552"/>
                      <a:pt x="1380" y="2552"/>
                    </a:cubicBezTo>
                    <a:cubicBezTo>
                      <a:pt x="1381" y="2552"/>
                      <a:pt x="1383" y="2552"/>
                      <a:pt x="1384" y="2552"/>
                    </a:cubicBezTo>
                    <a:cubicBezTo>
                      <a:pt x="1736" y="2552"/>
                      <a:pt x="2072" y="2407"/>
                      <a:pt x="2312" y="2151"/>
                    </a:cubicBezTo>
                    <a:cubicBezTo>
                      <a:pt x="2537" y="1916"/>
                      <a:pt x="2663" y="1603"/>
                      <a:pt x="2661" y="1278"/>
                    </a:cubicBezTo>
                    <a:cubicBezTo>
                      <a:pt x="2661" y="571"/>
                      <a:pt x="2089" y="0"/>
                      <a:pt x="1384" y="0"/>
                    </a:cubicBezTo>
                    <a:cubicBezTo>
                      <a:pt x="1381" y="0"/>
                      <a:pt x="1378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" name="Ovale 4"/>
            <p:cNvSpPr/>
            <p:nvPr/>
          </p:nvSpPr>
          <p:spPr>
            <a:xfrm>
              <a:off x="7194943" y="2075073"/>
              <a:ext cx="161883" cy="16188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135" y="2518387"/>
            <a:ext cx="2493182" cy="20464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" grpId="0" build="p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3.4 La Tavola Periodica · PiTes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448" y="901065"/>
            <a:ext cx="6479540" cy="42424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76200" y="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Calibri Light" panose="020F0302020204030204" pitchFamily="34" charset="0"/>
                <a:ea typeface="Calibri" panose="020F0502020204030204" pitchFamily="34" charset="0"/>
              </a:rPr>
              <a:t>Fino ad ora sono stati scoperti 98 tipi di atomi “naturali” differenti; inoltre gli scienziati hanno creato in laboratorio altri 20 tipi di atomi che non esistono in natura.</a:t>
            </a:r>
          </a:p>
          <a:p>
            <a:r>
              <a:rPr lang="it-IT" sz="1800" b="1" dirty="0">
                <a:latin typeface="Calibri Light" panose="020F0302020204030204" pitchFamily="34" charset="0"/>
                <a:ea typeface="Calibri" panose="020F0502020204030204" pitchFamily="34" charset="0"/>
              </a:rPr>
              <a:t>Dalla combinazione di tutti questi 118 tipi di atomi si ottengono tutte le sostanze conosciute</a:t>
            </a:r>
            <a:r>
              <a:rPr lang="it-IT" sz="1800" dirty="0"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it-IT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79127" y="901065"/>
            <a:ext cx="1136073" cy="3250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371599" y="4600228"/>
            <a:ext cx="1136073" cy="5432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639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o colloidale: più prezioso di quanto si creda - Salute in Er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883" y="1981197"/>
            <a:ext cx="2817669" cy="28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85090" y="493615"/>
            <a:ext cx="7405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Se le sostanze sono formate da atomi uguali si chiamano elementi chimici. </a:t>
            </a:r>
            <a:r>
              <a:rPr lang="it-IT" sz="2000" dirty="0">
                <a:latin typeface="Calibri Light" panose="020F0302020204030204" pitchFamily="34" charset="0"/>
                <a:ea typeface="Calibri" panose="020F0502020204030204" pitchFamily="34" charset="0"/>
              </a:rPr>
              <a:t>Ad esempio l’oro (</a:t>
            </a:r>
            <a:r>
              <a:rPr lang="it-IT" sz="2000" b="1" dirty="0" err="1">
                <a:latin typeface="Calibri Light" panose="020F0302020204030204" pitchFamily="34" charset="0"/>
                <a:ea typeface="Calibri" panose="020F0502020204030204" pitchFamily="34" charset="0"/>
              </a:rPr>
              <a:t>Au</a:t>
            </a:r>
            <a:r>
              <a:rPr lang="it-IT" sz="2000" dirty="0">
                <a:latin typeface="Calibri Light" panose="020F0302020204030204" pitchFamily="34" charset="0"/>
                <a:ea typeface="Calibri" panose="020F0502020204030204" pitchFamily="34" charset="0"/>
              </a:rPr>
              <a:t>) è un elemento chimico perché formato solo da atomi di </a:t>
            </a:r>
            <a:r>
              <a:rPr lang="it-IT" sz="2000" dirty="0" err="1">
                <a:latin typeface="Calibri Light" panose="020F0302020204030204" pitchFamily="34" charset="0"/>
                <a:ea typeface="Calibri" panose="020F0502020204030204" pitchFamily="34" charset="0"/>
              </a:rPr>
              <a:t>Au</a:t>
            </a:r>
            <a:r>
              <a:rPr lang="it-IT" sz="2000" dirty="0"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it-IT" sz="20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911" y="1773381"/>
            <a:ext cx="1222635" cy="1298864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816" y="1123901"/>
            <a:ext cx="1222635" cy="1298864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721" y="1565469"/>
            <a:ext cx="1222635" cy="1298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Molecola dell'acqua spiegato semplice - Studia Rap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8" y="1398441"/>
            <a:ext cx="3605934" cy="2403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778163" y="382778"/>
            <a:ext cx="7405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Se le sostanze sono formate da atomi diversi si chiamano composti chimici. </a:t>
            </a:r>
            <a:r>
              <a:rPr lang="it-IT" sz="2000" dirty="0"/>
              <a:t>Ad esempio l’acqua è un composto chimico (H</a:t>
            </a:r>
            <a:r>
              <a:rPr lang="it-IT" sz="2000" baseline="-25000" dirty="0"/>
              <a:t>2</a:t>
            </a:r>
            <a:r>
              <a:rPr lang="it-IT" sz="2000" dirty="0"/>
              <a:t>O) perché formato da atomi di idrogeno e di ossigeno.</a:t>
            </a:r>
            <a:endParaRPr lang="it-IT" sz="20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059" y="1758661"/>
            <a:ext cx="6035067" cy="315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4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78163" y="382778"/>
            <a:ext cx="7405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/>
              <a:t>Gli atomi sono tenuti insieme da forze chiamate legami</a:t>
            </a:r>
            <a:r>
              <a:rPr lang="it-IT" sz="2000" dirty="0"/>
              <a:t>. </a:t>
            </a:r>
            <a:endParaRPr lang="it-IT" sz="20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778163" y="903904"/>
            <a:ext cx="52416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latin typeface="Calibri Light" panose="020F0302020204030204" pitchFamily="34" charset="0"/>
                <a:ea typeface="Calibri" panose="020F0502020204030204" pitchFamily="34" charset="0"/>
              </a:rPr>
              <a:t>Osserviamo su questo sito alcune molecole in 3D: </a:t>
            </a:r>
            <a:r>
              <a:rPr lang="it-IT" sz="2000" u="sng" dirty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hlinkClick r:id="rId3"/>
              </a:rPr>
              <a:t>https://molview.org</a:t>
            </a:r>
            <a:r>
              <a:rPr lang="it-IT" sz="2000" u="sng" dirty="0" smtClean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  <a:hlinkClick r:id="rId3"/>
              </a:rPr>
              <a:t>/</a:t>
            </a:r>
            <a:r>
              <a:rPr lang="it-IT" sz="2000" u="sng" dirty="0" smtClean="0">
                <a:solidFill>
                  <a:srgbClr val="0563C1"/>
                </a:solidFill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it-IT" sz="2000" dirty="0"/>
          </a:p>
        </p:txBody>
      </p:sp>
      <p:pic>
        <p:nvPicPr>
          <p:cNvPr id="3074" name="Picture 2" descr="Acqua - Ok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03904"/>
            <a:ext cx="2786207" cy="20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713509" y="192049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Osserviamo queste molecole: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Acqua</a:t>
            </a: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H₂O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Glucosio: C₆H₁₂O₆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Cloruro di sodio (sale da tavola): </a:t>
            </a:r>
            <a:r>
              <a:rPr lang="it-IT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NaCl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Ammoniaca: NH₃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Alcool etilico (etanolo): C₂H₅OH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4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4" name="Google Shape;564;p36"/>
          <p:cNvCxnSpPr/>
          <p:nvPr/>
        </p:nvCxnSpPr>
        <p:spPr>
          <a:xfrm rot="10800000">
            <a:off x="1290477" y="1410464"/>
            <a:ext cx="4843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89" name="Google Shape;589;p36"/>
          <p:cNvGrpSpPr/>
          <p:nvPr/>
        </p:nvGrpSpPr>
        <p:grpSpPr>
          <a:xfrm>
            <a:off x="8198594" y="3983918"/>
            <a:ext cx="232185" cy="232108"/>
            <a:chOff x="2909075" y="5346425"/>
            <a:chExt cx="129200" cy="129150"/>
          </a:xfrm>
        </p:grpSpPr>
        <p:sp>
          <p:nvSpPr>
            <p:cNvPr id="590" name="Google Shape;590;p36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6"/>
          <p:cNvGrpSpPr/>
          <p:nvPr/>
        </p:nvGrpSpPr>
        <p:grpSpPr>
          <a:xfrm>
            <a:off x="664906" y="925218"/>
            <a:ext cx="232185" cy="232108"/>
            <a:chOff x="2909075" y="5346425"/>
            <a:chExt cx="129200" cy="129150"/>
          </a:xfrm>
        </p:grpSpPr>
        <p:sp>
          <p:nvSpPr>
            <p:cNvPr id="593" name="Google Shape;593;p36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36"/>
          <p:cNvGrpSpPr/>
          <p:nvPr/>
        </p:nvGrpSpPr>
        <p:grpSpPr>
          <a:xfrm>
            <a:off x="7915318" y="4347886"/>
            <a:ext cx="135542" cy="135478"/>
            <a:chOff x="3258519" y="1733474"/>
            <a:chExt cx="146263" cy="146194"/>
          </a:xfrm>
        </p:grpSpPr>
        <p:sp>
          <p:nvSpPr>
            <p:cNvPr id="596" name="Google Shape;596;p36"/>
            <p:cNvSpPr/>
            <p:nvPr/>
          </p:nvSpPr>
          <p:spPr>
            <a:xfrm>
              <a:off x="3323224" y="1733474"/>
              <a:ext cx="16893" cy="146194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258519" y="1798109"/>
              <a:ext cx="146263" cy="16917"/>
            </a:xfrm>
            <a:custGeom>
              <a:avLst/>
              <a:gdLst/>
              <a:ahLst/>
              <a:cxnLst/>
              <a:rect l="l" t="t" r="r" b="b"/>
              <a:pathLst>
                <a:path w="6329" h="732" extrusionOk="0">
                  <a:moveTo>
                    <a:pt x="1" y="1"/>
                  </a:moveTo>
                  <a:lnTo>
                    <a:pt x="1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6"/>
          <p:cNvGrpSpPr/>
          <p:nvPr/>
        </p:nvGrpSpPr>
        <p:grpSpPr>
          <a:xfrm>
            <a:off x="1037143" y="619136"/>
            <a:ext cx="135542" cy="135478"/>
            <a:chOff x="3258519" y="1733474"/>
            <a:chExt cx="146263" cy="146194"/>
          </a:xfrm>
        </p:grpSpPr>
        <p:sp>
          <p:nvSpPr>
            <p:cNvPr id="624" name="Google Shape;624;p36"/>
            <p:cNvSpPr/>
            <p:nvPr/>
          </p:nvSpPr>
          <p:spPr>
            <a:xfrm>
              <a:off x="3323224" y="1733474"/>
              <a:ext cx="16893" cy="146194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3258519" y="1798109"/>
              <a:ext cx="146263" cy="16917"/>
            </a:xfrm>
            <a:custGeom>
              <a:avLst/>
              <a:gdLst/>
              <a:ahLst/>
              <a:cxnLst/>
              <a:rect l="l" t="t" r="r" b="b"/>
              <a:pathLst>
                <a:path w="6329" h="732" extrusionOk="0">
                  <a:moveTo>
                    <a:pt x="1" y="1"/>
                  </a:moveTo>
                  <a:lnTo>
                    <a:pt x="1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ttangolo 3"/>
          <p:cNvSpPr/>
          <p:nvPr/>
        </p:nvSpPr>
        <p:spPr>
          <a:xfrm>
            <a:off x="1298878" y="394801"/>
            <a:ext cx="6210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In natura esistono due tipi di composti: </a:t>
            </a:r>
            <a:r>
              <a:rPr lang="it-IT" sz="2000" b="1" u="sng" dirty="0">
                <a:latin typeface="Calibri Light" panose="020F0302020204030204" pitchFamily="34" charset="0"/>
                <a:ea typeface="Calibri" panose="020F0502020204030204" pitchFamily="34" charset="0"/>
              </a:rPr>
              <a:t>organici</a:t>
            </a:r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 e </a:t>
            </a:r>
            <a:r>
              <a:rPr lang="it-IT" sz="2000" b="1" u="sng" dirty="0">
                <a:latin typeface="Calibri Light" panose="020F0302020204030204" pitchFamily="34" charset="0"/>
                <a:ea typeface="Calibri" panose="020F0502020204030204" pitchFamily="34" charset="0"/>
              </a:rPr>
              <a:t>inorganici</a:t>
            </a:r>
            <a:r>
              <a:rPr lang="it-IT" sz="2000" dirty="0">
                <a:latin typeface="Calibri Light" panose="020F0302020204030204" pitchFamily="34" charset="0"/>
                <a:ea typeface="Calibri" panose="020F0502020204030204" pitchFamily="34" charset="0"/>
              </a:rPr>
              <a:t>. </a:t>
            </a:r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Per questo la materia viene distinta in materia organica e materia inorganica.</a:t>
            </a:r>
            <a:endParaRPr lang="it-IT" sz="20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4127" y="1503567"/>
            <a:ext cx="350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>
                <a:latin typeface="Calibri Light" panose="020F0302020204030204" pitchFamily="34" charset="0"/>
                <a:ea typeface="Calibri" panose="020F0502020204030204" pitchFamily="34" charset="0"/>
              </a:rPr>
              <a:t>La materia organica è quella che compone la maggior parte del corpo degli gli esseri viventi. È formata in prevalenza da una lunga catena di carbonio (C) a cui si legano altri atomi</a:t>
            </a:r>
            <a:r>
              <a:rPr lang="it-IT" sz="1800" b="1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it-IT" sz="1800" dirty="0"/>
              <a:t>La materia organica più diffusa in natura è il glucosio (C</a:t>
            </a:r>
            <a:r>
              <a:rPr lang="it-IT" sz="1800" baseline="-25000" dirty="0"/>
              <a:t>6</a:t>
            </a:r>
            <a:r>
              <a:rPr lang="it-IT" sz="1800" dirty="0"/>
              <a:t>H</a:t>
            </a:r>
            <a:r>
              <a:rPr lang="it-IT" sz="1800" baseline="-25000" dirty="0"/>
              <a:t>12</a:t>
            </a:r>
            <a:r>
              <a:rPr lang="it-IT" sz="1800" dirty="0"/>
              <a:t>O</a:t>
            </a:r>
            <a:r>
              <a:rPr lang="it-IT" sz="1800" baseline="-25000" dirty="0"/>
              <a:t>6</a:t>
            </a:r>
            <a:r>
              <a:rPr lang="it-IT" sz="1800" dirty="0"/>
              <a:t>), che è la principale fonte di energia degli esseri viventi</a:t>
            </a:r>
            <a:r>
              <a:rPr lang="it-IT" sz="1800" dirty="0" smtClean="0"/>
              <a:t>.</a:t>
            </a:r>
            <a:endParaRPr lang="it-IT" sz="1800" dirty="0"/>
          </a:p>
        </p:txBody>
      </p:sp>
      <p:pic>
        <p:nvPicPr>
          <p:cNvPr id="4098" name="Picture 2" descr="Il glucosio: cos'è e dove si trova - Project inVict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73" y="2108707"/>
            <a:ext cx="4320000" cy="243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ZUCCHERO SEMOLATO DESPAR 1KG P.CAR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76" y="326707"/>
            <a:ext cx="1877865" cy="187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 txBox="1">
            <a:spLocks noGrp="1"/>
          </p:cNvSpPr>
          <p:nvPr>
            <p:ph type="title"/>
          </p:nvPr>
        </p:nvSpPr>
        <p:spPr>
          <a:xfrm>
            <a:off x="1678288" y="1063075"/>
            <a:ext cx="5787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 smtClean="0"/>
              <a:t>che cos’è la materia?</a:t>
            </a:r>
            <a:endParaRPr sz="6000" dirty="0"/>
          </a:p>
        </p:txBody>
      </p:sp>
      <p:sp>
        <p:nvSpPr>
          <p:cNvPr id="397" name="Google Shape;397;p34"/>
          <p:cNvSpPr txBox="1">
            <a:spLocks noGrp="1"/>
          </p:cNvSpPr>
          <p:nvPr>
            <p:ph type="subTitle" idx="1"/>
          </p:nvPr>
        </p:nvSpPr>
        <p:spPr>
          <a:xfrm>
            <a:off x="2049448" y="358115"/>
            <a:ext cx="42891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Chi di voi sa dirmi….</a:t>
            </a:r>
            <a:endParaRPr sz="2800" dirty="0"/>
          </a:p>
        </p:txBody>
      </p:sp>
      <p:grpSp>
        <p:nvGrpSpPr>
          <p:cNvPr id="398" name="Google Shape;398;p34"/>
          <p:cNvGrpSpPr/>
          <p:nvPr/>
        </p:nvGrpSpPr>
        <p:grpSpPr>
          <a:xfrm>
            <a:off x="713232" y="3089235"/>
            <a:ext cx="1049358" cy="1519375"/>
            <a:chOff x="882383" y="3027037"/>
            <a:chExt cx="1092285" cy="1581529"/>
          </a:xfrm>
        </p:grpSpPr>
        <p:sp>
          <p:nvSpPr>
            <p:cNvPr id="399" name="Google Shape;399;p34"/>
            <p:cNvSpPr/>
            <p:nvPr/>
          </p:nvSpPr>
          <p:spPr>
            <a:xfrm>
              <a:off x="975825" y="3846000"/>
              <a:ext cx="905400" cy="6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34"/>
            <p:cNvGrpSpPr/>
            <p:nvPr/>
          </p:nvGrpSpPr>
          <p:grpSpPr>
            <a:xfrm>
              <a:off x="882383" y="3027037"/>
              <a:ext cx="1092285" cy="1581529"/>
              <a:chOff x="1010500" y="2451025"/>
              <a:chExt cx="509200" cy="737275"/>
            </a:xfrm>
          </p:grpSpPr>
          <p:sp>
            <p:nvSpPr>
              <p:cNvPr id="401" name="Google Shape;401;p34"/>
              <p:cNvSpPr/>
              <p:nvPr/>
            </p:nvSpPr>
            <p:spPr>
              <a:xfrm>
                <a:off x="1208700" y="2454125"/>
                <a:ext cx="112150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4486" h="2455" extrusionOk="0">
                    <a:moveTo>
                      <a:pt x="0" y="1"/>
                    </a:moveTo>
                    <a:lnTo>
                      <a:pt x="0" y="2454"/>
                    </a:lnTo>
                    <a:lnTo>
                      <a:pt x="4485" y="2454"/>
                    </a:lnTo>
                    <a:lnTo>
                      <a:pt x="44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4"/>
              <p:cNvSpPr/>
              <p:nvPr/>
            </p:nvSpPr>
            <p:spPr>
              <a:xfrm>
                <a:off x="1346950" y="2981100"/>
                <a:ext cx="2757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58" extrusionOk="0">
                    <a:moveTo>
                      <a:pt x="530" y="0"/>
                    </a:moveTo>
                    <a:cubicBezTo>
                      <a:pt x="240" y="0"/>
                      <a:pt x="3" y="236"/>
                      <a:pt x="2" y="527"/>
                    </a:cubicBezTo>
                    <a:cubicBezTo>
                      <a:pt x="0" y="740"/>
                      <a:pt x="129" y="934"/>
                      <a:pt x="327" y="1016"/>
                    </a:cubicBezTo>
                    <a:cubicBezTo>
                      <a:pt x="393" y="1044"/>
                      <a:pt x="463" y="1057"/>
                      <a:pt x="532" y="1057"/>
                    </a:cubicBezTo>
                    <a:cubicBezTo>
                      <a:pt x="669" y="1057"/>
                      <a:pt x="803" y="1004"/>
                      <a:pt x="904" y="903"/>
                    </a:cubicBezTo>
                    <a:cubicBezTo>
                      <a:pt x="1055" y="753"/>
                      <a:pt x="1102" y="525"/>
                      <a:pt x="1020" y="327"/>
                    </a:cubicBezTo>
                    <a:cubicBezTo>
                      <a:pt x="939" y="130"/>
                      <a:pt x="746" y="0"/>
                      <a:pt x="533" y="0"/>
                    </a:cubicBezTo>
                    <a:cubicBezTo>
                      <a:pt x="532" y="0"/>
                      <a:pt x="531" y="0"/>
                      <a:pt x="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4"/>
              <p:cNvSpPr/>
              <p:nvPr/>
            </p:nvSpPr>
            <p:spPr>
              <a:xfrm>
                <a:off x="1406775" y="2935175"/>
                <a:ext cx="2755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0" extrusionOk="0">
                    <a:moveTo>
                      <a:pt x="533" y="1"/>
                    </a:moveTo>
                    <a:cubicBezTo>
                      <a:pt x="532" y="1"/>
                      <a:pt x="530" y="1"/>
                      <a:pt x="529" y="1"/>
                    </a:cubicBezTo>
                    <a:cubicBezTo>
                      <a:pt x="237" y="2"/>
                      <a:pt x="1" y="240"/>
                      <a:pt x="2" y="532"/>
                    </a:cubicBezTo>
                    <a:cubicBezTo>
                      <a:pt x="4" y="745"/>
                      <a:pt x="132" y="938"/>
                      <a:pt x="331" y="1020"/>
                    </a:cubicBezTo>
                    <a:cubicBezTo>
                      <a:pt x="396" y="1047"/>
                      <a:pt x="464" y="1060"/>
                      <a:pt x="531" y="1060"/>
                    </a:cubicBezTo>
                    <a:cubicBezTo>
                      <a:pt x="670" y="1060"/>
                      <a:pt x="805" y="1005"/>
                      <a:pt x="907" y="903"/>
                    </a:cubicBezTo>
                    <a:cubicBezTo>
                      <a:pt x="1058" y="751"/>
                      <a:pt x="1101" y="524"/>
                      <a:pt x="1020" y="326"/>
                    </a:cubicBezTo>
                    <a:cubicBezTo>
                      <a:pt x="937" y="129"/>
                      <a:pt x="746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4"/>
              <p:cNvSpPr/>
              <p:nvPr/>
            </p:nvSpPr>
            <p:spPr>
              <a:xfrm>
                <a:off x="1038550" y="2847800"/>
                <a:ext cx="452975" cy="312325"/>
              </a:xfrm>
              <a:custGeom>
                <a:avLst/>
                <a:gdLst/>
                <a:ahLst/>
                <a:cxnLst/>
                <a:rect l="l" t="t" r="r" b="b"/>
                <a:pathLst>
                  <a:path w="18119" h="12493" extrusionOk="0">
                    <a:moveTo>
                      <a:pt x="15255" y="3495"/>
                    </a:moveTo>
                    <a:cubicBezTo>
                      <a:pt x="15528" y="3495"/>
                      <a:pt x="15789" y="3707"/>
                      <a:pt x="15788" y="4027"/>
                    </a:cubicBezTo>
                    <a:cubicBezTo>
                      <a:pt x="15787" y="4318"/>
                      <a:pt x="15550" y="4554"/>
                      <a:pt x="15258" y="4554"/>
                    </a:cubicBezTo>
                    <a:cubicBezTo>
                      <a:pt x="14787" y="4554"/>
                      <a:pt x="14550" y="3983"/>
                      <a:pt x="14885" y="3651"/>
                    </a:cubicBezTo>
                    <a:cubicBezTo>
                      <a:pt x="14992" y="3543"/>
                      <a:pt x="15125" y="3495"/>
                      <a:pt x="15255" y="3495"/>
                    </a:cubicBezTo>
                    <a:close/>
                    <a:moveTo>
                      <a:pt x="12862" y="5325"/>
                    </a:moveTo>
                    <a:cubicBezTo>
                      <a:pt x="13136" y="5325"/>
                      <a:pt x="13398" y="5538"/>
                      <a:pt x="13397" y="5859"/>
                    </a:cubicBezTo>
                    <a:cubicBezTo>
                      <a:pt x="13397" y="6151"/>
                      <a:pt x="13161" y="6387"/>
                      <a:pt x="12869" y="6387"/>
                    </a:cubicBezTo>
                    <a:cubicBezTo>
                      <a:pt x="12868" y="6387"/>
                      <a:pt x="12868" y="6387"/>
                      <a:pt x="12867" y="6387"/>
                    </a:cubicBezTo>
                    <a:cubicBezTo>
                      <a:pt x="12394" y="6387"/>
                      <a:pt x="12157" y="5816"/>
                      <a:pt x="12491" y="5481"/>
                    </a:cubicBezTo>
                    <a:cubicBezTo>
                      <a:pt x="12599" y="5373"/>
                      <a:pt x="12732" y="5325"/>
                      <a:pt x="12862" y="5325"/>
                    </a:cubicBezTo>
                    <a:close/>
                    <a:moveTo>
                      <a:pt x="17449" y="1"/>
                    </a:moveTo>
                    <a:cubicBezTo>
                      <a:pt x="17032" y="301"/>
                      <a:pt x="13428" y="538"/>
                      <a:pt x="9047" y="538"/>
                    </a:cubicBezTo>
                    <a:cubicBezTo>
                      <a:pt x="6162" y="538"/>
                      <a:pt x="3614" y="435"/>
                      <a:pt x="2092" y="282"/>
                    </a:cubicBezTo>
                    <a:cubicBezTo>
                      <a:pt x="1339" y="203"/>
                      <a:pt x="835" y="114"/>
                      <a:pt x="667" y="17"/>
                    </a:cubicBezTo>
                    <a:cubicBezTo>
                      <a:pt x="227" y="1102"/>
                      <a:pt x="0" y="2264"/>
                      <a:pt x="3" y="3436"/>
                    </a:cubicBezTo>
                    <a:cubicBezTo>
                      <a:pt x="3" y="8429"/>
                      <a:pt x="4068" y="12492"/>
                      <a:pt x="9061" y="12492"/>
                    </a:cubicBezTo>
                    <a:cubicBezTo>
                      <a:pt x="14054" y="12492"/>
                      <a:pt x="18117" y="8429"/>
                      <a:pt x="18117" y="3436"/>
                    </a:cubicBezTo>
                    <a:cubicBezTo>
                      <a:pt x="18119" y="2258"/>
                      <a:pt x="17893" y="1092"/>
                      <a:pt x="17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4"/>
              <p:cNvSpPr/>
              <p:nvPr/>
            </p:nvSpPr>
            <p:spPr>
              <a:xfrm>
                <a:off x="1185675" y="2515500"/>
                <a:ext cx="158950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6358" h="1378" extrusionOk="0">
                    <a:moveTo>
                      <a:pt x="656" y="1"/>
                    </a:moveTo>
                    <a:cubicBezTo>
                      <a:pt x="288" y="18"/>
                      <a:pt x="0" y="322"/>
                      <a:pt x="0" y="688"/>
                    </a:cubicBezTo>
                    <a:cubicBezTo>
                      <a:pt x="0" y="1056"/>
                      <a:pt x="288" y="1358"/>
                      <a:pt x="656" y="1377"/>
                    </a:cubicBezTo>
                    <a:lnTo>
                      <a:pt x="5670" y="1377"/>
                    </a:lnTo>
                    <a:cubicBezTo>
                      <a:pt x="5853" y="1377"/>
                      <a:pt x="6028" y="1306"/>
                      <a:pt x="6158" y="1177"/>
                    </a:cubicBezTo>
                    <a:cubicBezTo>
                      <a:pt x="6285" y="1046"/>
                      <a:pt x="6358" y="871"/>
                      <a:pt x="6358" y="688"/>
                    </a:cubicBezTo>
                    <a:cubicBezTo>
                      <a:pt x="6358" y="307"/>
                      <a:pt x="6050" y="1"/>
                      <a:pt x="5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4"/>
              <p:cNvSpPr/>
              <p:nvPr/>
            </p:nvSpPr>
            <p:spPr>
              <a:xfrm>
                <a:off x="1013625" y="2549925"/>
                <a:ext cx="502900" cy="635225"/>
              </a:xfrm>
              <a:custGeom>
                <a:avLst/>
                <a:gdLst/>
                <a:ahLst/>
                <a:cxnLst/>
                <a:rect l="l" t="t" r="r" b="b"/>
                <a:pathLst>
                  <a:path w="20116" h="25409" extrusionOk="0">
                    <a:moveTo>
                      <a:pt x="7765" y="0"/>
                    </a:moveTo>
                    <a:lnTo>
                      <a:pt x="7765" y="5559"/>
                    </a:lnTo>
                    <a:cubicBezTo>
                      <a:pt x="3314" y="6599"/>
                      <a:pt x="1" y="10587"/>
                      <a:pt x="1" y="15351"/>
                    </a:cubicBezTo>
                    <a:cubicBezTo>
                      <a:pt x="1" y="20906"/>
                      <a:pt x="4503" y="25409"/>
                      <a:pt x="10058" y="25409"/>
                    </a:cubicBezTo>
                    <a:cubicBezTo>
                      <a:pt x="15613" y="25409"/>
                      <a:pt x="20116" y="20906"/>
                      <a:pt x="20116" y="15351"/>
                    </a:cubicBezTo>
                    <a:cubicBezTo>
                      <a:pt x="20116" y="10587"/>
                      <a:pt x="16800" y="6600"/>
                      <a:pt x="12351" y="5559"/>
                    </a:cubicBezTo>
                    <a:lnTo>
                      <a:pt x="12351" y="0"/>
                    </a:lnTo>
                    <a:lnTo>
                      <a:pt x="11350" y="0"/>
                    </a:lnTo>
                    <a:lnTo>
                      <a:pt x="11350" y="6353"/>
                    </a:lnTo>
                    <a:lnTo>
                      <a:pt x="12123" y="6534"/>
                    </a:lnTo>
                    <a:cubicBezTo>
                      <a:pt x="15004" y="7207"/>
                      <a:pt x="17281" y="9188"/>
                      <a:pt x="18382" y="11765"/>
                    </a:cubicBezTo>
                    <a:cubicBezTo>
                      <a:pt x="18452" y="11794"/>
                      <a:pt x="18487" y="11838"/>
                      <a:pt x="18487" y="11859"/>
                    </a:cubicBezTo>
                    <a:cubicBezTo>
                      <a:pt x="18487" y="11879"/>
                      <a:pt x="18474" y="11899"/>
                      <a:pt x="18447" y="11916"/>
                    </a:cubicBezTo>
                    <a:cubicBezTo>
                      <a:pt x="18890" y="13007"/>
                      <a:pt x="19116" y="14173"/>
                      <a:pt x="19114" y="15351"/>
                    </a:cubicBezTo>
                    <a:cubicBezTo>
                      <a:pt x="19114" y="20344"/>
                      <a:pt x="15053" y="24407"/>
                      <a:pt x="10058" y="24407"/>
                    </a:cubicBezTo>
                    <a:cubicBezTo>
                      <a:pt x="5062" y="24407"/>
                      <a:pt x="1000" y="20344"/>
                      <a:pt x="1000" y="15351"/>
                    </a:cubicBezTo>
                    <a:cubicBezTo>
                      <a:pt x="997" y="14179"/>
                      <a:pt x="1224" y="13017"/>
                      <a:pt x="1664" y="11932"/>
                    </a:cubicBezTo>
                    <a:cubicBezTo>
                      <a:pt x="1622" y="11907"/>
                      <a:pt x="1602" y="11895"/>
                      <a:pt x="1602" y="11859"/>
                    </a:cubicBezTo>
                    <a:cubicBezTo>
                      <a:pt x="1602" y="11822"/>
                      <a:pt x="1650" y="11786"/>
                      <a:pt x="1739" y="11752"/>
                    </a:cubicBezTo>
                    <a:cubicBezTo>
                      <a:pt x="2842" y="9179"/>
                      <a:pt x="5113" y="7206"/>
                      <a:pt x="7991" y="6534"/>
                    </a:cubicBezTo>
                    <a:lnTo>
                      <a:pt x="8766" y="6353"/>
                    </a:lnTo>
                    <a:lnTo>
                      <a:pt x="87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4"/>
              <p:cNvSpPr/>
              <p:nvPr/>
            </p:nvSpPr>
            <p:spPr>
              <a:xfrm>
                <a:off x="1057075" y="2549925"/>
                <a:ext cx="416100" cy="294175"/>
              </a:xfrm>
              <a:custGeom>
                <a:avLst/>
                <a:gdLst/>
                <a:ahLst/>
                <a:cxnLst/>
                <a:rect l="l" t="t" r="r" b="b"/>
                <a:pathLst>
                  <a:path w="16644" h="11767" extrusionOk="0">
                    <a:moveTo>
                      <a:pt x="7028" y="0"/>
                    </a:moveTo>
                    <a:lnTo>
                      <a:pt x="7028" y="6353"/>
                    </a:lnTo>
                    <a:lnTo>
                      <a:pt x="6253" y="6534"/>
                    </a:lnTo>
                    <a:cubicBezTo>
                      <a:pt x="3377" y="7206"/>
                      <a:pt x="1104" y="9179"/>
                      <a:pt x="1" y="11752"/>
                    </a:cubicBezTo>
                    <a:cubicBezTo>
                      <a:pt x="249" y="11656"/>
                      <a:pt x="830" y="11565"/>
                      <a:pt x="1656" y="11491"/>
                    </a:cubicBezTo>
                    <a:cubicBezTo>
                      <a:pt x="3203" y="11355"/>
                      <a:pt x="5605" y="11266"/>
                      <a:pt x="8306" y="11266"/>
                    </a:cubicBezTo>
                    <a:cubicBezTo>
                      <a:pt x="12516" y="11266"/>
                      <a:pt x="16004" y="11482"/>
                      <a:pt x="16644" y="11767"/>
                    </a:cubicBezTo>
                    <a:cubicBezTo>
                      <a:pt x="15543" y="9188"/>
                      <a:pt x="13266" y="7207"/>
                      <a:pt x="10385" y="6534"/>
                    </a:cubicBezTo>
                    <a:lnTo>
                      <a:pt x="9612" y="6353"/>
                    </a:lnTo>
                    <a:lnTo>
                      <a:pt x="96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4"/>
              <p:cNvSpPr/>
              <p:nvPr/>
            </p:nvSpPr>
            <p:spPr>
              <a:xfrm>
                <a:off x="1010500" y="2549925"/>
                <a:ext cx="509200" cy="638375"/>
              </a:xfrm>
              <a:custGeom>
                <a:avLst/>
                <a:gdLst/>
                <a:ahLst/>
                <a:cxnLst/>
                <a:rect l="l" t="t" r="r" b="b"/>
                <a:pathLst>
                  <a:path w="20368" h="25535" extrusionOk="0">
                    <a:moveTo>
                      <a:pt x="7765" y="0"/>
                    </a:moveTo>
                    <a:lnTo>
                      <a:pt x="7765" y="5462"/>
                    </a:lnTo>
                    <a:cubicBezTo>
                      <a:pt x="3186" y="6575"/>
                      <a:pt x="0" y="10627"/>
                      <a:pt x="0" y="15351"/>
                    </a:cubicBezTo>
                    <a:cubicBezTo>
                      <a:pt x="0" y="20966"/>
                      <a:pt x="4568" y="25534"/>
                      <a:pt x="10183" y="25534"/>
                    </a:cubicBezTo>
                    <a:cubicBezTo>
                      <a:pt x="15799" y="25534"/>
                      <a:pt x="20368" y="20966"/>
                      <a:pt x="20366" y="15351"/>
                    </a:cubicBezTo>
                    <a:cubicBezTo>
                      <a:pt x="20366" y="10627"/>
                      <a:pt x="17180" y="6575"/>
                      <a:pt x="12600" y="5462"/>
                    </a:cubicBezTo>
                    <a:lnTo>
                      <a:pt x="12600" y="0"/>
                    </a:lnTo>
                    <a:lnTo>
                      <a:pt x="12350" y="0"/>
                    </a:lnTo>
                    <a:lnTo>
                      <a:pt x="12350" y="5660"/>
                    </a:lnTo>
                    <a:lnTo>
                      <a:pt x="12447" y="5682"/>
                    </a:lnTo>
                    <a:cubicBezTo>
                      <a:pt x="16963" y="6736"/>
                      <a:pt x="20117" y="10711"/>
                      <a:pt x="20117" y="15351"/>
                    </a:cubicBezTo>
                    <a:cubicBezTo>
                      <a:pt x="20117" y="20827"/>
                      <a:pt x="15661" y="25285"/>
                      <a:pt x="10183" y="25285"/>
                    </a:cubicBezTo>
                    <a:cubicBezTo>
                      <a:pt x="4707" y="25285"/>
                      <a:pt x="250" y="20827"/>
                      <a:pt x="250" y="15351"/>
                    </a:cubicBezTo>
                    <a:cubicBezTo>
                      <a:pt x="250" y="10711"/>
                      <a:pt x="3404" y="6736"/>
                      <a:pt x="7919" y="5682"/>
                    </a:cubicBezTo>
                    <a:lnTo>
                      <a:pt x="8016" y="5660"/>
                    </a:lnTo>
                    <a:lnTo>
                      <a:pt x="80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4"/>
              <p:cNvSpPr/>
              <p:nvPr/>
            </p:nvSpPr>
            <p:spPr>
              <a:xfrm>
                <a:off x="1035450" y="2549925"/>
                <a:ext cx="459250" cy="613325"/>
              </a:xfrm>
              <a:custGeom>
                <a:avLst/>
                <a:gdLst/>
                <a:ahLst/>
                <a:cxnLst/>
                <a:rect l="l" t="t" r="r" b="b"/>
                <a:pathLst>
                  <a:path w="18370" h="24533" extrusionOk="0">
                    <a:moveTo>
                      <a:pt x="7768" y="0"/>
                    </a:moveTo>
                    <a:lnTo>
                      <a:pt x="7768" y="6254"/>
                    </a:lnTo>
                    <a:lnTo>
                      <a:pt x="7089" y="6412"/>
                    </a:lnTo>
                    <a:cubicBezTo>
                      <a:pt x="4259" y="7071"/>
                      <a:pt x="1889" y="9049"/>
                      <a:pt x="753" y="11698"/>
                    </a:cubicBezTo>
                    <a:cubicBezTo>
                      <a:pt x="724" y="11762"/>
                      <a:pt x="698" y="11824"/>
                      <a:pt x="675" y="11885"/>
                    </a:cubicBezTo>
                    <a:cubicBezTo>
                      <a:pt x="228" y="12985"/>
                      <a:pt x="0" y="14163"/>
                      <a:pt x="3" y="15351"/>
                    </a:cubicBezTo>
                    <a:cubicBezTo>
                      <a:pt x="3" y="20414"/>
                      <a:pt x="4122" y="24533"/>
                      <a:pt x="9185" y="24533"/>
                    </a:cubicBezTo>
                    <a:cubicBezTo>
                      <a:pt x="14248" y="24533"/>
                      <a:pt x="18367" y="20414"/>
                      <a:pt x="18367" y="15351"/>
                    </a:cubicBezTo>
                    <a:cubicBezTo>
                      <a:pt x="18370" y="14157"/>
                      <a:pt x="18139" y="12975"/>
                      <a:pt x="17690" y="11870"/>
                    </a:cubicBezTo>
                    <a:cubicBezTo>
                      <a:pt x="17668" y="11818"/>
                      <a:pt x="17646" y="11762"/>
                      <a:pt x="17624" y="11717"/>
                    </a:cubicBezTo>
                    <a:cubicBezTo>
                      <a:pt x="16489" y="9058"/>
                      <a:pt x="14117" y="7076"/>
                      <a:pt x="11280" y="6412"/>
                    </a:cubicBezTo>
                    <a:lnTo>
                      <a:pt x="10602" y="6254"/>
                    </a:lnTo>
                    <a:lnTo>
                      <a:pt x="10602" y="0"/>
                    </a:lnTo>
                    <a:lnTo>
                      <a:pt x="10351" y="0"/>
                    </a:lnTo>
                    <a:lnTo>
                      <a:pt x="10351" y="6454"/>
                    </a:lnTo>
                    <a:lnTo>
                      <a:pt x="11221" y="6655"/>
                    </a:lnTo>
                    <a:cubicBezTo>
                      <a:pt x="13981" y="7302"/>
                      <a:pt x="16289" y="9230"/>
                      <a:pt x="17396" y="11822"/>
                    </a:cubicBezTo>
                    <a:cubicBezTo>
                      <a:pt x="17420" y="11869"/>
                      <a:pt x="17439" y="11916"/>
                      <a:pt x="17459" y="11964"/>
                    </a:cubicBezTo>
                    <a:cubicBezTo>
                      <a:pt x="17895" y="13039"/>
                      <a:pt x="18119" y="14189"/>
                      <a:pt x="18117" y="15351"/>
                    </a:cubicBezTo>
                    <a:cubicBezTo>
                      <a:pt x="18117" y="20277"/>
                      <a:pt x="14111" y="24283"/>
                      <a:pt x="9185" y="24283"/>
                    </a:cubicBezTo>
                    <a:cubicBezTo>
                      <a:pt x="4259" y="24283"/>
                      <a:pt x="253" y="20277"/>
                      <a:pt x="253" y="15351"/>
                    </a:cubicBezTo>
                    <a:cubicBezTo>
                      <a:pt x="250" y="14194"/>
                      <a:pt x="473" y="13048"/>
                      <a:pt x="908" y="11975"/>
                    </a:cubicBezTo>
                    <a:cubicBezTo>
                      <a:pt x="930" y="11917"/>
                      <a:pt x="953" y="11862"/>
                      <a:pt x="981" y="11800"/>
                    </a:cubicBezTo>
                    <a:cubicBezTo>
                      <a:pt x="2087" y="9221"/>
                      <a:pt x="4394" y="7298"/>
                      <a:pt x="7145" y="6655"/>
                    </a:cubicBezTo>
                    <a:lnTo>
                      <a:pt x="8017" y="6454"/>
                    </a:lnTo>
                    <a:lnTo>
                      <a:pt x="8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4"/>
              <p:cNvSpPr/>
              <p:nvPr/>
            </p:nvSpPr>
            <p:spPr>
              <a:xfrm>
                <a:off x="1050525" y="2828425"/>
                <a:ext cx="4284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7137" h="1439" extrusionOk="0">
                    <a:moveTo>
                      <a:pt x="8568" y="250"/>
                    </a:moveTo>
                    <a:cubicBezTo>
                      <a:pt x="12567" y="250"/>
                      <a:pt x="16053" y="451"/>
                      <a:pt x="16804" y="719"/>
                    </a:cubicBezTo>
                    <a:cubicBezTo>
                      <a:pt x="16150" y="952"/>
                      <a:pt x="12987" y="1186"/>
                      <a:pt x="8568" y="1186"/>
                    </a:cubicBezTo>
                    <a:cubicBezTo>
                      <a:pt x="5809" y="1186"/>
                      <a:pt x="3215" y="1091"/>
                      <a:pt x="1626" y="933"/>
                    </a:cubicBezTo>
                    <a:cubicBezTo>
                      <a:pt x="851" y="853"/>
                      <a:pt x="502" y="776"/>
                      <a:pt x="336" y="717"/>
                    </a:cubicBezTo>
                    <a:cubicBezTo>
                      <a:pt x="584" y="631"/>
                      <a:pt x="1146" y="546"/>
                      <a:pt x="1928" y="475"/>
                    </a:cubicBezTo>
                    <a:cubicBezTo>
                      <a:pt x="3563" y="332"/>
                      <a:pt x="5983" y="250"/>
                      <a:pt x="8568" y="250"/>
                    </a:cubicBezTo>
                    <a:close/>
                    <a:moveTo>
                      <a:pt x="8568" y="1"/>
                    </a:moveTo>
                    <a:cubicBezTo>
                      <a:pt x="5975" y="1"/>
                      <a:pt x="3548" y="82"/>
                      <a:pt x="1906" y="227"/>
                    </a:cubicBezTo>
                    <a:cubicBezTo>
                      <a:pt x="1045" y="304"/>
                      <a:pt x="479" y="395"/>
                      <a:pt x="218" y="494"/>
                    </a:cubicBezTo>
                    <a:cubicBezTo>
                      <a:pt x="165" y="514"/>
                      <a:pt x="0" y="578"/>
                      <a:pt x="0" y="719"/>
                    </a:cubicBezTo>
                    <a:cubicBezTo>
                      <a:pt x="0" y="825"/>
                      <a:pt x="94" y="881"/>
                      <a:pt x="124" y="900"/>
                    </a:cubicBezTo>
                    <a:cubicBezTo>
                      <a:pt x="191" y="938"/>
                      <a:pt x="396" y="1056"/>
                      <a:pt x="1600" y="1181"/>
                    </a:cubicBezTo>
                    <a:cubicBezTo>
                      <a:pt x="3196" y="1340"/>
                      <a:pt x="5802" y="1438"/>
                      <a:pt x="8568" y="1438"/>
                    </a:cubicBezTo>
                    <a:cubicBezTo>
                      <a:pt x="12393" y="1438"/>
                      <a:pt x="16534" y="1244"/>
                      <a:pt x="17039" y="881"/>
                    </a:cubicBezTo>
                    <a:cubicBezTo>
                      <a:pt x="17125" y="827"/>
                      <a:pt x="17136" y="755"/>
                      <a:pt x="17136" y="719"/>
                    </a:cubicBezTo>
                    <a:cubicBezTo>
                      <a:pt x="17136" y="589"/>
                      <a:pt x="17002" y="530"/>
                      <a:pt x="16957" y="511"/>
                    </a:cubicBezTo>
                    <a:cubicBezTo>
                      <a:pt x="16290" y="215"/>
                      <a:pt x="12764" y="1"/>
                      <a:pt x="8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4"/>
              <p:cNvSpPr/>
              <p:nvPr/>
            </p:nvSpPr>
            <p:spPr>
              <a:xfrm>
                <a:off x="1180075" y="2512325"/>
                <a:ext cx="1677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1629" extrusionOk="0">
                    <a:moveTo>
                      <a:pt x="880" y="1"/>
                    </a:moveTo>
                    <a:cubicBezTo>
                      <a:pt x="664" y="2"/>
                      <a:pt x="458" y="87"/>
                      <a:pt x="304" y="239"/>
                    </a:cubicBezTo>
                    <a:cubicBezTo>
                      <a:pt x="71" y="471"/>
                      <a:pt x="1" y="821"/>
                      <a:pt x="126" y="1126"/>
                    </a:cubicBezTo>
                    <a:cubicBezTo>
                      <a:pt x="252" y="1430"/>
                      <a:pt x="550" y="1628"/>
                      <a:pt x="880" y="1628"/>
                    </a:cubicBezTo>
                    <a:lnTo>
                      <a:pt x="5894" y="1628"/>
                    </a:lnTo>
                    <a:cubicBezTo>
                      <a:pt x="6344" y="1628"/>
                      <a:pt x="6707" y="1265"/>
                      <a:pt x="6707" y="815"/>
                    </a:cubicBezTo>
                    <a:cubicBezTo>
                      <a:pt x="6707" y="366"/>
                      <a:pt x="6344" y="1"/>
                      <a:pt x="5894" y="1"/>
                    </a:cubicBezTo>
                    <a:lnTo>
                      <a:pt x="5627" y="1"/>
                    </a:lnTo>
                    <a:lnTo>
                      <a:pt x="5627" y="253"/>
                    </a:lnTo>
                    <a:lnTo>
                      <a:pt x="5894" y="253"/>
                    </a:lnTo>
                    <a:cubicBezTo>
                      <a:pt x="6192" y="269"/>
                      <a:pt x="6426" y="518"/>
                      <a:pt x="6426" y="815"/>
                    </a:cubicBezTo>
                    <a:cubicBezTo>
                      <a:pt x="6426" y="1114"/>
                      <a:pt x="6192" y="1361"/>
                      <a:pt x="5894" y="1379"/>
                    </a:cubicBezTo>
                    <a:lnTo>
                      <a:pt x="880" y="1379"/>
                    </a:lnTo>
                    <a:cubicBezTo>
                      <a:pt x="868" y="1379"/>
                      <a:pt x="857" y="1380"/>
                      <a:pt x="846" y="1380"/>
                    </a:cubicBezTo>
                    <a:cubicBezTo>
                      <a:pt x="537" y="1380"/>
                      <a:pt x="283" y="1128"/>
                      <a:pt x="283" y="815"/>
                    </a:cubicBezTo>
                    <a:cubicBezTo>
                      <a:pt x="283" y="503"/>
                      <a:pt x="537" y="252"/>
                      <a:pt x="846" y="252"/>
                    </a:cubicBezTo>
                    <a:cubicBezTo>
                      <a:pt x="857" y="252"/>
                      <a:pt x="868" y="253"/>
                      <a:pt x="880" y="253"/>
                    </a:cubicBezTo>
                    <a:lnTo>
                      <a:pt x="1145" y="253"/>
                    </a:lnTo>
                    <a:lnTo>
                      <a:pt x="11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4"/>
              <p:cNvSpPr/>
              <p:nvPr/>
            </p:nvSpPr>
            <p:spPr>
              <a:xfrm>
                <a:off x="1205550" y="2451025"/>
                <a:ext cx="11840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2706" extrusionOk="0">
                    <a:moveTo>
                      <a:pt x="4484" y="252"/>
                    </a:moveTo>
                    <a:lnTo>
                      <a:pt x="4484" y="2453"/>
                    </a:lnTo>
                    <a:lnTo>
                      <a:pt x="250" y="2453"/>
                    </a:lnTo>
                    <a:lnTo>
                      <a:pt x="250" y="252"/>
                    </a:lnTo>
                    <a:close/>
                    <a:moveTo>
                      <a:pt x="1" y="1"/>
                    </a:moveTo>
                    <a:lnTo>
                      <a:pt x="1" y="2705"/>
                    </a:lnTo>
                    <a:lnTo>
                      <a:pt x="4735" y="2705"/>
                    </a:lnTo>
                    <a:lnTo>
                      <a:pt x="47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4"/>
              <p:cNvSpPr/>
              <p:nvPr/>
            </p:nvSpPr>
            <p:spPr>
              <a:xfrm>
                <a:off x="1211975" y="2786175"/>
                <a:ext cx="108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52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4337" y="251"/>
                    </a:ln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4"/>
              <p:cNvSpPr/>
              <p:nvPr/>
            </p:nvSpPr>
            <p:spPr>
              <a:xfrm>
                <a:off x="1211975" y="2912900"/>
                <a:ext cx="1084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50" extrusionOk="0">
                    <a:moveTo>
                      <a:pt x="1" y="0"/>
                    </a:moveTo>
                    <a:lnTo>
                      <a:pt x="1" y="250"/>
                    </a:lnTo>
                    <a:lnTo>
                      <a:pt x="4337" y="250"/>
                    </a:ln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4"/>
              <p:cNvSpPr/>
              <p:nvPr/>
            </p:nvSpPr>
            <p:spPr>
              <a:xfrm>
                <a:off x="1211975" y="3039650"/>
                <a:ext cx="1084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51" extrusionOk="0">
                    <a:moveTo>
                      <a:pt x="1" y="1"/>
                    </a:moveTo>
                    <a:lnTo>
                      <a:pt x="1" y="250"/>
                    </a:lnTo>
                    <a:lnTo>
                      <a:pt x="4337" y="250"/>
                    </a:lnTo>
                    <a:lnTo>
                      <a:pt x="43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4"/>
              <p:cNvSpPr/>
              <p:nvPr/>
            </p:nvSpPr>
            <p:spPr>
              <a:xfrm>
                <a:off x="1077075" y="2786125"/>
                <a:ext cx="60525" cy="28842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1537" extrusionOk="0">
                    <a:moveTo>
                      <a:pt x="2091" y="1"/>
                    </a:moveTo>
                    <a:cubicBezTo>
                      <a:pt x="1548" y="594"/>
                      <a:pt x="1094" y="1262"/>
                      <a:pt x="745" y="1986"/>
                    </a:cubicBezTo>
                    <a:cubicBezTo>
                      <a:pt x="652" y="2170"/>
                      <a:pt x="567" y="2362"/>
                      <a:pt x="484" y="2574"/>
                    </a:cubicBezTo>
                    <a:lnTo>
                      <a:pt x="717" y="2665"/>
                    </a:lnTo>
                    <a:cubicBezTo>
                      <a:pt x="798" y="2460"/>
                      <a:pt x="879" y="2276"/>
                      <a:pt x="968" y="2097"/>
                    </a:cubicBezTo>
                    <a:cubicBezTo>
                      <a:pt x="1308" y="1395"/>
                      <a:pt x="1748" y="744"/>
                      <a:pt x="2275" y="169"/>
                    </a:cubicBezTo>
                    <a:lnTo>
                      <a:pt x="2091" y="1"/>
                    </a:lnTo>
                    <a:close/>
                    <a:moveTo>
                      <a:pt x="164" y="3537"/>
                    </a:moveTo>
                    <a:cubicBezTo>
                      <a:pt x="98" y="3781"/>
                      <a:pt x="44" y="4031"/>
                      <a:pt x="1" y="4279"/>
                    </a:cubicBezTo>
                    <a:lnTo>
                      <a:pt x="246" y="4323"/>
                    </a:lnTo>
                    <a:cubicBezTo>
                      <a:pt x="288" y="4080"/>
                      <a:pt x="344" y="3838"/>
                      <a:pt x="406" y="3600"/>
                    </a:cubicBezTo>
                    <a:lnTo>
                      <a:pt x="164" y="3537"/>
                    </a:lnTo>
                    <a:close/>
                    <a:moveTo>
                      <a:pt x="282" y="7263"/>
                    </a:moveTo>
                    <a:lnTo>
                      <a:pt x="39" y="7313"/>
                    </a:lnTo>
                    <a:cubicBezTo>
                      <a:pt x="104" y="7646"/>
                      <a:pt x="192" y="7973"/>
                      <a:pt x="297" y="8295"/>
                    </a:cubicBezTo>
                    <a:lnTo>
                      <a:pt x="535" y="8216"/>
                    </a:lnTo>
                    <a:cubicBezTo>
                      <a:pt x="431" y="7904"/>
                      <a:pt x="348" y="7586"/>
                      <a:pt x="282" y="7263"/>
                    </a:cubicBezTo>
                    <a:close/>
                    <a:moveTo>
                      <a:pt x="798" y="8910"/>
                    </a:moveTo>
                    <a:lnTo>
                      <a:pt x="567" y="9008"/>
                    </a:lnTo>
                    <a:cubicBezTo>
                      <a:pt x="967" y="9945"/>
                      <a:pt x="1535" y="10801"/>
                      <a:pt x="2241" y="11537"/>
                    </a:cubicBezTo>
                    <a:lnTo>
                      <a:pt x="2421" y="11363"/>
                    </a:lnTo>
                    <a:cubicBezTo>
                      <a:pt x="1736" y="10649"/>
                      <a:pt x="1186" y="9819"/>
                      <a:pt x="798" y="89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>
                <a:off x="1402325" y="2932025"/>
                <a:ext cx="3410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311" extrusionOk="0">
                    <a:moveTo>
                      <a:pt x="705" y="251"/>
                    </a:moveTo>
                    <a:cubicBezTo>
                      <a:pt x="706" y="251"/>
                      <a:pt x="707" y="251"/>
                      <a:pt x="707" y="251"/>
                    </a:cubicBezTo>
                    <a:cubicBezTo>
                      <a:pt x="931" y="253"/>
                      <a:pt x="1111" y="435"/>
                      <a:pt x="1111" y="658"/>
                    </a:cubicBezTo>
                    <a:cubicBezTo>
                      <a:pt x="1110" y="902"/>
                      <a:pt x="910" y="1062"/>
                      <a:pt x="703" y="1062"/>
                    </a:cubicBezTo>
                    <a:cubicBezTo>
                      <a:pt x="603" y="1062"/>
                      <a:pt x="501" y="1024"/>
                      <a:pt x="418" y="941"/>
                    </a:cubicBezTo>
                    <a:cubicBezTo>
                      <a:pt x="165" y="685"/>
                      <a:pt x="346" y="251"/>
                      <a:pt x="705" y="251"/>
                    </a:cubicBezTo>
                    <a:close/>
                    <a:moveTo>
                      <a:pt x="709" y="1"/>
                    </a:moveTo>
                    <a:cubicBezTo>
                      <a:pt x="538" y="1"/>
                      <a:pt x="370" y="68"/>
                      <a:pt x="245" y="193"/>
                    </a:cubicBezTo>
                    <a:cubicBezTo>
                      <a:pt x="58" y="380"/>
                      <a:pt x="1" y="661"/>
                      <a:pt x="103" y="906"/>
                    </a:cubicBezTo>
                    <a:cubicBezTo>
                      <a:pt x="204" y="1152"/>
                      <a:pt x="443" y="1311"/>
                      <a:pt x="707" y="1311"/>
                    </a:cubicBezTo>
                    <a:cubicBezTo>
                      <a:pt x="1069" y="1311"/>
                      <a:pt x="1361" y="1019"/>
                      <a:pt x="1363" y="658"/>
                    </a:cubicBezTo>
                    <a:cubicBezTo>
                      <a:pt x="1364" y="393"/>
                      <a:pt x="1203" y="153"/>
                      <a:pt x="960" y="51"/>
                    </a:cubicBezTo>
                    <a:cubicBezTo>
                      <a:pt x="879" y="17"/>
                      <a:pt x="793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>
                <a:off x="1342650" y="2977925"/>
                <a:ext cx="339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07" extrusionOk="0">
                    <a:moveTo>
                      <a:pt x="708" y="251"/>
                    </a:moveTo>
                    <a:cubicBezTo>
                      <a:pt x="928" y="251"/>
                      <a:pt x="1108" y="432"/>
                      <a:pt x="1108" y="654"/>
                    </a:cubicBezTo>
                    <a:cubicBezTo>
                      <a:pt x="1108" y="897"/>
                      <a:pt x="909" y="1058"/>
                      <a:pt x="701" y="1058"/>
                    </a:cubicBezTo>
                    <a:cubicBezTo>
                      <a:pt x="602" y="1058"/>
                      <a:pt x="501" y="1021"/>
                      <a:pt x="419" y="939"/>
                    </a:cubicBezTo>
                    <a:cubicBezTo>
                      <a:pt x="165" y="685"/>
                      <a:pt x="346" y="251"/>
                      <a:pt x="705" y="251"/>
                    </a:cubicBezTo>
                    <a:cubicBezTo>
                      <a:pt x="706" y="251"/>
                      <a:pt x="707" y="251"/>
                      <a:pt x="708" y="251"/>
                    </a:cubicBezTo>
                    <a:close/>
                    <a:moveTo>
                      <a:pt x="705" y="0"/>
                    </a:moveTo>
                    <a:cubicBezTo>
                      <a:pt x="535" y="0"/>
                      <a:pt x="367" y="66"/>
                      <a:pt x="242" y="191"/>
                    </a:cubicBezTo>
                    <a:cubicBezTo>
                      <a:pt x="55" y="378"/>
                      <a:pt x="0" y="660"/>
                      <a:pt x="101" y="904"/>
                    </a:cubicBezTo>
                    <a:cubicBezTo>
                      <a:pt x="203" y="1147"/>
                      <a:pt x="441" y="1306"/>
                      <a:pt x="705" y="1306"/>
                    </a:cubicBezTo>
                    <a:cubicBezTo>
                      <a:pt x="1065" y="1306"/>
                      <a:pt x="1357" y="1014"/>
                      <a:pt x="1357" y="654"/>
                    </a:cubicBezTo>
                    <a:cubicBezTo>
                      <a:pt x="1357" y="390"/>
                      <a:pt x="1198" y="152"/>
                      <a:pt x="955" y="50"/>
                    </a:cubicBezTo>
                    <a:cubicBezTo>
                      <a:pt x="874" y="16"/>
                      <a:pt x="789" y="0"/>
                      <a:pt x="7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34"/>
          <p:cNvGrpSpPr/>
          <p:nvPr/>
        </p:nvGrpSpPr>
        <p:grpSpPr>
          <a:xfrm>
            <a:off x="782740" y="615075"/>
            <a:ext cx="753994" cy="800793"/>
            <a:chOff x="2594700" y="4637275"/>
            <a:chExt cx="449100" cy="476975"/>
          </a:xfrm>
        </p:grpSpPr>
        <p:sp>
          <p:nvSpPr>
            <p:cNvPr id="420" name="Google Shape;420;p34"/>
            <p:cNvSpPr/>
            <p:nvPr/>
          </p:nvSpPr>
          <p:spPr>
            <a:xfrm>
              <a:off x="2597925" y="4749400"/>
              <a:ext cx="125275" cy="144650"/>
            </a:xfrm>
            <a:custGeom>
              <a:avLst/>
              <a:gdLst/>
              <a:ahLst/>
              <a:cxnLst/>
              <a:rect l="l" t="t" r="r" b="b"/>
              <a:pathLst>
                <a:path w="5011" h="5786" extrusionOk="0">
                  <a:moveTo>
                    <a:pt x="2506" y="1"/>
                  </a:moveTo>
                  <a:lnTo>
                    <a:pt x="1" y="1447"/>
                  </a:lnTo>
                  <a:lnTo>
                    <a:pt x="1" y="4339"/>
                  </a:lnTo>
                  <a:lnTo>
                    <a:pt x="2506" y="5785"/>
                  </a:lnTo>
                  <a:lnTo>
                    <a:pt x="5010" y="4339"/>
                  </a:lnTo>
                  <a:lnTo>
                    <a:pt x="5010" y="144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594700" y="4745625"/>
              <a:ext cx="131725" cy="152125"/>
            </a:xfrm>
            <a:custGeom>
              <a:avLst/>
              <a:gdLst/>
              <a:ahLst/>
              <a:cxnLst/>
              <a:rect l="l" t="t" r="r" b="b"/>
              <a:pathLst>
                <a:path w="5269" h="6085" extrusionOk="0">
                  <a:moveTo>
                    <a:pt x="2635" y="300"/>
                  </a:moveTo>
                  <a:lnTo>
                    <a:pt x="5010" y="1671"/>
                  </a:lnTo>
                  <a:lnTo>
                    <a:pt x="5010" y="4413"/>
                  </a:lnTo>
                  <a:lnTo>
                    <a:pt x="2635" y="5785"/>
                  </a:lnTo>
                  <a:lnTo>
                    <a:pt x="259" y="4413"/>
                  </a:lnTo>
                  <a:lnTo>
                    <a:pt x="259" y="1671"/>
                  </a:lnTo>
                  <a:lnTo>
                    <a:pt x="2635" y="300"/>
                  </a:lnTo>
                  <a:close/>
                  <a:moveTo>
                    <a:pt x="2635" y="0"/>
                  </a:moveTo>
                  <a:lnTo>
                    <a:pt x="0" y="1523"/>
                  </a:lnTo>
                  <a:lnTo>
                    <a:pt x="0" y="4565"/>
                  </a:lnTo>
                  <a:lnTo>
                    <a:pt x="2635" y="6084"/>
                  </a:lnTo>
                  <a:lnTo>
                    <a:pt x="5269" y="4565"/>
                  </a:lnTo>
                  <a:lnTo>
                    <a:pt x="5269" y="152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597925" y="4965850"/>
              <a:ext cx="125275" cy="144700"/>
            </a:xfrm>
            <a:custGeom>
              <a:avLst/>
              <a:gdLst/>
              <a:ahLst/>
              <a:cxnLst/>
              <a:rect l="l" t="t" r="r" b="b"/>
              <a:pathLst>
                <a:path w="5011" h="5788" extrusionOk="0">
                  <a:moveTo>
                    <a:pt x="2506" y="1"/>
                  </a:moveTo>
                  <a:lnTo>
                    <a:pt x="1" y="1447"/>
                  </a:lnTo>
                  <a:lnTo>
                    <a:pt x="1" y="4341"/>
                  </a:lnTo>
                  <a:lnTo>
                    <a:pt x="2506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594700" y="4962100"/>
              <a:ext cx="131725" cy="152150"/>
            </a:xfrm>
            <a:custGeom>
              <a:avLst/>
              <a:gdLst/>
              <a:ahLst/>
              <a:cxnLst/>
              <a:rect l="l" t="t" r="r" b="b"/>
              <a:pathLst>
                <a:path w="5269" h="6086" extrusionOk="0">
                  <a:moveTo>
                    <a:pt x="2635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5" y="5785"/>
                  </a:lnTo>
                  <a:lnTo>
                    <a:pt x="259" y="4414"/>
                  </a:lnTo>
                  <a:lnTo>
                    <a:pt x="259" y="1672"/>
                  </a:lnTo>
                  <a:lnTo>
                    <a:pt x="2635" y="302"/>
                  </a:lnTo>
                  <a:close/>
                  <a:moveTo>
                    <a:pt x="2635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5" y="6085"/>
                  </a:lnTo>
                  <a:lnTo>
                    <a:pt x="5269" y="4566"/>
                  </a:lnTo>
                  <a:lnTo>
                    <a:pt x="5269" y="152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848400" y="4965850"/>
              <a:ext cx="125300" cy="144700"/>
            </a:xfrm>
            <a:custGeom>
              <a:avLst/>
              <a:gdLst/>
              <a:ahLst/>
              <a:cxnLst/>
              <a:rect l="l" t="t" r="r" b="b"/>
              <a:pathLst>
                <a:path w="5012" h="5788" extrusionOk="0">
                  <a:moveTo>
                    <a:pt x="2505" y="1"/>
                  </a:moveTo>
                  <a:lnTo>
                    <a:pt x="1" y="1447"/>
                  </a:lnTo>
                  <a:lnTo>
                    <a:pt x="1" y="4341"/>
                  </a:lnTo>
                  <a:lnTo>
                    <a:pt x="2505" y="5787"/>
                  </a:lnTo>
                  <a:lnTo>
                    <a:pt x="5012" y="4341"/>
                  </a:lnTo>
                  <a:lnTo>
                    <a:pt x="5012" y="1447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845175" y="4962100"/>
              <a:ext cx="131775" cy="152150"/>
            </a:xfrm>
            <a:custGeom>
              <a:avLst/>
              <a:gdLst/>
              <a:ahLst/>
              <a:cxnLst/>
              <a:rect l="l" t="t" r="r" b="b"/>
              <a:pathLst>
                <a:path w="5271" h="6086" extrusionOk="0">
                  <a:moveTo>
                    <a:pt x="2634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4" y="5785"/>
                  </a:lnTo>
                  <a:lnTo>
                    <a:pt x="261" y="4414"/>
                  </a:lnTo>
                  <a:lnTo>
                    <a:pt x="261" y="1672"/>
                  </a:lnTo>
                  <a:lnTo>
                    <a:pt x="2634" y="302"/>
                  </a:lnTo>
                  <a:close/>
                  <a:moveTo>
                    <a:pt x="2634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4" y="6085"/>
                  </a:lnTo>
                  <a:lnTo>
                    <a:pt x="5270" y="4566"/>
                  </a:lnTo>
                  <a:lnTo>
                    <a:pt x="5270" y="1524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660575" y="4857400"/>
              <a:ext cx="125200" cy="144625"/>
            </a:xfrm>
            <a:custGeom>
              <a:avLst/>
              <a:gdLst/>
              <a:ahLst/>
              <a:cxnLst/>
              <a:rect l="l" t="t" r="r" b="b"/>
              <a:pathLst>
                <a:path w="5008" h="5785" extrusionOk="0">
                  <a:moveTo>
                    <a:pt x="2504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08" y="4339"/>
                  </a:lnTo>
                  <a:lnTo>
                    <a:pt x="5008" y="1448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657275" y="4853700"/>
              <a:ext cx="131825" cy="152125"/>
            </a:xfrm>
            <a:custGeom>
              <a:avLst/>
              <a:gdLst/>
              <a:ahLst/>
              <a:cxnLst/>
              <a:rect l="l" t="t" r="r" b="b"/>
              <a:pathLst>
                <a:path w="5273" h="6085" extrusionOk="0">
                  <a:moveTo>
                    <a:pt x="2636" y="300"/>
                  </a:moveTo>
                  <a:lnTo>
                    <a:pt x="5011" y="1671"/>
                  </a:lnTo>
                  <a:lnTo>
                    <a:pt x="5011" y="4414"/>
                  </a:lnTo>
                  <a:lnTo>
                    <a:pt x="2636" y="5785"/>
                  </a:lnTo>
                  <a:lnTo>
                    <a:pt x="262" y="4414"/>
                  </a:lnTo>
                  <a:lnTo>
                    <a:pt x="262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3" y="4562"/>
                  </a:lnTo>
                  <a:lnTo>
                    <a:pt x="5273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785750" y="4857400"/>
              <a:ext cx="125275" cy="144625"/>
            </a:xfrm>
            <a:custGeom>
              <a:avLst/>
              <a:gdLst/>
              <a:ahLst/>
              <a:cxnLst/>
              <a:rect l="l" t="t" r="r" b="b"/>
              <a:pathLst>
                <a:path w="5011" h="5785" extrusionOk="0">
                  <a:moveTo>
                    <a:pt x="2507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7" y="5785"/>
                  </a:lnTo>
                  <a:lnTo>
                    <a:pt x="5011" y="4339"/>
                  </a:lnTo>
                  <a:lnTo>
                    <a:pt x="5011" y="1448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782525" y="4853700"/>
              <a:ext cx="131825" cy="152125"/>
            </a:xfrm>
            <a:custGeom>
              <a:avLst/>
              <a:gdLst/>
              <a:ahLst/>
              <a:cxnLst/>
              <a:rect l="l" t="t" r="r" b="b"/>
              <a:pathLst>
                <a:path w="5273" h="6085" extrusionOk="0">
                  <a:moveTo>
                    <a:pt x="2636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6" y="5785"/>
                  </a:lnTo>
                  <a:lnTo>
                    <a:pt x="263" y="4414"/>
                  </a:lnTo>
                  <a:lnTo>
                    <a:pt x="263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2" y="4562"/>
                  </a:lnTo>
                  <a:lnTo>
                    <a:pt x="5272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849550" y="4749200"/>
              <a:ext cx="125275" cy="144625"/>
            </a:xfrm>
            <a:custGeom>
              <a:avLst/>
              <a:gdLst/>
              <a:ahLst/>
              <a:cxnLst/>
              <a:rect l="l" t="t" r="r" b="b"/>
              <a:pathLst>
                <a:path w="5011" h="5785" extrusionOk="0">
                  <a:moveTo>
                    <a:pt x="2505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5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846275" y="4745450"/>
              <a:ext cx="131775" cy="152175"/>
            </a:xfrm>
            <a:custGeom>
              <a:avLst/>
              <a:gdLst/>
              <a:ahLst/>
              <a:cxnLst/>
              <a:rect l="l" t="t" r="r" b="b"/>
              <a:pathLst>
                <a:path w="5271" h="6087" extrusionOk="0">
                  <a:moveTo>
                    <a:pt x="2636" y="302"/>
                  </a:moveTo>
                  <a:lnTo>
                    <a:pt x="5012" y="1673"/>
                  </a:lnTo>
                  <a:lnTo>
                    <a:pt x="5012" y="4415"/>
                  </a:lnTo>
                  <a:lnTo>
                    <a:pt x="2636" y="5786"/>
                  </a:lnTo>
                  <a:lnTo>
                    <a:pt x="261" y="4415"/>
                  </a:lnTo>
                  <a:lnTo>
                    <a:pt x="261" y="1673"/>
                  </a:lnTo>
                  <a:lnTo>
                    <a:pt x="2636" y="302"/>
                  </a:lnTo>
                  <a:close/>
                  <a:moveTo>
                    <a:pt x="2636" y="0"/>
                  </a:moveTo>
                  <a:lnTo>
                    <a:pt x="0" y="1521"/>
                  </a:lnTo>
                  <a:lnTo>
                    <a:pt x="0" y="4565"/>
                  </a:lnTo>
                  <a:lnTo>
                    <a:pt x="2636" y="6086"/>
                  </a:lnTo>
                  <a:lnTo>
                    <a:pt x="5271" y="4565"/>
                  </a:lnTo>
                  <a:lnTo>
                    <a:pt x="5271" y="1521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915250" y="4641075"/>
              <a:ext cx="125325" cy="144625"/>
            </a:xfrm>
            <a:custGeom>
              <a:avLst/>
              <a:gdLst/>
              <a:ahLst/>
              <a:cxnLst/>
              <a:rect l="l" t="t" r="r" b="b"/>
              <a:pathLst>
                <a:path w="5013" h="5785" extrusionOk="0">
                  <a:moveTo>
                    <a:pt x="2508" y="0"/>
                  </a:moveTo>
                  <a:lnTo>
                    <a:pt x="1" y="1446"/>
                  </a:lnTo>
                  <a:lnTo>
                    <a:pt x="1" y="4337"/>
                  </a:lnTo>
                  <a:lnTo>
                    <a:pt x="2508" y="5785"/>
                  </a:lnTo>
                  <a:lnTo>
                    <a:pt x="5012" y="4337"/>
                  </a:lnTo>
                  <a:lnTo>
                    <a:pt x="5012" y="1446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912025" y="4637275"/>
              <a:ext cx="131775" cy="152175"/>
            </a:xfrm>
            <a:custGeom>
              <a:avLst/>
              <a:gdLst/>
              <a:ahLst/>
              <a:cxnLst/>
              <a:rect l="l" t="t" r="r" b="b"/>
              <a:pathLst>
                <a:path w="5271" h="6087" extrusionOk="0">
                  <a:moveTo>
                    <a:pt x="2637" y="302"/>
                  </a:moveTo>
                  <a:lnTo>
                    <a:pt x="5010" y="1673"/>
                  </a:lnTo>
                  <a:lnTo>
                    <a:pt x="5010" y="4414"/>
                  </a:lnTo>
                  <a:lnTo>
                    <a:pt x="2637" y="5785"/>
                  </a:lnTo>
                  <a:lnTo>
                    <a:pt x="261" y="4414"/>
                  </a:lnTo>
                  <a:lnTo>
                    <a:pt x="261" y="1673"/>
                  </a:lnTo>
                  <a:lnTo>
                    <a:pt x="2637" y="302"/>
                  </a:lnTo>
                  <a:close/>
                  <a:moveTo>
                    <a:pt x="2637" y="1"/>
                  </a:moveTo>
                  <a:lnTo>
                    <a:pt x="0" y="1523"/>
                  </a:lnTo>
                  <a:lnTo>
                    <a:pt x="0" y="4566"/>
                  </a:lnTo>
                  <a:lnTo>
                    <a:pt x="2637" y="6087"/>
                  </a:lnTo>
                  <a:lnTo>
                    <a:pt x="5271" y="4566"/>
                  </a:lnTo>
                  <a:lnTo>
                    <a:pt x="5271" y="1523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4" name="Google Shape;434;p34"/>
          <p:cNvCxnSpPr/>
          <p:nvPr/>
        </p:nvCxnSpPr>
        <p:spPr>
          <a:xfrm rot="10800000">
            <a:off x="1957194" y="2934325"/>
            <a:ext cx="5358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35" name="Google Shape;435;p34"/>
          <p:cNvGrpSpPr/>
          <p:nvPr/>
        </p:nvGrpSpPr>
        <p:grpSpPr>
          <a:xfrm>
            <a:off x="7607271" y="615163"/>
            <a:ext cx="753982" cy="800603"/>
            <a:chOff x="3183800" y="4637275"/>
            <a:chExt cx="449200" cy="476975"/>
          </a:xfrm>
        </p:grpSpPr>
        <p:sp>
          <p:nvSpPr>
            <p:cNvPr id="436" name="Google Shape;436;p34"/>
            <p:cNvSpPr/>
            <p:nvPr/>
          </p:nvSpPr>
          <p:spPr>
            <a:xfrm>
              <a:off x="3504500" y="4749400"/>
              <a:ext cx="125250" cy="144650"/>
            </a:xfrm>
            <a:custGeom>
              <a:avLst/>
              <a:gdLst/>
              <a:ahLst/>
              <a:cxnLst/>
              <a:rect l="l" t="t" r="r" b="b"/>
              <a:pathLst>
                <a:path w="5010" h="5786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3501225" y="4745625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5" y="300"/>
                  </a:moveTo>
                  <a:lnTo>
                    <a:pt x="5011" y="1671"/>
                  </a:lnTo>
                  <a:lnTo>
                    <a:pt x="5011" y="4413"/>
                  </a:lnTo>
                  <a:lnTo>
                    <a:pt x="2635" y="5785"/>
                  </a:lnTo>
                  <a:lnTo>
                    <a:pt x="261" y="4413"/>
                  </a:lnTo>
                  <a:lnTo>
                    <a:pt x="261" y="1671"/>
                  </a:lnTo>
                  <a:lnTo>
                    <a:pt x="2635" y="300"/>
                  </a:lnTo>
                  <a:close/>
                  <a:moveTo>
                    <a:pt x="2635" y="0"/>
                  </a:moveTo>
                  <a:lnTo>
                    <a:pt x="0" y="1523"/>
                  </a:lnTo>
                  <a:lnTo>
                    <a:pt x="0" y="4565"/>
                  </a:lnTo>
                  <a:lnTo>
                    <a:pt x="2635" y="6084"/>
                  </a:lnTo>
                  <a:lnTo>
                    <a:pt x="5270" y="4565"/>
                  </a:lnTo>
                  <a:lnTo>
                    <a:pt x="5270" y="152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3504500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3501225" y="4962100"/>
              <a:ext cx="131775" cy="152150"/>
            </a:xfrm>
            <a:custGeom>
              <a:avLst/>
              <a:gdLst/>
              <a:ahLst/>
              <a:cxnLst/>
              <a:rect l="l" t="t" r="r" b="b"/>
              <a:pathLst>
                <a:path w="5271" h="6086" extrusionOk="0">
                  <a:moveTo>
                    <a:pt x="2635" y="302"/>
                  </a:moveTo>
                  <a:lnTo>
                    <a:pt x="5011" y="1672"/>
                  </a:lnTo>
                  <a:lnTo>
                    <a:pt x="5011" y="4414"/>
                  </a:lnTo>
                  <a:lnTo>
                    <a:pt x="2635" y="5785"/>
                  </a:lnTo>
                  <a:lnTo>
                    <a:pt x="261" y="4414"/>
                  </a:lnTo>
                  <a:lnTo>
                    <a:pt x="261" y="1672"/>
                  </a:lnTo>
                  <a:lnTo>
                    <a:pt x="2635" y="302"/>
                  </a:lnTo>
                  <a:close/>
                  <a:moveTo>
                    <a:pt x="2635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5" y="6085"/>
                  </a:lnTo>
                  <a:lnTo>
                    <a:pt x="5270" y="4566"/>
                  </a:lnTo>
                  <a:lnTo>
                    <a:pt x="5270" y="152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3253975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3250725" y="4962100"/>
              <a:ext cx="131800" cy="152150"/>
            </a:xfrm>
            <a:custGeom>
              <a:avLst/>
              <a:gdLst/>
              <a:ahLst/>
              <a:cxnLst/>
              <a:rect l="l" t="t" r="r" b="b"/>
              <a:pathLst>
                <a:path w="5272" h="6086" extrusionOk="0">
                  <a:moveTo>
                    <a:pt x="2634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4" y="5785"/>
                  </a:lnTo>
                  <a:lnTo>
                    <a:pt x="260" y="4414"/>
                  </a:lnTo>
                  <a:lnTo>
                    <a:pt x="260" y="1672"/>
                  </a:lnTo>
                  <a:lnTo>
                    <a:pt x="2634" y="302"/>
                  </a:lnTo>
                  <a:close/>
                  <a:moveTo>
                    <a:pt x="2634" y="1"/>
                  </a:moveTo>
                  <a:lnTo>
                    <a:pt x="1" y="1524"/>
                  </a:lnTo>
                  <a:lnTo>
                    <a:pt x="1" y="4566"/>
                  </a:lnTo>
                  <a:lnTo>
                    <a:pt x="2634" y="6085"/>
                  </a:lnTo>
                  <a:lnTo>
                    <a:pt x="5271" y="4566"/>
                  </a:lnTo>
                  <a:lnTo>
                    <a:pt x="5271" y="1524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3441800" y="4857400"/>
              <a:ext cx="125325" cy="144625"/>
            </a:xfrm>
            <a:custGeom>
              <a:avLst/>
              <a:gdLst/>
              <a:ahLst/>
              <a:cxnLst/>
              <a:rect l="l" t="t" r="r" b="b"/>
              <a:pathLst>
                <a:path w="5013" h="5785" extrusionOk="0">
                  <a:moveTo>
                    <a:pt x="2508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8" y="5785"/>
                  </a:lnTo>
                  <a:lnTo>
                    <a:pt x="5012" y="4339"/>
                  </a:lnTo>
                  <a:lnTo>
                    <a:pt x="5012" y="1448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43857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7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7" y="5785"/>
                  </a:lnTo>
                  <a:lnTo>
                    <a:pt x="261" y="4414"/>
                  </a:lnTo>
                  <a:lnTo>
                    <a:pt x="261" y="1671"/>
                  </a:lnTo>
                  <a:lnTo>
                    <a:pt x="2637" y="300"/>
                  </a:lnTo>
                  <a:close/>
                  <a:moveTo>
                    <a:pt x="2637" y="0"/>
                  </a:moveTo>
                  <a:lnTo>
                    <a:pt x="0" y="1520"/>
                  </a:lnTo>
                  <a:lnTo>
                    <a:pt x="0" y="4562"/>
                  </a:lnTo>
                  <a:lnTo>
                    <a:pt x="2637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3316575" y="48574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6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331332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6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6" y="5785"/>
                  </a:lnTo>
                  <a:lnTo>
                    <a:pt x="260" y="4414"/>
                  </a:lnTo>
                  <a:lnTo>
                    <a:pt x="260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3252875" y="47492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4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3249625" y="4745450"/>
              <a:ext cx="131750" cy="152175"/>
            </a:xfrm>
            <a:custGeom>
              <a:avLst/>
              <a:gdLst/>
              <a:ahLst/>
              <a:cxnLst/>
              <a:rect l="l" t="t" r="r" b="b"/>
              <a:pathLst>
                <a:path w="5270" h="6087" extrusionOk="0">
                  <a:moveTo>
                    <a:pt x="2634" y="302"/>
                  </a:moveTo>
                  <a:lnTo>
                    <a:pt x="5010" y="1673"/>
                  </a:lnTo>
                  <a:lnTo>
                    <a:pt x="5010" y="4415"/>
                  </a:lnTo>
                  <a:lnTo>
                    <a:pt x="2634" y="5786"/>
                  </a:lnTo>
                  <a:lnTo>
                    <a:pt x="260" y="4415"/>
                  </a:lnTo>
                  <a:lnTo>
                    <a:pt x="260" y="1673"/>
                  </a:lnTo>
                  <a:lnTo>
                    <a:pt x="2634" y="302"/>
                  </a:lnTo>
                  <a:close/>
                  <a:moveTo>
                    <a:pt x="2634" y="0"/>
                  </a:moveTo>
                  <a:lnTo>
                    <a:pt x="1" y="1521"/>
                  </a:lnTo>
                  <a:lnTo>
                    <a:pt x="1" y="4565"/>
                  </a:lnTo>
                  <a:lnTo>
                    <a:pt x="2634" y="6086"/>
                  </a:lnTo>
                  <a:lnTo>
                    <a:pt x="5269" y="4565"/>
                  </a:lnTo>
                  <a:lnTo>
                    <a:pt x="5269" y="152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3187075" y="4641075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6"/>
                  </a:lnTo>
                  <a:lnTo>
                    <a:pt x="0" y="4337"/>
                  </a:lnTo>
                  <a:lnTo>
                    <a:pt x="2506" y="5785"/>
                  </a:lnTo>
                  <a:lnTo>
                    <a:pt x="5010" y="4337"/>
                  </a:lnTo>
                  <a:lnTo>
                    <a:pt x="5010" y="1446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3183800" y="4637275"/>
              <a:ext cx="131850" cy="152175"/>
            </a:xfrm>
            <a:custGeom>
              <a:avLst/>
              <a:gdLst/>
              <a:ahLst/>
              <a:cxnLst/>
              <a:rect l="l" t="t" r="r" b="b"/>
              <a:pathLst>
                <a:path w="5274" h="6087" extrusionOk="0">
                  <a:moveTo>
                    <a:pt x="2637" y="302"/>
                  </a:moveTo>
                  <a:lnTo>
                    <a:pt x="5011" y="1673"/>
                  </a:lnTo>
                  <a:lnTo>
                    <a:pt x="5011" y="4414"/>
                  </a:lnTo>
                  <a:lnTo>
                    <a:pt x="2637" y="5785"/>
                  </a:lnTo>
                  <a:lnTo>
                    <a:pt x="263" y="4414"/>
                  </a:lnTo>
                  <a:lnTo>
                    <a:pt x="263" y="1673"/>
                  </a:lnTo>
                  <a:lnTo>
                    <a:pt x="2637" y="302"/>
                  </a:lnTo>
                  <a:close/>
                  <a:moveTo>
                    <a:pt x="2637" y="1"/>
                  </a:moveTo>
                  <a:lnTo>
                    <a:pt x="0" y="1523"/>
                  </a:lnTo>
                  <a:lnTo>
                    <a:pt x="0" y="4566"/>
                  </a:lnTo>
                  <a:lnTo>
                    <a:pt x="2637" y="6087"/>
                  </a:lnTo>
                  <a:lnTo>
                    <a:pt x="5274" y="4566"/>
                  </a:lnTo>
                  <a:lnTo>
                    <a:pt x="5274" y="1523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34"/>
          <p:cNvGrpSpPr/>
          <p:nvPr/>
        </p:nvGrpSpPr>
        <p:grpSpPr>
          <a:xfrm rot="1799874">
            <a:off x="7749221" y="3559207"/>
            <a:ext cx="330561" cy="1036123"/>
            <a:chOff x="4795075" y="2327550"/>
            <a:chExt cx="385875" cy="1209500"/>
          </a:xfrm>
        </p:grpSpPr>
        <p:sp>
          <p:nvSpPr>
            <p:cNvPr id="451" name="Google Shape;451;p34"/>
            <p:cNvSpPr/>
            <p:nvPr/>
          </p:nvSpPr>
          <p:spPr>
            <a:xfrm>
              <a:off x="4805850" y="2336675"/>
              <a:ext cx="364050" cy="104625"/>
            </a:xfrm>
            <a:custGeom>
              <a:avLst/>
              <a:gdLst/>
              <a:ahLst/>
              <a:cxnLst/>
              <a:rect l="l" t="t" r="r" b="b"/>
              <a:pathLst>
                <a:path w="14562" h="4185" extrusionOk="0">
                  <a:moveTo>
                    <a:pt x="2006" y="0"/>
                  </a:moveTo>
                  <a:cubicBezTo>
                    <a:pt x="885" y="45"/>
                    <a:pt x="0" y="969"/>
                    <a:pt x="3" y="2090"/>
                  </a:cubicBezTo>
                  <a:cubicBezTo>
                    <a:pt x="5" y="3212"/>
                    <a:pt x="894" y="4131"/>
                    <a:pt x="2016" y="4171"/>
                  </a:cubicBezTo>
                  <a:lnTo>
                    <a:pt x="4962" y="4175"/>
                  </a:lnTo>
                  <a:lnTo>
                    <a:pt x="9597" y="4175"/>
                  </a:lnTo>
                  <a:lnTo>
                    <a:pt x="12546" y="4185"/>
                  </a:lnTo>
                  <a:lnTo>
                    <a:pt x="12553" y="4185"/>
                  </a:lnTo>
                  <a:cubicBezTo>
                    <a:pt x="13675" y="4143"/>
                    <a:pt x="14561" y="3221"/>
                    <a:pt x="14561" y="2099"/>
                  </a:cubicBezTo>
                  <a:cubicBezTo>
                    <a:pt x="14561" y="978"/>
                    <a:pt x="13675" y="56"/>
                    <a:pt x="12553" y="17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4929350" y="2441050"/>
              <a:ext cx="116500" cy="379800"/>
            </a:xfrm>
            <a:custGeom>
              <a:avLst/>
              <a:gdLst/>
              <a:ahLst/>
              <a:cxnLst/>
              <a:rect l="l" t="t" r="r" b="b"/>
              <a:pathLst>
                <a:path w="4660" h="15192" extrusionOk="0">
                  <a:moveTo>
                    <a:pt x="22" y="0"/>
                  </a:moveTo>
                  <a:lnTo>
                    <a:pt x="1" y="15183"/>
                  </a:lnTo>
                  <a:lnTo>
                    <a:pt x="4637" y="15192"/>
                  </a:lnTo>
                  <a:lnTo>
                    <a:pt x="4637" y="13484"/>
                  </a:lnTo>
                  <a:lnTo>
                    <a:pt x="4644" y="9258"/>
                  </a:lnTo>
                  <a:lnTo>
                    <a:pt x="4651" y="5022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4928425" y="2820600"/>
              <a:ext cx="116850" cy="628875"/>
            </a:xfrm>
            <a:custGeom>
              <a:avLst/>
              <a:gdLst/>
              <a:ahLst/>
              <a:cxnLst/>
              <a:rect l="l" t="t" r="r" b="b"/>
              <a:pathLst>
                <a:path w="4674" h="25155" extrusionOk="0">
                  <a:moveTo>
                    <a:pt x="38" y="1"/>
                  </a:moveTo>
                  <a:lnTo>
                    <a:pt x="1" y="22832"/>
                  </a:lnTo>
                  <a:cubicBezTo>
                    <a:pt x="1" y="24110"/>
                    <a:pt x="1039" y="25155"/>
                    <a:pt x="2316" y="25155"/>
                  </a:cubicBezTo>
                  <a:cubicBezTo>
                    <a:pt x="3596" y="25155"/>
                    <a:pt x="4636" y="24119"/>
                    <a:pt x="4639" y="22839"/>
                  </a:cubicBezTo>
                  <a:lnTo>
                    <a:pt x="4657" y="6766"/>
                  </a:lnTo>
                  <a:lnTo>
                    <a:pt x="4667" y="2535"/>
                  </a:lnTo>
                  <a:lnTo>
                    <a:pt x="4674" y="1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5045600" y="2441050"/>
              <a:ext cx="78500" cy="125750"/>
            </a:xfrm>
            <a:custGeom>
              <a:avLst/>
              <a:gdLst/>
              <a:ahLst/>
              <a:cxnLst/>
              <a:rect l="l" t="t" r="r" b="b"/>
              <a:pathLst>
                <a:path w="3140" h="5030" extrusionOk="0">
                  <a:moveTo>
                    <a:pt x="10" y="0"/>
                  </a:moveTo>
                  <a:lnTo>
                    <a:pt x="1" y="5022"/>
                  </a:lnTo>
                  <a:lnTo>
                    <a:pt x="3133" y="5029"/>
                  </a:lnTo>
                  <a:lnTo>
                    <a:pt x="3140" y="10"/>
                  </a:lnTo>
                  <a:lnTo>
                    <a:pt x="2956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5045250" y="2672475"/>
              <a:ext cx="78450" cy="105800"/>
            </a:xfrm>
            <a:custGeom>
              <a:avLst/>
              <a:gdLst/>
              <a:ahLst/>
              <a:cxnLst/>
              <a:rect l="l" t="t" r="r" b="b"/>
              <a:pathLst>
                <a:path w="3138" h="4232" extrusionOk="0">
                  <a:moveTo>
                    <a:pt x="8" y="1"/>
                  </a:moveTo>
                  <a:lnTo>
                    <a:pt x="1" y="4227"/>
                  </a:lnTo>
                  <a:lnTo>
                    <a:pt x="3133" y="4231"/>
                  </a:lnTo>
                  <a:lnTo>
                    <a:pt x="3138" y="1846"/>
                  </a:lnTo>
                  <a:lnTo>
                    <a:pt x="3138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5045475" y="2566650"/>
              <a:ext cx="78450" cy="105975"/>
            </a:xfrm>
            <a:custGeom>
              <a:avLst/>
              <a:gdLst/>
              <a:ahLst/>
              <a:cxnLst/>
              <a:rect l="l" t="t" r="r" b="b"/>
              <a:pathLst>
                <a:path w="3138" h="4239" extrusionOk="0">
                  <a:moveTo>
                    <a:pt x="8" y="1"/>
                  </a:moveTo>
                  <a:lnTo>
                    <a:pt x="1" y="4234"/>
                  </a:lnTo>
                  <a:lnTo>
                    <a:pt x="3131" y="4238"/>
                  </a:lnTo>
                  <a:lnTo>
                    <a:pt x="3138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5045075" y="2778125"/>
              <a:ext cx="78500" cy="105975"/>
            </a:xfrm>
            <a:custGeom>
              <a:avLst/>
              <a:gdLst/>
              <a:ahLst/>
              <a:cxnLst/>
              <a:rect l="l" t="t" r="r" b="b"/>
              <a:pathLst>
                <a:path w="3140" h="4239" extrusionOk="0">
                  <a:moveTo>
                    <a:pt x="8" y="1"/>
                  </a:moveTo>
                  <a:lnTo>
                    <a:pt x="8" y="1709"/>
                  </a:lnTo>
                  <a:lnTo>
                    <a:pt x="1" y="4234"/>
                  </a:lnTo>
                  <a:lnTo>
                    <a:pt x="3140" y="4239"/>
                  </a:lnTo>
                  <a:lnTo>
                    <a:pt x="3140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5044900" y="2884075"/>
              <a:ext cx="78675" cy="105975"/>
            </a:xfrm>
            <a:custGeom>
              <a:avLst/>
              <a:gdLst/>
              <a:ahLst/>
              <a:cxnLst/>
              <a:rect l="l" t="t" r="r" b="b"/>
              <a:pathLst>
                <a:path w="3147" h="4239" extrusionOk="0">
                  <a:moveTo>
                    <a:pt x="8" y="1"/>
                  </a:moveTo>
                  <a:lnTo>
                    <a:pt x="1" y="4234"/>
                  </a:lnTo>
                  <a:lnTo>
                    <a:pt x="3140" y="4238"/>
                  </a:lnTo>
                  <a:lnTo>
                    <a:pt x="3147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4850125" y="2440925"/>
              <a:ext cx="273225" cy="1086975"/>
            </a:xfrm>
            <a:custGeom>
              <a:avLst/>
              <a:gdLst/>
              <a:ahLst/>
              <a:cxnLst/>
              <a:rect l="l" t="t" r="r" b="b"/>
              <a:pathLst>
                <a:path w="10929" h="43479" extrusionOk="0">
                  <a:moveTo>
                    <a:pt x="61" y="1"/>
                  </a:moveTo>
                  <a:lnTo>
                    <a:pt x="47" y="11085"/>
                  </a:lnTo>
                  <a:lnTo>
                    <a:pt x="17" y="29981"/>
                  </a:lnTo>
                  <a:lnTo>
                    <a:pt x="3" y="38019"/>
                  </a:lnTo>
                  <a:cubicBezTo>
                    <a:pt x="0" y="41031"/>
                    <a:pt x="2437" y="43472"/>
                    <a:pt x="5448" y="43479"/>
                  </a:cubicBezTo>
                  <a:cubicBezTo>
                    <a:pt x="8457" y="43479"/>
                    <a:pt x="10901" y="41042"/>
                    <a:pt x="10901" y="38033"/>
                  </a:cubicBezTo>
                  <a:lnTo>
                    <a:pt x="10915" y="29998"/>
                  </a:lnTo>
                  <a:lnTo>
                    <a:pt x="10929" y="21962"/>
                  </a:lnTo>
                  <a:lnTo>
                    <a:pt x="7789" y="21953"/>
                  </a:lnTo>
                  <a:lnTo>
                    <a:pt x="7771" y="38026"/>
                  </a:lnTo>
                  <a:cubicBezTo>
                    <a:pt x="7768" y="39306"/>
                    <a:pt x="6728" y="40342"/>
                    <a:pt x="5448" y="40342"/>
                  </a:cubicBezTo>
                  <a:cubicBezTo>
                    <a:pt x="4171" y="40342"/>
                    <a:pt x="3133" y="39297"/>
                    <a:pt x="3133" y="38019"/>
                  </a:cubicBezTo>
                  <a:lnTo>
                    <a:pt x="3170" y="15188"/>
                  </a:lnTo>
                  <a:lnTo>
                    <a:pt x="3191" y="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4841050" y="2431725"/>
              <a:ext cx="292200" cy="1105325"/>
            </a:xfrm>
            <a:custGeom>
              <a:avLst/>
              <a:gdLst/>
              <a:ahLst/>
              <a:cxnLst/>
              <a:rect l="l" t="t" r="r" b="b"/>
              <a:pathLst>
                <a:path w="11688" h="44213" extrusionOk="0">
                  <a:moveTo>
                    <a:pt x="61" y="1"/>
                  </a:moveTo>
                  <a:lnTo>
                    <a:pt x="0" y="38387"/>
                  </a:lnTo>
                  <a:cubicBezTo>
                    <a:pt x="0" y="41594"/>
                    <a:pt x="2607" y="44205"/>
                    <a:pt x="5811" y="44212"/>
                  </a:cubicBezTo>
                  <a:cubicBezTo>
                    <a:pt x="9018" y="44212"/>
                    <a:pt x="11629" y="41606"/>
                    <a:pt x="11629" y="38399"/>
                  </a:cubicBezTo>
                  <a:lnTo>
                    <a:pt x="11687" y="13"/>
                  </a:lnTo>
                  <a:lnTo>
                    <a:pt x="11147" y="13"/>
                  </a:lnTo>
                  <a:lnTo>
                    <a:pt x="11147" y="380"/>
                  </a:lnTo>
                  <a:lnTo>
                    <a:pt x="10956" y="380"/>
                  </a:lnTo>
                  <a:lnTo>
                    <a:pt x="10898" y="38401"/>
                  </a:lnTo>
                  <a:cubicBezTo>
                    <a:pt x="10898" y="41200"/>
                    <a:pt x="8618" y="43481"/>
                    <a:pt x="5820" y="43481"/>
                  </a:cubicBezTo>
                  <a:cubicBezTo>
                    <a:pt x="5817" y="43481"/>
                    <a:pt x="5814" y="43481"/>
                    <a:pt x="5811" y="43481"/>
                  </a:cubicBezTo>
                  <a:cubicBezTo>
                    <a:pt x="3009" y="43474"/>
                    <a:pt x="729" y="41191"/>
                    <a:pt x="729" y="38387"/>
                  </a:cubicBezTo>
                  <a:lnTo>
                    <a:pt x="787" y="369"/>
                  </a:lnTo>
                  <a:lnTo>
                    <a:pt x="608" y="36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4919350" y="2440925"/>
              <a:ext cx="135575" cy="1017625"/>
            </a:xfrm>
            <a:custGeom>
              <a:avLst/>
              <a:gdLst/>
              <a:ahLst/>
              <a:cxnLst/>
              <a:rect l="l" t="t" r="r" b="b"/>
              <a:pathLst>
                <a:path w="5423" h="40705" extrusionOk="0">
                  <a:moveTo>
                    <a:pt x="790" y="1"/>
                  </a:moveTo>
                  <a:lnTo>
                    <a:pt x="59" y="5"/>
                  </a:lnTo>
                  <a:lnTo>
                    <a:pt x="1" y="38019"/>
                  </a:lnTo>
                  <a:cubicBezTo>
                    <a:pt x="1" y="39499"/>
                    <a:pt x="1201" y="40705"/>
                    <a:pt x="2677" y="40705"/>
                  </a:cubicBezTo>
                  <a:lnTo>
                    <a:pt x="2691" y="40705"/>
                  </a:lnTo>
                  <a:cubicBezTo>
                    <a:pt x="4169" y="40702"/>
                    <a:pt x="5365" y="39504"/>
                    <a:pt x="5365" y="38029"/>
                  </a:cubicBezTo>
                  <a:lnTo>
                    <a:pt x="5423" y="5"/>
                  </a:lnTo>
                  <a:lnTo>
                    <a:pt x="4692" y="5"/>
                  </a:lnTo>
                  <a:lnTo>
                    <a:pt x="4634" y="38029"/>
                  </a:lnTo>
                  <a:cubicBezTo>
                    <a:pt x="4634" y="39101"/>
                    <a:pt x="3764" y="39972"/>
                    <a:pt x="2691" y="39974"/>
                  </a:cubicBezTo>
                  <a:lnTo>
                    <a:pt x="2679" y="39974"/>
                  </a:lnTo>
                  <a:cubicBezTo>
                    <a:pt x="1602" y="39972"/>
                    <a:pt x="729" y="39097"/>
                    <a:pt x="731" y="38019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4795075" y="2327550"/>
              <a:ext cx="385875" cy="122825"/>
            </a:xfrm>
            <a:custGeom>
              <a:avLst/>
              <a:gdLst/>
              <a:ahLst/>
              <a:cxnLst/>
              <a:rect l="l" t="t" r="r" b="b"/>
              <a:pathLst>
                <a:path w="15435" h="4913" extrusionOk="0">
                  <a:moveTo>
                    <a:pt x="2447" y="731"/>
                  </a:moveTo>
                  <a:cubicBezTo>
                    <a:pt x="2448" y="731"/>
                    <a:pt x="2450" y="731"/>
                    <a:pt x="2451" y="731"/>
                  </a:cubicBezTo>
                  <a:lnTo>
                    <a:pt x="12986" y="745"/>
                  </a:lnTo>
                  <a:cubicBezTo>
                    <a:pt x="13933" y="745"/>
                    <a:pt x="14704" y="1515"/>
                    <a:pt x="14706" y="2464"/>
                  </a:cubicBezTo>
                  <a:cubicBezTo>
                    <a:pt x="14704" y="2921"/>
                    <a:pt x="14520" y="3358"/>
                    <a:pt x="14196" y="3682"/>
                  </a:cubicBezTo>
                  <a:cubicBezTo>
                    <a:pt x="13873" y="4003"/>
                    <a:pt x="13438" y="4182"/>
                    <a:pt x="12986" y="4182"/>
                  </a:cubicBezTo>
                  <a:lnTo>
                    <a:pt x="12986" y="4550"/>
                  </a:lnTo>
                  <a:lnTo>
                    <a:pt x="12979" y="4182"/>
                  </a:lnTo>
                  <a:lnTo>
                    <a:pt x="2447" y="4168"/>
                  </a:lnTo>
                  <a:cubicBezTo>
                    <a:pt x="1497" y="4166"/>
                    <a:pt x="729" y="3395"/>
                    <a:pt x="729" y="2446"/>
                  </a:cubicBezTo>
                  <a:cubicBezTo>
                    <a:pt x="732" y="1498"/>
                    <a:pt x="1500" y="731"/>
                    <a:pt x="2447" y="731"/>
                  </a:cubicBezTo>
                  <a:close/>
                  <a:moveTo>
                    <a:pt x="2437" y="0"/>
                  </a:moveTo>
                  <a:cubicBezTo>
                    <a:pt x="1092" y="0"/>
                    <a:pt x="1" y="1094"/>
                    <a:pt x="1" y="2446"/>
                  </a:cubicBezTo>
                  <a:cubicBezTo>
                    <a:pt x="1" y="3798"/>
                    <a:pt x="1097" y="4899"/>
                    <a:pt x="2444" y="4899"/>
                  </a:cubicBezTo>
                  <a:lnTo>
                    <a:pt x="12986" y="4913"/>
                  </a:lnTo>
                  <a:cubicBezTo>
                    <a:pt x="14338" y="4913"/>
                    <a:pt x="15434" y="3817"/>
                    <a:pt x="15434" y="2464"/>
                  </a:cubicBezTo>
                  <a:cubicBezTo>
                    <a:pt x="15434" y="1110"/>
                    <a:pt x="14338" y="14"/>
                    <a:pt x="12986" y="14"/>
                  </a:cubicBezTo>
                  <a:lnTo>
                    <a:pt x="2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5012200" y="2557450"/>
              <a:ext cx="111725" cy="18475"/>
            </a:xfrm>
            <a:custGeom>
              <a:avLst/>
              <a:gdLst/>
              <a:ahLst/>
              <a:cxnLst/>
              <a:rect l="l" t="t" r="r" b="b"/>
              <a:pathLst>
                <a:path w="4469" h="739" extrusionOk="0">
                  <a:moveTo>
                    <a:pt x="1" y="1"/>
                  </a:moveTo>
                  <a:lnTo>
                    <a:pt x="1" y="732"/>
                  </a:lnTo>
                  <a:lnTo>
                    <a:pt x="4467" y="739"/>
                  </a:lnTo>
                  <a:lnTo>
                    <a:pt x="4469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5012100" y="2663275"/>
              <a:ext cx="111600" cy="18550"/>
            </a:xfrm>
            <a:custGeom>
              <a:avLst/>
              <a:gdLst/>
              <a:ahLst/>
              <a:cxnLst/>
              <a:rect l="l" t="t" r="r" b="b"/>
              <a:pathLst>
                <a:path w="4464" h="742" extrusionOk="0">
                  <a:moveTo>
                    <a:pt x="0" y="1"/>
                  </a:moveTo>
                  <a:lnTo>
                    <a:pt x="0" y="732"/>
                  </a:lnTo>
                  <a:lnTo>
                    <a:pt x="4464" y="741"/>
                  </a:lnTo>
                  <a:lnTo>
                    <a:pt x="446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5012100" y="2768950"/>
              <a:ext cx="111600" cy="18450"/>
            </a:xfrm>
            <a:custGeom>
              <a:avLst/>
              <a:gdLst/>
              <a:ahLst/>
              <a:cxnLst/>
              <a:rect l="l" t="t" r="r" b="b"/>
              <a:pathLst>
                <a:path w="4464" h="738" extrusionOk="0">
                  <a:moveTo>
                    <a:pt x="0" y="0"/>
                  </a:moveTo>
                  <a:lnTo>
                    <a:pt x="0" y="731"/>
                  </a:lnTo>
                  <a:lnTo>
                    <a:pt x="4464" y="738"/>
                  </a:lnTo>
                  <a:lnTo>
                    <a:pt x="445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5011850" y="2874775"/>
              <a:ext cx="111725" cy="18525"/>
            </a:xfrm>
            <a:custGeom>
              <a:avLst/>
              <a:gdLst/>
              <a:ahLst/>
              <a:cxnLst/>
              <a:rect l="l" t="t" r="r" b="b"/>
              <a:pathLst>
                <a:path w="4469" h="741" extrusionOk="0">
                  <a:moveTo>
                    <a:pt x="1" y="0"/>
                  </a:moveTo>
                  <a:lnTo>
                    <a:pt x="1" y="731"/>
                  </a:lnTo>
                  <a:lnTo>
                    <a:pt x="4467" y="740"/>
                  </a:lnTo>
                  <a:lnTo>
                    <a:pt x="446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5011675" y="2980650"/>
              <a:ext cx="111725" cy="18400"/>
            </a:xfrm>
            <a:custGeom>
              <a:avLst/>
              <a:gdLst/>
              <a:ahLst/>
              <a:cxnLst/>
              <a:rect l="l" t="t" r="r" b="b"/>
              <a:pathLst>
                <a:path w="4469" h="736" extrusionOk="0">
                  <a:moveTo>
                    <a:pt x="1" y="1"/>
                  </a:moveTo>
                  <a:lnTo>
                    <a:pt x="1" y="731"/>
                  </a:lnTo>
                  <a:lnTo>
                    <a:pt x="4467" y="736"/>
                  </a:lnTo>
                  <a:lnTo>
                    <a:pt x="4469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4929875" y="2812000"/>
              <a:ext cx="115925" cy="18450"/>
            </a:xfrm>
            <a:custGeom>
              <a:avLst/>
              <a:gdLst/>
              <a:ahLst/>
              <a:cxnLst/>
              <a:rect l="l" t="t" r="r" b="b"/>
              <a:pathLst>
                <a:path w="4637" h="738" extrusionOk="0">
                  <a:moveTo>
                    <a:pt x="3" y="0"/>
                  </a:moveTo>
                  <a:lnTo>
                    <a:pt x="1" y="731"/>
                  </a:lnTo>
                  <a:lnTo>
                    <a:pt x="4636" y="738"/>
                  </a:lnTo>
                  <a:lnTo>
                    <a:pt x="4636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4"/>
          <p:cNvGrpSpPr/>
          <p:nvPr/>
        </p:nvGrpSpPr>
        <p:grpSpPr>
          <a:xfrm>
            <a:off x="8198581" y="4193318"/>
            <a:ext cx="232185" cy="232108"/>
            <a:chOff x="2909075" y="5346425"/>
            <a:chExt cx="129200" cy="129150"/>
          </a:xfrm>
        </p:grpSpPr>
        <p:sp>
          <p:nvSpPr>
            <p:cNvPr id="470" name="Google Shape;470;p34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4"/>
          <p:cNvGrpSpPr/>
          <p:nvPr/>
        </p:nvGrpSpPr>
        <p:grpSpPr>
          <a:xfrm>
            <a:off x="7315798" y="3878140"/>
            <a:ext cx="135487" cy="135551"/>
            <a:chOff x="3440975" y="957025"/>
            <a:chExt cx="158150" cy="158225"/>
          </a:xfrm>
        </p:grpSpPr>
        <p:sp>
          <p:nvSpPr>
            <p:cNvPr id="473" name="Google Shape;473;p34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4"/>
          <p:cNvGrpSpPr/>
          <p:nvPr/>
        </p:nvGrpSpPr>
        <p:grpSpPr>
          <a:xfrm>
            <a:off x="637623" y="3278136"/>
            <a:ext cx="151208" cy="151143"/>
            <a:chOff x="4917425" y="1708800"/>
            <a:chExt cx="176500" cy="176425"/>
          </a:xfrm>
        </p:grpSpPr>
        <p:sp>
          <p:nvSpPr>
            <p:cNvPr id="476" name="Google Shape;476;p34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4"/>
          <p:cNvGrpSpPr/>
          <p:nvPr/>
        </p:nvGrpSpPr>
        <p:grpSpPr>
          <a:xfrm>
            <a:off x="7315798" y="952140"/>
            <a:ext cx="135487" cy="135551"/>
            <a:chOff x="3440975" y="957025"/>
            <a:chExt cx="158150" cy="158225"/>
          </a:xfrm>
        </p:grpSpPr>
        <p:sp>
          <p:nvSpPr>
            <p:cNvPr id="479" name="Google Shape;479;p34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4"/>
          <p:cNvGrpSpPr/>
          <p:nvPr/>
        </p:nvGrpSpPr>
        <p:grpSpPr>
          <a:xfrm>
            <a:off x="7981786" y="1627711"/>
            <a:ext cx="151208" cy="151143"/>
            <a:chOff x="4917425" y="1708800"/>
            <a:chExt cx="176500" cy="176425"/>
          </a:xfrm>
        </p:grpSpPr>
        <p:sp>
          <p:nvSpPr>
            <p:cNvPr id="482" name="Google Shape;482;p34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4"/>
          <p:cNvGrpSpPr/>
          <p:nvPr/>
        </p:nvGrpSpPr>
        <p:grpSpPr>
          <a:xfrm>
            <a:off x="1678198" y="1063086"/>
            <a:ext cx="151208" cy="151143"/>
            <a:chOff x="4917425" y="1708800"/>
            <a:chExt cx="176500" cy="176425"/>
          </a:xfrm>
        </p:grpSpPr>
        <p:sp>
          <p:nvSpPr>
            <p:cNvPr id="485" name="Google Shape;485;p34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4"/>
          <p:cNvGrpSpPr/>
          <p:nvPr/>
        </p:nvGrpSpPr>
        <p:grpSpPr>
          <a:xfrm>
            <a:off x="993061" y="539490"/>
            <a:ext cx="135487" cy="135551"/>
            <a:chOff x="3440975" y="957025"/>
            <a:chExt cx="158150" cy="158225"/>
          </a:xfrm>
        </p:grpSpPr>
        <p:sp>
          <p:nvSpPr>
            <p:cNvPr id="488" name="Google Shape;488;p34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4"/>
          <p:cNvGrpSpPr/>
          <p:nvPr/>
        </p:nvGrpSpPr>
        <p:grpSpPr>
          <a:xfrm>
            <a:off x="2251461" y="4193315"/>
            <a:ext cx="135487" cy="135551"/>
            <a:chOff x="3440975" y="957025"/>
            <a:chExt cx="158150" cy="158225"/>
          </a:xfrm>
        </p:grpSpPr>
        <p:sp>
          <p:nvSpPr>
            <p:cNvPr id="491" name="Google Shape;491;p34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4"/>
          <p:cNvGrpSpPr/>
          <p:nvPr/>
        </p:nvGrpSpPr>
        <p:grpSpPr>
          <a:xfrm>
            <a:off x="1829406" y="3429268"/>
            <a:ext cx="232185" cy="232108"/>
            <a:chOff x="2909075" y="5346425"/>
            <a:chExt cx="129200" cy="129150"/>
          </a:xfrm>
        </p:grpSpPr>
        <p:sp>
          <p:nvSpPr>
            <p:cNvPr id="494" name="Google Shape;494;p34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2135;p50"/>
          <p:cNvGrpSpPr/>
          <p:nvPr/>
        </p:nvGrpSpPr>
        <p:grpSpPr>
          <a:xfrm>
            <a:off x="2431265" y="3140970"/>
            <a:ext cx="1047481" cy="1290865"/>
            <a:chOff x="3181316" y="3807847"/>
            <a:chExt cx="316275" cy="389762"/>
          </a:xfrm>
        </p:grpSpPr>
        <p:sp>
          <p:nvSpPr>
            <p:cNvPr id="103" name="Google Shape;2136;p50"/>
            <p:cNvSpPr/>
            <p:nvPr/>
          </p:nvSpPr>
          <p:spPr>
            <a:xfrm>
              <a:off x="3187168" y="3856496"/>
              <a:ext cx="157841" cy="177743"/>
            </a:xfrm>
            <a:custGeom>
              <a:avLst/>
              <a:gdLst/>
              <a:ahLst/>
              <a:cxnLst/>
              <a:rect l="l" t="t" r="r" b="b"/>
              <a:pathLst>
                <a:path w="5853" h="6591" extrusionOk="0">
                  <a:moveTo>
                    <a:pt x="72" y="0"/>
                  </a:moveTo>
                  <a:cubicBezTo>
                    <a:pt x="34" y="0"/>
                    <a:pt x="1" y="35"/>
                    <a:pt x="12" y="76"/>
                  </a:cubicBezTo>
                  <a:cubicBezTo>
                    <a:pt x="76" y="387"/>
                    <a:pt x="229" y="1119"/>
                    <a:pt x="280" y="1601"/>
                  </a:cubicBezTo>
                  <a:cubicBezTo>
                    <a:pt x="344" y="2263"/>
                    <a:pt x="485" y="3135"/>
                    <a:pt x="662" y="3779"/>
                  </a:cubicBezTo>
                  <a:cubicBezTo>
                    <a:pt x="881" y="4584"/>
                    <a:pt x="1278" y="5380"/>
                    <a:pt x="1961" y="5862"/>
                  </a:cubicBezTo>
                  <a:cubicBezTo>
                    <a:pt x="2644" y="6341"/>
                    <a:pt x="3474" y="6435"/>
                    <a:pt x="4282" y="6512"/>
                  </a:cubicBezTo>
                  <a:cubicBezTo>
                    <a:pt x="4527" y="6537"/>
                    <a:pt x="4889" y="6590"/>
                    <a:pt x="5178" y="6590"/>
                  </a:cubicBezTo>
                  <a:cubicBezTo>
                    <a:pt x="5242" y="6590"/>
                    <a:pt x="5301" y="6588"/>
                    <a:pt x="5356" y="6582"/>
                  </a:cubicBezTo>
                  <a:cubicBezTo>
                    <a:pt x="5853" y="5365"/>
                    <a:pt x="5746" y="3565"/>
                    <a:pt x="5133" y="2400"/>
                  </a:cubicBezTo>
                  <a:cubicBezTo>
                    <a:pt x="4956" y="2068"/>
                    <a:pt x="4737" y="1754"/>
                    <a:pt x="4459" y="1507"/>
                  </a:cubicBezTo>
                  <a:cubicBezTo>
                    <a:pt x="3297" y="482"/>
                    <a:pt x="1430" y="799"/>
                    <a:pt x="110" y="12"/>
                  </a:cubicBezTo>
                  <a:cubicBezTo>
                    <a:pt x="98" y="4"/>
                    <a:pt x="85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37;p50"/>
            <p:cNvSpPr/>
            <p:nvPr/>
          </p:nvSpPr>
          <p:spPr>
            <a:xfrm>
              <a:off x="3187168" y="3856496"/>
              <a:ext cx="157841" cy="177770"/>
            </a:xfrm>
            <a:custGeom>
              <a:avLst/>
              <a:gdLst/>
              <a:ahLst/>
              <a:cxnLst/>
              <a:rect l="l" t="t" r="r" b="b"/>
              <a:pathLst>
                <a:path w="5853" h="6592" extrusionOk="0">
                  <a:moveTo>
                    <a:pt x="72" y="0"/>
                  </a:moveTo>
                  <a:cubicBezTo>
                    <a:pt x="34" y="0"/>
                    <a:pt x="1" y="35"/>
                    <a:pt x="12" y="76"/>
                  </a:cubicBezTo>
                  <a:cubicBezTo>
                    <a:pt x="43" y="210"/>
                    <a:pt x="85" y="418"/>
                    <a:pt x="131" y="653"/>
                  </a:cubicBezTo>
                  <a:cubicBezTo>
                    <a:pt x="1394" y="1141"/>
                    <a:pt x="2995" y="970"/>
                    <a:pt x="4020" y="1842"/>
                  </a:cubicBezTo>
                  <a:cubicBezTo>
                    <a:pt x="4297" y="2080"/>
                    <a:pt x="4511" y="2379"/>
                    <a:pt x="4685" y="2696"/>
                  </a:cubicBezTo>
                  <a:cubicBezTo>
                    <a:pt x="5255" y="3767"/>
                    <a:pt x="5362" y="5408"/>
                    <a:pt x="4920" y="6582"/>
                  </a:cubicBezTo>
                  <a:cubicBezTo>
                    <a:pt x="4996" y="6588"/>
                    <a:pt x="5074" y="6591"/>
                    <a:pt x="5152" y="6591"/>
                  </a:cubicBezTo>
                  <a:cubicBezTo>
                    <a:pt x="5220" y="6591"/>
                    <a:pt x="5288" y="6589"/>
                    <a:pt x="5356" y="6585"/>
                  </a:cubicBezTo>
                  <a:cubicBezTo>
                    <a:pt x="5853" y="5365"/>
                    <a:pt x="5746" y="3565"/>
                    <a:pt x="5133" y="2400"/>
                  </a:cubicBezTo>
                  <a:cubicBezTo>
                    <a:pt x="4956" y="2068"/>
                    <a:pt x="4737" y="1754"/>
                    <a:pt x="4459" y="1507"/>
                  </a:cubicBezTo>
                  <a:cubicBezTo>
                    <a:pt x="3297" y="482"/>
                    <a:pt x="1430" y="799"/>
                    <a:pt x="110" y="12"/>
                  </a:cubicBezTo>
                  <a:cubicBezTo>
                    <a:pt x="98" y="4"/>
                    <a:pt x="85" y="0"/>
                    <a:pt x="72" y="0"/>
                  </a:cubicBezTo>
                  <a:close/>
                </a:path>
              </a:pathLst>
            </a:custGeom>
            <a:solidFill>
              <a:srgbClr val="073533">
                <a:alpha val="1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38;p50"/>
            <p:cNvSpPr/>
            <p:nvPr/>
          </p:nvSpPr>
          <p:spPr>
            <a:xfrm>
              <a:off x="3362836" y="3910594"/>
              <a:ext cx="128905" cy="112967"/>
            </a:xfrm>
            <a:custGeom>
              <a:avLst/>
              <a:gdLst/>
              <a:ahLst/>
              <a:cxnLst/>
              <a:rect l="l" t="t" r="r" b="b"/>
              <a:pathLst>
                <a:path w="4780" h="4189" extrusionOk="0">
                  <a:moveTo>
                    <a:pt x="4719" y="44"/>
                  </a:moveTo>
                  <a:cubicBezTo>
                    <a:pt x="4712" y="44"/>
                    <a:pt x="4705" y="46"/>
                    <a:pt x="4698" y="50"/>
                  </a:cubicBezTo>
                  <a:cubicBezTo>
                    <a:pt x="3664" y="440"/>
                    <a:pt x="2386" y="1"/>
                    <a:pt x="1450" y="586"/>
                  </a:cubicBezTo>
                  <a:cubicBezTo>
                    <a:pt x="1218" y="733"/>
                    <a:pt x="1019" y="919"/>
                    <a:pt x="861" y="1141"/>
                  </a:cubicBezTo>
                  <a:cubicBezTo>
                    <a:pt x="291" y="1895"/>
                    <a:pt x="1" y="3158"/>
                    <a:pt x="208" y="4085"/>
                  </a:cubicBezTo>
                  <a:cubicBezTo>
                    <a:pt x="416" y="4140"/>
                    <a:pt x="757" y="4146"/>
                    <a:pt x="977" y="4161"/>
                  </a:cubicBezTo>
                  <a:cubicBezTo>
                    <a:pt x="1183" y="4175"/>
                    <a:pt x="1391" y="4189"/>
                    <a:pt x="1598" y="4189"/>
                  </a:cubicBezTo>
                  <a:cubicBezTo>
                    <a:pt x="1976" y="4189"/>
                    <a:pt x="2349" y="4143"/>
                    <a:pt x="2700" y="3972"/>
                  </a:cubicBezTo>
                  <a:cubicBezTo>
                    <a:pt x="3240" y="3710"/>
                    <a:pt x="3618" y="3194"/>
                    <a:pt x="3868" y="2651"/>
                  </a:cubicBezTo>
                  <a:cubicBezTo>
                    <a:pt x="4073" y="2215"/>
                    <a:pt x="4274" y="1608"/>
                    <a:pt x="4399" y="1148"/>
                  </a:cubicBezTo>
                  <a:cubicBezTo>
                    <a:pt x="4490" y="821"/>
                    <a:pt x="4676" y="336"/>
                    <a:pt x="4762" y="120"/>
                  </a:cubicBezTo>
                  <a:cubicBezTo>
                    <a:pt x="4780" y="84"/>
                    <a:pt x="4753" y="44"/>
                    <a:pt x="4719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39;p50"/>
            <p:cNvSpPr/>
            <p:nvPr/>
          </p:nvSpPr>
          <p:spPr>
            <a:xfrm>
              <a:off x="3366800" y="3911780"/>
              <a:ext cx="124940" cy="111753"/>
            </a:xfrm>
            <a:custGeom>
              <a:avLst/>
              <a:gdLst/>
              <a:ahLst/>
              <a:cxnLst/>
              <a:rect l="l" t="t" r="r" b="b"/>
              <a:pathLst>
                <a:path w="4633" h="4144" extrusionOk="0">
                  <a:moveTo>
                    <a:pt x="4572" y="0"/>
                  </a:moveTo>
                  <a:cubicBezTo>
                    <a:pt x="4565" y="0"/>
                    <a:pt x="4558" y="2"/>
                    <a:pt x="4551" y="6"/>
                  </a:cubicBezTo>
                  <a:cubicBezTo>
                    <a:pt x="4392" y="64"/>
                    <a:pt x="4228" y="106"/>
                    <a:pt x="4063" y="131"/>
                  </a:cubicBezTo>
                  <a:cubicBezTo>
                    <a:pt x="3996" y="311"/>
                    <a:pt x="3935" y="503"/>
                    <a:pt x="3895" y="658"/>
                  </a:cubicBezTo>
                  <a:cubicBezTo>
                    <a:pt x="3764" y="1119"/>
                    <a:pt x="3563" y="1723"/>
                    <a:pt x="3364" y="2156"/>
                  </a:cubicBezTo>
                  <a:cubicBezTo>
                    <a:pt x="3108" y="2702"/>
                    <a:pt x="2724" y="3226"/>
                    <a:pt x="2193" y="3480"/>
                  </a:cubicBezTo>
                  <a:cubicBezTo>
                    <a:pt x="1841" y="3645"/>
                    <a:pt x="1453" y="3692"/>
                    <a:pt x="1061" y="3692"/>
                  </a:cubicBezTo>
                  <a:cubicBezTo>
                    <a:pt x="862" y="3692"/>
                    <a:pt x="663" y="3680"/>
                    <a:pt x="467" y="3666"/>
                  </a:cubicBezTo>
                  <a:cubicBezTo>
                    <a:pt x="342" y="3660"/>
                    <a:pt x="165" y="3653"/>
                    <a:pt x="0" y="3638"/>
                  </a:cubicBezTo>
                  <a:lnTo>
                    <a:pt x="0" y="3638"/>
                  </a:lnTo>
                  <a:cubicBezTo>
                    <a:pt x="12" y="3772"/>
                    <a:pt x="31" y="3907"/>
                    <a:pt x="61" y="4041"/>
                  </a:cubicBezTo>
                  <a:cubicBezTo>
                    <a:pt x="269" y="4096"/>
                    <a:pt x="610" y="4102"/>
                    <a:pt x="830" y="4117"/>
                  </a:cubicBezTo>
                  <a:cubicBezTo>
                    <a:pt x="1033" y="4131"/>
                    <a:pt x="1239" y="4144"/>
                    <a:pt x="1443" y="4144"/>
                  </a:cubicBezTo>
                  <a:cubicBezTo>
                    <a:pt x="1823" y="4144"/>
                    <a:pt x="2200" y="4099"/>
                    <a:pt x="2553" y="3928"/>
                  </a:cubicBezTo>
                  <a:cubicBezTo>
                    <a:pt x="3093" y="3666"/>
                    <a:pt x="3471" y="3150"/>
                    <a:pt x="3721" y="2607"/>
                  </a:cubicBezTo>
                  <a:cubicBezTo>
                    <a:pt x="3926" y="2171"/>
                    <a:pt x="4127" y="1564"/>
                    <a:pt x="4252" y="1107"/>
                  </a:cubicBezTo>
                  <a:cubicBezTo>
                    <a:pt x="4343" y="777"/>
                    <a:pt x="4529" y="292"/>
                    <a:pt x="4615" y="76"/>
                  </a:cubicBezTo>
                  <a:cubicBezTo>
                    <a:pt x="4633" y="40"/>
                    <a:pt x="4606" y="0"/>
                    <a:pt x="4572" y="0"/>
                  </a:cubicBezTo>
                  <a:close/>
                </a:path>
              </a:pathLst>
            </a:custGeom>
            <a:solidFill>
              <a:srgbClr val="073533">
                <a:alpha val="1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40;p50"/>
            <p:cNvSpPr/>
            <p:nvPr/>
          </p:nvSpPr>
          <p:spPr>
            <a:xfrm>
              <a:off x="3202701" y="4100123"/>
              <a:ext cx="273423" cy="91555"/>
            </a:xfrm>
            <a:custGeom>
              <a:avLst/>
              <a:gdLst/>
              <a:ahLst/>
              <a:cxnLst/>
              <a:rect l="l" t="t" r="r" b="b"/>
              <a:pathLst>
                <a:path w="10139" h="3395" extrusionOk="0">
                  <a:moveTo>
                    <a:pt x="5071" y="0"/>
                  </a:moveTo>
                  <a:cubicBezTo>
                    <a:pt x="4496" y="0"/>
                    <a:pt x="3921" y="287"/>
                    <a:pt x="3596" y="860"/>
                  </a:cubicBezTo>
                  <a:cubicBezTo>
                    <a:pt x="3365" y="708"/>
                    <a:pt x="3096" y="625"/>
                    <a:pt x="2819" y="625"/>
                  </a:cubicBezTo>
                  <a:cubicBezTo>
                    <a:pt x="2172" y="625"/>
                    <a:pt x="1611" y="1071"/>
                    <a:pt x="1464" y="1702"/>
                  </a:cubicBezTo>
                  <a:cubicBezTo>
                    <a:pt x="1324" y="1624"/>
                    <a:pt x="1174" y="1588"/>
                    <a:pt x="1027" y="1588"/>
                  </a:cubicBezTo>
                  <a:cubicBezTo>
                    <a:pt x="633" y="1588"/>
                    <a:pt x="259" y="1848"/>
                    <a:pt x="150" y="2263"/>
                  </a:cubicBezTo>
                  <a:cubicBezTo>
                    <a:pt x="0" y="2837"/>
                    <a:pt x="433" y="3395"/>
                    <a:pt x="1022" y="3395"/>
                  </a:cubicBezTo>
                  <a:lnTo>
                    <a:pt x="9117" y="3395"/>
                  </a:lnTo>
                  <a:cubicBezTo>
                    <a:pt x="9709" y="3395"/>
                    <a:pt x="10139" y="2837"/>
                    <a:pt x="9989" y="2263"/>
                  </a:cubicBezTo>
                  <a:cubicBezTo>
                    <a:pt x="9880" y="1848"/>
                    <a:pt x="9506" y="1588"/>
                    <a:pt x="9112" y="1588"/>
                  </a:cubicBezTo>
                  <a:cubicBezTo>
                    <a:pt x="8965" y="1588"/>
                    <a:pt x="8815" y="1624"/>
                    <a:pt x="8675" y="1702"/>
                  </a:cubicBezTo>
                  <a:cubicBezTo>
                    <a:pt x="8523" y="1037"/>
                    <a:pt x="7936" y="623"/>
                    <a:pt x="7319" y="623"/>
                  </a:cubicBezTo>
                  <a:cubicBezTo>
                    <a:pt x="7057" y="623"/>
                    <a:pt x="6790" y="698"/>
                    <a:pt x="6549" y="860"/>
                  </a:cubicBezTo>
                  <a:cubicBezTo>
                    <a:pt x="6222" y="287"/>
                    <a:pt x="5647" y="0"/>
                    <a:pt x="5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41;p50"/>
            <p:cNvSpPr/>
            <p:nvPr/>
          </p:nvSpPr>
          <p:spPr>
            <a:xfrm>
              <a:off x="3242910" y="4100123"/>
              <a:ext cx="230087" cy="86781"/>
            </a:xfrm>
            <a:custGeom>
              <a:avLst/>
              <a:gdLst/>
              <a:ahLst/>
              <a:cxnLst/>
              <a:rect l="l" t="t" r="r" b="b"/>
              <a:pathLst>
                <a:path w="8532" h="3218" extrusionOk="0">
                  <a:moveTo>
                    <a:pt x="3578" y="0"/>
                  </a:moveTo>
                  <a:cubicBezTo>
                    <a:pt x="3004" y="0"/>
                    <a:pt x="2429" y="287"/>
                    <a:pt x="2105" y="860"/>
                  </a:cubicBezTo>
                  <a:cubicBezTo>
                    <a:pt x="1874" y="708"/>
                    <a:pt x="1605" y="625"/>
                    <a:pt x="1328" y="625"/>
                  </a:cubicBezTo>
                  <a:cubicBezTo>
                    <a:pt x="718" y="625"/>
                    <a:pt x="178" y="1025"/>
                    <a:pt x="1" y="1607"/>
                  </a:cubicBezTo>
                  <a:cubicBezTo>
                    <a:pt x="248" y="1360"/>
                    <a:pt x="596" y="1229"/>
                    <a:pt x="977" y="1208"/>
                  </a:cubicBezTo>
                  <a:cubicBezTo>
                    <a:pt x="1044" y="1204"/>
                    <a:pt x="1110" y="1202"/>
                    <a:pt x="1175" y="1202"/>
                  </a:cubicBezTo>
                  <a:cubicBezTo>
                    <a:pt x="1550" y="1202"/>
                    <a:pt x="1884" y="1266"/>
                    <a:pt x="2102" y="1357"/>
                  </a:cubicBezTo>
                  <a:cubicBezTo>
                    <a:pt x="2126" y="1367"/>
                    <a:pt x="2152" y="1372"/>
                    <a:pt x="2177" y="1372"/>
                  </a:cubicBezTo>
                  <a:cubicBezTo>
                    <a:pt x="2238" y="1372"/>
                    <a:pt x="2297" y="1344"/>
                    <a:pt x="2334" y="1290"/>
                  </a:cubicBezTo>
                  <a:cubicBezTo>
                    <a:pt x="2608" y="891"/>
                    <a:pt x="2960" y="670"/>
                    <a:pt x="3505" y="670"/>
                  </a:cubicBezTo>
                  <a:cubicBezTo>
                    <a:pt x="3530" y="670"/>
                    <a:pt x="3556" y="670"/>
                    <a:pt x="3582" y="671"/>
                  </a:cubicBezTo>
                  <a:cubicBezTo>
                    <a:pt x="4167" y="689"/>
                    <a:pt x="4448" y="891"/>
                    <a:pt x="4622" y="1251"/>
                  </a:cubicBezTo>
                  <a:cubicBezTo>
                    <a:pt x="4655" y="1320"/>
                    <a:pt x="4725" y="1362"/>
                    <a:pt x="4799" y="1362"/>
                  </a:cubicBezTo>
                  <a:cubicBezTo>
                    <a:pt x="4825" y="1362"/>
                    <a:pt x="4852" y="1356"/>
                    <a:pt x="4878" y="1345"/>
                  </a:cubicBezTo>
                  <a:cubicBezTo>
                    <a:pt x="5072" y="1252"/>
                    <a:pt x="5277" y="1207"/>
                    <a:pt x="5478" y="1207"/>
                  </a:cubicBezTo>
                  <a:cubicBezTo>
                    <a:pt x="6032" y="1207"/>
                    <a:pt x="6560" y="1541"/>
                    <a:pt x="6775" y="2095"/>
                  </a:cubicBezTo>
                  <a:cubicBezTo>
                    <a:pt x="6802" y="2173"/>
                    <a:pt x="6875" y="2222"/>
                    <a:pt x="6952" y="2222"/>
                  </a:cubicBezTo>
                  <a:cubicBezTo>
                    <a:pt x="6969" y="2222"/>
                    <a:pt x="6987" y="2219"/>
                    <a:pt x="7004" y="2214"/>
                  </a:cubicBezTo>
                  <a:cubicBezTo>
                    <a:pt x="7092" y="2187"/>
                    <a:pt x="7184" y="2172"/>
                    <a:pt x="7275" y="2172"/>
                  </a:cubicBezTo>
                  <a:cubicBezTo>
                    <a:pt x="7775" y="2172"/>
                    <a:pt x="8178" y="2577"/>
                    <a:pt x="8178" y="3074"/>
                  </a:cubicBezTo>
                  <a:cubicBezTo>
                    <a:pt x="8178" y="3123"/>
                    <a:pt x="8175" y="3169"/>
                    <a:pt x="8169" y="3218"/>
                  </a:cubicBezTo>
                  <a:cubicBezTo>
                    <a:pt x="8395" y="3044"/>
                    <a:pt x="8529" y="2776"/>
                    <a:pt x="8529" y="2492"/>
                  </a:cubicBezTo>
                  <a:cubicBezTo>
                    <a:pt x="8531" y="1964"/>
                    <a:pt x="8099" y="1585"/>
                    <a:pt x="7626" y="1585"/>
                  </a:cubicBezTo>
                  <a:cubicBezTo>
                    <a:pt x="7478" y="1585"/>
                    <a:pt x="7327" y="1622"/>
                    <a:pt x="7184" y="1702"/>
                  </a:cubicBezTo>
                  <a:cubicBezTo>
                    <a:pt x="7041" y="1073"/>
                    <a:pt x="6483" y="625"/>
                    <a:pt x="5836" y="625"/>
                  </a:cubicBezTo>
                  <a:cubicBezTo>
                    <a:pt x="5834" y="625"/>
                    <a:pt x="5832" y="625"/>
                    <a:pt x="5829" y="625"/>
                  </a:cubicBezTo>
                  <a:cubicBezTo>
                    <a:pt x="5552" y="625"/>
                    <a:pt x="5283" y="708"/>
                    <a:pt x="5052" y="860"/>
                  </a:cubicBezTo>
                  <a:cubicBezTo>
                    <a:pt x="4728" y="287"/>
                    <a:pt x="4153" y="0"/>
                    <a:pt x="3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42;p50"/>
            <p:cNvSpPr/>
            <p:nvPr/>
          </p:nvSpPr>
          <p:spPr>
            <a:xfrm>
              <a:off x="3327049" y="3840855"/>
              <a:ext cx="54987" cy="26509"/>
            </a:xfrm>
            <a:custGeom>
              <a:avLst/>
              <a:gdLst/>
              <a:ahLst/>
              <a:cxnLst/>
              <a:rect l="l" t="t" r="r" b="b"/>
              <a:pathLst>
                <a:path w="2039" h="983" extrusionOk="0">
                  <a:moveTo>
                    <a:pt x="1029" y="0"/>
                  </a:moveTo>
                  <a:cubicBezTo>
                    <a:pt x="587" y="0"/>
                    <a:pt x="190" y="281"/>
                    <a:pt x="41" y="699"/>
                  </a:cubicBezTo>
                  <a:cubicBezTo>
                    <a:pt x="1" y="809"/>
                    <a:pt x="56" y="931"/>
                    <a:pt x="169" y="970"/>
                  </a:cubicBezTo>
                  <a:lnTo>
                    <a:pt x="239" y="982"/>
                  </a:lnTo>
                  <a:cubicBezTo>
                    <a:pt x="330" y="982"/>
                    <a:pt x="410" y="924"/>
                    <a:pt x="437" y="839"/>
                  </a:cubicBezTo>
                  <a:cubicBezTo>
                    <a:pt x="529" y="592"/>
                    <a:pt x="763" y="424"/>
                    <a:pt x="1029" y="424"/>
                  </a:cubicBezTo>
                  <a:cubicBezTo>
                    <a:pt x="1279" y="424"/>
                    <a:pt x="1508" y="574"/>
                    <a:pt x="1605" y="806"/>
                  </a:cubicBezTo>
                  <a:cubicBezTo>
                    <a:pt x="1640" y="886"/>
                    <a:pt x="1717" y="935"/>
                    <a:pt x="1799" y="935"/>
                  </a:cubicBezTo>
                  <a:cubicBezTo>
                    <a:pt x="1826" y="935"/>
                    <a:pt x="1853" y="930"/>
                    <a:pt x="1880" y="918"/>
                  </a:cubicBezTo>
                  <a:cubicBezTo>
                    <a:pt x="1990" y="873"/>
                    <a:pt x="2038" y="748"/>
                    <a:pt x="1993" y="641"/>
                  </a:cubicBezTo>
                  <a:cubicBezTo>
                    <a:pt x="1831" y="253"/>
                    <a:pt x="145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43;p50"/>
            <p:cNvSpPr/>
            <p:nvPr/>
          </p:nvSpPr>
          <p:spPr>
            <a:xfrm>
              <a:off x="3301808" y="3807847"/>
              <a:ext cx="105551" cy="44469"/>
            </a:xfrm>
            <a:custGeom>
              <a:avLst/>
              <a:gdLst/>
              <a:ahLst/>
              <a:cxnLst/>
              <a:rect l="l" t="t" r="r" b="b"/>
              <a:pathLst>
                <a:path w="3914" h="1649" extrusionOk="0">
                  <a:moveTo>
                    <a:pt x="1975" y="0"/>
                  </a:moveTo>
                  <a:cubicBezTo>
                    <a:pt x="1956" y="0"/>
                    <a:pt x="1936" y="1"/>
                    <a:pt x="1916" y="1"/>
                  </a:cubicBezTo>
                  <a:cubicBezTo>
                    <a:pt x="1068" y="26"/>
                    <a:pt x="324" y="569"/>
                    <a:pt x="40" y="1368"/>
                  </a:cubicBezTo>
                  <a:cubicBezTo>
                    <a:pt x="1" y="1477"/>
                    <a:pt x="59" y="1596"/>
                    <a:pt x="168" y="1636"/>
                  </a:cubicBezTo>
                  <a:lnTo>
                    <a:pt x="239" y="1648"/>
                  </a:lnTo>
                  <a:cubicBezTo>
                    <a:pt x="327" y="1648"/>
                    <a:pt x="406" y="1590"/>
                    <a:pt x="437" y="1508"/>
                  </a:cubicBezTo>
                  <a:cubicBezTo>
                    <a:pt x="666" y="877"/>
                    <a:pt x="1254" y="447"/>
                    <a:pt x="1928" y="428"/>
                  </a:cubicBezTo>
                  <a:cubicBezTo>
                    <a:pt x="1946" y="428"/>
                    <a:pt x="1963" y="427"/>
                    <a:pt x="1980" y="427"/>
                  </a:cubicBezTo>
                  <a:cubicBezTo>
                    <a:pt x="2631" y="427"/>
                    <a:pt x="3222" y="816"/>
                    <a:pt x="3478" y="1420"/>
                  </a:cubicBezTo>
                  <a:cubicBezTo>
                    <a:pt x="3510" y="1502"/>
                    <a:pt x="3589" y="1552"/>
                    <a:pt x="3671" y="1552"/>
                  </a:cubicBezTo>
                  <a:cubicBezTo>
                    <a:pt x="3698" y="1552"/>
                    <a:pt x="3726" y="1547"/>
                    <a:pt x="3752" y="1535"/>
                  </a:cubicBezTo>
                  <a:cubicBezTo>
                    <a:pt x="3862" y="1490"/>
                    <a:pt x="3914" y="1365"/>
                    <a:pt x="3868" y="1255"/>
                  </a:cubicBezTo>
                  <a:cubicBezTo>
                    <a:pt x="3543" y="495"/>
                    <a:pt x="2797" y="0"/>
                    <a:pt x="1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44;p50"/>
            <p:cNvSpPr/>
            <p:nvPr/>
          </p:nvSpPr>
          <p:spPr>
            <a:xfrm>
              <a:off x="3181316" y="3850860"/>
              <a:ext cx="316275" cy="346748"/>
            </a:xfrm>
            <a:custGeom>
              <a:avLst/>
              <a:gdLst/>
              <a:ahLst/>
              <a:cxnLst/>
              <a:rect l="l" t="t" r="r" b="b"/>
              <a:pathLst>
                <a:path w="11728" h="12858" extrusionOk="0">
                  <a:moveTo>
                    <a:pt x="11179" y="2557"/>
                  </a:moveTo>
                  <a:cubicBezTo>
                    <a:pt x="11087" y="2798"/>
                    <a:pt x="10990" y="3085"/>
                    <a:pt x="10929" y="3311"/>
                  </a:cubicBezTo>
                  <a:cubicBezTo>
                    <a:pt x="10819" y="3701"/>
                    <a:pt x="10621" y="4323"/>
                    <a:pt x="10410" y="4775"/>
                  </a:cubicBezTo>
                  <a:cubicBezTo>
                    <a:pt x="10133" y="5379"/>
                    <a:pt x="9770" y="5787"/>
                    <a:pt x="9340" y="5995"/>
                  </a:cubicBezTo>
                  <a:cubicBezTo>
                    <a:pt x="9019" y="6148"/>
                    <a:pt x="8672" y="6187"/>
                    <a:pt x="8322" y="6187"/>
                  </a:cubicBezTo>
                  <a:cubicBezTo>
                    <a:pt x="8066" y="6187"/>
                    <a:pt x="7808" y="6166"/>
                    <a:pt x="7558" y="6153"/>
                  </a:cubicBezTo>
                  <a:lnTo>
                    <a:pt x="7305" y="6138"/>
                  </a:lnTo>
                  <a:cubicBezTo>
                    <a:pt x="7866" y="5321"/>
                    <a:pt x="8623" y="4619"/>
                    <a:pt x="9434" y="4159"/>
                  </a:cubicBezTo>
                  <a:cubicBezTo>
                    <a:pt x="9535" y="4101"/>
                    <a:pt x="9568" y="3973"/>
                    <a:pt x="9510" y="3872"/>
                  </a:cubicBezTo>
                  <a:cubicBezTo>
                    <a:pt x="9471" y="3804"/>
                    <a:pt x="9400" y="3765"/>
                    <a:pt x="9327" y="3765"/>
                  </a:cubicBezTo>
                  <a:cubicBezTo>
                    <a:pt x="9292" y="3765"/>
                    <a:pt x="9256" y="3774"/>
                    <a:pt x="9224" y="3793"/>
                  </a:cubicBezTo>
                  <a:cubicBezTo>
                    <a:pt x="8415" y="4250"/>
                    <a:pt x="7665" y="4930"/>
                    <a:pt x="7083" y="5723"/>
                  </a:cubicBezTo>
                  <a:cubicBezTo>
                    <a:pt x="7061" y="4949"/>
                    <a:pt x="7320" y="4061"/>
                    <a:pt x="7760" y="3482"/>
                  </a:cubicBezTo>
                  <a:cubicBezTo>
                    <a:pt x="7903" y="3283"/>
                    <a:pt x="8083" y="3112"/>
                    <a:pt x="8290" y="2981"/>
                  </a:cubicBezTo>
                  <a:cubicBezTo>
                    <a:pt x="8760" y="2689"/>
                    <a:pt x="9340" y="2676"/>
                    <a:pt x="9953" y="2667"/>
                  </a:cubicBezTo>
                  <a:cubicBezTo>
                    <a:pt x="10361" y="2661"/>
                    <a:pt x="10779" y="2652"/>
                    <a:pt x="11179" y="2557"/>
                  </a:cubicBezTo>
                  <a:close/>
                  <a:moveTo>
                    <a:pt x="293" y="1"/>
                  </a:moveTo>
                  <a:cubicBezTo>
                    <a:pt x="236" y="1"/>
                    <a:pt x="180" y="18"/>
                    <a:pt x="131" y="53"/>
                  </a:cubicBezTo>
                  <a:cubicBezTo>
                    <a:pt x="43" y="117"/>
                    <a:pt x="0" y="227"/>
                    <a:pt x="25" y="331"/>
                  </a:cubicBezTo>
                  <a:cubicBezTo>
                    <a:pt x="86" y="627"/>
                    <a:pt x="238" y="1359"/>
                    <a:pt x="284" y="1831"/>
                  </a:cubicBezTo>
                  <a:cubicBezTo>
                    <a:pt x="324" y="2219"/>
                    <a:pt x="385" y="2658"/>
                    <a:pt x="458" y="3058"/>
                  </a:cubicBezTo>
                  <a:cubicBezTo>
                    <a:pt x="477" y="3159"/>
                    <a:pt x="568" y="3231"/>
                    <a:pt x="668" y="3231"/>
                  </a:cubicBezTo>
                  <a:cubicBezTo>
                    <a:pt x="679" y="3231"/>
                    <a:pt x="691" y="3230"/>
                    <a:pt x="702" y="3228"/>
                  </a:cubicBezTo>
                  <a:cubicBezTo>
                    <a:pt x="818" y="3207"/>
                    <a:pt x="894" y="3097"/>
                    <a:pt x="873" y="2981"/>
                  </a:cubicBezTo>
                  <a:cubicBezTo>
                    <a:pt x="805" y="2594"/>
                    <a:pt x="744" y="2167"/>
                    <a:pt x="705" y="1789"/>
                  </a:cubicBezTo>
                  <a:cubicBezTo>
                    <a:pt x="668" y="1411"/>
                    <a:pt x="574" y="913"/>
                    <a:pt x="500" y="553"/>
                  </a:cubicBezTo>
                  <a:lnTo>
                    <a:pt x="500" y="553"/>
                  </a:lnTo>
                  <a:cubicBezTo>
                    <a:pt x="1062" y="816"/>
                    <a:pt x="1681" y="932"/>
                    <a:pt x="2288" y="1041"/>
                  </a:cubicBezTo>
                  <a:cubicBezTo>
                    <a:pt x="3136" y="1200"/>
                    <a:pt x="3938" y="1350"/>
                    <a:pt x="4533" y="1871"/>
                  </a:cubicBezTo>
                  <a:cubicBezTo>
                    <a:pt x="4771" y="2082"/>
                    <a:pt x="4975" y="2356"/>
                    <a:pt x="5158" y="2707"/>
                  </a:cubicBezTo>
                  <a:cubicBezTo>
                    <a:pt x="5673" y="3683"/>
                    <a:pt x="5811" y="5098"/>
                    <a:pt x="5536" y="6208"/>
                  </a:cubicBezTo>
                  <a:cubicBezTo>
                    <a:pt x="4926" y="4970"/>
                    <a:pt x="4039" y="3890"/>
                    <a:pt x="2944" y="3055"/>
                  </a:cubicBezTo>
                  <a:cubicBezTo>
                    <a:pt x="2905" y="3024"/>
                    <a:pt x="2860" y="3009"/>
                    <a:pt x="2816" y="3009"/>
                  </a:cubicBezTo>
                  <a:cubicBezTo>
                    <a:pt x="2753" y="3009"/>
                    <a:pt x="2692" y="3038"/>
                    <a:pt x="2651" y="3091"/>
                  </a:cubicBezTo>
                  <a:cubicBezTo>
                    <a:pt x="2578" y="3186"/>
                    <a:pt x="2596" y="3320"/>
                    <a:pt x="2690" y="3390"/>
                  </a:cubicBezTo>
                  <a:cubicBezTo>
                    <a:pt x="3788" y="4232"/>
                    <a:pt x="4667" y="5327"/>
                    <a:pt x="5246" y="6583"/>
                  </a:cubicBezTo>
                  <a:cubicBezTo>
                    <a:pt x="5082" y="6577"/>
                    <a:pt x="4905" y="6553"/>
                    <a:pt x="4743" y="6538"/>
                  </a:cubicBezTo>
                  <a:cubicBezTo>
                    <a:pt x="4270" y="6483"/>
                    <a:pt x="3798" y="6452"/>
                    <a:pt x="3334" y="6336"/>
                  </a:cubicBezTo>
                  <a:cubicBezTo>
                    <a:pt x="2968" y="6248"/>
                    <a:pt x="2608" y="6111"/>
                    <a:pt x="2300" y="5894"/>
                  </a:cubicBezTo>
                  <a:cubicBezTo>
                    <a:pt x="1739" y="5501"/>
                    <a:pt x="1333" y="4842"/>
                    <a:pt x="1080" y="3930"/>
                  </a:cubicBezTo>
                  <a:cubicBezTo>
                    <a:pt x="1055" y="3837"/>
                    <a:pt x="972" y="3775"/>
                    <a:pt x="880" y="3775"/>
                  </a:cubicBezTo>
                  <a:cubicBezTo>
                    <a:pt x="860" y="3775"/>
                    <a:pt x="841" y="3778"/>
                    <a:pt x="821" y="3783"/>
                  </a:cubicBezTo>
                  <a:cubicBezTo>
                    <a:pt x="708" y="3814"/>
                    <a:pt x="644" y="3930"/>
                    <a:pt x="671" y="4043"/>
                  </a:cubicBezTo>
                  <a:cubicBezTo>
                    <a:pt x="952" y="5052"/>
                    <a:pt x="1416" y="5790"/>
                    <a:pt x="2056" y="6242"/>
                  </a:cubicBezTo>
                  <a:cubicBezTo>
                    <a:pt x="2416" y="6492"/>
                    <a:pt x="2828" y="6651"/>
                    <a:pt x="3249" y="6751"/>
                  </a:cubicBezTo>
                  <a:cubicBezTo>
                    <a:pt x="3459" y="6800"/>
                    <a:pt x="3673" y="6840"/>
                    <a:pt x="3886" y="6867"/>
                  </a:cubicBezTo>
                  <a:cubicBezTo>
                    <a:pt x="4386" y="6934"/>
                    <a:pt x="4896" y="7010"/>
                    <a:pt x="5399" y="7010"/>
                  </a:cubicBezTo>
                  <a:lnTo>
                    <a:pt x="5429" y="7010"/>
                  </a:lnTo>
                  <a:cubicBezTo>
                    <a:pt x="5686" y="7663"/>
                    <a:pt x="5862" y="8343"/>
                    <a:pt x="5954" y="9036"/>
                  </a:cubicBezTo>
                  <a:lnTo>
                    <a:pt x="5866" y="9036"/>
                  </a:lnTo>
                  <a:cubicBezTo>
                    <a:pt x="5252" y="9036"/>
                    <a:pt x="4679" y="9328"/>
                    <a:pt x="4319" y="9826"/>
                  </a:cubicBezTo>
                  <a:cubicBezTo>
                    <a:pt x="4090" y="9710"/>
                    <a:pt x="3846" y="9656"/>
                    <a:pt x="3607" y="9656"/>
                  </a:cubicBezTo>
                  <a:cubicBezTo>
                    <a:pt x="2976" y="9656"/>
                    <a:pt x="2373" y="10035"/>
                    <a:pt x="2123" y="10667"/>
                  </a:cubicBezTo>
                  <a:cubicBezTo>
                    <a:pt x="2026" y="10637"/>
                    <a:pt x="1922" y="10622"/>
                    <a:pt x="1815" y="10622"/>
                  </a:cubicBezTo>
                  <a:cubicBezTo>
                    <a:pt x="1199" y="10622"/>
                    <a:pt x="699" y="11122"/>
                    <a:pt x="699" y="11738"/>
                  </a:cubicBezTo>
                  <a:cubicBezTo>
                    <a:pt x="699" y="12357"/>
                    <a:pt x="1199" y="12857"/>
                    <a:pt x="1815" y="12857"/>
                  </a:cubicBezTo>
                  <a:lnTo>
                    <a:pt x="7680" y="12857"/>
                  </a:lnTo>
                  <a:cubicBezTo>
                    <a:pt x="7796" y="12854"/>
                    <a:pt x="7891" y="12760"/>
                    <a:pt x="7891" y="12644"/>
                  </a:cubicBezTo>
                  <a:cubicBezTo>
                    <a:pt x="7891" y="12528"/>
                    <a:pt x="7796" y="12433"/>
                    <a:pt x="7680" y="12433"/>
                  </a:cubicBezTo>
                  <a:lnTo>
                    <a:pt x="1815" y="12433"/>
                  </a:lnTo>
                  <a:cubicBezTo>
                    <a:pt x="1452" y="12406"/>
                    <a:pt x="1175" y="12104"/>
                    <a:pt x="1175" y="11741"/>
                  </a:cubicBezTo>
                  <a:cubicBezTo>
                    <a:pt x="1175" y="11378"/>
                    <a:pt x="1452" y="11076"/>
                    <a:pt x="1815" y="11049"/>
                  </a:cubicBezTo>
                  <a:cubicBezTo>
                    <a:pt x="1934" y="11049"/>
                    <a:pt x="2050" y="11079"/>
                    <a:pt x="2157" y="11137"/>
                  </a:cubicBezTo>
                  <a:cubicBezTo>
                    <a:pt x="2188" y="11154"/>
                    <a:pt x="2223" y="11162"/>
                    <a:pt x="2258" y="11162"/>
                  </a:cubicBezTo>
                  <a:cubicBezTo>
                    <a:pt x="2288" y="11162"/>
                    <a:pt x="2318" y="11156"/>
                    <a:pt x="2346" y="11143"/>
                  </a:cubicBezTo>
                  <a:cubicBezTo>
                    <a:pt x="2407" y="11119"/>
                    <a:pt x="2449" y="11064"/>
                    <a:pt x="2465" y="11000"/>
                  </a:cubicBezTo>
                  <a:cubicBezTo>
                    <a:pt x="2591" y="10433"/>
                    <a:pt x="3089" y="10081"/>
                    <a:pt x="3612" y="10081"/>
                  </a:cubicBezTo>
                  <a:cubicBezTo>
                    <a:pt x="3835" y="10081"/>
                    <a:pt x="4062" y="10145"/>
                    <a:pt x="4267" y="10283"/>
                  </a:cubicBezTo>
                  <a:cubicBezTo>
                    <a:pt x="4302" y="10307"/>
                    <a:pt x="4343" y="10320"/>
                    <a:pt x="4385" y="10320"/>
                  </a:cubicBezTo>
                  <a:cubicBezTo>
                    <a:pt x="4402" y="10320"/>
                    <a:pt x="4418" y="10318"/>
                    <a:pt x="4435" y="10314"/>
                  </a:cubicBezTo>
                  <a:cubicBezTo>
                    <a:pt x="4493" y="10301"/>
                    <a:pt x="4542" y="10265"/>
                    <a:pt x="4572" y="10213"/>
                  </a:cubicBezTo>
                  <a:cubicBezTo>
                    <a:pt x="4854" y="9710"/>
                    <a:pt x="5358" y="9458"/>
                    <a:pt x="5862" y="9458"/>
                  </a:cubicBezTo>
                  <a:cubicBezTo>
                    <a:pt x="6367" y="9458"/>
                    <a:pt x="6871" y="9710"/>
                    <a:pt x="7153" y="10213"/>
                  </a:cubicBezTo>
                  <a:cubicBezTo>
                    <a:pt x="7183" y="10265"/>
                    <a:pt x="7232" y="10301"/>
                    <a:pt x="7290" y="10314"/>
                  </a:cubicBezTo>
                  <a:cubicBezTo>
                    <a:pt x="7307" y="10318"/>
                    <a:pt x="7323" y="10320"/>
                    <a:pt x="7340" y="10320"/>
                  </a:cubicBezTo>
                  <a:cubicBezTo>
                    <a:pt x="7382" y="10320"/>
                    <a:pt x="7423" y="10307"/>
                    <a:pt x="7458" y="10283"/>
                  </a:cubicBezTo>
                  <a:cubicBezTo>
                    <a:pt x="7663" y="10145"/>
                    <a:pt x="7890" y="10081"/>
                    <a:pt x="8113" y="10081"/>
                  </a:cubicBezTo>
                  <a:cubicBezTo>
                    <a:pt x="8636" y="10081"/>
                    <a:pt x="9135" y="10433"/>
                    <a:pt x="9263" y="11000"/>
                  </a:cubicBezTo>
                  <a:cubicBezTo>
                    <a:pt x="9275" y="11064"/>
                    <a:pt x="9318" y="11119"/>
                    <a:pt x="9379" y="11143"/>
                  </a:cubicBezTo>
                  <a:cubicBezTo>
                    <a:pt x="9407" y="11156"/>
                    <a:pt x="9437" y="11162"/>
                    <a:pt x="9468" y="11162"/>
                  </a:cubicBezTo>
                  <a:cubicBezTo>
                    <a:pt x="9503" y="11162"/>
                    <a:pt x="9538" y="11154"/>
                    <a:pt x="9571" y="11137"/>
                  </a:cubicBezTo>
                  <a:cubicBezTo>
                    <a:pt x="9675" y="11079"/>
                    <a:pt x="9791" y="11049"/>
                    <a:pt x="9910" y="11049"/>
                  </a:cubicBezTo>
                  <a:cubicBezTo>
                    <a:pt x="10273" y="11076"/>
                    <a:pt x="10553" y="11378"/>
                    <a:pt x="10553" y="11741"/>
                  </a:cubicBezTo>
                  <a:cubicBezTo>
                    <a:pt x="10553" y="12104"/>
                    <a:pt x="10273" y="12406"/>
                    <a:pt x="9910" y="12433"/>
                  </a:cubicBezTo>
                  <a:lnTo>
                    <a:pt x="8675" y="12433"/>
                  </a:lnTo>
                  <a:cubicBezTo>
                    <a:pt x="8673" y="12433"/>
                    <a:pt x="8671" y="12433"/>
                    <a:pt x="8669" y="12433"/>
                  </a:cubicBezTo>
                  <a:cubicBezTo>
                    <a:pt x="8556" y="12433"/>
                    <a:pt x="8461" y="12527"/>
                    <a:pt x="8461" y="12644"/>
                  </a:cubicBezTo>
                  <a:cubicBezTo>
                    <a:pt x="8461" y="12760"/>
                    <a:pt x="8556" y="12857"/>
                    <a:pt x="8675" y="12857"/>
                  </a:cubicBezTo>
                  <a:lnTo>
                    <a:pt x="9910" y="12857"/>
                  </a:lnTo>
                  <a:cubicBezTo>
                    <a:pt x="10526" y="12854"/>
                    <a:pt x="11026" y="12357"/>
                    <a:pt x="11026" y="11738"/>
                  </a:cubicBezTo>
                  <a:cubicBezTo>
                    <a:pt x="11026" y="11122"/>
                    <a:pt x="10526" y="10622"/>
                    <a:pt x="9910" y="10622"/>
                  </a:cubicBezTo>
                  <a:cubicBezTo>
                    <a:pt x="9806" y="10622"/>
                    <a:pt x="9702" y="10637"/>
                    <a:pt x="9602" y="10667"/>
                  </a:cubicBezTo>
                  <a:cubicBezTo>
                    <a:pt x="9352" y="10035"/>
                    <a:pt x="8749" y="9656"/>
                    <a:pt x="8118" y="9656"/>
                  </a:cubicBezTo>
                  <a:cubicBezTo>
                    <a:pt x="7879" y="9656"/>
                    <a:pt x="7635" y="9710"/>
                    <a:pt x="7406" y="9826"/>
                  </a:cubicBezTo>
                  <a:cubicBezTo>
                    <a:pt x="7156" y="9478"/>
                    <a:pt x="6796" y="9228"/>
                    <a:pt x="6387" y="9112"/>
                  </a:cubicBezTo>
                  <a:cubicBezTo>
                    <a:pt x="6375" y="9017"/>
                    <a:pt x="6366" y="8923"/>
                    <a:pt x="6350" y="8831"/>
                  </a:cubicBezTo>
                  <a:cubicBezTo>
                    <a:pt x="6372" y="8084"/>
                    <a:pt x="6613" y="7297"/>
                    <a:pt x="7055" y="6538"/>
                  </a:cubicBezTo>
                  <a:cubicBezTo>
                    <a:pt x="7208" y="6562"/>
                    <a:pt x="7378" y="6574"/>
                    <a:pt x="7534" y="6580"/>
                  </a:cubicBezTo>
                  <a:cubicBezTo>
                    <a:pt x="7787" y="6596"/>
                    <a:pt x="8043" y="6614"/>
                    <a:pt x="8296" y="6614"/>
                  </a:cubicBezTo>
                  <a:cubicBezTo>
                    <a:pt x="8717" y="6614"/>
                    <a:pt x="9135" y="6565"/>
                    <a:pt x="9523" y="6382"/>
                  </a:cubicBezTo>
                  <a:cubicBezTo>
                    <a:pt x="10044" y="6132"/>
                    <a:pt x="10471" y="5650"/>
                    <a:pt x="10794" y="4958"/>
                  </a:cubicBezTo>
                  <a:cubicBezTo>
                    <a:pt x="11011" y="4479"/>
                    <a:pt x="11218" y="3854"/>
                    <a:pt x="11337" y="3424"/>
                  </a:cubicBezTo>
                  <a:cubicBezTo>
                    <a:pt x="11423" y="3100"/>
                    <a:pt x="11615" y="2609"/>
                    <a:pt x="11691" y="2414"/>
                  </a:cubicBezTo>
                  <a:cubicBezTo>
                    <a:pt x="11728" y="2316"/>
                    <a:pt x="11706" y="2207"/>
                    <a:pt x="11633" y="2130"/>
                  </a:cubicBezTo>
                  <a:lnTo>
                    <a:pt x="11633" y="2127"/>
                  </a:lnTo>
                  <a:cubicBezTo>
                    <a:pt x="11583" y="2075"/>
                    <a:pt x="11517" y="2048"/>
                    <a:pt x="11448" y="2048"/>
                  </a:cubicBezTo>
                  <a:cubicBezTo>
                    <a:pt x="11416" y="2048"/>
                    <a:pt x="11384" y="2054"/>
                    <a:pt x="11353" y="2066"/>
                  </a:cubicBezTo>
                  <a:cubicBezTo>
                    <a:pt x="10926" y="2228"/>
                    <a:pt x="10447" y="2234"/>
                    <a:pt x="9943" y="2246"/>
                  </a:cubicBezTo>
                  <a:cubicBezTo>
                    <a:pt x="9300" y="2252"/>
                    <a:pt x="8635" y="2265"/>
                    <a:pt x="8065" y="2618"/>
                  </a:cubicBezTo>
                  <a:cubicBezTo>
                    <a:pt x="7815" y="2780"/>
                    <a:pt x="7598" y="2984"/>
                    <a:pt x="7424" y="3225"/>
                  </a:cubicBezTo>
                  <a:cubicBezTo>
                    <a:pt x="6826" y="4015"/>
                    <a:pt x="6527" y="5312"/>
                    <a:pt x="6720" y="6272"/>
                  </a:cubicBezTo>
                  <a:cubicBezTo>
                    <a:pt x="6451" y="6712"/>
                    <a:pt x="6244" y="7187"/>
                    <a:pt x="6100" y="7681"/>
                  </a:cubicBezTo>
                  <a:cubicBezTo>
                    <a:pt x="6015" y="7379"/>
                    <a:pt x="5914" y="7081"/>
                    <a:pt x="5795" y="6791"/>
                  </a:cubicBezTo>
                  <a:cubicBezTo>
                    <a:pt x="6277" y="5537"/>
                    <a:pt x="6171" y="3713"/>
                    <a:pt x="5536" y="2509"/>
                  </a:cubicBezTo>
                  <a:cubicBezTo>
                    <a:pt x="5326" y="2112"/>
                    <a:pt x="5091" y="1801"/>
                    <a:pt x="4813" y="1557"/>
                  </a:cubicBezTo>
                  <a:cubicBezTo>
                    <a:pt x="4130" y="953"/>
                    <a:pt x="3233" y="785"/>
                    <a:pt x="2364" y="627"/>
                  </a:cubicBezTo>
                  <a:cubicBezTo>
                    <a:pt x="1690" y="505"/>
                    <a:pt x="995" y="374"/>
                    <a:pt x="430" y="38"/>
                  </a:cubicBezTo>
                  <a:cubicBezTo>
                    <a:pt x="387" y="13"/>
                    <a:pt x="340" y="1"/>
                    <a:pt x="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4057;p67"/>
          <p:cNvGrpSpPr/>
          <p:nvPr/>
        </p:nvGrpSpPr>
        <p:grpSpPr>
          <a:xfrm>
            <a:off x="3882153" y="3116504"/>
            <a:ext cx="836723" cy="1386045"/>
            <a:chOff x="3672525" y="759775"/>
            <a:chExt cx="875875" cy="1450900"/>
          </a:xfrm>
        </p:grpSpPr>
        <p:sp>
          <p:nvSpPr>
            <p:cNvPr id="113" name="Google Shape;4058;p67"/>
            <p:cNvSpPr/>
            <p:nvPr/>
          </p:nvSpPr>
          <p:spPr>
            <a:xfrm>
              <a:off x="4458500" y="2100750"/>
              <a:ext cx="81450" cy="95975"/>
            </a:xfrm>
            <a:custGeom>
              <a:avLst/>
              <a:gdLst/>
              <a:ahLst/>
              <a:cxnLst/>
              <a:rect l="l" t="t" r="r" b="b"/>
              <a:pathLst>
                <a:path w="3258" h="3839" extrusionOk="0">
                  <a:moveTo>
                    <a:pt x="3212" y="0"/>
                  </a:moveTo>
                  <a:lnTo>
                    <a:pt x="0" y="1806"/>
                  </a:lnTo>
                  <a:lnTo>
                    <a:pt x="3258" y="3838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059;p67"/>
            <p:cNvSpPr/>
            <p:nvPr/>
          </p:nvSpPr>
          <p:spPr>
            <a:xfrm>
              <a:off x="3796700" y="972075"/>
              <a:ext cx="178950" cy="122675"/>
            </a:xfrm>
            <a:custGeom>
              <a:avLst/>
              <a:gdLst/>
              <a:ahLst/>
              <a:cxnLst/>
              <a:rect l="l" t="t" r="r" b="b"/>
              <a:pathLst>
                <a:path w="7158" h="4907" extrusionOk="0">
                  <a:moveTo>
                    <a:pt x="6436" y="0"/>
                  </a:moveTo>
                  <a:lnTo>
                    <a:pt x="1" y="3623"/>
                  </a:lnTo>
                  <a:lnTo>
                    <a:pt x="713" y="4906"/>
                  </a:lnTo>
                  <a:lnTo>
                    <a:pt x="7158" y="1284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60;p67"/>
            <p:cNvSpPr/>
            <p:nvPr/>
          </p:nvSpPr>
          <p:spPr>
            <a:xfrm>
              <a:off x="3814525" y="1004150"/>
              <a:ext cx="179150" cy="122600"/>
            </a:xfrm>
            <a:custGeom>
              <a:avLst/>
              <a:gdLst/>
              <a:ahLst/>
              <a:cxnLst/>
              <a:rect l="l" t="t" r="r" b="b"/>
              <a:pathLst>
                <a:path w="7166" h="4904" extrusionOk="0">
                  <a:moveTo>
                    <a:pt x="6445" y="1"/>
                  </a:moveTo>
                  <a:lnTo>
                    <a:pt x="0" y="3623"/>
                  </a:lnTo>
                  <a:lnTo>
                    <a:pt x="722" y="4904"/>
                  </a:lnTo>
                  <a:lnTo>
                    <a:pt x="731" y="4904"/>
                  </a:lnTo>
                  <a:lnTo>
                    <a:pt x="3942" y="3092"/>
                  </a:lnTo>
                  <a:lnTo>
                    <a:pt x="7166" y="1281"/>
                  </a:lnTo>
                  <a:lnTo>
                    <a:pt x="6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61;p67"/>
            <p:cNvSpPr/>
            <p:nvPr/>
          </p:nvSpPr>
          <p:spPr>
            <a:xfrm>
              <a:off x="3778525" y="940225"/>
              <a:ext cx="179075" cy="122425"/>
            </a:xfrm>
            <a:custGeom>
              <a:avLst/>
              <a:gdLst/>
              <a:ahLst/>
              <a:cxnLst/>
              <a:rect l="l" t="t" r="r" b="b"/>
              <a:pathLst>
                <a:path w="7163" h="4897" extrusionOk="0">
                  <a:moveTo>
                    <a:pt x="6442" y="0"/>
                  </a:moveTo>
                  <a:lnTo>
                    <a:pt x="0" y="3617"/>
                  </a:lnTo>
                  <a:lnTo>
                    <a:pt x="728" y="4897"/>
                  </a:lnTo>
                  <a:lnTo>
                    <a:pt x="7163" y="1274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62;p67"/>
            <p:cNvSpPr/>
            <p:nvPr/>
          </p:nvSpPr>
          <p:spPr>
            <a:xfrm>
              <a:off x="4376825" y="2004725"/>
              <a:ext cx="162200" cy="141175"/>
            </a:xfrm>
            <a:custGeom>
              <a:avLst/>
              <a:gdLst/>
              <a:ahLst/>
              <a:cxnLst/>
              <a:rect l="l" t="t" r="r" b="b"/>
              <a:pathLst>
                <a:path w="6488" h="5647" extrusionOk="0">
                  <a:moveTo>
                    <a:pt x="6445" y="1"/>
                  </a:moveTo>
                  <a:lnTo>
                    <a:pt x="3230" y="1809"/>
                  </a:lnTo>
                  <a:lnTo>
                    <a:pt x="0" y="3620"/>
                  </a:lnTo>
                  <a:lnTo>
                    <a:pt x="3267" y="5647"/>
                  </a:lnTo>
                  <a:lnTo>
                    <a:pt x="6479" y="3841"/>
                  </a:lnTo>
                  <a:lnTo>
                    <a:pt x="6488" y="3841"/>
                  </a:lnTo>
                  <a:lnTo>
                    <a:pt x="6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63;p67"/>
            <p:cNvSpPr/>
            <p:nvPr/>
          </p:nvSpPr>
          <p:spPr>
            <a:xfrm>
              <a:off x="3683100" y="770200"/>
              <a:ext cx="256475" cy="260450"/>
            </a:xfrm>
            <a:custGeom>
              <a:avLst/>
              <a:gdLst/>
              <a:ahLst/>
              <a:cxnLst/>
              <a:rect l="l" t="t" r="r" b="b"/>
              <a:pathLst>
                <a:path w="10259" h="10418" extrusionOk="0">
                  <a:moveTo>
                    <a:pt x="6436" y="1"/>
                  </a:moveTo>
                  <a:lnTo>
                    <a:pt x="1" y="3617"/>
                  </a:lnTo>
                  <a:lnTo>
                    <a:pt x="3817" y="10418"/>
                  </a:lnTo>
                  <a:lnTo>
                    <a:pt x="10259" y="6801"/>
                  </a:lnTo>
                  <a:lnTo>
                    <a:pt x="64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64;p67"/>
            <p:cNvSpPr/>
            <p:nvPr/>
          </p:nvSpPr>
          <p:spPr>
            <a:xfrm>
              <a:off x="3913075" y="1036150"/>
              <a:ext cx="624875" cy="1013800"/>
            </a:xfrm>
            <a:custGeom>
              <a:avLst/>
              <a:gdLst/>
              <a:ahLst/>
              <a:cxnLst/>
              <a:rect l="l" t="t" r="r" b="b"/>
              <a:pathLst>
                <a:path w="24995" h="40552" extrusionOk="0">
                  <a:moveTo>
                    <a:pt x="3224" y="1"/>
                  </a:moveTo>
                  <a:lnTo>
                    <a:pt x="0" y="1812"/>
                  </a:lnTo>
                  <a:lnTo>
                    <a:pt x="172" y="2119"/>
                  </a:lnTo>
                  <a:lnTo>
                    <a:pt x="21780" y="40552"/>
                  </a:lnTo>
                  <a:lnTo>
                    <a:pt x="24995" y="38744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65;p67"/>
            <p:cNvSpPr/>
            <p:nvPr/>
          </p:nvSpPr>
          <p:spPr>
            <a:xfrm>
              <a:off x="3832775" y="1081450"/>
              <a:ext cx="624825" cy="1013800"/>
            </a:xfrm>
            <a:custGeom>
              <a:avLst/>
              <a:gdLst/>
              <a:ahLst/>
              <a:cxnLst/>
              <a:rect l="l" t="t" r="r" b="b"/>
              <a:pathLst>
                <a:path w="24993" h="40552" extrusionOk="0">
                  <a:moveTo>
                    <a:pt x="3212" y="0"/>
                  </a:moveTo>
                  <a:lnTo>
                    <a:pt x="1" y="1812"/>
                  </a:lnTo>
                  <a:lnTo>
                    <a:pt x="21762" y="40551"/>
                  </a:lnTo>
                  <a:lnTo>
                    <a:pt x="24992" y="38740"/>
                  </a:lnTo>
                  <a:lnTo>
                    <a:pt x="3384" y="307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66;p67"/>
            <p:cNvSpPr/>
            <p:nvPr/>
          </p:nvSpPr>
          <p:spPr>
            <a:xfrm>
              <a:off x="3672525" y="759775"/>
              <a:ext cx="875875" cy="1345900"/>
            </a:xfrm>
            <a:custGeom>
              <a:avLst/>
              <a:gdLst/>
              <a:ahLst/>
              <a:cxnLst/>
              <a:rect l="l" t="t" r="r" b="b"/>
              <a:pathLst>
                <a:path w="35035" h="53836" extrusionOk="0">
                  <a:moveTo>
                    <a:pt x="6973" y="0"/>
                  </a:moveTo>
                  <a:lnTo>
                    <a:pt x="0" y="3918"/>
                  </a:lnTo>
                  <a:lnTo>
                    <a:pt x="6135" y="14829"/>
                  </a:lnTo>
                  <a:lnTo>
                    <a:pt x="6672" y="14525"/>
                  </a:lnTo>
                  <a:lnTo>
                    <a:pt x="842" y="4154"/>
                  </a:lnTo>
                  <a:lnTo>
                    <a:pt x="6739" y="838"/>
                  </a:lnTo>
                  <a:lnTo>
                    <a:pt x="34199" y="49679"/>
                  </a:lnTo>
                  <a:lnTo>
                    <a:pt x="28292" y="53001"/>
                  </a:lnTo>
                  <a:lnTo>
                    <a:pt x="6675" y="14525"/>
                  </a:lnTo>
                  <a:lnTo>
                    <a:pt x="6141" y="14829"/>
                  </a:lnTo>
                  <a:lnTo>
                    <a:pt x="27905" y="53572"/>
                  </a:lnTo>
                  <a:lnTo>
                    <a:pt x="28056" y="53836"/>
                  </a:lnTo>
                  <a:lnTo>
                    <a:pt x="35034" y="49912"/>
                  </a:lnTo>
                  <a:lnTo>
                    <a:pt x="69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67;p67"/>
            <p:cNvSpPr/>
            <p:nvPr/>
          </p:nvSpPr>
          <p:spPr>
            <a:xfrm>
              <a:off x="4372825" y="2088700"/>
              <a:ext cx="174950" cy="121975"/>
            </a:xfrm>
            <a:custGeom>
              <a:avLst/>
              <a:gdLst/>
              <a:ahLst/>
              <a:cxnLst/>
              <a:rect l="l" t="t" r="r" b="b"/>
              <a:pathLst>
                <a:path w="6998" h="4879" extrusionOk="0">
                  <a:moveTo>
                    <a:pt x="323" y="0"/>
                  </a:moveTo>
                  <a:lnTo>
                    <a:pt x="1" y="522"/>
                  </a:lnTo>
                  <a:lnTo>
                    <a:pt x="6998" y="4879"/>
                  </a:lnTo>
                  <a:lnTo>
                    <a:pt x="6998" y="4879"/>
                  </a:lnTo>
                  <a:lnTo>
                    <a:pt x="6952" y="479"/>
                  </a:lnTo>
                  <a:lnTo>
                    <a:pt x="6332" y="489"/>
                  </a:lnTo>
                  <a:lnTo>
                    <a:pt x="6371" y="3761"/>
                  </a:lnTo>
                  <a:lnTo>
                    <a:pt x="6371" y="376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68;p67"/>
            <p:cNvSpPr/>
            <p:nvPr/>
          </p:nvSpPr>
          <p:spPr>
            <a:xfrm>
              <a:off x="4529250" y="2008025"/>
              <a:ext cx="16375" cy="96275"/>
            </a:xfrm>
            <a:custGeom>
              <a:avLst/>
              <a:gdLst/>
              <a:ahLst/>
              <a:cxnLst/>
              <a:rect l="l" t="t" r="r" b="b"/>
              <a:pathLst>
                <a:path w="655" h="3851" extrusionOk="0">
                  <a:moveTo>
                    <a:pt x="615" y="1"/>
                  </a:moveTo>
                  <a:lnTo>
                    <a:pt x="1" y="7"/>
                  </a:lnTo>
                  <a:lnTo>
                    <a:pt x="41" y="3851"/>
                  </a:lnTo>
                  <a:lnTo>
                    <a:pt x="655" y="3841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069;p67"/>
            <p:cNvSpPr/>
            <p:nvPr/>
          </p:nvSpPr>
          <p:spPr>
            <a:xfrm>
              <a:off x="3775900" y="935925"/>
              <a:ext cx="168675" cy="103800"/>
            </a:xfrm>
            <a:custGeom>
              <a:avLst/>
              <a:gdLst/>
              <a:ahLst/>
              <a:cxnLst/>
              <a:rect l="l" t="t" r="r" b="b"/>
              <a:pathLst>
                <a:path w="6747" h="4152" extrusionOk="0">
                  <a:moveTo>
                    <a:pt x="6445" y="0"/>
                  </a:moveTo>
                  <a:lnTo>
                    <a:pt x="1" y="3614"/>
                  </a:lnTo>
                  <a:lnTo>
                    <a:pt x="305" y="4151"/>
                  </a:lnTo>
                  <a:lnTo>
                    <a:pt x="6746" y="537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070;p67"/>
            <p:cNvSpPr/>
            <p:nvPr/>
          </p:nvSpPr>
          <p:spPr>
            <a:xfrm>
              <a:off x="3792950" y="965400"/>
              <a:ext cx="168425" cy="104950"/>
            </a:xfrm>
            <a:custGeom>
              <a:avLst/>
              <a:gdLst/>
              <a:ahLst/>
              <a:cxnLst/>
              <a:rect l="l" t="t" r="r" b="b"/>
              <a:pathLst>
                <a:path w="6737" h="4198" extrusionOk="0">
                  <a:moveTo>
                    <a:pt x="6436" y="0"/>
                  </a:moveTo>
                  <a:lnTo>
                    <a:pt x="0" y="3623"/>
                  </a:lnTo>
                  <a:lnTo>
                    <a:pt x="145" y="3887"/>
                  </a:lnTo>
                  <a:lnTo>
                    <a:pt x="151" y="4197"/>
                  </a:lnTo>
                  <a:lnTo>
                    <a:pt x="231" y="4197"/>
                  </a:lnTo>
                  <a:lnTo>
                    <a:pt x="6736" y="537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71;p67"/>
            <p:cNvSpPr/>
            <p:nvPr/>
          </p:nvSpPr>
          <p:spPr>
            <a:xfrm>
              <a:off x="3811975" y="999925"/>
              <a:ext cx="168675" cy="103950"/>
            </a:xfrm>
            <a:custGeom>
              <a:avLst/>
              <a:gdLst/>
              <a:ahLst/>
              <a:cxnLst/>
              <a:rect l="l" t="t" r="r" b="b"/>
              <a:pathLst>
                <a:path w="6747" h="4158" extrusionOk="0">
                  <a:moveTo>
                    <a:pt x="6445" y="1"/>
                  </a:moveTo>
                  <a:lnTo>
                    <a:pt x="1" y="3617"/>
                  </a:lnTo>
                  <a:lnTo>
                    <a:pt x="302" y="4158"/>
                  </a:lnTo>
                  <a:lnTo>
                    <a:pt x="6746" y="538"/>
                  </a:lnTo>
                  <a:lnTo>
                    <a:pt x="6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72;p67"/>
            <p:cNvSpPr/>
            <p:nvPr/>
          </p:nvSpPr>
          <p:spPr>
            <a:xfrm>
              <a:off x="3828950" y="1029475"/>
              <a:ext cx="168500" cy="104950"/>
            </a:xfrm>
            <a:custGeom>
              <a:avLst/>
              <a:gdLst/>
              <a:ahLst/>
              <a:cxnLst/>
              <a:rect l="l" t="t" r="r" b="b"/>
              <a:pathLst>
                <a:path w="6740" h="4198" extrusionOk="0">
                  <a:moveTo>
                    <a:pt x="6435" y="1"/>
                  </a:moveTo>
                  <a:lnTo>
                    <a:pt x="0" y="3624"/>
                  </a:lnTo>
                  <a:lnTo>
                    <a:pt x="148" y="3884"/>
                  </a:lnTo>
                  <a:lnTo>
                    <a:pt x="154" y="4198"/>
                  </a:lnTo>
                  <a:lnTo>
                    <a:pt x="234" y="4198"/>
                  </a:lnTo>
                  <a:lnTo>
                    <a:pt x="6739" y="538"/>
                  </a:lnTo>
                  <a:lnTo>
                    <a:pt x="6435" y="1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73;p67"/>
            <p:cNvSpPr/>
            <p:nvPr/>
          </p:nvSpPr>
          <p:spPr>
            <a:xfrm>
              <a:off x="3903117" y="1072725"/>
              <a:ext cx="561721" cy="984056"/>
            </a:xfrm>
            <a:custGeom>
              <a:avLst/>
              <a:gdLst/>
              <a:ahLst/>
              <a:cxnLst/>
              <a:rect l="l" t="t" r="r" b="b"/>
              <a:pathLst>
                <a:path w="22115" h="38750" extrusionOk="0">
                  <a:moveTo>
                    <a:pt x="538" y="0"/>
                  </a:moveTo>
                  <a:lnTo>
                    <a:pt x="0" y="301"/>
                  </a:lnTo>
                  <a:lnTo>
                    <a:pt x="21578" y="38749"/>
                  </a:lnTo>
                  <a:lnTo>
                    <a:pt x="22115" y="38448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74;p67"/>
            <p:cNvSpPr/>
            <p:nvPr/>
          </p:nvSpPr>
          <p:spPr>
            <a:xfrm>
              <a:off x="4454650" y="2093075"/>
              <a:ext cx="88000" cy="59500"/>
            </a:xfrm>
            <a:custGeom>
              <a:avLst/>
              <a:gdLst/>
              <a:ahLst/>
              <a:cxnLst/>
              <a:rect l="l" t="t" r="r" b="b"/>
              <a:pathLst>
                <a:path w="3520" h="2380" extrusionOk="0">
                  <a:moveTo>
                    <a:pt x="3289" y="0"/>
                  </a:moveTo>
                  <a:lnTo>
                    <a:pt x="1" y="1843"/>
                  </a:lnTo>
                  <a:lnTo>
                    <a:pt x="305" y="2380"/>
                  </a:lnTo>
                  <a:lnTo>
                    <a:pt x="3519" y="578"/>
                  </a:lnTo>
                  <a:lnTo>
                    <a:pt x="3372" y="314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Rocci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59" y="311650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4" name="Google Shape;564;p36"/>
          <p:cNvCxnSpPr/>
          <p:nvPr/>
        </p:nvCxnSpPr>
        <p:spPr>
          <a:xfrm rot="10800000">
            <a:off x="1290477" y="1410464"/>
            <a:ext cx="48432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89" name="Google Shape;589;p36"/>
          <p:cNvGrpSpPr/>
          <p:nvPr/>
        </p:nvGrpSpPr>
        <p:grpSpPr>
          <a:xfrm>
            <a:off x="8198594" y="3983918"/>
            <a:ext cx="232185" cy="232108"/>
            <a:chOff x="2909075" y="5346425"/>
            <a:chExt cx="129200" cy="129150"/>
          </a:xfrm>
        </p:grpSpPr>
        <p:sp>
          <p:nvSpPr>
            <p:cNvPr id="590" name="Google Shape;590;p36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6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6"/>
          <p:cNvGrpSpPr/>
          <p:nvPr/>
        </p:nvGrpSpPr>
        <p:grpSpPr>
          <a:xfrm>
            <a:off x="664906" y="925218"/>
            <a:ext cx="232185" cy="232108"/>
            <a:chOff x="2909075" y="5346425"/>
            <a:chExt cx="129200" cy="129150"/>
          </a:xfrm>
        </p:grpSpPr>
        <p:sp>
          <p:nvSpPr>
            <p:cNvPr id="593" name="Google Shape;593;p36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6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5" name="Google Shape;595;p36"/>
          <p:cNvGrpSpPr/>
          <p:nvPr/>
        </p:nvGrpSpPr>
        <p:grpSpPr>
          <a:xfrm>
            <a:off x="7915318" y="4347886"/>
            <a:ext cx="135542" cy="135478"/>
            <a:chOff x="3258519" y="1733474"/>
            <a:chExt cx="146263" cy="146194"/>
          </a:xfrm>
        </p:grpSpPr>
        <p:sp>
          <p:nvSpPr>
            <p:cNvPr id="596" name="Google Shape;596;p36"/>
            <p:cNvSpPr/>
            <p:nvPr/>
          </p:nvSpPr>
          <p:spPr>
            <a:xfrm>
              <a:off x="3323224" y="1733474"/>
              <a:ext cx="16893" cy="146194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6"/>
            <p:cNvSpPr/>
            <p:nvPr/>
          </p:nvSpPr>
          <p:spPr>
            <a:xfrm>
              <a:off x="3258519" y="1798109"/>
              <a:ext cx="146263" cy="16917"/>
            </a:xfrm>
            <a:custGeom>
              <a:avLst/>
              <a:gdLst/>
              <a:ahLst/>
              <a:cxnLst/>
              <a:rect l="l" t="t" r="r" b="b"/>
              <a:pathLst>
                <a:path w="6329" h="732" extrusionOk="0">
                  <a:moveTo>
                    <a:pt x="1" y="1"/>
                  </a:moveTo>
                  <a:lnTo>
                    <a:pt x="1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8" name="Google Shape;598;p36"/>
          <p:cNvGrpSpPr/>
          <p:nvPr/>
        </p:nvGrpSpPr>
        <p:grpSpPr>
          <a:xfrm rot="-1799874">
            <a:off x="7815693" y="578321"/>
            <a:ext cx="334780" cy="1036123"/>
            <a:chOff x="2432050" y="2327550"/>
            <a:chExt cx="390800" cy="1209500"/>
          </a:xfrm>
        </p:grpSpPr>
        <p:sp>
          <p:nvSpPr>
            <p:cNvPr id="599" name="Google Shape;599;p36"/>
            <p:cNvSpPr/>
            <p:nvPr/>
          </p:nvSpPr>
          <p:spPr>
            <a:xfrm>
              <a:off x="2447975" y="2336675"/>
              <a:ext cx="364050" cy="104625"/>
            </a:xfrm>
            <a:custGeom>
              <a:avLst/>
              <a:gdLst/>
              <a:ahLst/>
              <a:cxnLst/>
              <a:rect l="l" t="t" r="r" b="b"/>
              <a:pathLst>
                <a:path w="14562" h="4185" extrusionOk="0">
                  <a:moveTo>
                    <a:pt x="12542" y="0"/>
                  </a:moveTo>
                  <a:lnTo>
                    <a:pt x="2007" y="17"/>
                  </a:lnTo>
                  <a:cubicBezTo>
                    <a:pt x="888" y="56"/>
                    <a:pt x="1" y="978"/>
                    <a:pt x="1" y="2099"/>
                  </a:cubicBezTo>
                  <a:cubicBezTo>
                    <a:pt x="1" y="3221"/>
                    <a:pt x="888" y="4143"/>
                    <a:pt x="2007" y="4185"/>
                  </a:cubicBezTo>
                  <a:lnTo>
                    <a:pt x="2016" y="4185"/>
                  </a:lnTo>
                  <a:lnTo>
                    <a:pt x="4962" y="4175"/>
                  </a:lnTo>
                  <a:lnTo>
                    <a:pt x="9600" y="4175"/>
                  </a:lnTo>
                  <a:lnTo>
                    <a:pt x="12547" y="4171"/>
                  </a:lnTo>
                  <a:cubicBezTo>
                    <a:pt x="13668" y="4131"/>
                    <a:pt x="14557" y="3212"/>
                    <a:pt x="14560" y="2090"/>
                  </a:cubicBezTo>
                  <a:cubicBezTo>
                    <a:pt x="14562" y="969"/>
                    <a:pt x="13678" y="45"/>
                    <a:pt x="125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6"/>
            <p:cNvSpPr/>
            <p:nvPr/>
          </p:nvSpPr>
          <p:spPr>
            <a:xfrm>
              <a:off x="2572075" y="2441050"/>
              <a:ext cx="116450" cy="379800"/>
            </a:xfrm>
            <a:custGeom>
              <a:avLst/>
              <a:gdLst/>
              <a:ahLst/>
              <a:cxnLst/>
              <a:rect l="l" t="t" r="r" b="b"/>
              <a:pathLst>
                <a:path w="4658" h="15192" extrusionOk="0">
                  <a:moveTo>
                    <a:pt x="1" y="0"/>
                  </a:moveTo>
                  <a:lnTo>
                    <a:pt x="8" y="5022"/>
                  </a:lnTo>
                  <a:lnTo>
                    <a:pt x="15" y="9258"/>
                  </a:lnTo>
                  <a:lnTo>
                    <a:pt x="24" y="13484"/>
                  </a:lnTo>
                  <a:lnTo>
                    <a:pt x="24" y="15192"/>
                  </a:lnTo>
                  <a:lnTo>
                    <a:pt x="4657" y="15183"/>
                  </a:lnTo>
                  <a:lnTo>
                    <a:pt x="46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6"/>
            <p:cNvSpPr/>
            <p:nvPr/>
          </p:nvSpPr>
          <p:spPr>
            <a:xfrm>
              <a:off x="2572600" y="2820600"/>
              <a:ext cx="116850" cy="628875"/>
            </a:xfrm>
            <a:custGeom>
              <a:avLst/>
              <a:gdLst/>
              <a:ahLst/>
              <a:cxnLst/>
              <a:rect l="l" t="t" r="r" b="b"/>
              <a:pathLst>
                <a:path w="4674" h="25155" extrusionOk="0">
                  <a:moveTo>
                    <a:pt x="4636" y="1"/>
                  </a:moveTo>
                  <a:lnTo>
                    <a:pt x="1" y="10"/>
                  </a:lnTo>
                  <a:lnTo>
                    <a:pt x="8" y="2535"/>
                  </a:lnTo>
                  <a:lnTo>
                    <a:pt x="17" y="6766"/>
                  </a:lnTo>
                  <a:lnTo>
                    <a:pt x="38" y="22839"/>
                  </a:lnTo>
                  <a:cubicBezTo>
                    <a:pt x="38" y="24119"/>
                    <a:pt x="1078" y="25155"/>
                    <a:pt x="2358" y="25155"/>
                  </a:cubicBezTo>
                  <a:cubicBezTo>
                    <a:pt x="3636" y="25155"/>
                    <a:pt x="4674" y="24110"/>
                    <a:pt x="4674" y="22832"/>
                  </a:cubicBezTo>
                  <a:lnTo>
                    <a:pt x="46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2493825" y="2441050"/>
              <a:ext cx="78450" cy="125750"/>
            </a:xfrm>
            <a:custGeom>
              <a:avLst/>
              <a:gdLst/>
              <a:ahLst/>
              <a:cxnLst/>
              <a:rect l="l" t="t" r="r" b="b"/>
              <a:pathLst>
                <a:path w="3138" h="5030" extrusionOk="0">
                  <a:moveTo>
                    <a:pt x="3131" y="0"/>
                  </a:moveTo>
                  <a:lnTo>
                    <a:pt x="182" y="10"/>
                  </a:lnTo>
                  <a:lnTo>
                    <a:pt x="1" y="10"/>
                  </a:lnTo>
                  <a:lnTo>
                    <a:pt x="5" y="5029"/>
                  </a:lnTo>
                  <a:lnTo>
                    <a:pt x="3138" y="5022"/>
                  </a:lnTo>
                  <a:lnTo>
                    <a:pt x="3131" y="0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6"/>
            <p:cNvSpPr/>
            <p:nvPr/>
          </p:nvSpPr>
          <p:spPr>
            <a:xfrm>
              <a:off x="2494175" y="2672475"/>
              <a:ext cx="78525" cy="105800"/>
            </a:xfrm>
            <a:custGeom>
              <a:avLst/>
              <a:gdLst/>
              <a:ahLst/>
              <a:cxnLst/>
              <a:rect l="l" t="t" r="r" b="b"/>
              <a:pathLst>
                <a:path w="3141" h="4232" extrusionOk="0">
                  <a:moveTo>
                    <a:pt x="3131" y="1"/>
                  </a:moveTo>
                  <a:lnTo>
                    <a:pt x="1" y="5"/>
                  </a:lnTo>
                  <a:lnTo>
                    <a:pt x="1" y="1846"/>
                  </a:lnTo>
                  <a:lnTo>
                    <a:pt x="5" y="4231"/>
                  </a:lnTo>
                  <a:lnTo>
                    <a:pt x="3140" y="4227"/>
                  </a:lnTo>
                  <a:lnTo>
                    <a:pt x="3131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6"/>
            <p:cNvSpPr/>
            <p:nvPr/>
          </p:nvSpPr>
          <p:spPr>
            <a:xfrm>
              <a:off x="2494075" y="2566650"/>
              <a:ext cx="78500" cy="106025"/>
            </a:xfrm>
            <a:custGeom>
              <a:avLst/>
              <a:gdLst/>
              <a:ahLst/>
              <a:cxnLst/>
              <a:rect l="l" t="t" r="r" b="b"/>
              <a:pathLst>
                <a:path w="3140" h="4241" extrusionOk="0">
                  <a:moveTo>
                    <a:pt x="3130" y="1"/>
                  </a:moveTo>
                  <a:lnTo>
                    <a:pt x="0" y="8"/>
                  </a:lnTo>
                  <a:lnTo>
                    <a:pt x="9" y="4241"/>
                  </a:lnTo>
                  <a:lnTo>
                    <a:pt x="3139" y="4236"/>
                  </a:lnTo>
                  <a:lnTo>
                    <a:pt x="3130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6"/>
            <p:cNvSpPr/>
            <p:nvPr/>
          </p:nvSpPr>
          <p:spPr>
            <a:xfrm>
              <a:off x="2494300" y="2778125"/>
              <a:ext cx="78500" cy="105975"/>
            </a:xfrm>
            <a:custGeom>
              <a:avLst/>
              <a:gdLst/>
              <a:ahLst/>
              <a:cxnLst/>
              <a:rect l="l" t="t" r="r" b="b"/>
              <a:pathLst>
                <a:path w="3140" h="4239" extrusionOk="0">
                  <a:moveTo>
                    <a:pt x="3135" y="1"/>
                  </a:moveTo>
                  <a:lnTo>
                    <a:pt x="0" y="5"/>
                  </a:lnTo>
                  <a:lnTo>
                    <a:pt x="0" y="4239"/>
                  </a:lnTo>
                  <a:lnTo>
                    <a:pt x="3140" y="4234"/>
                  </a:lnTo>
                  <a:lnTo>
                    <a:pt x="3135" y="1709"/>
                  </a:lnTo>
                  <a:lnTo>
                    <a:pt x="3135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6"/>
            <p:cNvSpPr/>
            <p:nvPr/>
          </p:nvSpPr>
          <p:spPr>
            <a:xfrm>
              <a:off x="2494425" y="2883950"/>
              <a:ext cx="78675" cy="106025"/>
            </a:xfrm>
            <a:custGeom>
              <a:avLst/>
              <a:gdLst/>
              <a:ahLst/>
              <a:cxnLst/>
              <a:rect l="l" t="t" r="r" b="b"/>
              <a:pathLst>
                <a:path w="3147" h="4241" extrusionOk="0">
                  <a:moveTo>
                    <a:pt x="3139" y="1"/>
                  </a:moveTo>
                  <a:lnTo>
                    <a:pt x="0" y="6"/>
                  </a:lnTo>
                  <a:lnTo>
                    <a:pt x="7" y="4241"/>
                  </a:lnTo>
                  <a:lnTo>
                    <a:pt x="3146" y="4234"/>
                  </a:lnTo>
                  <a:lnTo>
                    <a:pt x="3139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6"/>
            <p:cNvSpPr/>
            <p:nvPr/>
          </p:nvSpPr>
          <p:spPr>
            <a:xfrm>
              <a:off x="2494525" y="2440925"/>
              <a:ext cx="273225" cy="1086975"/>
            </a:xfrm>
            <a:custGeom>
              <a:avLst/>
              <a:gdLst/>
              <a:ahLst/>
              <a:cxnLst/>
              <a:rect l="l" t="t" r="r" b="b"/>
              <a:pathLst>
                <a:path w="10929" h="43479" extrusionOk="0">
                  <a:moveTo>
                    <a:pt x="10685" y="1"/>
                  </a:moveTo>
                  <a:lnTo>
                    <a:pt x="7738" y="5"/>
                  </a:lnTo>
                  <a:lnTo>
                    <a:pt x="7759" y="15188"/>
                  </a:lnTo>
                  <a:lnTo>
                    <a:pt x="7797" y="38019"/>
                  </a:lnTo>
                  <a:cubicBezTo>
                    <a:pt x="7797" y="39297"/>
                    <a:pt x="6759" y="40342"/>
                    <a:pt x="5481" y="40342"/>
                  </a:cubicBezTo>
                  <a:cubicBezTo>
                    <a:pt x="4201" y="40342"/>
                    <a:pt x="3161" y="39306"/>
                    <a:pt x="3159" y="38026"/>
                  </a:cubicBezTo>
                  <a:lnTo>
                    <a:pt x="3140" y="21953"/>
                  </a:lnTo>
                  <a:lnTo>
                    <a:pt x="1" y="21962"/>
                  </a:lnTo>
                  <a:lnTo>
                    <a:pt x="15" y="29998"/>
                  </a:lnTo>
                  <a:lnTo>
                    <a:pt x="29" y="38033"/>
                  </a:lnTo>
                  <a:cubicBezTo>
                    <a:pt x="29" y="41042"/>
                    <a:pt x="2472" y="43479"/>
                    <a:pt x="5481" y="43479"/>
                  </a:cubicBezTo>
                  <a:cubicBezTo>
                    <a:pt x="8492" y="43472"/>
                    <a:pt x="10929" y="41031"/>
                    <a:pt x="10927" y="38019"/>
                  </a:cubicBezTo>
                  <a:lnTo>
                    <a:pt x="10913" y="29981"/>
                  </a:lnTo>
                  <a:lnTo>
                    <a:pt x="10882" y="11085"/>
                  </a:lnTo>
                  <a:lnTo>
                    <a:pt x="108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6"/>
            <p:cNvSpPr/>
            <p:nvPr/>
          </p:nvSpPr>
          <p:spPr>
            <a:xfrm>
              <a:off x="2484650" y="2431800"/>
              <a:ext cx="292250" cy="1105250"/>
            </a:xfrm>
            <a:custGeom>
              <a:avLst/>
              <a:gdLst/>
              <a:ahLst/>
              <a:cxnLst/>
              <a:rect l="l" t="t" r="r" b="b"/>
              <a:pathLst>
                <a:path w="11690" h="44210" extrusionOk="0">
                  <a:moveTo>
                    <a:pt x="11080" y="0"/>
                  </a:moveTo>
                  <a:lnTo>
                    <a:pt x="11080" y="368"/>
                  </a:lnTo>
                  <a:lnTo>
                    <a:pt x="10900" y="368"/>
                  </a:lnTo>
                  <a:lnTo>
                    <a:pt x="10959" y="38387"/>
                  </a:lnTo>
                  <a:cubicBezTo>
                    <a:pt x="10959" y="41191"/>
                    <a:pt x="8680" y="43481"/>
                    <a:pt x="5876" y="43481"/>
                  </a:cubicBezTo>
                  <a:cubicBezTo>
                    <a:pt x="3072" y="43481"/>
                    <a:pt x="789" y="41202"/>
                    <a:pt x="789" y="38403"/>
                  </a:cubicBezTo>
                  <a:lnTo>
                    <a:pt x="731" y="380"/>
                  </a:lnTo>
                  <a:lnTo>
                    <a:pt x="542" y="380"/>
                  </a:lnTo>
                  <a:lnTo>
                    <a:pt x="542" y="12"/>
                  </a:lnTo>
                  <a:lnTo>
                    <a:pt x="0" y="12"/>
                  </a:lnTo>
                  <a:lnTo>
                    <a:pt x="58" y="38398"/>
                  </a:lnTo>
                  <a:cubicBezTo>
                    <a:pt x="58" y="41600"/>
                    <a:pt x="2667" y="44209"/>
                    <a:pt x="5878" y="44209"/>
                  </a:cubicBezTo>
                  <a:cubicBezTo>
                    <a:pt x="9083" y="44202"/>
                    <a:pt x="11689" y="41591"/>
                    <a:pt x="11689" y="38384"/>
                  </a:cubicBezTo>
                  <a:lnTo>
                    <a:pt x="116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6"/>
            <p:cNvSpPr/>
            <p:nvPr/>
          </p:nvSpPr>
          <p:spPr>
            <a:xfrm>
              <a:off x="2562950" y="2440925"/>
              <a:ext cx="135575" cy="1017625"/>
            </a:xfrm>
            <a:custGeom>
              <a:avLst/>
              <a:gdLst/>
              <a:ahLst/>
              <a:cxnLst/>
              <a:rect l="l" t="t" r="r" b="b"/>
              <a:pathLst>
                <a:path w="5423" h="40705" extrusionOk="0">
                  <a:moveTo>
                    <a:pt x="5364" y="1"/>
                  </a:moveTo>
                  <a:lnTo>
                    <a:pt x="4636" y="5"/>
                  </a:lnTo>
                  <a:lnTo>
                    <a:pt x="4694" y="38019"/>
                  </a:lnTo>
                  <a:cubicBezTo>
                    <a:pt x="4694" y="39097"/>
                    <a:pt x="3822" y="39972"/>
                    <a:pt x="2744" y="39974"/>
                  </a:cubicBezTo>
                  <a:lnTo>
                    <a:pt x="2732" y="39974"/>
                  </a:lnTo>
                  <a:cubicBezTo>
                    <a:pt x="1657" y="39972"/>
                    <a:pt x="787" y="39099"/>
                    <a:pt x="789" y="38026"/>
                  </a:cubicBezTo>
                  <a:lnTo>
                    <a:pt x="731" y="5"/>
                  </a:lnTo>
                  <a:lnTo>
                    <a:pt x="0" y="5"/>
                  </a:lnTo>
                  <a:lnTo>
                    <a:pt x="59" y="38029"/>
                  </a:lnTo>
                  <a:cubicBezTo>
                    <a:pt x="59" y="38741"/>
                    <a:pt x="345" y="39425"/>
                    <a:pt x="850" y="39927"/>
                  </a:cubicBezTo>
                  <a:cubicBezTo>
                    <a:pt x="1346" y="40423"/>
                    <a:pt x="2019" y="40705"/>
                    <a:pt x="2721" y="40705"/>
                  </a:cubicBezTo>
                  <a:cubicBezTo>
                    <a:pt x="2724" y="40705"/>
                    <a:pt x="2727" y="40705"/>
                    <a:pt x="2730" y="40705"/>
                  </a:cubicBezTo>
                  <a:lnTo>
                    <a:pt x="2744" y="40705"/>
                  </a:lnTo>
                  <a:cubicBezTo>
                    <a:pt x="4222" y="40705"/>
                    <a:pt x="5423" y="39499"/>
                    <a:pt x="5423" y="38019"/>
                  </a:cubicBezTo>
                  <a:lnTo>
                    <a:pt x="53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6"/>
            <p:cNvSpPr/>
            <p:nvPr/>
          </p:nvSpPr>
          <p:spPr>
            <a:xfrm>
              <a:off x="2432050" y="2327550"/>
              <a:ext cx="390800" cy="122825"/>
            </a:xfrm>
            <a:custGeom>
              <a:avLst/>
              <a:gdLst/>
              <a:ahLst/>
              <a:cxnLst/>
              <a:rect l="l" t="t" r="r" b="b"/>
              <a:pathLst>
                <a:path w="15632" h="4913" extrusionOk="0">
                  <a:moveTo>
                    <a:pt x="13193" y="731"/>
                  </a:moveTo>
                  <a:cubicBezTo>
                    <a:pt x="14142" y="733"/>
                    <a:pt x="14910" y="1503"/>
                    <a:pt x="14908" y="2453"/>
                  </a:cubicBezTo>
                  <a:cubicBezTo>
                    <a:pt x="14906" y="3401"/>
                    <a:pt x="14135" y="4168"/>
                    <a:pt x="13188" y="4168"/>
                  </a:cubicBezTo>
                  <a:cubicBezTo>
                    <a:pt x="13186" y="4168"/>
                    <a:pt x="13185" y="4168"/>
                    <a:pt x="13184" y="4168"/>
                  </a:cubicBezTo>
                  <a:lnTo>
                    <a:pt x="2644" y="4182"/>
                  </a:lnTo>
                  <a:cubicBezTo>
                    <a:pt x="1694" y="4182"/>
                    <a:pt x="927" y="3414"/>
                    <a:pt x="927" y="2464"/>
                  </a:cubicBezTo>
                  <a:cubicBezTo>
                    <a:pt x="927" y="1513"/>
                    <a:pt x="1694" y="745"/>
                    <a:pt x="2644" y="745"/>
                  </a:cubicBezTo>
                  <a:lnTo>
                    <a:pt x="13193" y="731"/>
                  </a:lnTo>
                  <a:close/>
                  <a:moveTo>
                    <a:pt x="13183" y="0"/>
                  </a:moveTo>
                  <a:cubicBezTo>
                    <a:pt x="13182" y="0"/>
                    <a:pt x="13180" y="0"/>
                    <a:pt x="13179" y="0"/>
                  </a:cubicBezTo>
                  <a:lnTo>
                    <a:pt x="2646" y="14"/>
                  </a:lnTo>
                  <a:cubicBezTo>
                    <a:pt x="2644" y="14"/>
                    <a:pt x="2642" y="14"/>
                    <a:pt x="2641" y="14"/>
                  </a:cubicBezTo>
                  <a:cubicBezTo>
                    <a:pt x="1649" y="14"/>
                    <a:pt x="754" y="614"/>
                    <a:pt x="377" y="1531"/>
                  </a:cubicBezTo>
                  <a:cubicBezTo>
                    <a:pt x="0" y="2448"/>
                    <a:pt x="214" y="3505"/>
                    <a:pt x="924" y="4203"/>
                  </a:cubicBezTo>
                  <a:cubicBezTo>
                    <a:pt x="1380" y="4657"/>
                    <a:pt x="1999" y="4913"/>
                    <a:pt x="2646" y="4913"/>
                  </a:cubicBezTo>
                  <a:lnTo>
                    <a:pt x="2653" y="4913"/>
                  </a:lnTo>
                  <a:lnTo>
                    <a:pt x="13184" y="4899"/>
                  </a:lnTo>
                  <a:cubicBezTo>
                    <a:pt x="14538" y="4896"/>
                    <a:pt x="15632" y="3798"/>
                    <a:pt x="15629" y="2446"/>
                  </a:cubicBezTo>
                  <a:cubicBezTo>
                    <a:pt x="15629" y="1095"/>
                    <a:pt x="14533" y="0"/>
                    <a:pt x="131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6"/>
            <p:cNvSpPr/>
            <p:nvPr/>
          </p:nvSpPr>
          <p:spPr>
            <a:xfrm>
              <a:off x="2493950" y="2557450"/>
              <a:ext cx="111725" cy="18475"/>
            </a:xfrm>
            <a:custGeom>
              <a:avLst/>
              <a:gdLst/>
              <a:ahLst/>
              <a:cxnLst/>
              <a:rect l="l" t="t" r="r" b="b"/>
              <a:pathLst>
                <a:path w="4469" h="739" extrusionOk="0">
                  <a:moveTo>
                    <a:pt x="4469" y="1"/>
                  </a:moveTo>
                  <a:lnTo>
                    <a:pt x="0" y="8"/>
                  </a:lnTo>
                  <a:lnTo>
                    <a:pt x="3" y="739"/>
                  </a:lnTo>
                  <a:lnTo>
                    <a:pt x="4469" y="732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6"/>
            <p:cNvSpPr/>
            <p:nvPr/>
          </p:nvSpPr>
          <p:spPr>
            <a:xfrm>
              <a:off x="2494175" y="2663275"/>
              <a:ext cx="111675" cy="18550"/>
            </a:xfrm>
            <a:custGeom>
              <a:avLst/>
              <a:gdLst/>
              <a:ahLst/>
              <a:cxnLst/>
              <a:rect l="l" t="t" r="r" b="b"/>
              <a:pathLst>
                <a:path w="4467" h="742" extrusionOk="0">
                  <a:moveTo>
                    <a:pt x="4466" y="1"/>
                  </a:moveTo>
                  <a:lnTo>
                    <a:pt x="1" y="10"/>
                  </a:lnTo>
                  <a:lnTo>
                    <a:pt x="1" y="741"/>
                  </a:lnTo>
                  <a:lnTo>
                    <a:pt x="4466" y="732"/>
                  </a:lnTo>
                  <a:lnTo>
                    <a:pt x="44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6"/>
            <p:cNvSpPr/>
            <p:nvPr/>
          </p:nvSpPr>
          <p:spPr>
            <a:xfrm>
              <a:off x="2494175" y="2768950"/>
              <a:ext cx="111675" cy="18450"/>
            </a:xfrm>
            <a:custGeom>
              <a:avLst/>
              <a:gdLst/>
              <a:ahLst/>
              <a:cxnLst/>
              <a:rect l="l" t="t" r="r" b="b"/>
              <a:pathLst>
                <a:path w="4467" h="738" extrusionOk="0">
                  <a:moveTo>
                    <a:pt x="4466" y="0"/>
                  </a:moveTo>
                  <a:lnTo>
                    <a:pt x="1" y="9"/>
                  </a:lnTo>
                  <a:lnTo>
                    <a:pt x="10" y="738"/>
                  </a:lnTo>
                  <a:lnTo>
                    <a:pt x="4466" y="731"/>
                  </a:lnTo>
                  <a:lnTo>
                    <a:pt x="446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6"/>
            <p:cNvSpPr/>
            <p:nvPr/>
          </p:nvSpPr>
          <p:spPr>
            <a:xfrm>
              <a:off x="2494300" y="2874775"/>
              <a:ext cx="111725" cy="18525"/>
            </a:xfrm>
            <a:custGeom>
              <a:avLst/>
              <a:gdLst/>
              <a:ahLst/>
              <a:cxnLst/>
              <a:rect l="l" t="t" r="r" b="b"/>
              <a:pathLst>
                <a:path w="4469" h="741" extrusionOk="0">
                  <a:moveTo>
                    <a:pt x="4468" y="0"/>
                  </a:moveTo>
                  <a:lnTo>
                    <a:pt x="0" y="9"/>
                  </a:lnTo>
                  <a:lnTo>
                    <a:pt x="5" y="740"/>
                  </a:lnTo>
                  <a:lnTo>
                    <a:pt x="4468" y="731"/>
                  </a:lnTo>
                  <a:lnTo>
                    <a:pt x="446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6"/>
            <p:cNvSpPr/>
            <p:nvPr/>
          </p:nvSpPr>
          <p:spPr>
            <a:xfrm>
              <a:off x="2494475" y="2980650"/>
              <a:ext cx="111725" cy="18400"/>
            </a:xfrm>
            <a:custGeom>
              <a:avLst/>
              <a:gdLst/>
              <a:ahLst/>
              <a:cxnLst/>
              <a:rect l="l" t="t" r="r" b="b"/>
              <a:pathLst>
                <a:path w="4469" h="736" extrusionOk="0">
                  <a:moveTo>
                    <a:pt x="4468" y="1"/>
                  </a:moveTo>
                  <a:lnTo>
                    <a:pt x="0" y="8"/>
                  </a:lnTo>
                  <a:lnTo>
                    <a:pt x="3" y="736"/>
                  </a:lnTo>
                  <a:lnTo>
                    <a:pt x="4468" y="731"/>
                  </a:lnTo>
                  <a:lnTo>
                    <a:pt x="4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6"/>
            <p:cNvSpPr/>
            <p:nvPr/>
          </p:nvSpPr>
          <p:spPr>
            <a:xfrm>
              <a:off x="2572075" y="2811475"/>
              <a:ext cx="115925" cy="18450"/>
            </a:xfrm>
            <a:custGeom>
              <a:avLst/>
              <a:gdLst/>
              <a:ahLst/>
              <a:cxnLst/>
              <a:rect l="l" t="t" r="r" b="b"/>
              <a:pathLst>
                <a:path w="4637" h="738" extrusionOk="0">
                  <a:moveTo>
                    <a:pt x="4636" y="0"/>
                  </a:moveTo>
                  <a:lnTo>
                    <a:pt x="1" y="10"/>
                  </a:lnTo>
                  <a:lnTo>
                    <a:pt x="3" y="738"/>
                  </a:lnTo>
                  <a:lnTo>
                    <a:pt x="4636" y="731"/>
                  </a:lnTo>
                  <a:lnTo>
                    <a:pt x="4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" name="Google Shape;617;p36"/>
          <p:cNvGrpSpPr/>
          <p:nvPr/>
        </p:nvGrpSpPr>
        <p:grpSpPr>
          <a:xfrm>
            <a:off x="7579111" y="1384948"/>
            <a:ext cx="151208" cy="151143"/>
            <a:chOff x="4917425" y="1708800"/>
            <a:chExt cx="176500" cy="176425"/>
          </a:xfrm>
        </p:grpSpPr>
        <p:sp>
          <p:nvSpPr>
            <p:cNvPr id="618" name="Google Shape;618;p36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6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36"/>
          <p:cNvGrpSpPr/>
          <p:nvPr/>
        </p:nvGrpSpPr>
        <p:grpSpPr>
          <a:xfrm>
            <a:off x="8198593" y="715798"/>
            <a:ext cx="135542" cy="135478"/>
            <a:chOff x="3258519" y="1733474"/>
            <a:chExt cx="146263" cy="146194"/>
          </a:xfrm>
        </p:grpSpPr>
        <p:sp>
          <p:nvSpPr>
            <p:cNvPr id="621" name="Google Shape;621;p36"/>
            <p:cNvSpPr/>
            <p:nvPr/>
          </p:nvSpPr>
          <p:spPr>
            <a:xfrm>
              <a:off x="3323224" y="1733474"/>
              <a:ext cx="16893" cy="146194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6"/>
            <p:cNvSpPr/>
            <p:nvPr/>
          </p:nvSpPr>
          <p:spPr>
            <a:xfrm>
              <a:off x="3258519" y="1798109"/>
              <a:ext cx="146263" cy="16917"/>
            </a:xfrm>
            <a:custGeom>
              <a:avLst/>
              <a:gdLst/>
              <a:ahLst/>
              <a:cxnLst/>
              <a:rect l="l" t="t" r="r" b="b"/>
              <a:pathLst>
                <a:path w="6329" h="732" extrusionOk="0">
                  <a:moveTo>
                    <a:pt x="1" y="1"/>
                  </a:moveTo>
                  <a:lnTo>
                    <a:pt x="1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36"/>
          <p:cNvGrpSpPr/>
          <p:nvPr/>
        </p:nvGrpSpPr>
        <p:grpSpPr>
          <a:xfrm>
            <a:off x="1037143" y="619136"/>
            <a:ext cx="135542" cy="135478"/>
            <a:chOff x="3258519" y="1733474"/>
            <a:chExt cx="146263" cy="146194"/>
          </a:xfrm>
        </p:grpSpPr>
        <p:sp>
          <p:nvSpPr>
            <p:cNvPr id="624" name="Google Shape;624;p36"/>
            <p:cNvSpPr/>
            <p:nvPr/>
          </p:nvSpPr>
          <p:spPr>
            <a:xfrm>
              <a:off x="3323224" y="1733474"/>
              <a:ext cx="16893" cy="146194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6"/>
            <p:cNvSpPr/>
            <p:nvPr/>
          </p:nvSpPr>
          <p:spPr>
            <a:xfrm>
              <a:off x="3258519" y="1798109"/>
              <a:ext cx="146263" cy="16917"/>
            </a:xfrm>
            <a:custGeom>
              <a:avLst/>
              <a:gdLst/>
              <a:ahLst/>
              <a:cxnLst/>
              <a:rect l="l" t="t" r="r" b="b"/>
              <a:pathLst>
                <a:path w="6329" h="732" extrusionOk="0">
                  <a:moveTo>
                    <a:pt x="1" y="1"/>
                  </a:moveTo>
                  <a:lnTo>
                    <a:pt x="1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ttangolo 3"/>
          <p:cNvSpPr/>
          <p:nvPr/>
        </p:nvSpPr>
        <p:spPr>
          <a:xfrm>
            <a:off x="1298878" y="394801"/>
            <a:ext cx="62107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In natura esistono due tipi di composti: </a:t>
            </a:r>
            <a:r>
              <a:rPr lang="it-IT" sz="2000" b="1" u="sng" dirty="0">
                <a:latin typeface="Calibri Light" panose="020F0302020204030204" pitchFamily="34" charset="0"/>
                <a:ea typeface="Calibri" panose="020F0502020204030204" pitchFamily="34" charset="0"/>
              </a:rPr>
              <a:t>organici</a:t>
            </a:r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 e </a:t>
            </a:r>
            <a:r>
              <a:rPr lang="it-IT" sz="2000" b="1" u="sng" dirty="0">
                <a:latin typeface="Calibri Light" panose="020F0302020204030204" pitchFamily="34" charset="0"/>
                <a:ea typeface="Calibri" panose="020F0502020204030204" pitchFamily="34" charset="0"/>
              </a:rPr>
              <a:t>inorganici</a:t>
            </a:r>
            <a:r>
              <a:rPr lang="it-IT" sz="2000" dirty="0">
                <a:latin typeface="Calibri Light" panose="020F0302020204030204" pitchFamily="34" charset="0"/>
                <a:ea typeface="Calibri" panose="020F0502020204030204" pitchFamily="34" charset="0"/>
              </a:rPr>
              <a:t>. </a:t>
            </a:r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Per questo la materia viene distinta in materia organica e materia inorganica.</a:t>
            </a:r>
            <a:endParaRPr lang="it-IT" sz="20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4127" y="1503567"/>
            <a:ext cx="4294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/>
              <a:t>La materia inorganica </a:t>
            </a:r>
            <a:r>
              <a:rPr lang="it-IT" sz="1800" b="1" dirty="0" smtClean="0"/>
              <a:t>è quella che compone i non viventi; </a:t>
            </a:r>
            <a:r>
              <a:rPr lang="it-IT" sz="1800" b="1" u="sng" dirty="0" smtClean="0">
                <a:solidFill>
                  <a:srgbClr val="FF0000"/>
                </a:solidFill>
              </a:rPr>
              <a:t>non </a:t>
            </a:r>
            <a:r>
              <a:rPr lang="it-IT" sz="1800" b="1" u="sng" dirty="0">
                <a:solidFill>
                  <a:srgbClr val="FF0000"/>
                </a:solidFill>
              </a:rPr>
              <a:t>ha </a:t>
            </a:r>
            <a:r>
              <a:rPr lang="it-IT" sz="1800" b="1" dirty="0"/>
              <a:t>una struttura di atomi di carbonio ed è molto più semplice nella sua formula</a:t>
            </a:r>
            <a:r>
              <a:rPr lang="it-IT" sz="1800" b="1" dirty="0" smtClean="0"/>
              <a:t>.</a:t>
            </a:r>
            <a:endParaRPr lang="it-IT"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602" y="1659784"/>
            <a:ext cx="2724150" cy="2724150"/>
          </a:xfrm>
          <a:prstGeom prst="rect">
            <a:avLst/>
          </a:prstGeom>
        </p:spPr>
      </p:pic>
      <p:pic>
        <p:nvPicPr>
          <p:cNvPr id="5122" name="Picture 2" descr="Lingotto Oro 250 grammi. | Goldstandard Mil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060" y="2562306"/>
            <a:ext cx="2865599" cy="286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9"/>
          <p:cNvGrpSpPr/>
          <p:nvPr/>
        </p:nvGrpSpPr>
        <p:grpSpPr>
          <a:xfrm>
            <a:off x="7085586" y="1254365"/>
            <a:ext cx="135487" cy="135551"/>
            <a:chOff x="3440975" y="957025"/>
            <a:chExt cx="158150" cy="158225"/>
          </a:xfrm>
        </p:grpSpPr>
        <p:sp>
          <p:nvSpPr>
            <p:cNvPr id="759" name="Google Shape;759;p39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9"/>
          <p:cNvGrpSpPr/>
          <p:nvPr/>
        </p:nvGrpSpPr>
        <p:grpSpPr>
          <a:xfrm>
            <a:off x="7447709" y="921850"/>
            <a:ext cx="753982" cy="800603"/>
            <a:chOff x="3183800" y="4637275"/>
            <a:chExt cx="449200" cy="476975"/>
          </a:xfrm>
        </p:grpSpPr>
        <p:sp>
          <p:nvSpPr>
            <p:cNvPr id="762" name="Google Shape;762;p39"/>
            <p:cNvSpPr/>
            <p:nvPr/>
          </p:nvSpPr>
          <p:spPr>
            <a:xfrm>
              <a:off x="3504500" y="4749400"/>
              <a:ext cx="125250" cy="144650"/>
            </a:xfrm>
            <a:custGeom>
              <a:avLst/>
              <a:gdLst/>
              <a:ahLst/>
              <a:cxnLst/>
              <a:rect l="l" t="t" r="r" b="b"/>
              <a:pathLst>
                <a:path w="5010" h="5786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501225" y="4745625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5" y="300"/>
                  </a:moveTo>
                  <a:lnTo>
                    <a:pt x="5011" y="1671"/>
                  </a:lnTo>
                  <a:lnTo>
                    <a:pt x="5011" y="4413"/>
                  </a:lnTo>
                  <a:lnTo>
                    <a:pt x="2635" y="5785"/>
                  </a:lnTo>
                  <a:lnTo>
                    <a:pt x="261" y="4413"/>
                  </a:lnTo>
                  <a:lnTo>
                    <a:pt x="261" y="1671"/>
                  </a:lnTo>
                  <a:lnTo>
                    <a:pt x="2635" y="300"/>
                  </a:lnTo>
                  <a:close/>
                  <a:moveTo>
                    <a:pt x="2635" y="0"/>
                  </a:moveTo>
                  <a:lnTo>
                    <a:pt x="0" y="1523"/>
                  </a:lnTo>
                  <a:lnTo>
                    <a:pt x="0" y="4565"/>
                  </a:lnTo>
                  <a:lnTo>
                    <a:pt x="2635" y="6084"/>
                  </a:lnTo>
                  <a:lnTo>
                    <a:pt x="5270" y="4565"/>
                  </a:lnTo>
                  <a:lnTo>
                    <a:pt x="5270" y="152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504500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501225" y="4962100"/>
              <a:ext cx="131775" cy="152150"/>
            </a:xfrm>
            <a:custGeom>
              <a:avLst/>
              <a:gdLst/>
              <a:ahLst/>
              <a:cxnLst/>
              <a:rect l="l" t="t" r="r" b="b"/>
              <a:pathLst>
                <a:path w="5271" h="6086" extrusionOk="0">
                  <a:moveTo>
                    <a:pt x="2635" y="302"/>
                  </a:moveTo>
                  <a:lnTo>
                    <a:pt x="5011" y="1672"/>
                  </a:lnTo>
                  <a:lnTo>
                    <a:pt x="5011" y="4414"/>
                  </a:lnTo>
                  <a:lnTo>
                    <a:pt x="2635" y="5785"/>
                  </a:lnTo>
                  <a:lnTo>
                    <a:pt x="261" y="4414"/>
                  </a:lnTo>
                  <a:lnTo>
                    <a:pt x="261" y="1672"/>
                  </a:lnTo>
                  <a:lnTo>
                    <a:pt x="2635" y="302"/>
                  </a:lnTo>
                  <a:close/>
                  <a:moveTo>
                    <a:pt x="2635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5" y="6085"/>
                  </a:lnTo>
                  <a:lnTo>
                    <a:pt x="5270" y="4566"/>
                  </a:lnTo>
                  <a:lnTo>
                    <a:pt x="5270" y="152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253975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250725" y="4962100"/>
              <a:ext cx="131800" cy="152150"/>
            </a:xfrm>
            <a:custGeom>
              <a:avLst/>
              <a:gdLst/>
              <a:ahLst/>
              <a:cxnLst/>
              <a:rect l="l" t="t" r="r" b="b"/>
              <a:pathLst>
                <a:path w="5272" h="6086" extrusionOk="0">
                  <a:moveTo>
                    <a:pt x="2634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4" y="5785"/>
                  </a:lnTo>
                  <a:lnTo>
                    <a:pt x="260" y="4414"/>
                  </a:lnTo>
                  <a:lnTo>
                    <a:pt x="260" y="1672"/>
                  </a:lnTo>
                  <a:lnTo>
                    <a:pt x="2634" y="302"/>
                  </a:lnTo>
                  <a:close/>
                  <a:moveTo>
                    <a:pt x="2634" y="1"/>
                  </a:moveTo>
                  <a:lnTo>
                    <a:pt x="1" y="1524"/>
                  </a:lnTo>
                  <a:lnTo>
                    <a:pt x="1" y="4566"/>
                  </a:lnTo>
                  <a:lnTo>
                    <a:pt x="2634" y="6085"/>
                  </a:lnTo>
                  <a:lnTo>
                    <a:pt x="5271" y="4566"/>
                  </a:lnTo>
                  <a:lnTo>
                    <a:pt x="5271" y="1524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441800" y="4857400"/>
              <a:ext cx="125325" cy="144625"/>
            </a:xfrm>
            <a:custGeom>
              <a:avLst/>
              <a:gdLst/>
              <a:ahLst/>
              <a:cxnLst/>
              <a:rect l="l" t="t" r="r" b="b"/>
              <a:pathLst>
                <a:path w="5013" h="5785" extrusionOk="0">
                  <a:moveTo>
                    <a:pt x="2508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8" y="5785"/>
                  </a:lnTo>
                  <a:lnTo>
                    <a:pt x="5012" y="4339"/>
                  </a:lnTo>
                  <a:lnTo>
                    <a:pt x="5012" y="1448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343857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7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7" y="5785"/>
                  </a:lnTo>
                  <a:lnTo>
                    <a:pt x="261" y="4414"/>
                  </a:lnTo>
                  <a:lnTo>
                    <a:pt x="261" y="1671"/>
                  </a:lnTo>
                  <a:lnTo>
                    <a:pt x="2637" y="300"/>
                  </a:lnTo>
                  <a:close/>
                  <a:moveTo>
                    <a:pt x="2637" y="0"/>
                  </a:moveTo>
                  <a:lnTo>
                    <a:pt x="0" y="1520"/>
                  </a:lnTo>
                  <a:lnTo>
                    <a:pt x="0" y="4562"/>
                  </a:lnTo>
                  <a:lnTo>
                    <a:pt x="2637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3316575" y="48574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6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331332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6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6" y="5785"/>
                  </a:lnTo>
                  <a:lnTo>
                    <a:pt x="260" y="4414"/>
                  </a:lnTo>
                  <a:lnTo>
                    <a:pt x="260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3252875" y="47492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4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3249625" y="4745450"/>
              <a:ext cx="131750" cy="152175"/>
            </a:xfrm>
            <a:custGeom>
              <a:avLst/>
              <a:gdLst/>
              <a:ahLst/>
              <a:cxnLst/>
              <a:rect l="l" t="t" r="r" b="b"/>
              <a:pathLst>
                <a:path w="5270" h="6087" extrusionOk="0">
                  <a:moveTo>
                    <a:pt x="2634" y="302"/>
                  </a:moveTo>
                  <a:lnTo>
                    <a:pt x="5010" y="1673"/>
                  </a:lnTo>
                  <a:lnTo>
                    <a:pt x="5010" y="4415"/>
                  </a:lnTo>
                  <a:lnTo>
                    <a:pt x="2634" y="5786"/>
                  </a:lnTo>
                  <a:lnTo>
                    <a:pt x="260" y="4415"/>
                  </a:lnTo>
                  <a:lnTo>
                    <a:pt x="260" y="1673"/>
                  </a:lnTo>
                  <a:lnTo>
                    <a:pt x="2634" y="302"/>
                  </a:lnTo>
                  <a:close/>
                  <a:moveTo>
                    <a:pt x="2634" y="0"/>
                  </a:moveTo>
                  <a:lnTo>
                    <a:pt x="1" y="1521"/>
                  </a:lnTo>
                  <a:lnTo>
                    <a:pt x="1" y="4565"/>
                  </a:lnTo>
                  <a:lnTo>
                    <a:pt x="2634" y="6086"/>
                  </a:lnTo>
                  <a:lnTo>
                    <a:pt x="5269" y="4565"/>
                  </a:lnTo>
                  <a:lnTo>
                    <a:pt x="5269" y="152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3187075" y="4641075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6"/>
                  </a:lnTo>
                  <a:lnTo>
                    <a:pt x="0" y="4337"/>
                  </a:lnTo>
                  <a:lnTo>
                    <a:pt x="2506" y="5785"/>
                  </a:lnTo>
                  <a:lnTo>
                    <a:pt x="5010" y="4337"/>
                  </a:lnTo>
                  <a:lnTo>
                    <a:pt x="5010" y="1446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3183800" y="4637275"/>
              <a:ext cx="131850" cy="152175"/>
            </a:xfrm>
            <a:custGeom>
              <a:avLst/>
              <a:gdLst/>
              <a:ahLst/>
              <a:cxnLst/>
              <a:rect l="l" t="t" r="r" b="b"/>
              <a:pathLst>
                <a:path w="5274" h="6087" extrusionOk="0">
                  <a:moveTo>
                    <a:pt x="2637" y="302"/>
                  </a:moveTo>
                  <a:lnTo>
                    <a:pt x="5011" y="1673"/>
                  </a:lnTo>
                  <a:lnTo>
                    <a:pt x="5011" y="4414"/>
                  </a:lnTo>
                  <a:lnTo>
                    <a:pt x="2637" y="5785"/>
                  </a:lnTo>
                  <a:lnTo>
                    <a:pt x="263" y="4414"/>
                  </a:lnTo>
                  <a:lnTo>
                    <a:pt x="263" y="1673"/>
                  </a:lnTo>
                  <a:lnTo>
                    <a:pt x="2637" y="302"/>
                  </a:lnTo>
                  <a:close/>
                  <a:moveTo>
                    <a:pt x="2637" y="1"/>
                  </a:moveTo>
                  <a:lnTo>
                    <a:pt x="0" y="1523"/>
                  </a:lnTo>
                  <a:lnTo>
                    <a:pt x="0" y="4566"/>
                  </a:lnTo>
                  <a:lnTo>
                    <a:pt x="2637" y="6087"/>
                  </a:lnTo>
                  <a:lnTo>
                    <a:pt x="5274" y="4566"/>
                  </a:lnTo>
                  <a:lnTo>
                    <a:pt x="5274" y="1523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9"/>
          <p:cNvGrpSpPr/>
          <p:nvPr/>
        </p:nvGrpSpPr>
        <p:grpSpPr>
          <a:xfrm>
            <a:off x="8050498" y="632861"/>
            <a:ext cx="151208" cy="151143"/>
            <a:chOff x="4917425" y="1708800"/>
            <a:chExt cx="176500" cy="176425"/>
          </a:xfrm>
        </p:grpSpPr>
        <p:sp>
          <p:nvSpPr>
            <p:cNvPr id="777" name="Google Shape;777;p39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9"/>
          <p:cNvGrpSpPr/>
          <p:nvPr/>
        </p:nvGrpSpPr>
        <p:grpSpPr>
          <a:xfrm>
            <a:off x="643056" y="4053768"/>
            <a:ext cx="232185" cy="232108"/>
            <a:chOff x="2909075" y="5346425"/>
            <a:chExt cx="129200" cy="129150"/>
          </a:xfrm>
        </p:grpSpPr>
        <p:sp>
          <p:nvSpPr>
            <p:cNvPr id="828" name="Google Shape;828;p39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9"/>
          <p:cNvGrpSpPr/>
          <p:nvPr/>
        </p:nvGrpSpPr>
        <p:grpSpPr>
          <a:xfrm>
            <a:off x="988311" y="4399565"/>
            <a:ext cx="135487" cy="135551"/>
            <a:chOff x="3440975" y="957025"/>
            <a:chExt cx="158150" cy="158225"/>
          </a:xfrm>
        </p:grpSpPr>
        <p:sp>
          <p:nvSpPr>
            <p:cNvPr id="831" name="Google Shape;831;p39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ttangolo 6"/>
          <p:cNvSpPr/>
          <p:nvPr/>
        </p:nvSpPr>
        <p:spPr>
          <a:xfrm>
            <a:off x="448221" y="331247"/>
            <a:ext cx="64906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Calibri Light" panose="020F0302020204030204" pitchFamily="34" charset="0"/>
                <a:ea typeface="Calibri" panose="020F0502020204030204" pitchFamily="34" charset="0"/>
              </a:rPr>
              <a:t>Non sempre la materia è formata da una sola sostanza, semplice (elemento) o composta che sia; </a:t>
            </a:r>
            <a:r>
              <a:rPr lang="it-IT" sz="1800" b="1" dirty="0">
                <a:latin typeface="Calibri Light" panose="020F0302020204030204" pitchFamily="34" charset="0"/>
                <a:ea typeface="Calibri" panose="020F0502020204030204" pitchFamily="34" charset="0"/>
              </a:rPr>
              <a:t>molto spesso la materia è formata da più sostanze. In questo caso si ottengono i miscugli</a:t>
            </a:r>
            <a:r>
              <a:rPr lang="it-IT" sz="1800" dirty="0">
                <a:latin typeface="Calibri Light" panose="020F0302020204030204" pitchFamily="34" charset="0"/>
                <a:ea typeface="Calibri" panose="020F0502020204030204" pitchFamily="34" charset="0"/>
              </a:rPr>
              <a:t>: </a:t>
            </a:r>
            <a:r>
              <a:rPr lang="it-IT" sz="1800" b="1" dirty="0">
                <a:latin typeface="Calibri Light" panose="020F0302020204030204" pitchFamily="34" charset="0"/>
                <a:ea typeface="Calibri" panose="020F0502020204030204" pitchFamily="34" charset="0"/>
              </a:rPr>
              <a:t>un miscuglio è dunque l’unione di diverse sostanze che si possono separare con procedimenti fisici particolari.</a:t>
            </a:r>
            <a:r>
              <a:rPr lang="it-IT" sz="1800" dirty="0">
                <a:latin typeface="Calibri Light" panose="020F0302020204030204" pitchFamily="34" charset="0"/>
                <a:ea typeface="Calibri" panose="020F0502020204030204" pitchFamily="34" charset="0"/>
              </a:rPr>
              <a:t> </a:t>
            </a:r>
            <a:endParaRPr lang="it-IT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146" name="Picture 2" descr="Il mio bicchiere d'ac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8" y="1808575"/>
            <a:ext cx="1863801" cy="27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nkey Fashion - Donkey 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89" y="2286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epe &amp; sapone - YouTub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3" y="2390867"/>
            <a:ext cx="3349018" cy="18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9"/>
          <p:cNvGrpSpPr/>
          <p:nvPr/>
        </p:nvGrpSpPr>
        <p:grpSpPr>
          <a:xfrm>
            <a:off x="7085586" y="1254365"/>
            <a:ext cx="135487" cy="135551"/>
            <a:chOff x="3440975" y="957025"/>
            <a:chExt cx="158150" cy="158225"/>
          </a:xfrm>
        </p:grpSpPr>
        <p:sp>
          <p:nvSpPr>
            <p:cNvPr id="759" name="Google Shape;759;p39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9"/>
          <p:cNvGrpSpPr/>
          <p:nvPr/>
        </p:nvGrpSpPr>
        <p:grpSpPr>
          <a:xfrm>
            <a:off x="7447709" y="921850"/>
            <a:ext cx="753982" cy="800603"/>
            <a:chOff x="3183800" y="4637275"/>
            <a:chExt cx="449200" cy="476975"/>
          </a:xfrm>
        </p:grpSpPr>
        <p:sp>
          <p:nvSpPr>
            <p:cNvPr id="762" name="Google Shape;762;p39"/>
            <p:cNvSpPr/>
            <p:nvPr/>
          </p:nvSpPr>
          <p:spPr>
            <a:xfrm>
              <a:off x="3504500" y="4749400"/>
              <a:ext cx="125250" cy="144650"/>
            </a:xfrm>
            <a:custGeom>
              <a:avLst/>
              <a:gdLst/>
              <a:ahLst/>
              <a:cxnLst/>
              <a:rect l="l" t="t" r="r" b="b"/>
              <a:pathLst>
                <a:path w="5010" h="5786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501225" y="4745625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5" y="300"/>
                  </a:moveTo>
                  <a:lnTo>
                    <a:pt x="5011" y="1671"/>
                  </a:lnTo>
                  <a:lnTo>
                    <a:pt x="5011" y="4413"/>
                  </a:lnTo>
                  <a:lnTo>
                    <a:pt x="2635" y="5785"/>
                  </a:lnTo>
                  <a:lnTo>
                    <a:pt x="261" y="4413"/>
                  </a:lnTo>
                  <a:lnTo>
                    <a:pt x="261" y="1671"/>
                  </a:lnTo>
                  <a:lnTo>
                    <a:pt x="2635" y="300"/>
                  </a:lnTo>
                  <a:close/>
                  <a:moveTo>
                    <a:pt x="2635" y="0"/>
                  </a:moveTo>
                  <a:lnTo>
                    <a:pt x="0" y="1523"/>
                  </a:lnTo>
                  <a:lnTo>
                    <a:pt x="0" y="4565"/>
                  </a:lnTo>
                  <a:lnTo>
                    <a:pt x="2635" y="6084"/>
                  </a:lnTo>
                  <a:lnTo>
                    <a:pt x="5270" y="4565"/>
                  </a:lnTo>
                  <a:lnTo>
                    <a:pt x="5270" y="152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504500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501225" y="4962100"/>
              <a:ext cx="131775" cy="152150"/>
            </a:xfrm>
            <a:custGeom>
              <a:avLst/>
              <a:gdLst/>
              <a:ahLst/>
              <a:cxnLst/>
              <a:rect l="l" t="t" r="r" b="b"/>
              <a:pathLst>
                <a:path w="5271" h="6086" extrusionOk="0">
                  <a:moveTo>
                    <a:pt x="2635" y="302"/>
                  </a:moveTo>
                  <a:lnTo>
                    <a:pt x="5011" y="1672"/>
                  </a:lnTo>
                  <a:lnTo>
                    <a:pt x="5011" y="4414"/>
                  </a:lnTo>
                  <a:lnTo>
                    <a:pt x="2635" y="5785"/>
                  </a:lnTo>
                  <a:lnTo>
                    <a:pt x="261" y="4414"/>
                  </a:lnTo>
                  <a:lnTo>
                    <a:pt x="261" y="1672"/>
                  </a:lnTo>
                  <a:lnTo>
                    <a:pt x="2635" y="302"/>
                  </a:lnTo>
                  <a:close/>
                  <a:moveTo>
                    <a:pt x="2635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5" y="6085"/>
                  </a:lnTo>
                  <a:lnTo>
                    <a:pt x="5270" y="4566"/>
                  </a:lnTo>
                  <a:lnTo>
                    <a:pt x="5270" y="152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253975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250725" y="4962100"/>
              <a:ext cx="131800" cy="152150"/>
            </a:xfrm>
            <a:custGeom>
              <a:avLst/>
              <a:gdLst/>
              <a:ahLst/>
              <a:cxnLst/>
              <a:rect l="l" t="t" r="r" b="b"/>
              <a:pathLst>
                <a:path w="5272" h="6086" extrusionOk="0">
                  <a:moveTo>
                    <a:pt x="2634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4" y="5785"/>
                  </a:lnTo>
                  <a:lnTo>
                    <a:pt x="260" y="4414"/>
                  </a:lnTo>
                  <a:lnTo>
                    <a:pt x="260" y="1672"/>
                  </a:lnTo>
                  <a:lnTo>
                    <a:pt x="2634" y="302"/>
                  </a:lnTo>
                  <a:close/>
                  <a:moveTo>
                    <a:pt x="2634" y="1"/>
                  </a:moveTo>
                  <a:lnTo>
                    <a:pt x="1" y="1524"/>
                  </a:lnTo>
                  <a:lnTo>
                    <a:pt x="1" y="4566"/>
                  </a:lnTo>
                  <a:lnTo>
                    <a:pt x="2634" y="6085"/>
                  </a:lnTo>
                  <a:lnTo>
                    <a:pt x="5271" y="4566"/>
                  </a:lnTo>
                  <a:lnTo>
                    <a:pt x="5271" y="1524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441800" y="4857400"/>
              <a:ext cx="125325" cy="144625"/>
            </a:xfrm>
            <a:custGeom>
              <a:avLst/>
              <a:gdLst/>
              <a:ahLst/>
              <a:cxnLst/>
              <a:rect l="l" t="t" r="r" b="b"/>
              <a:pathLst>
                <a:path w="5013" h="5785" extrusionOk="0">
                  <a:moveTo>
                    <a:pt x="2508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8" y="5785"/>
                  </a:lnTo>
                  <a:lnTo>
                    <a:pt x="5012" y="4339"/>
                  </a:lnTo>
                  <a:lnTo>
                    <a:pt x="5012" y="1448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343857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7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7" y="5785"/>
                  </a:lnTo>
                  <a:lnTo>
                    <a:pt x="261" y="4414"/>
                  </a:lnTo>
                  <a:lnTo>
                    <a:pt x="261" y="1671"/>
                  </a:lnTo>
                  <a:lnTo>
                    <a:pt x="2637" y="300"/>
                  </a:lnTo>
                  <a:close/>
                  <a:moveTo>
                    <a:pt x="2637" y="0"/>
                  </a:moveTo>
                  <a:lnTo>
                    <a:pt x="0" y="1520"/>
                  </a:lnTo>
                  <a:lnTo>
                    <a:pt x="0" y="4562"/>
                  </a:lnTo>
                  <a:lnTo>
                    <a:pt x="2637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3316575" y="48574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6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331332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6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6" y="5785"/>
                  </a:lnTo>
                  <a:lnTo>
                    <a:pt x="260" y="4414"/>
                  </a:lnTo>
                  <a:lnTo>
                    <a:pt x="260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3252875" y="47492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4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3249625" y="4745450"/>
              <a:ext cx="131750" cy="152175"/>
            </a:xfrm>
            <a:custGeom>
              <a:avLst/>
              <a:gdLst/>
              <a:ahLst/>
              <a:cxnLst/>
              <a:rect l="l" t="t" r="r" b="b"/>
              <a:pathLst>
                <a:path w="5270" h="6087" extrusionOk="0">
                  <a:moveTo>
                    <a:pt x="2634" y="302"/>
                  </a:moveTo>
                  <a:lnTo>
                    <a:pt x="5010" y="1673"/>
                  </a:lnTo>
                  <a:lnTo>
                    <a:pt x="5010" y="4415"/>
                  </a:lnTo>
                  <a:lnTo>
                    <a:pt x="2634" y="5786"/>
                  </a:lnTo>
                  <a:lnTo>
                    <a:pt x="260" y="4415"/>
                  </a:lnTo>
                  <a:lnTo>
                    <a:pt x="260" y="1673"/>
                  </a:lnTo>
                  <a:lnTo>
                    <a:pt x="2634" y="302"/>
                  </a:lnTo>
                  <a:close/>
                  <a:moveTo>
                    <a:pt x="2634" y="0"/>
                  </a:moveTo>
                  <a:lnTo>
                    <a:pt x="1" y="1521"/>
                  </a:lnTo>
                  <a:lnTo>
                    <a:pt x="1" y="4565"/>
                  </a:lnTo>
                  <a:lnTo>
                    <a:pt x="2634" y="6086"/>
                  </a:lnTo>
                  <a:lnTo>
                    <a:pt x="5269" y="4565"/>
                  </a:lnTo>
                  <a:lnTo>
                    <a:pt x="5269" y="152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3187075" y="4641075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6"/>
                  </a:lnTo>
                  <a:lnTo>
                    <a:pt x="0" y="4337"/>
                  </a:lnTo>
                  <a:lnTo>
                    <a:pt x="2506" y="5785"/>
                  </a:lnTo>
                  <a:lnTo>
                    <a:pt x="5010" y="4337"/>
                  </a:lnTo>
                  <a:lnTo>
                    <a:pt x="5010" y="1446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3183800" y="4637275"/>
              <a:ext cx="131850" cy="152175"/>
            </a:xfrm>
            <a:custGeom>
              <a:avLst/>
              <a:gdLst/>
              <a:ahLst/>
              <a:cxnLst/>
              <a:rect l="l" t="t" r="r" b="b"/>
              <a:pathLst>
                <a:path w="5274" h="6087" extrusionOk="0">
                  <a:moveTo>
                    <a:pt x="2637" y="302"/>
                  </a:moveTo>
                  <a:lnTo>
                    <a:pt x="5011" y="1673"/>
                  </a:lnTo>
                  <a:lnTo>
                    <a:pt x="5011" y="4414"/>
                  </a:lnTo>
                  <a:lnTo>
                    <a:pt x="2637" y="5785"/>
                  </a:lnTo>
                  <a:lnTo>
                    <a:pt x="263" y="4414"/>
                  </a:lnTo>
                  <a:lnTo>
                    <a:pt x="263" y="1673"/>
                  </a:lnTo>
                  <a:lnTo>
                    <a:pt x="2637" y="302"/>
                  </a:lnTo>
                  <a:close/>
                  <a:moveTo>
                    <a:pt x="2637" y="1"/>
                  </a:moveTo>
                  <a:lnTo>
                    <a:pt x="0" y="1523"/>
                  </a:lnTo>
                  <a:lnTo>
                    <a:pt x="0" y="4566"/>
                  </a:lnTo>
                  <a:lnTo>
                    <a:pt x="2637" y="6087"/>
                  </a:lnTo>
                  <a:lnTo>
                    <a:pt x="5274" y="4566"/>
                  </a:lnTo>
                  <a:lnTo>
                    <a:pt x="5274" y="1523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9"/>
          <p:cNvGrpSpPr/>
          <p:nvPr/>
        </p:nvGrpSpPr>
        <p:grpSpPr>
          <a:xfrm>
            <a:off x="8050498" y="632861"/>
            <a:ext cx="151208" cy="151143"/>
            <a:chOff x="4917425" y="1708800"/>
            <a:chExt cx="176500" cy="176425"/>
          </a:xfrm>
        </p:grpSpPr>
        <p:sp>
          <p:nvSpPr>
            <p:cNvPr id="777" name="Google Shape;777;p39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9"/>
          <p:cNvGrpSpPr/>
          <p:nvPr/>
        </p:nvGrpSpPr>
        <p:grpSpPr>
          <a:xfrm>
            <a:off x="643056" y="4053768"/>
            <a:ext cx="232185" cy="232108"/>
            <a:chOff x="2909075" y="5346425"/>
            <a:chExt cx="129200" cy="129150"/>
          </a:xfrm>
        </p:grpSpPr>
        <p:sp>
          <p:nvSpPr>
            <p:cNvPr id="828" name="Google Shape;828;p39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9"/>
          <p:cNvGrpSpPr/>
          <p:nvPr/>
        </p:nvGrpSpPr>
        <p:grpSpPr>
          <a:xfrm>
            <a:off x="988311" y="4399565"/>
            <a:ext cx="135487" cy="135551"/>
            <a:chOff x="3440975" y="957025"/>
            <a:chExt cx="158150" cy="158225"/>
          </a:xfrm>
        </p:grpSpPr>
        <p:sp>
          <p:nvSpPr>
            <p:cNvPr id="831" name="Google Shape;831;p39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ttangolo 6"/>
          <p:cNvSpPr/>
          <p:nvPr/>
        </p:nvSpPr>
        <p:spPr>
          <a:xfrm>
            <a:off x="448221" y="331247"/>
            <a:ext cx="6490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/>
              <a:t>Un miscuglio è omogeneo quando le due sostanze si mescolano e non le distinguo più a occhio </a:t>
            </a:r>
            <a:r>
              <a:rPr lang="it-IT" sz="1800" b="1" dirty="0" smtClean="0"/>
              <a:t>nudo.</a:t>
            </a:r>
            <a:r>
              <a:rPr lang="it-IT" sz="1800" dirty="0" smtClean="0"/>
              <a:t> </a:t>
            </a:r>
            <a:endParaRPr lang="it-IT" sz="1800" dirty="0"/>
          </a:p>
        </p:txBody>
      </p:sp>
      <p:pic>
        <p:nvPicPr>
          <p:cNvPr id="6146" name="Picture 2" descr="Il mio bicchiere d'acq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798" y="1808575"/>
            <a:ext cx="1863801" cy="277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nkey Fashion - Donkey He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989" y="2286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987599" y="1655160"/>
            <a:ext cx="3618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Una </a:t>
            </a:r>
            <a:r>
              <a:rPr lang="it-IT" sz="1800" b="1" dirty="0">
                <a:latin typeface="Calibri Light" panose="020F0302020204030204" pitchFamily="34" charset="0"/>
                <a:ea typeface="Calibri" panose="020F0502020204030204" pitchFamily="34" charset="0"/>
              </a:rPr>
              <a:t>soluzione</a:t>
            </a:r>
            <a:r>
              <a:rPr lang="it-IT" sz="1800" dirty="0">
                <a:latin typeface="Calibri Light" panose="020F0302020204030204" pitchFamily="34" charset="0"/>
                <a:ea typeface="Calibri" panose="020F0502020204030204" pitchFamily="34" charset="0"/>
              </a:rPr>
              <a:t> (esempio acqua e zucchero) </a:t>
            </a:r>
            <a:r>
              <a:rPr lang="it-IT" sz="1800" b="1" dirty="0">
                <a:latin typeface="Calibri Light" panose="020F0302020204030204" pitchFamily="34" charset="0"/>
                <a:ea typeface="Calibri" panose="020F0502020204030204" pitchFamily="34" charset="0"/>
              </a:rPr>
              <a:t>è un tipo di miscuglio omogeneo</a:t>
            </a:r>
            <a:r>
              <a:rPr lang="it-IT" sz="1800" dirty="0">
                <a:latin typeface="Calibri Light" panose="020F0302020204030204" pitchFamily="34" charset="0"/>
                <a:ea typeface="Calibri" panose="020F0502020204030204" pitchFamily="34" charset="0"/>
              </a:rPr>
              <a:t>.</a:t>
            </a:r>
            <a:endParaRPr lang="it-IT" sz="1800" dirty="0">
              <a:effectLst/>
              <a:latin typeface="Calibri Light" panose="020F03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32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9"/>
          <p:cNvGrpSpPr/>
          <p:nvPr/>
        </p:nvGrpSpPr>
        <p:grpSpPr>
          <a:xfrm>
            <a:off x="7085586" y="1254365"/>
            <a:ext cx="135487" cy="135551"/>
            <a:chOff x="3440975" y="957025"/>
            <a:chExt cx="158150" cy="158225"/>
          </a:xfrm>
        </p:grpSpPr>
        <p:sp>
          <p:nvSpPr>
            <p:cNvPr id="759" name="Google Shape;759;p39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1" name="Google Shape;761;p39"/>
          <p:cNvGrpSpPr/>
          <p:nvPr/>
        </p:nvGrpSpPr>
        <p:grpSpPr>
          <a:xfrm>
            <a:off x="7447709" y="921850"/>
            <a:ext cx="753982" cy="800603"/>
            <a:chOff x="3183800" y="4637275"/>
            <a:chExt cx="449200" cy="476975"/>
          </a:xfrm>
        </p:grpSpPr>
        <p:sp>
          <p:nvSpPr>
            <p:cNvPr id="762" name="Google Shape;762;p39"/>
            <p:cNvSpPr/>
            <p:nvPr/>
          </p:nvSpPr>
          <p:spPr>
            <a:xfrm>
              <a:off x="3504500" y="4749400"/>
              <a:ext cx="125250" cy="144650"/>
            </a:xfrm>
            <a:custGeom>
              <a:avLst/>
              <a:gdLst/>
              <a:ahLst/>
              <a:cxnLst/>
              <a:rect l="l" t="t" r="r" b="b"/>
              <a:pathLst>
                <a:path w="5010" h="5786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9"/>
            <p:cNvSpPr/>
            <p:nvPr/>
          </p:nvSpPr>
          <p:spPr>
            <a:xfrm>
              <a:off x="3501225" y="4745625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5" y="300"/>
                  </a:moveTo>
                  <a:lnTo>
                    <a:pt x="5011" y="1671"/>
                  </a:lnTo>
                  <a:lnTo>
                    <a:pt x="5011" y="4413"/>
                  </a:lnTo>
                  <a:lnTo>
                    <a:pt x="2635" y="5785"/>
                  </a:lnTo>
                  <a:lnTo>
                    <a:pt x="261" y="4413"/>
                  </a:lnTo>
                  <a:lnTo>
                    <a:pt x="261" y="1671"/>
                  </a:lnTo>
                  <a:lnTo>
                    <a:pt x="2635" y="300"/>
                  </a:lnTo>
                  <a:close/>
                  <a:moveTo>
                    <a:pt x="2635" y="0"/>
                  </a:moveTo>
                  <a:lnTo>
                    <a:pt x="0" y="1523"/>
                  </a:lnTo>
                  <a:lnTo>
                    <a:pt x="0" y="4565"/>
                  </a:lnTo>
                  <a:lnTo>
                    <a:pt x="2635" y="6084"/>
                  </a:lnTo>
                  <a:lnTo>
                    <a:pt x="5270" y="4565"/>
                  </a:lnTo>
                  <a:lnTo>
                    <a:pt x="5270" y="152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9"/>
            <p:cNvSpPr/>
            <p:nvPr/>
          </p:nvSpPr>
          <p:spPr>
            <a:xfrm>
              <a:off x="3504500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3501225" y="4962100"/>
              <a:ext cx="131775" cy="152150"/>
            </a:xfrm>
            <a:custGeom>
              <a:avLst/>
              <a:gdLst/>
              <a:ahLst/>
              <a:cxnLst/>
              <a:rect l="l" t="t" r="r" b="b"/>
              <a:pathLst>
                <a:path w="5271" h="6086" extrusionOk="0">
                  <a:moveTo>
                    <a:pt x="2635" y="302"/>
                  </a:moveTo>
                  <a:lnTo>
                    <a:pt x="5011" y="1672"/>
                  </a:lnTo>
                  <a:lnTo>
                    <a:pt x="5011" y="4414"/>
                  </a:lnTo>
                  <a:lnTo>
                    <a:pt x="2635" y="5785"/>
                  </a:lnTo>
                  <a:lnTo>
                    <a:pt x="261" y="4414"/>
                  </a:lnTo>
                  <a:lnTo>
                    <a:pt x="261" y="1672"/>
                  </a:lnTo>
                  <a:lnTo>
                    <a:pt x="2635" y="302"/>
                  </a:lnTo>
                  <a:close/>
                  <a:moveTo>
                    <a:pt x="2635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5" y="6085"/>
                  </a:lnTo>
                  <a:lnTo>
                    <a:pt x="5270" y="4566"/>
                  </a:lnTo>
                  <a:lnTo>
                    <a:pt x="5270" y="152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9"/>
            <p:cNvSpPr/>
            <p:nvPr/>
          </p:nvSpPr>
          <p:spPr>
            <a:xfrm>
              <a:off x="3253975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9"/>
            <p:cNvSpPr/>
            <p:nvPr/>
          </p:nvSpPr>
          <p:spPr>
            <a:xfrm>
              <a:off x="3250725" y="4962100"/>
              <a:ext cx="131800" cy="152150"/>
            </a:xfrm>
            <a:custGeom>
              <a:avLst/>
              <a:gdLst/>
              <a:ahLst/>
              <a:cxnLst/>
              <a:rect l="l" t="t" r="r" b="b"/>
              <a:pathLst>
                <a:path w="5272" h="6086" extrusionOk="0">
                  <a:moveTo>
                    <a:pt x="2634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4" y="5785"/>
                  </a:lnTo>
                  <a:lnTo>
                    <a:pt x="260" y="4414"/>
                  </a:lnTo>
                  <a:lnTo>
                    <a:pt x="260" y="1672"/>
                  </a:lnTo>
                  <a:lnTo>
                    <a:pt x="2634" y="302"/>
                  </a:lnTo>
                  <a:close/>
                  <a:moveTo>
                    <a:pt x="2634" y="1"/>
                  </a:moveTo>
                  <a:lnTo>
                    <a:pt x="1" y="1524"/>
                  </a:lnTo>
                  <a:lnTo>
                    <a:pt x="1" y="4566"/>
                  </a:lnTo>
                  <a:lnTo>
                    <a:pt x="2634" y="6085"/>
                  </a:lnTo>
                  <a:lnTo>
                    <a:pt x="5271" y="4566"/>
                  </a:lnTo>
                  <a:lnTo>
                    <a:pt x="5271" y="1524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3441800" y="4857400"/>
              <a:ext cx="125325" cy="144625"/>
            </a:xfrm>
            <a:custGeom>
              <a:avLst/>
              <a:gdLst/>
              <a:ahLst/>
              <a:cxnLst/>
              <a:rect l="l" t="t" r="r" b="b"/>
              <a:pathLst>
                <a:path w="5013" h="5785" extrusionOk="0">
                  <a:moveTo>
                    <a:pt x="2508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8" y="5785"/>
                  </a:lnTo>
                  <a:lnTo>
                    <a:pt x="5012" y="4339"/>
                  </a:lnTo>
                  <a:lnTo>
                    <a:pt x="5012" y="1448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9"/>
            <p:cNvSpPr/>
            <p:nvPr/>
          </p:nvSpPr>
          <p:spPr>
            <a:xfrm>
              <a:off x="343857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7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7" y="5785"/>
                  </a:lnTo>
                  <a:lnTo>
                    <a:pt x="261" y="4414"/>
                  </a:lnTo>
                  <a:lnTo>
                    <a:pt x="261" y="1671"/>
                  </a:lnTo>
                  <a:lnTo>
                    <a:pt x="2637" y="300"/>
                  </a:lnTo>
                  <a:close/>
                  <a:moveTo>
                    <a:pt x="2637" y="0"/>
                  </a:moveTo>
                  <a:lnTo>
                    <a:pt x="0" y="1520"/>
                  </a:lnTo>
                  <a:lnTo>
                    <a:pt x="0" y="4562"/>
                  </a:lnTo>
                  <a:lnTo>
                    <a:pt x="2637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9"/>
            <p:cNvSpPr/>
            <p:nvPr/>
          </p:nvSpPr>
          <p:spPr>
            <a:xfrm>
              <a:off x="3316575" y="48574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6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331332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6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6" y="5785"/>
                  </a:lnTo>
                  <a:lnTo>
                    <a:pt x="260" y="4414"/>
                  </a:lnTo>
                  <a:lnTo>
                    <a:pt x="260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9"/>
            <p:cNvSpPr/>
            <p:nvPr/>
          </p:nvSpPr>
          <p:spPr>
            <a:xfrm>
              <a:off x="3252875" y="47492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4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9"/>
            <p:cNvSpPr/>
            <p:nvPr/>
          </p:nvSpPr>
          <p:spPr>
            <a:xfrm>
              <a:off x="3249625" y="4745450"/>
              <a:ext cx="131750" cy="152175"/>
            </a:xfrm>
            <a:custGeom>
              <a:avLst/>
              <a:gdLst/>
              <a:ahLst/>
              <a:cxnLst/>
              <a:rect l="l" t="t" r="r" b="b"/>
              <a:pathLst>
                <a:path w="5270" h="6087" extrusionOk="0">
                  <a:moveTo>
                    <a:pt x="2634" y="302"/>
                  </a:moveTo>
                  <a:lnTo>
                    <a:pt x="5010" y="1673"/>
                  </a:lnTo>
                  <a:lnTo>
                    <a:pt x="5010" y="4415"/>
                  </a:lnTo>
                  <a:lnTo>
                    <a:pt x="2634" y="5786"/>
                  </a:lnTo>
                  <a:lnTo>
                    <a:pt x="260" y="4415"/>
                  </a:lnTo>
                  <a:lnTo>
                    <a:pt x="260" y="1673"/>
                  </a:lnTo>
                  <a:lnTo>
                    <a:pt x="2634" y="302"/>
                  </a:lnTo>
                  <a:close/>
                  <a:moveTo>
                    <a:pt x="2634" y="0"/>
                  </a:moveTo>
                  <a:lnTo>
                    <a:pt x="1" y="1521"/>
                  </a:lnTo>
                  <a:lnTo>
                    <a:pt x="1" y="4565"/>
                  </a:lnTo>
                  <a:lnTo>
                    <a:pt x="2634" y="6086"/>
                  </a:lnTo>
                  <a:lnTo>
                    <a:pt x="5269" y="4565"/>
                  </a:lnTo>
                  <a:lnTo>
                    <a:pt x="5269" y="152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9"/>
            <p:cNvSpPr/>
            <p:nvPr/>
          </p:nvSpPr>
          <p:spPr>
            <a:xfrm>
              <a:off x="3187075" y="4641075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6"/>
                  </a:lnTo>
                  <a:lnTo>
                    <a:pt x="0" y="4337"/>
                  </a:lnTo>
                  <a:lnTo>
                    <a:pt x="2506" y="5785"/>
                  </a:lnTo>
                  <a:lnTo>
                    <a:pt x="5010" y="4337"/>
                  </a:lnTo>
                  <a:lnTo>
                    <a:pt x="5010" y="1446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9"/>
            <p:cNvSpPr/>
            <p:nvPr/>
          </p:nvSpPr>
          <p:spPr>
            <a:xfrm>
              <a:off x="3183800" y="4637275"/>
              <a:ext cx="131850" cy="152175"/>
            </a:xfrm>
            <a:custGeom>
              <a:avLst/>
              <a:gdLst/>
              <a:ahLst/>
              <a:cxnLst/>
              <a:rect l="l" t="t" r="r" b="b"/>
              <a:pathLst>
                <a:path w="5274" h="6087" extrusionOk="0">
                  <a:moveTo>
                    <a:pt x="2637" y="302"/>
                  </a:moveTo>
                  <a:lnTo>
                    <a:pt x="5011" y="1673"/>
                  </a:lnTo>
                  <a:lnTo>
                    <a:pt x="5011" y="4414"/>
                  </a:lnTo>
                  <a:lnTo>
                    <a:pt x="2637" y="5785"/>
                  </a:lnTo>
                  <a:lnTo>
                    <a:pt x="263" y="4414"/>
                  </a:lnTo>
                  <a:lnTo>
                    <a:pt x="263" y="1673"/>
                  </a:lnTo>
                  <a:lnTo>
                    <a:pt x="2637" y="302"/>
                  </a:lnTo>
                  <a:close/>
                  <a:moveTo>
                    <a:pt x="2637" y="1"/>
                  </a:moveTo>
                  <a:lnTo>
                    <a:pt x="0" y="1523"/>
                  </a:lnTo>
                  <a:lnTo>
                    <a:pt x="0" y="4566"/>
                  </a:lnTo>
                  <a:lnTo>
                    <a:pt x="2637" y="6087"/>
                  </a:lnTo>
                  <a:lnTo>
                    <a:pt x="5274" y="4566"/>
                  </a:lnTo>
                  <a:lnTo>
                    <a:pt x="5274" y="1523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6" name="Google Shape;776;p39"/>
          <p:cNvGrpSpPr/>
          <p:nvPr/>
        </p:nvGrpSpPr>
        <p:grpSpPr>
          <a:xfrm>
            <a:off x="8050498" y="632861"/>
            <a:ext cx="151208" cy="151143"/>
            <a:chOff x="4917425" y="1708800"/>
            <a:chExt cx="176500" cy="176425"/>
          </a:xfrm>
        </p:grpSpPr>
        <p:sp>
          <p:nvSpPr>
            <p:cNvPr id="777" name="Google Shape;777;p39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9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39"/>
          <p:cNvGrpSpPr/>
          <p:nvPr/>
        </p:nvGrpSpPr>
        <p:grpSpPr>
          <a:xfrm>
            <a:off x="643056" y="4053768"/>
            <a:ext cx="232185" cy="232108"/>
            <a:chOff x="2909075" y="5346425"/>
            <a:chExt cx="129200" cy="129150"/>
          </a:xfrm>
        </p:grpSpPr>
        <p:sp>
          <p:nvSpPr>
            <p:cNvPr id="828" name="Google Shape;828;p39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9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39"/>
          <p:cNvGrpSpPr/>
          <p:nvPr/>
        </p:nvGrpSpPr>
        <p:grpSpPr>
          <a:xfrm>
            <a:off x="988311" y="4399565"/>
            <a:ext cx="135487" cy="135551"/>
            <a:chOff x="3440975" y="957025"/>
            <a:chExt cx="158150" cy="158225"/>
          </a:xfrm>
        </p:grpSpPr>
        <p:sp>
          <p:nvSpPr>
            <p:cNvPr id="831" name="Google Shape;831;p39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9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ttangolo 6"/>
          <p:cNvSpPr/>
          <p:nvPr/>
        </p:nvSpPr>
        <p:spPr>
          <a:xfrm>
            <a:off x="448221" y="331247"/>
            <a:ext cx="6490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/>
              <a:t>Un miscuglio è eterogeneo quando riesco a distinguere le diverse sostanze di cui è </a:t>
            </a:r>
            <a:r>
              <a:rPr lang="it-IT" sz="1800" b="1" dirty="0" smtClean="0"/>
              <a:t>composto.</a:t>
            </a:r>
            <a:endParaRPr lang="it-IT" sz="1800" dirty="0"/>
          </a:p>
        </p:txBody>
      </p:sp>
      <p:sp>
        <p:nvSpPr>
          <p:cNvPr id="2" name="Rettangolo 1"/>
          <p:cNvSpPr/>
          <p:nvPr/>
        </p:nvSpPr>
        <p:spPr>
          <a:xfrm>
            <a:off x="2466109" y="1655160"/>
            <a:ext cx="4140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smtClean="0"/>
              <a:t>Una </a:t>
            </a:r>
            <a:r>
              <a:rPr lang="it-IT" sz="1800" b="1" dirty="0"/>
              <a:t>sospensione</a:t>
            </a:r>
            <a:r>
              <a:rPr lang="it-IT" sz="1800" dirty="0"/>
              <a:t> (acqua e pepe) </a:t>
            </a:r>
            <a:r>
              <a:rPr lang="it-IT" sz="1800" b="1" dirty="0"/>
              <a:t>è un miscuglio eterogeneo. </a:t>
            </a:r>
            <a:endParaRPr lang="it-IT" sz="1800" dirty="0"/>
          </a:p>
        </p:txBody>
      </p:sp>
      <p:pic>
        <p:nvPicPr>
          <p:cNvPr id="34" name="Picture 6" descr="pepe &amp; sapone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53" y="2390867"/>
            <a:ext cx="3349018" cy="18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39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45"/>
          <p:cNvSpPr txBox="1">
            <a:spLocks noGrp="1"/>
          </p:cNvSpPr>
          <p:nvPr>
            <p:ph type="title"/>
          </p:nvPr>
        </p:nvSpPr>
        <p:spPr>
          <a:xfrm>
            <a:off x="4784275" y="535013"/>
            <a:ext cx="36465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0" dirty="0" smtClean="0"/>
              <a:t>FINE</a:t>
            </a:r>
            <a:endParaRPr sz="6000" dirty="0"/>
          </a:p>
        </p:txBody>
      </p:sp>
      <p:sp>
        <p:nvSpPr>
          <p:cNvPr id="1621" name="Google Shape;1621;p45"/>
          <p:cNvSpPr txBox="1">
            <a:spLocks noGrp="1"/>
          </p:cNvSpPr>
          <p:nvPr>
            <p:ph type="subTitle" idx="1"/>
          </p:nvPr>
        </p:nvSpPr>
        <p:spPr>
          <a:xfrm>
            <a:off x="4784275" y="1241290"/>
            <a:ext cx="36465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 smtClean="0"/>
              <a:t>p</a:t>
            </a:r>
            <a:r>
              <a:rPr lang="en" sz="2400" dirty="0" smtClean="0"/>
              <a:t>er ora</a:t>
            </a:r>
            <a:endParaRPr sz="2400" dirty="0"/>
          </a:p>
        </p:txBody>
      </p:sp>
      <p:grpSp>
        <p:nvGrpSpPr>
          <p:cNvPr id="1626" name="Google Shape;1626;p45"/>
          <p:cNvGrpSpPr/>
          <p:nvPr/>
        </p:nvGrpSpPr>
        <p:grpSpPr>
          <a:xfrm>
            <a:off x="946530" y="2947748"/>
            <a:ext cx="810020" cy="1660696"/>
            <a:chOff x="8032300" y="3791625"/>
            <a:chExt cx="398475" cy="816950"/>
          </a:xfrm>
        </p:grpSpPr>
        <p:sp>
          <p:nvSpPr>
            <p:cNvPr id="1627" name="Google Shape;1627;p45"/>
            <p:cNvSpPr/>
            <p:nvPr/>
          </p:nvSpPr>
          <p:spPr>
            <a:xfrm>
              <a:off x="8159150" y="3794750"/>
              <a:ext cx="144775" cy="59500"/>
            </a:xfrm>
            <a:custGeom>
              <a:avLst/>
              <a:gdLst/>
              <a:ahLst/>
              <a:cxnLst/>
              <a:rect l="l" t="t" r="r" b="b"/>
              <a:pathLst>
                <a:path w="5791" h="2380" extrusionOk="0">
                  <a:moveTo>
                    <a:pt x="1" y="1"/>
                  </a:moveTo>
                  <a:lnTo>
                    <a:pt x="1" y="2380"/>
                  </a:lnTo>
                  <a:lnTo>
                    <a:pt x="5791" y="2380"/>
                  </a:lnTo>
                  <a:lnTo>
                    <a:pt x="57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5"/>
            <p:cNvSpPr/>
            <p:nvPr/>
          </p:nvSpPr>
          <p:spPr>
            <a:xfrm>
              <a:off x="8126975" y="3854200"/>
              <a:ext cx="210500" cy="34425"/>
            </a:xfrm>
            <a:custGeom>
              <a:avLst/>
              <a:gdLst/>
              <a:ahLst/>
              <a:cxnLst/>
              <a:rect l="l" t="t" r="r" b="b"/>
              <a:pathLst>
                <a:path w="8420" h="1377" extrusionOk="0">
                  <a:moveTo>
                    <a:pt x="688" y="0"/>
                  </a:moveTo>
                  <a:cubicBezTo>
                    <a:pt x="307" y="0"/>
                    <a:pt x="1" y="308"/>
                    <a:pt x="1" y="688"/>
                  </a:cubicBezTo>
                  <a:cubicBezTo>
                    <a:pt x="1" y="1069"/>
                    <a:pt x="307" y="1377"/>
                    <a:pt x="688" y="1377"/>
                  </a:cubicBezTo>
                  <a:lnTo>
                    <a:pt x="7678" y="1377"/>
                  </a:lnTo>
                  <a:cubicBezTo>
                    <a:pt x="7859" y="1375"/>
                    <a:pt x="8034" y="1304"/>
                    <a:pt x="8162" y="1175"/>
                  </a:cubicBezTo>
                  <a:cubicBezTo>
                    <a:pt x="8359" y="978"/>
                    <a:pt x="8419" y="683"/>
                    <a:pt x="8313" y="425"/>
                  </a:cubicBezTo>
                  <a:cubicBezTo>
                    <a:pt x="8206" y="168"/>
                    <a:pt x="7955" y="0"/>
                    <a:pt x="76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8218300" y="4509925"/>
              <a:ext cx="27550" cy="26475"/>
            </a:xfrm>
            <a:custGeom>
              <a:avLst/>
              <a:gdLst/>
              <a:ahLst/>
              <a:cxnLst/>
              <a:rect l="l" t="t" r="r" b="b"/>
              <a:pathLst>
                <a:path w="1102" h="1059" extrusionOk="0">
                  <a:moveTo>
                    <a:pt x="531" y="0"/>
                  </a:moveTo>
                  <a:cubicBezTo>
                    <a:pt x="239" y="0"/>
                    <a:pt x="2" y="237"/>
                    <a:pt x="1" y="528"/>
                  </a:cubicBezTo>
                  <a:cubicBezTo>
                    <a:pt x="1" y="742"/>
                    <a:pt x="129" y="936"/>
                    <a:pt x="326" y="1017"/>
                  </a:cubicBezTo>
                  <a:cubicBezTo>
                    <a:pt x="393" y="1045"/>
                    <a:pt x="462" y="1059"/>
                    <a:pt x="531" y="1059"/>
                  </a:cubicBezTo>
                  <a:cubicBezTo>
                    <a:pt x="668" y="1059"/>
                    <a:pt x="803" y="1005"/>
                    <a:pt x="904" y="905"/>
                  </a:cubicBezTo>
                  <a:cubicBezTo>
                    <a:pt x="1056" y="753"/>
                    <a:pt x="1101" y="526"/>
                    <a:pt x="1020" y="327"/>
                  </a:cubicBezTo>
                  <a:cubicBezTo>
                    <a:pt x="938" y="130"/>
                    <a:pt x="744" y="0"/>
                    <a:pt x="5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8162950" y="4455475"/>
              <a:ext cx="27550" cy="26475"/>
            </a:xfrm>
            <a:custGeom>
              <a:avLst/>
              <a:gdLst/>
              <a:ahLst/>
              <a:cxnLst/>
              <a:rect l="l" t="t" r="r" b="b"/>
              <a:pathLst>
                <a:path w="1102" h="1059" extrusionOk="0">
                  <a:moveTo>
                    <a:pt x="531" y="1"/>
                  </a:moveTo>
                  <a:cubicBezTo>
                    <a:pt x="239" y="1"/>
                    <a:pt x="1" y="238"/>
                    <a:pt x="2" y="532"/>
                  </a:cubicBezTo>
                  <a:cubicBezTo>
                    <a:pt x="4" y="745"/>
                    <a:pt x="132" y="938"/>
                    <a:pt x="329" y="1018"/>
                  </a:cubicBezTo>
                  <a:cubicBezTo>
                    <a:pt x="395" y="1045"/>
                    <a:pt x="464" y="1058"/>
                    <a:pt x="532" y="1058"/>
                  </a:cubicBezTo>
                  <a:cubicBezTo>
                    <a:pt x="669" y="1058"/>
                    <a:pt x="804" y="1005"/>
                    <a:pt x="906" y="904"/>
                  </a:cubicBezTo>
                  <a:cubicBezTo>
                    <a:pt x="1056" y="752"/>
                    <a:pt x="1101" y="525"/>
                    <a:pt x="1021" y="328"/>
                  </a:cubicBezTo>
                  <a:cubicBezTo>
                    <a:pt x="939" y="130"/>
                    <a:pt x="747" y="1"/>
                    <a:pt x="533" y="1"/>
                  </a:cubicBezTo>
                  <a:cubicBezTo>
                    <a:pt x="533" y="1"/>
                    <a:pt x="532" y="1"/>
                    <a:pt x="5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8144705" y="4234221"/>
              <a:ext cx="173250" cy="23330"/>
            </a:xfrm>
            <a:custGeom>
              <a:avLst/>
              <a:gdLst/>
              <a:ahLst/>
              <a:cxnLst/>
              <a:rect l="l" t="t" r="r" b="b"/>
              <a:pathLst>
                <a:path w="5948" h="933" extrusionOk="0">
                  <a:moveTo>
                    <a:pt x="3470" y="0"/>
                  </a:moveTo>
                  <a:cubicBezTo>
                    <a:pt x="1624" y="0"/>
                    <a:pt x="109" y="196"/>
                    <a:pt x="7" y="438"/>
                  </a:cubicBezTo>
                  <a:cubicBezTo>
                    <a:pt x="4" y="447"/>
                    <a:pt x="2" y="456"/>
                    <a:pt x="1" y="466"/>
                  </a:cubicBezTo>
                  <a:cubicBezTo>
                    <a:pt x="1" y="724"/>
                    <a:pt x="1555" y="933"/>
                    <a:pt x="3470" y="933"/>
                  </a:cubicBezTo>
                  <a:cubicBezTo>
                    <a:pt x="4439" y="933"/>
                    <a:pt x="5315" y="880"/>
                    <a:pt x="5947" y="794"/>
                  </a:cubicBezTo>
                  <a:lnTo>
                    <a:pt x="5779" y="121"/>
                  </a:lnTo>
                  <a:cubicBezTo>
                    <a:pt x="5166" y="45"/>
                    <a:pt x="4358" y="0"/>
                    <a:pt x="34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8201425" y="4177650"/>
              <a:ext cx="27525" cy="26500"/>
            </a:xfrm>
            <a:custGeom>
              <a:avLst/>
              <a:gdLst/>
              <a:ahLst/>
              <a:cxnLst/>
              <a:rect l="l" t="t" r="r" b="b"/>
              <a:pathLst>
                <a:path w="1101" h="1060" extrusionOk="0">
                  <a:moveTo>
                    <a:pt x="527" y="1"/>
                  </a:moveTo>
                  <a:cubicBezTo>
                    <a:pt x="236" y="1"/>
                    <a:pt x="1" y="237"/>
                    <a:pt x="1" y="528"/>
                  </a:cubicBezTo>
                  <a:cubicBezTo>
                    <a:pt x="0" y="742"/>
                    <a:pt x="128" y="936"/>
                    <a:pt x="327" y="1018"/>
                  </a:cubicBezTo>
                  <a:cubicBezTo>
                    <a:pt x="393" y="1046"/>
                    <a:pt x="462" y="1059"/>
                    <a:pt x="530" y="1059"/>
                  </a:cubicBezTo>
                  <a:cubicBezTo>
                    <a:pt x="667" y="1059"/>
                    <a:pt x="802" y="1006"/>
                    <a:pt x="903" y="904"/>
                  </a:cubicBezTo>
                  <a:cubicBezTo>
                    <a:pt x="1055" y="754"/>
                    <a:pt x="1101" y="526"/>
                    <a:pt x="1019" y="328"/>
                  </a:cubicBezTo>
                  <a:cubicBezTo>
                    <a:pt x="937" y="129"/>
                    <a:pt x="744" y="1"/>
                    <a:pt x="530" y="1"/>
                  </a:cubicBezTo>
                  <a:cubicBezTo>
                    <a:pt x="529" y="1"/>
                    <a:pt x="528" y="1"/>
                    <a:pt x="5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8065425" y="4245850"/>
              <a:ext cx="332200" cy="334100"/>
            </a:xfrm>
            <a:custGeom>
              <a:avLst/>
              <a:gdLst/>
              <a:ahLst/>
              <a:cxnLst/>
              <a:rect l="l" t="t" r="r" b="b"/>
              <a:pathLst>
                <a:path w="13288" h="13364" extrusionOk="0">
                  <a:moveTo>
                    <a:pt x="4428" y="8384"/>
                  </a:moveTo>
                  <a:cubicBezTo>
                    <a:pt x="4701" y="8384"/>
                    <a:pt x="4962" y="8597"/>
                    <a:pt x="4961" y="8917"/>
                  </a:cubicBezTo>
                  <a:cubicBezTo>
                    <a:pt x="4960" y="9207"/>
                    <a:pt x="4725" y="9442"/>
                    <a:pt x="4434" y="9444"/>
                  </a:cubicBezTo>
                  <a:cubicBezTo>
                    <a:pt x="4434" y="9444"/>
                    <a:pt x="4433" y="9444"/>
                    <a:pt x="4433" y="9444"/>
                  </a:cubicBezTo>
                  <a:cubicBezTo>
                    <a:pt x="3961" y="9444"/>
                    <a:pt x="3724" y="8874"/>
                    <a:pt x="4058" y="8540"/>
                  </a:cubicBezTo>
                  <a:cubicBezTo>
                    <a:pt x="4166" y="8432"/>
                    <a:pt x="4298" y="8384"/>
                    <a:pt x="4428" y="8384"/>
                  </a:cubicBezTo>
                  <a:close/>
                  <a:moveTo>
                    <a:pt x="6641" y="10562"/>
                  </a:moveTo>
                  <a:cubicBezTo>
                    <a:pt x="6913" y="10562"/>
                    <a:pt x="7173" y="10773"/>
                    <a:pt x="7174" y="11091"/>
                  </a:cubicBezTo>
                  <a:cubicBezTo>
                    <a:pt x="7175" y="11383"/>
                    <a:pt x="6937" y="11621"/>
                    <a:pt x="6646" y="11621"/>
                  </a:cubicBezTo>
                  <a:cubicBezTo>
                    <a:pt x="6174" y="11621"/>
                    <a:pt x="5938" y="11052"/>
                    <a:pt x="6270" y="10719"/>
                  </a:cubicBezTo>
                  <a:cubicBezTo>
                    <a:pt x="6378" y="10611"/>
                    <a:pt x="6511" y="10562"/>
                    <a:pt x="6641" y="10562"/>
                  </a:cubicBezTo>
                  <a:close/>
                  <a:moveTo>
                    <a:pt x="3172" y="1"/>
                  </a:moveTo>
                  <a:lnTo>
                    <a:pt x="0" y="13364"/>
                  </a:lnTo>
                  <a:lnTo>
                    <a:pt x="13288" y="13364"/>
                  </a:lnTo>
                  <a:lnTo>
                    <a:pt x="10113" y="1"/>
                  </a:lnTo>
                  <a:cubicBezTo>
                    <a:pt x="10113" y="126"/>
                    <a:pt x="9734" y="243"/>
                    <a:pt x="9118" y="329"/>
                  </a:cubicBezTo>
                  <a:cubicBezTo>
                    <a:pt x="8486" y="415"/>
                    <a:pt x="7610" y="468"/>
                    <a:pt x="6641" y="468"/>
                  </a:cubicBezTo>
                  <a:cubicBezTo>
                    <a:pt x="4726" y="468"/>
                    <a:pt x="3172" y="259"/>
                    <a:pt x="3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8144850" y="3888600"/>
              <a:ext cx="173250" cy="356575"/>
            </a:xfrm>
            <a:custGeom>
              <a:avLst/>
              <a:gdLst/>
              <a:ahLst/>
              <a:cxnLst/>
              <a:rect l="l" t="t" r="r" b="b"/>
              <a:pathLst>
                <a:path w="6930" h="14263" extrusionOk="0">
                  <a:moveTo>
                    <a:pt x="2790" y="11560"/>
                  </a:moveTo>
                  <a:cubicBezTo>
                    <a:pt x="3062" y="11560"/>
                    <a:pt x="3323" y="11771"/>
                    <a:pt x="3323" y="12090"/>
                  </a:cubicBezTo>
                  <a:cubicBezTo>
                    <a:pt x="3323" y="12383"/>
                    <a:pt x="3086" y="12620"/>
                    <a:pt x="2793" y="12620"/>
                  </a:cubicBezTo>
                  <a:cubicBezTo>
                    <a:pt x="2321" y="12620"/>
                    <a:pt x="2086" y="12049"/>
                    <a:pt x="2419" y="11716"/>
                  </a:cubicBezTo>
                  <a:cubicBezTo>
                    <a:pt x="2527" y="11608"/>
                    <a:pt x="2659" y="11560"/>
                    <a:pt x="2790" y="11560"/>
                  </a:cubicBezTo>
                  <a:close/>
                  <a:moveTo>
                    <a:pt x="1354" y="1"/>
                  </a:moveTo>
                  <a:lnTo>
                    <a:pt x="1354" y="8561"/>
                  </a:lnTo>
                  <a:lnTo>
                    <a:pt x="1" y="14263"/>
                  </a:lnTo>
                  <a:cubicBezTo>
                    <a:pt x="103" y="14021"/>
                    <a:pt x="1618" y="13825"/>
                    <a:pt x="3464" y="13825"/>
                  </a:cubicBezTo>
                  <a:cubicBezTo>
                    <a:pt x="4352" y="13825"/>
                    <a:pt x="5159" y="13870"/>
                    <a:pt x="5773" y="13946"/>
                  </a:cubicBezTo>
                  <a:cubicBezTo>
                    <a:pt x="6437" y="14024"/>
                    <a:pt x="6872" y="14136"/>
                    <a:pt x="6929" y="14262"/>
                  </a:cubicBezTo>
                  <a:lnTo>
                    <a:pt x="5576" y="8561"/>
                  </a:lnTo>
                  <a:lnTo>
                    <a:pt x="557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8035800" y="3888600"/>
              <a:ext cx="391425" cy="716825"/>
            </a:xfrm>
            <a:custGeom>
              <a:avLst/>
              <a:gdLst/>
              <a:ahLst/>
              <a:cxnLst/>
              <a:rect l="l" t="t" r="r" b="b"/>
              <a:pathLst>
                <a:path w="15657" h="28673" extrusionOk="0">
                  <a:moveTo>
                    <a:pt x="4698" y="1"/>
                  </a:moveTo>
                  <a:lnTo>
                    <a:pt x="4698" y="8441"/>
                  </a:lnTo>
                  <a:lnTo>
                    <a:pt x="111" y="27775"/>
                  </a:lnTo>
                  <a:cubicBezTo>
                    <a:pt x="0" y="28232"/>
                    <a:pt x="346" y="28673"/>
                    <a:pt x="818" y="28673"/>
                  </a:cubicBezTo>
                  <a:lnTo>
                    <a:pt x="14842" y="28673"/>
                  </a:lnTo>
                  <a:cubicBezTo>
                    <a:pt x="15311" y="28673"/>
                    <a:pt x="15657" y="28236"/>
                    <a:pt x="15550" y="27779"/>
                  </a:cubicBezTo>
                  <a:lnTo>
                    <a:pt x="10955" y="8441"/>
                  </a:lnTo>
                  <a:lnTo>
                    <a:pt x="10955" y="1"/>
                  </a:lnTo>
                  <a:lnTo>
                    <a:pt x="9938" y="1"/>
                  </a:lnTo>
                  <a:lnTo>
                    <a:pt x="9938" y="8561"/>
                  </a:lnTo>
                  <a:lnTo>
                    <a:pt x="11291" y="14262"/>
                  </a:lnTo>
                  <a:cubicBezTo>
                    <a:pt x="11295" y="14270"/>
                    <a:pt x="11298" y="14281"/>
                    <a:pt x="11298" y="14291"/>
                  </a:cubicBezTo>
                  <a:lnTo>
                    <a:pt x="14473" y="27654"/>
                  </a:lnTo>
                  <a:lnTo>
                    <a:pt x="1185" y="27654"/>
                  </a:lnTo>
                  <a:lnTo>
                    <a:pt x="4357" y="14291"/>
                  </a:lnTo>
                  <a:cubicBezTo>
                    <a:pt x="4358" y="14281"/>
                    <a:pt x="4360" y="14272"/>
                    <a:pt x="4363" y="14263"/>
                  </a:cubicBezTo>
                  <a:lnTo>
                    <a:pt x="5716" y="8561"/>
                  </a:lnTo>
                  <a:lnTo>
                    <a:pt x="5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8123850" y="3851100"/>
              <a:ext cx="35325" cy="40625"/>
            </a:xfrm>
            <a:custGeom>
              <a:avLst/>
              <a:gdLst/>
              <a:ahLst/>
              <a:cxnLst/>
              <a:rect l="l" t="t" r="r" b="b"/>
              <a:pathLst>
                <a:path w="1413" h="1625" extrusionOk="0">
                  <a:moveTo>
                    <a:pt x="813" y="0"/>
                  </a:moveTo>
                  <a:cubicBezTo>
                    <a:pt x="597" y="0"/>
                    <a:pt x="391" y="87"/>
                    <a:pt x="238" y="238"/>
                  </a:cubicBezTo>
                  <a:cubicBezTo>
                    <a:pt x="85" y="389"/>
                    <a:pt x="0" y="596"/>
                    <a:pt x="2" y="810"/>
                  </a:cubicBezTo>
                  <a:cubicBezTo>
                    <a:pt x="0" y="1258"/>
                    <a:pt x="364" y="1623"/>
                    <a:pt x="813" y="1625"/>
                  </a:cubicBezTo>
                  <a:lnTo>
                    <a:pt x="1176" y="1625"/>
                  </a:lnTo>
                  <a:lnTo>
                    <a:pt x="1176" y="1374"/>
                  </a:lnTo>
                  <a:lnTo>
                    <a:pt x="813" y="1374"/>
                  </a:lnTo>
                  <a:cubicBezTo>
                    <a:pt x="502" y="1374"/>
                    <a:pt x="251" y="1121"/>
                    <a:pt x="253" y="810"/>
                  </a:cubicBezTo>
                  <a:cubicBezTo>
                    <a:pt x="251" y="662"/>
                    <a:pt x="310" y="519"/>
                    <a:pt x="415" y="415"/>
                  </a:cubicBezTo>
                  <a:cubicBezTo>
                    <a:pt x="521" y="310"/>
                    <a:pt x="664" y="251"/>
                    <a:pt x="813" y="250"/>
                  </a:cubicBezTo>
                  <a:lnTo>
                    <a:pt x="1413" y="250"/>
                  </a:lnTo>
                  <a:lnTo>
                    <a:pt x="14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8303950" y="3851100"/>
              <a:ext cx="35275" cy="40625"/>
            </a:xfrm>
            <a:custGeom>
              <a:avLst/>
              <a:gdLst/>
              <a:ahLst/>
              <a:cxnLst/>
              <a:rect l="l" t="t" r="r" b="b"/>
              <a:pathLst>
                <a:path w="1411" h="1625" extrusionOk="0">
                  <a:moveTo>
                    <a:pt x="0" y="0"/>
                  </a:moveTo>
                  <a:lnTo>
                    <a:pt x="0" y="250"/>
                  </a:lnTo>
                  <a:lnTo>
                    <a:pt x="599" y="250"/>
                  </a:lnTo>
                  <a:cubicBezTo>
                    <a:pt x="908" y="250"/>
                    <a:pt x="1159" y="501"/>
                    <a:pt x="1162" y="810"/>
                  </a:cubicBezTo>
                  <a:cubicBezTo>
                    <a:pt x="1162" y="961"/>
                    <a:pt x="1102" y="1105"/>
                    <a:pt x="996" y="1210"/>
                  </a:cubicBezTo>
                  <a:cubicBezTo>
                    <a:pt x="889" y="1315"/>
                    <a:pt x="748" y="1374"/>
                    <a:pt x="599" y="1374"/>
                  </a:cubicBezTo>
                  <a:lnTo>
                    <a:pt x="229" y="1374"/>
                  </a:lnTo>
                  <a:lnTo>
                    <a:pt x="229" y="1625"/>
                  </a:lnTo>
                  <a:lnTo>
                    <a:pt x="599" y="1625"/>
                  </a:lnTo>
                  <a:cubicBezTo>
                    <a:pt x="1047" y="1625"/>
                    <a:pt x="1410" y="1260"/>
                    <a:pt x="1410" y="812"/>
                  </a:cubicBezTo>
                  <a:cubicBezTo>
                    <a:pt x="1410" y="364"/>
                    <a:pt x="1047" y="0"/>
                    <a:pt x="5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8032300" y="3885425"/>
              <a:ext cx="398475" cy="723150"/>
            </a:xfrm>
            <a:custGeom>
              <a:avLst/>
              <a:gdLst/>
              <a:ahLst/>
              <a:cxnLst/>
              <a:rect l="l" t="t" r="r" b="b"/>
              <a:pathLst>
                <a:path w="15939" h="28926" extrusionOk="0">
                  <a:moveTo>
                    <a:pt x="4711" y="1"/>
                  </a:moveTo>
                  <a:lnTo>
                    <a:pt x="4711" y="8553"/>
                  </a:lnTo>
                  <a:lnTo>
                    <a:pt x="129" y="27873"/>
                  </a:lnTo>
                  <a:cubicBezTo>
                    <a:pt x="0" y="28409"/>
                    <a:pt x="406" y="28924"/>
                    <a:pt x="958" y="28925"/>
                  </a:cubicBezTo>
                  <a:lnTo>
                    <a:pt x="14982" y="28925"/>
                  </a:lnTo>
                  <a:cubicBezTo>
                    <a:pt x="15531" y="28925"/>
                    <a:pt x="15938" y="28413"/>
                    <a:pt x="15811" y="27877"/>
                  </a:cubicBezTo>
                  <a:lnTo>
                    <a:pt x="11221" y="8553"/>
                  </a:lnTo>
                  <a:lnTo>
                    <a:pt x="11221" y="1"/>
                  </a:lnTo>
                  <a:lnTo>
                    <a:pt x="10078" y="1"/>
                  </a:lnTo>
                  <a:lnTo>
                    <a:pt x="10078" y="252"/>
                  </a:lnTo>
                  <a:lnTo>
                    <a:pt x="10971" y="252"/>
                  </a:lnTo>
                  <a:lnTo>
                    <a:pt x="10971" y="8583"/>
                  </a:lnTo>
                  <a:lnTo>
                    <a:pt x="15569" y="27934"/>
                  </a:lnTo>
                  <a:cubicBezTo>
                    <a:pt x="15655" y="28312"/>
                    <a:pt x="15369" y="28673"/>
                    <a:pt x="14982" y="28674"/>
                  </a:cubicBezTo>
                  <a:lnTo>
                    <a:pt x="958" y="28674"/>
                  </a:lnTo>
                  <a:cubicBezTo>
                    <a:pt x="956" y="28674"/>
                    <a:pt x="954" y="28674"/>
                    <a:pt x="953" y="28674"/>
                  </a:cubicBezTo>
                  <a:cubicBezTo>
                    <a:pt x="771" y="28674"/>
                    <a:pt x="598" y="28590"/>
                    <a:pt x="486" y="28445"/>
                  </a:cubicBezTo>
                  <a:cubicBezTo>
                    <a:pt x="371" y="28301"/>
                    <a:pt x="330" y="28111"/>
                    <a:pt x="374" y="27931"/>
                  </a:cubicBezTo>
                  <a:lnTo>
                    <a:pt x="4960" y="8596"/>
                  </a:lnTo>
                  <a:lnTo>
                    <a:pt x="4964" y="252"/>
                  </a:lnTo>
                  <a:lnTo>
                    <a:pt x="5856" y="252"/>
                  </a:lnTo>
                  <a:lnTo>
                    <a:pt x="58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8141800" y="3885425"/>
              <a:ext cx="179350" cy="360500"/>
            </a:xfrm>
            <a:custGeom>
              <a:avLst/>
              <a:gdLst/>
              <a:ahLst/>
              <a:cxnLst/>
              <a:rect l="l" t="t" r="r" b="b"/>
              <a:pathLst>
                <a:path w="7174" h="14420" extrusionOk="0">
                  <a:moveTo>
                    <a:pt x="1352" y="1"/>
                  </a:moveTo>
                  <a:lnTo>
                    <a:pt x="1352" y="8673"/>
                  </a:lnTo>
                  <a:lnTo>
                    <a:pt x="0" y="14361"/>
                  </a:lnTo>
                  <a:lnTo>
                    <a:pt x="244" y="14419"/>
                  </a:lnTo>
                  <a:lnTo>
                    <a:pt x="1598" y="8717"/>
                  </a:lnTo>
                  <a:lnTo>
                    <a:pt x="1601" y="252"/>
                  </a:lnTo>
                  <a:lnTo>
                    <a:pt x="5571" y="252"/>
                  </a:lnTo>
                  <a:lnTo>
                    <a:pt x="5571" y="8689"/>
                  </a:lnTo>
                  <a:lnTo>
                    <a:pt x="6931" y="14418"/>
                  </a:lnTo>
                  <a:lnTo>
                    <a:pt x="7174" y="14359"/>
                  </a:lnTo>
                  <a:lnTo>
                    <a:pt x="5822" y="8673"/>
                  </a:lnTo>
                  <a:lnTo>
                    <a:pt x="58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8061475" y="4245175"/>
              <a:ext cx="340125" cy="337925"/>
            </a:xfrm>
            <a:custGeom>
              <a:avLst/>
              <a:gdLst/>
              <a:ahLst/>
              <a:cxnLst/>
              <a:rect l="l" t="t" r="r" b="b"/>
              <a:pathLst>
                <a:path w="13605" h="13517" extrusionOk="0">
                  <a:moveTo>
                    <a:pt x="3209" y="0"/>
                  </a:moveTo>
                  <a:lnTo>
                    <a:pt x="1" y="13516"/>
                  </a:lnTo>
                  <a:lnTo>
                    <a:pt x="13605" y="13516"/>
                  </a:lnTo>
                  <a:lnTo>
                    <a:pt x="10394" y="0"/>
                  </a:lnTo>
                  <a:lnTo>
                    <a:pt x="10152" y="57"/>
                  </a:lnTo>
                  <a:lnTo>
                    <a:pt x="13287" y="13265"/>
                  </a:lnTo>
                  <a:lnTo>
                    <a:pt x="317" y="13265"/>
                  </a:lnTo>
                  <a:lnTo>
                    <a:pt x="3453" y="57"/>
                  </a:lnTo>
                  <a:lnTo>
                    <a:pt x="320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8141600" y="4231075"/>
              <a:ext cx="179800" cy="29575"/>
            </a:xfrm>
            <a:custGeom>
              <a:avLst/>
              <a:gdLst/>
              <a:ahLst/>
              <a:cxnLst/>
              <a:rect l="l" t="t" r="r" b="b"/>
              <a:pathLst>
                <a:path w="7192" h="1183" extrusionOk="0">
                  <a:moveTo>
                    <a:pt x="3594" y="252"/>
                  </a:moveTo>
                  <a:cubicBezTo>
                    <a:pt x="4445" y="252"/>
                    <a:pt x="5258" y="298"/>
                    <a:pt x="5889" y="371"/>
                  </a:cubicBezTo>
                  <a:cubicBezTo>
                    <a:pt x="6518" y="444"/>
                    <a:pt x="6810" y="535"/>
                    <a:pt x="6910" y="592"/>
                  </a:cubicBezTo>
                  <a:cubicBezTo>
                    <a:pt x="6833" y="634"/>
                    <a:pt x="6618" y="717"/>
                    <a:pt x="6053" y="796"/>
                  </a:cubicBezTo>
                  <a:cubicBezTo>
                    <a:pt x="5403" y="884"/>
                    <a:pt x="4528" y="933"/>
                    <a:pt x="3594" y="933"/>
                  </a:cubicBezTo>
                  <a:cubicBezTo>
                    <a:pt x="1738" y="933"/>
                    <a:pt x="512" y="739"/>
                    <a:pt x="277" y="592"/>
                  </a:cubicBezTo>
                  <a:cubicBezTo>
                    <a:pt x="515" y="444"/>
                    <a:pt x="1741" y="252"/>
                    <a:pt x="3594" y="252"/>
                  </a:cubicBezTo>
                  <a:close/>
                  <a:moveTo>
                    <a:pt x="3594" y="1"/>
                  </a:moveTo>
                  <a:cubicBezTo>
                    <a:pt x="3458" y="1"/>
                    <a:pt x="230" y="8"/>
                    <a:pt x="8" y="539"/>
                  </a:cubicBezTo>
                  <a:lnTo>
                    <a:pt x="1" y="592"/>
                  </a:lnTo>
                  <a:cubicBezTo>
                    <a:pt x="1" y="1155"/>
                    <a:pt x="2994" y="1183"/>
                    <a:pt x="3594" y="1183"/>
                  </a:cubicBezTo>
                  <a:cubicBezTo>
                    <a:pt x="4540" y="1183"/>
                    <a:pt x="5424" y="1133"/>
                    <a:pt x="6089" y="1044"/>
                  </a:cubicBezTo>
                  <a:cubicBezTo>
                    <a:pt x="7061" y="908"/>
                    <a:pt x="7192" y="739"/>
                    <a:pt x="7192" y="592"/>
                  </a:cubicBezTo>
                  <a:cubicBezTo>
                    <a:pt x="7192" y="563"/>
                    <a:pt x="7186" y="535"/>
                    <a:pt x="7174" y="509"/>
                  </a:cubicBezTo>
                  <a:cubicBezTo>
                    <a:pt x="7138" y="434"/>
                    <a:pt x="7058" y="256"/>
                    <a:pt x="5919" y="123"/>
                  </a:cubicBezTo>
                  <a:cubicBezTo>
                    <a:pt x="5278" y="44"/>
                    <a:pt x="4454" y="1"/>
                    <a:pt x="3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8261625" y="4137525"/>
              <a:ext cx="87625" cy="330425"/>
            </a:xfrm>
            <a:custGeom>
              <a:avLst/>
              <a:gdLst/>
              <a:ahLst/>
              <a:cxnLst/>
              <a:rect l="l" t="t" r="r" b="b"/>
              <a:pathLst>
                <a:path w="3505" h="13217" extrusionOk="0">
                  <a:moveTo>
                    <a:pt x="243" y="0"/>
                  </a:moveTo>
                  <a:lnTo>
                    <a:pt x="0" y="60"/>
                  </a:lnTo>
                  <a:lnTo>
                    <a:pt x="723" y="2976"/>
                  </a:lnTo>
                  <a:lnTo>
                    <a:pt x="965" y="2917"/>
                  </a:lnTo>
                  <a:lnTo>
                    <a:pt x="243" y="0"/>
                  </a:lnTo>
                  <a:close/>
                  <a:moveTo>
                    <a:pt x="1206" y="3889"/>
                  </a:moveTo>
                  <a:lnTo>
                    <a:pt x="964" y="3948"/>
                  </a:lnTo>
                  <a:lnTo>
                    <a:pt x="1146" y="4678"/>
                  </a:lnTo>
                  <a:lnTo>
                    <a:pt x="1388" y="4617"/>
                  </a:lnTo>
                  <a:lnTo>
                    <a:pt x="1206" y="3889"/>
                  </a:lnTo>
                  <a:close/>
                  <a:moveTo>
                    <a:pt x="2111" y="7533"/>
                  </a:moveTo>
                  <a:lnTo>
                    <a:pt x="1868" y="7594"/>
                  </a:lnTo>
                  <a:lnTo>
                    <a:pt x="2109" y="8565"/>
                  </a:lnTo>
                  <a:lnTo>
                    <a:pt x="2352" y="8504"/>
                  </a:lnTo>
                  <a:lnTo>
                    <a:pt x="2111" y="7533"/>
                  </a:lnTo>
                  <a:close/>
                  <a:moveTo>
                    <a:pt x="2532" y="9233"/>
                  </a:moveTo>
                  <a:lnTo>
                    <a:pt x="2289" y="9295"/>
                  </a:lnTo>
                  <a:lnTo>
                    <a:pt x="3011" y="12209"/>
                  </a:lnTo>
                  <a:lnTo>
                    <a:pt x="3255" y="12149"/>
                  </a:lnTo>
                  <a:lnTo>
                    <a:pt x="2532" y="9233"/>
                  </a:lnTo>
                  <a:close/>
                  <a:moveTo>
                    <a:pt x="3496" y="13121"/>
                  </a:moveTo>
                  <a:lnTo>
                    <a:pt x="3252" y="13181"/>
                  </a:lnTo>
                  <a:lnTo>
                    <a:pt x="3262" y="13216"/>
                  </a:lnTo>
                  <a:lnTo>
                    <a:pt x="3505" y="13156"/>
                  </a:lnTo>
                  <a:lnTo>
                    <a:pt x="3496" y="131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8176275" y="4309525"/>
              <a:ext cx="110625" cy="6275"/>
            </a:xfrm>
            <a:custGeom>
              <a:avLst/>
              <a:gdLst/>
              <a:ahLst/>
              <a:cxnLst/>
              <a:rect l="l" t="t" r="r" b="b"/>
              <a:pathLst>
                <a:path w="4425" h="251" extrusionOk="0">
                  <a:moveTo>
                    <a:pt x="0" y="1"/>
                  </a:moveTo>
                  <a:lnTo>
                    <a:pt x="0" y="250"/>
                  </a:lnTo>
                  <a:lnTo>
                    <a:pt x="4424" y="250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5"/>
            <p:cNvSpPr/>
            <p:nvPr/>
          </p:nvSpPr>
          <p:spPr>
            <a:xfrm>
              <a:off x="8176275" y="4348925"/>
              <a:ext cx="110625" cy="6275"/>
            </a:xfrm>
            <a:custGeom>
              <a:avLst/>
              <a:gdLst/>
              <a:ahLst/>
              <a:cxnLst/>
              <a:rect l="l" t="t" r="r" b="b"/>
              <a:pathLst>
                <a:path w="4425" h="251" extrusionOk="0">
                  <a:moveTo>
                    <a:pt x="0" y="1"/>
                  </a:moveTo>
                  <a:lnTo>
                    <a:pt x="0" y="250"/>
                  </a:lnTo>
                  <a:lnTo>
                    <a:pt x="4424" y="250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5"/>
            <p:cNvSpPr/>
            <p:nvPr/>
          </p:nvSpPr>
          <p:spPr>
            <a:xfrm>
              <a:off x="8176275" y="4388300"/>
              <a:ext cx="110625" cy="6275"/>
            </a:xfrm>
            <a:custGeom>
              <a:avLst/>
              <a:gdLst/>
              <a:ahLst/>
              <a:cxnLst/>
              <a:rect l="l" t="t" r="r" b="b"/>
              <a:pathLst>
                <a:path w="4425" h="251" extrusionOk="0">
                  <a:moveTo>
                    <a:pt x="0" y="1"/>
                  </a:moveTo>
                  <a:lnTo>
                    <a:pt x="0" y="250"/>
                  </a:lnTo>
                  <a:lnTo>
                    <a:pt x="4424" y="250"/>
                  </a:lnTo>
                  <a:lnTo>
                    <a:pt x="442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5"/>
            <p:cNvSpPr/>
            <p:nvPr/>
          </p:nvSpPr>
          <p:spPr>
            <a:xfrm>
              <a:off x="8156050" y="3791625"/>
              <a:ext cx="151050" cy="65725"/>
            </a:xfrm>
            <a:custGeom>
              <a:avLst/>
              <a:gdLst/>
              <a:ahLst/>
              <a:cxnLst/>
              <a:rect l="l" t="t" r="r" b="b"/>
              <a:pathLst>
                <a:path w="6042" h="2629" extrusionOk="0">
                  <a:moveTo>
                    <a:pt x="5792" y="250"/>
                  </a:moveTo>
                  <a:lnTo>
                    <a:pt x="5792" y="2379"/>
                  </a:lnTo>
                  <a:lnTo>
                    <a:pt x="250" y="2379"/>
                  </a:lnTo>
                  <a:lnTo>
                    <a:pt x="250" y="250"/>
                  </a:lnTo>
                  <a:close/>
                  <a:moveTo>
                    <a:pt x="1" y="0"/>
                  </a:moveTo>
                  <a:lnTo>
                    <a:pt x="1" y="2629"/>
                  </a:lnTo>
                  <a:lnTo>
                    <a:pt x="6042" y="2629"/>
                  </a:lnTo>
                  <a:lnTo>
                    <a:pt x="604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5"/>
            <p:cNvSpPr/>
            <p:nvPr/>
          </p:nvSpPr>
          <p:spPr>
            <a:xfrm>
              <a:off x="8197100" y="4174525"/>
              <a:ext cx="33975" cy="32675"/>
            </a:xfrm>
            <a:custGeom>
              <a:avLst/>
              <a:gdLst/>
              <a:ahLst/>
              <a:cxnLst/>
              <a:rect l="l" t="t" r="r" b="b"/>
              <a:pathLst>
                <a:path w="1359" h="1307" extrusionOk="0">
                  <a:moveTo>
                    <a:pt x="703" y="250"/>
                  </a:moveTo>
                  <a:cubicBezTo>
                    <a:pt x="926" y="251"/>
                    <a:pt x="1106" y="431"/>
                    <a:pt x="1107" y="653"/>
                  </a:cubicBezTo>
                  <a:cubicBezTo>
                    <a:pt x="1107" y="896"/>
                    <a:pt x="908" y="1057"/>
                    <a:pt x="700" y="1057"/>
                  </a:cubicBezTo>
                  <a:cubicBezTo>
                    <a:pt x="601" y="1057"/>
                    <a:pt x="500" y="1021"/>
                    <a:pt x="418" y="939"/>
                  </a:cubicBezTo>
                  <a:cubicBezTo>
                    <a:pt x="164" y="685"/>
                    <a:pt x="344" y="250"/>
                    <a:pt x="703" y="250"/>
                  </a:cubicBezTo>
                  <a:close/>
                  <a:moveTo>
                    <a:pt x="705" y="0"/>
                  </a:moveTo>
                  <a:cubicBezTo>
                    <a:pt x="536" y="0"/>
                    <a:pt x="369" y="66"/>
                    <a:pt x="245" y="190"/>
                  </a:cubicBezTo>
                  <a:cubicBezTo>
                    <a:pt x="56" y="377"/>
                    <a:pt x="1" y="657"/>
                    <a:pt x="102" y="902"/>
                  </a:cubicBezTo>
                  <a:cubicBezTo>
                    <a:pt x="202" y="1146"/>
                    <a:pt x="439" y="1305"/>
                    <a:pt x="703" y="1307"/>
                  </a:cubicBezTo>
                  <a:cubicBezTo>
                    <a:pt x="1065" y="1307"/>
                    <a:pt x="1358" y="1015"/>
                    <a:pt x="1358" y="653"/>
                  </a:cubicBezTo>
                  <a:cubicBezTo>
                    <a:pt x="1358" y="389"/>
                    <a:pt x="1199" y="151"/>
                    <a:pt x="955" y="50"/>
                  </a:cubicBezTo>
                  <a:cubicBezTo>
                    <a:pt x="874" y="17"/>
                    <a:pt x="790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5"/>
            <p:cNvSpPr/>
            <p:nvPr/>
          </p:nvSpPr>
          <p:spPr>
            <a:xfrm>
              <a:off x="8158550" y="4452325"/>
              <a:ext cx="34100" cy="32775"/>
            </a:xfrm>
            <a:custGeom>
              <a:avLst/>
              <a:gdLst/>
              <a:ahLst/>
              <a:cxnLst/>
              <a:rect l="l" t="t" r="r" b="b"/>
              <a:pathLst>
                <a:path w="1364" h="1311" extrusionOk="0">
                  <a:moveTo>
                    <a:pt x="708" y="251"/>
                  </a:moveTo>
                  <a:cubicBezTo>
                    <a:pt x="708" y="251"/>
                    <a:pt x="709" y="251"/>
                    <a:pt x="709" y="251"/>
                  </a:cubicBezTo>
                  <a:cubicBezTo>
                    <a:pt x="933" y="251"/>
                    <a:pt x="1114" y="433"/>
                    <a:pt x="1112" y="658"/>
                  </a:cubicBezTo>
                  <a:cubicBezTo>
                    <a:pt x="1111" y="901"/>
                    <a:pt x="912" y="1061"/>
                    <a:pt x="704" y="1061"/>
                  </a:cubicBezTo>
                  <a:cubicBezTo>
                    <a:pt x="604" y="1061"/>
                    <a:pt x="502" y="1024"/>
                    <a:pt x="419" y="941"/>
                  </a:cubicBezTo>
                  <a:cubicBezTo>
                    <a:pt x="165" y="685"/>
                    <a:pt x="348" y="251"/>
                    <a:pt x="708" y="251"/>
                  </a:cubicBezTo>
                  <a:close/>
                  <a:moveTo>
                    <a:pt x="707" y="0"/>
                  </a:moveTo>
                  <a:cubicBezTo>
                    <a:pt x="537" y="0"/>
                    <a:pt x="369" y="67"/>
                    <a:pt x="244" y="192"/>
                  </a:cubicBezTo>
                  <a:cubicBezTo>
                    <a:pt x="57" y="379"/>
                    <a:pt x="0" y="662"/>
                    <a:pt x="102" y="907"/>
                  </a:cubicBezTo>
                  <a:cubicBezTo>
                    <a:pt x="204" y="1150"/>
                    <a:pt x="442" y="1310"/>
                    <a:pt x="706" y="1310"/>
                  </a:cubicBezTo>
                  <a:cubicBezTo>
                    <a:pt x="707" y="1310"/>
                    <a:pt x="708" y="1310"/>
                    <a:pt x="709" y="1310"/>
                  </a:cubicBezTo>
                  <a:cubicBezTo>
                    <a:pt x="1068" y="1309"/>
                    <a:pt x="1360" y="1017"/>
                    <a:pt x="1362" y="658"/>
                  </a:cubicBezTo>
                  <a:cubicBezTo>
                    <a:pt x="1363" y="392"/>
                    <a:pt x="1204" y="153"/>
                    <a:pt x="959" y="51"/>
                  </a:cubicBezTo>
                  <a:cubicBezTo>
                    <a:pt x="877" y="17"/>
                    <a:pt x="792" y="0"/>
                    <a:pt x="7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5"/>
            <p:cNvSpPr/>
            <p:nvPr/>
          </p:nvSpPr>
          <p:spPr>
            <a:xfrm>
              <a:off x="8213900" y="4506775"/>
              <a:ext cx="34050" cy="32800"/>
            </a:xfrm>
            <a:custGeom>
              <a:avLst/>
              <a:gdLst/>
              <a:ahLst/>
              <a:cxnLst/>
              <a:rect l="l" t="t" r="r" b="b"/>
              <a:pathLst>
                <a:path w="1362" h="1312" extrusionOk="0">
                  <a:moveTo>
                    <a:pt x="707" y="250"/>
                  </a:moveTo>
                  <a:cubicBezTo>
                    <a:pt x="930" y="250"/>
                    <a:pt x="1111" y="430"/>
                    <a:pt x="1111" y="654"/>
                  </a:cubicBezTo>
                  <a:cubicBezTo>
                    <a:pt x="1112" y="899"/>
                    <a:pt x="912" y="1061"/>
                    <a:pt x="703" y="1061"/>
                  </a:cubicBezTo>
                  <a:cubicBezTo>
                    <a:pt x="604" y="1061"/>
                    <a:pt x="503" y="1024"/>
                    <a:pt x="421" y="942"/>
                  </a:cubicBezTo>
                  <a:cubicBezTo>
                    <a:pt x="165" y="688"/>
                    <a:pt x="345" y="250"/>
                    <a:pt x="707" y="250"/>
                  </a:cubicBezTo>
                  <a:close/>
                  <a:moveTo>
                    <a:pt x="706" y="1"/>
                  </a:moveTo>
                  <a:cubicBezTo>
                    <a:pt x="535" y="1"/>
                    <a:pt x="368" y="67"/>
                    <a:pt x="242" y="193"/>
                  </a:cubicBezTo>
                  <a:cubicBezTo>
                    <a:pt x="56" y="380"/>
                    <a:pt x="0" y="662"/>
                    <a:pt x="101" y="907"/>
                  </a:cubicBezTo>
                  <a:cubicBezTo>
                    <a:pt x="203" y="1151"/>
                    <a:pt x="441" y="1310"/>
                    <a:pt x="707" y="1311"/>
                  </a:cubicBezTo>
                  <a:cubicBezTo>
                    <a:pt x="1069" y="1310"/>
                    <a:pt x="1362" y="1016"/>
                    <a:pt x="1362" y="654"/>
                  </a:cubicBezTo>
                  <a:cubicBezTo>
                    <a:pt x="1360" y="389"/>
                    <a:pt x="1200" y="151"/>
                    <a:pt x="956" y="50"/>
                  </a:cubicBezTo>
                  <a:cubicBezTo>
                    <a:pt x="875" y="17"/>
                    <a:pt x="790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0" name="Google Shape;1650;p45"/>
          <p:cNvGrpSpPr/>
          <p:nvPr/>
        </p:nvGrpSpPr>
        <p:grpSpPr>
          <a:xfrm>
            <a:off x="2040096" y="3089171"/>
            <a:ext cx="1025303" cy="1519273"/>
            <a:chOff x="1788775" y="1631100"/>
            <a:chExt cx="546100" cy="809200"/>
          </a:xfrm>
        </p:grpSpPr>
        <p:sp>
          <p:nvSpPr>
            <p:cNvPr id="1651" name="Google Shape;1651;p45"/>
            <p:cNvSpPr/>
            <p:nvPr/>
          </p:nvSpPr>
          <p:spPr>
            <a:xfrm>
              <a:off x="1993675" y="1634200"/>
              <a:ext cx="133550" cy="61375"/>
            </a:xfrm>
            <a:custGeom>
              <a:avLst/>
              <a:gdLst/>
              <a:ahLst/>
              <a:cxnLst/>
              <a:rect l="l" t="t" r="r" b="b"/>
              <a:pathLst>
                <a:path w="5342" h="2455" extrusionOk="0">
                  <a:moveTo>
                    <a:pt x="0" y="1"/>
                  </a:moveTo>
                  <a:lnTo>
                    <a:pt x="0" y="2454"/>
                  </a:lnTo>
                  <a:lnTo>
                    <a:pt x="5342" y="2454"/>
                  </a:lnTo>
                  <a:lnTo>
                    <a:pt x="53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>
              <a:off x="2100750" y="2342650"/>
              <a:ext cx="27650" cy="26575"/>
            </a:xfrm>
            <a:custGeom>
              <a:avLst/>
              <a:gdLst/>
              <a:ahLst/>
              <a:cxnLst/>
              <a:rect l="l" t="t" r="r" b="b"/>
              <a:pathLst>
                <a:path w="1106" h="1063" extrusionOk="0">
                  <a:moveTo>
                    <a:pt x="533" y="0"/>
                  </a:moveTo>
                  <a:cubicBezTo>
                    <a:pt x="531" y="0"/>
                    <a:pt x="530" y="0"/>
                    <a:pt x="529" y="0"/>
                  </a:cubicBezTo>
                  <a:cubicBezTo>
                    <a:pt x="239" y="2"/>
                    <a:pt x="2" y="238"/>
                    <a:pt x="2" y="530"/>
                  </a:cubicBezTo>
                  <a:cubicBezTo>
                    <a:pt x="1" y="745"/>
                    <a:pt x="131" y="939"/>
                    <a:pt x="329" y="1022"/>
                  </a:cubicBezTo>
                  <a:cubicBezTo>
                    <a:pt x="395" y="1049"/>
                    <a:pt x="463" y="1062"/>
                    <a:pt x="532" y="1062"/>
                  </a:cubicBezTo>
                  <a:cubicBezTo>
                    <a:pt x="670" y="1062"/>
                    <a:pt x="807" y="1008"/>
                    <a:pt x="909" y="905"/>
                  </a:cubicBezTo>
                  <a:cubicBezTo>
                    <a:pt x="1060" y="753"/>
                    <a:pt x="1106" y="524"/>
                    <a:pt x="1022" y="326"/>
                  </a:cubicBezTo>
                  <a:cubicBezTo>
                    <a:pt x="940" y="128"/>
                    <a:pt x="747" y="0"/>
                    <a:pt x="5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5"/>
            <p:cNvSpPr/>
            <p:nvPr/>
          </p:nvSpPr>
          <p:spPr>
            <a:xfrm>
              <a:off x="2137500" y="2281375"/>
              <a:ext cx="27525" cy="26500"/>
            </a:xfrm>
            <a:custGeom>
              <a:avLst/>
              <a:gdLst/>
              <a:ahLst/>
              <a:cxnLst/>
              <a:rect l="l" t="t" r="r" b="b"/>
              <a:pathLst>
                <a:path w="1101" h="1060" extrusionOk="0">
                  <a:moveTo>
                    <a:pt x="530" y="1"/>
                  </a:moveTo>
                  <a:cubicBezTo>
                    <a:pt x="237" y="2"/>
                    <a:pt x="0" y="240"/>
                    <a:pt x="0" y="532"/>
                  </a:cubicBezTo>
                  <a:cubicBezTo>
                    <a:pt x="2" y="747"/>
                    <a:pt x="130" y="938"/>
                    <a:pt x="329" y="1020"/>
                  </a:cubicBezTo>
                  <a:cubicBezTo>
                    <a:pt x="394" y="1046"/>
                    <a:pt x="462" y="1059"/>
                    <a:pt x="529" y="1059"/>
                  </a:cubicBezTo>
                  <a:cubicBezTo>
                    <a:pt x="667" y="1059"/>
                    <a:pt x="803" y="1005"/>
                    <a:pt x="905" y="904"/>
                  </a:cubicBezTo>
                  <a:cubicBezTo>
                    <a:pt x="1056" y="752"/>
                    <a:pt x="1101" y="525"/>
                    <a:pt x="1019" y="328"/>
                  </a:cubicBezTo>
                  <a:cubicBezTo>
                    <a:pt x="936" y="129"/>
                    <a:pt x="743" y="1"/>
                    <a:pt x="5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5"/>
            <p:cNvSpPr/>
            <p:nvPr/>
          </p:nvSpPr>
          <p:spPr>
            <a:xfrm>
              <a:off x="1952275" y="2222750"/>
              <a:ext cx="43850" cy="18825"/>
            </a:xfrm>
            <a:custGeom>
              <a:avLst/>
              <a:gdLst/>
              <a:ahLst/>
              <a:cxnLst/>
              <a:rect l="l" t="t" r="r" b="b"/>
              <a:pathLst>
                <a:path w="1754" h="753" extrusionOk="0">
                  <a:moveTo>
                    <a:pt x="1754" y="0"/>
                  </a:moveTo>
                  <a:cubicBezTo>
                    <a:pt x="802" y="82"/>
                    <a:pt x="151" y="208"/>
                    <a:pt x="23" y="351"/>
                  </a:cubicBezTo>
                  <a:cubicBezTo>
                    <a:pt x="8" y="364"/>
                    <a:pt x="1" y="383"/>
                    <a:pt x="1" y="402"/>
                  </a:cubicBezTo>
                  <a:cubicBezTo>
                    <a:pt x="1" y="539"/>
                    <a:pt x="472" y="660"/>
                    <a:pt x="1236" y="752"/>
                  </a:cubicBezTo>
                  <a:cubicBezTo>
                    <a:pt x="1408" y="502"/>
                    <a:pt x="1579" y="250"/>
                    <a:pt x="1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5"/>
            <p:cNvSpPr/>
            <p:nvPr/>
          </p:nvSpPr>
          <p:spPr>
            <a:xfrm>
              <a:off x="1983150" y="2220225"/>
              <a:ext cx="188200" cy="25050"/>
            </a:xfrm>
            <a:custGeom>
              <a:avLst/>
              <a:gdLst/>
              <a:ahLst/>
              <a:cxnLst/>
              <a:rect l="l" t="t" r="r" b="b"/>
              <a:pathLst>
                <a:path w="7528" h="1002" extrusionOk="0">
                  <a:moveTo>
                    <a:pt x="3146" y="1"/>
                  </a:moveTo>
                  <a:cubicBezTo>
                    <a:pt x="2164" y="1"/>
                    <a:pt x="1253" y="39"/>
                    <a:pt x="519" y="101"/>
                  </a:cubicBezTo>
                  <a:cubicBezTo>
                    <a:pt x="344" y="351"/>
                    <a:pt x="173" y="603"/>
                    <a:pt x="1" y="853"/>
                  </a:cubicBezTo>
                  <a:cubicBezTo>
                    <a:pt x="799" y="946"/>
                    <a:pt x="1911" y="1002"/>
                    <a:pt x="3146" y="1002"/>
                  </a:cubicBezTo>
                  <a:cubicBezTo>
                    <a:pt x="5567" y="1002"/>
                    <a:pt x="7527" y="780"/>
                    <a:pt x="7527" y="503"/>
                  </a:cubicBezTo>
                  <a:cubicBezTo>
                    <a:pt x="7526" y="484"/>
                    <a:pt x="7519" y="465"/>
                    <a:pt x="7506" y="452"/>
                  </a:cubicBezTo>
                  <a:cubicBezTo>
                    <a:pt x="7279" y="199"/>
                    <a:pt x="5415" y="1"/>
                    <a:pt x="31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5"/>
            <p:cNvSpPr/>
            <p:nvPr/>
          </p:nvSpPr>
          <p:spPr>
            <a:xfrm>
              <a:off x="1823600" y="2230675"/>
              <a:ext cx="475600" cy="181475"/>
            </a:xfrm>
            <a:custGeom>
              <a:avLst/>
              <a:gdLst/>
              <a:ahLst/>
              <a:cxnLst/>
              <a:rect l="l" t="t" r="r" b="b"/>
              <a:pathLst>
                <a:path w="19024" h="7259" extrusionOk="0">
                  <a:moveTo>
                    <a:pt x="13082" y="2024"/>
                  </a:moveTo>
                  <a:cubicBezTo>
                    <a:pt x="13357" y="2024"/>
                    <a:pt x="13619" y="2238"/>
                    <a:pt x="13618" y="2560"/>
                  </a:cubicBezTo>
                  <a:cubicBezTo>
                    <a:pt x="13615" y="2852"/>
                    <a:pt x="13378" y="3087"/>
                    <a:pt x="13086" y="3087"/>
                  </a:cubicBezTo>
                  <a:cubicBezTo>
                    <a:pt x="12612" y="3087"/>
                    <a:pt x="12375" y="2513"/>
                    <a:pt x="12711" y="2179"/>
                  </a:cubicBezTo>
                  <a:cubicBezTo>
                    <a:pt x="12819" y="2072"/>
                    <a:pt x="12952" y="2024"/>
                    <a:pt x="13082" y="2024"/>
                  </a:cubicBezTo>
                  <a:close/>
                  <a:moveTo>
                    <a:pt x="11611" y="4480"/>
                  </a:moveTo>
                  <a:cubicBezTo>
                    <a:pt x="11883" y="4480"/>
                    <a:pt x="12144" y="4691"/>
                    <a:pt x="12145" y="5009"/>
                  </a:cubicBezTo>
                  <a:cubicBezTo>
                    <a:pt x="12145" y="5301"/>
                    <a:pt x="11908" y="5539"/>
                    <a:pt x="11615" y="5539"/>
                  </a:cubicBezTo>
                  <a:cubicBezTo>
                    <a:pt x="11145" y="5539"/>
                    <a:pt x="10909" y="4970"/>
                    <a:pt x="11240" y="4637"/>
                  </a:cubicBezTo>
                  <a:cubicBezTo>
                    <a:pt x="11348" y="4529"/>
                    <a:pt x="11481" y="4480"/>
                    <a:pt x="11611" y="4480"/>
                  </a:cubicBezTo>
                  <a:close/>
                  <a:moveTo>
                    <a:pt x="5130" y="0"/>
                  </a:moveTo>
                  <a:lnTo>
                    <a:pt x="191" y="6369"/>
                  </a:lnTo>
                  <a:cubicBezTo>
                    <a:pt x="0" y="6616"/>
                    <a:pt x="85" y="6858"/>
                    <a:pt x="132" y="6952"/>
                  </a:cubicBezTo>
                  <a:cubicBezTo>
                    <a:pt x="219" y="7138"/>
                    <a:pt x="408" y="7258"/>
                    <a:pt x="614" y="7258"/>
                  </a:cubicBezTo>
                  <a:cubicBezTo>
                    <a:pt x="618" y="7258"/>
                    <a:pt x="621" y="7258"/>
                    <a:pt x="625" y="7258"/>
                  </a:cubicBezTo>
                  <a:lnTo>
                    <a:pt x="18434" y="7258"/>
                  </a:lnTo>
                  <a:cubicBezTo>
                    <a:pt x="18743" y="7258"/>
                    <a:pt x="18881" y="7042"/>
                    <a:pt x="18926" y="6952"/>
                  </a:cubicBezTo>
                  <a:cubicBezTo>
                    <a:pt x="19024" y="6763"/>
                    <a:pt x="19002" y="6534"/>
                    <a:pt x="18867" y="6369"/>
                  </a:cubicBezTo>
                  <a:lnTo>
                    <a:pt x="13928" y="0"/>
                  </a:lnTo>
                  <a:lnTo>
                    <a:pt x="13888" y="34"/>
                  </a:lnTo>
                  <a:cubicBezTo>
                    <a:pt x="13901" y="47"/>
                    <a:pt x="13908" y="66"/>
                    <a:pt x="13909" y="85"/>
                  </a:cubicBezTo>
                  <a:cubicBezTo>
                    <a:pt x="13909" y="362"/>
                    <a:pt x="11949" y="584"/>
                    <a:pt x="9528" y="584"/>
                  </a:cubicBezTo>
                  <a:cubicBezTo>
                    <a:pt x="8293" y="584"/>
                    <a:pt x="7181" y="528"/>
                    <a:pt x="6383" y="435"/>
                  </a:cubicBezTo>
                  <a:cubicBezTo>
                    <a:pt x="5619" y="343"/>
                    <a:pt x="5148" y="222"/>
                    <a:pt x="5148" y="85"/>
                  </a:cubicBezTo>
                  <a:cubicBezTo>
                    <a:pt x="5148" y="66"/>
                    <a:pt x="5155" y="47"/>
                    <a:pt x="5170" y="34"/>
                  </a:cubicBezTo>
                  <a:lnTo>
                    <a:pt x="513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5"/>
            <p:cNvSpPr/>
            <p:nvPr/>
          </p:nvSpPr>
          <p:spPr>
            <a:xfrm>
              <a:off x="1972800" y="1695550"/>
              <a:ext cx="179400" cy="34450"/>
            </a:xfrm>
            <a:custGeom>
              <a:avLst/>
              <a:gdLst/>
              <a:ahLst/>
              <a:cxnLst/>
              <a:rect l="l" t="t" r="r" b="b"/>
              <a:pathLst>
                <a:path w="7176" h="1378" extrusionOk="0">
                  <a:moveTo>
                    <a:pt x="689" y="0"/>
                  </a:moveTo>
                  <a:cubicBezTo>
                    <a:pt x="308" y="0"/>
                    <a:pt x="2" y="308"/>
                    <a:pt x="2" y="687"/>
                  </a:cubicBezTo>
                  <a:cubicBezTo>
                    <a:pt x="0" y="1068"/>
                    <a:pt x="308" y="1376"/>
                    <a:pt x="689" y="1378"/>
                  </a:cubicBezTo>
                  <a:lnTo>
                    <a:pt x="6432" y="1378"/>
                  </a:lnTo>
                  <a:cubicBezTo>
                    <a:pt x="6615" y="1376"/>
                    <a:pt x="6790" y="1305"/>
                    <a:pt x="6920" y="1176"/>
                  </a:cubicBezTo>
                  <a:cubicBezTo>
                    <a:pt x="7115" y="979"/>
                    <a:pt x="7175" y="683"/>
                    <a:pt x="7069" y="426"/>
                  </a:cubicBezTo>
                  <a:cubicBezTo>
                    <a:pt x="6962" y="168"/>
                    <a:pt x="6711" y="0"/>
                    <a:pt x="64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5"/>
            <p:cNvSpPr/>
            <p:nvPr/>
          </p:nvSpPr>
          <p:spPr>
            <a:xfrm>
              <a:off x="1951850" y="1729975"/>
              <a:ext cx="219975" cy="501550"/>
            </a:xfrm>
            <a:custGeom>
              <a:avLst/>
              <a:gdLst/>
              <a:ahLst/>
              <a:cxnLst/>
              <a:rect l="l" t="t" r="r" b="b"/>
              <a:pathLst>
                <a:path w="8799" h="20062" extrusionOk="0">
                  <a:moveTo>
                    <a:pt x="2841" y="1"/>
                  </a:moveTo>
                  <a:lnTo>
                    <a:pt x="2841" y="15492"/>
                  </a:lnTo>
                  <a:cubicBezTo>
                    <a:pt x="2839" y="16057"/>
                    <a:pt x="2651" y="16607"/>
                    <a:pt x="2306" y="17055"/>
                  </a:cubicBezTo>
                  <a:lnTo>
                    <a:pt x="0" y="20028"/>
                  </a:lnTo>
                  <a:lnTo>
                    <a:pt x="40" y="20062"/>
                  </a:lnTo>
                  <a:cubicBezTo>
                    <a:pt x="168" y="19919"/>
                    <a:pt x="819" y="19793"/>
                    <a:pt x="1771" y="19711"/>
                  </a:cubicBezTo>
                  <a:cubicBezTo>
                    <a:pt x="2505" y="19649"/>
                    <a:pt x="3416" y="19611"/>
                    <a:pt x="4398" y="19611"/>
                  </a:cubicBezTo>
                  <a:cubicBezTo>
                    <a:pt x="6667" y="19611"/>
                    <a:pt x="8531" y="19809"/>
                    <a:pt x="8758" y="20062"/>
                  </a:cubicBezTo>
                  <a:lnTo>
                    <a:pt x="8798" y="20028"/>
                  </a:lnTo>
                  <a:lnTo>
                    <a:pt x="6491" y="17055"/>
                  </a:lnTo>
                  <a:cubicBezTo>
                    <a:pt x="6145" y="16607"/>
                    <a:pt x="5957" y="16057"/>
                    <a:pt x="5955" y="15492"/>
                  </a:cubicBezTo>
                  <a:lnTo>
                    <a:pt x="595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5"/>
            <p:cNvSpPr/>
            <p:nvPr/>
          </p:nvSpPr>
          <p:spPr>
            <a:xfrm>
              <a:off x="1788775" y="1729975"/>
              <a:ext cx="546100" cy="707200"/>
            </a:xfrm>
            <a:custGeom>
              <a:avLst/>
              <a:gdLst/>
              <a:ahLst/>
              <a:cxnLst/>
              <a:rect l="l" t="t" r="r" b="b"/>
              <a:pathLst>
                <a:path w="21844" h="28288" extrusionOk="0">
                  <a:moveTo>
                    <a:pt x="8364" y="1"/>
                  </a:moveTo>
                  <a:lnTo>
                    <a:pt x="8364" y="15492"/>
                  </a:lnTo>
                  <a:cubicBezTo>
                    <a:pt x="8362" y="15835"/>
                    <a:pt x="8247" y="16169"/>
                    <a:pt x="8037" y="16442"/>
                  </a:cubicBezTo>
                  <a:lnTo>
                    <a:pt x="792" y="25784"/>
                  </a:lnTo>
                  <a:cubicBezTo>
                    <a:pt x="1" y="26802"/>
                    <a:pt x="726" y="28287"/>
                    <a:pt x="2018" y="28287"/>
                  </a:cubicBezTo>
                  <a:lnTo>
                    <a:pt x="19827" y="28287"/>
                  </a:lnTo>
                  <a:cubicBezTo>
                    <a:pt x="21114" y="28287"/>
                    <a:pt x="21844" y="26803"/>
                    <a:pt x="21053" y="25784"/>
                  </a:cubicBezTo>
                  <a:lnTo>
                    <a:pt x="13806" y="16442"/>
                  </a:lnTo>
                  <a:cubicBezTo>
                    <a:pt x="13595" y="16169"/>
                    <a:pt x="13479" y="15835"/>
                    <a:pt x="13479" y="15492"/>
                  </a:cubicBezTo>
                  <a:lnTo>
                    <a:pt x="13479" y="1"/>
                  </a:lnTo>
                  <a:lnTo>
                    <a:pt x="12478" y="1"/>
                  </a:lnTo>
                  <a:lnTo>
                    <a:pt x="12478" y="15492"/>
                  </a:lnTo>
                  <a:cubicBezTo>
                    <a:pt x="12480" y="16057"/>
                    <a:pt x="12668" y="16607"/>
                    <a:pt x="13014" y="17055"/>
                  </a:cubicBezTo>
                  <a:lnTo>
                    <a:pt x="15321" y="20028"/>
                  </a:lnTo>
                  <a:lnTo>
                    <a:pt x="20260" y="26397"/>
                  </a:lnTo>
                  <a:cubicBezTo>
                    <a:pt x="20395" y="26562"/>
                    <a:pt x="20417" y="26791"/>
                    <a:pt x="20319" y="26980"/>
                  </a:cubicBezTo>
                  <a:cubicBezTo>
                    <a:pt x="20274" y="27070"/>
                    <a:pt x="20136" y="27286"/>
                    <a:pt x="19827" y="27286"/>
                  </a:cubicBezTo>
                  <a:lnTo>
                    <a:pt x="2018" y="27286"/>
                  </a:lnTo>
                  <a:cubicBezTo>
                    <a:pt x="2014" y="27286"/>
                    <a:pt x="2011" y="27286"/>
                    <a:pt x="2007" y="27286"/>
                  </a:cubicBezTo>
                  <a:cubicBezTo>
                    <a:pt x="1801" y="27286"/>
                    <a:pt x="1612" y="27166"/>
                    <a:pt x="1525" y="26980"/>
                  </a:cubicBezTo>
                  <a:cubicBezTo>
                    <a:pt x="1478" y="26886"/>
                    <a:pt x="1393" y="26644"/>
                    <a:pt x="1584" y="26397"/>
                  </a:cubicBezTo>
                  <a:lnTo>
                    <a:pt x="6523" y="20028"/>
                  </a:lnTo>
                  <a:lnTo>
                    <a:pt x="8829" y="17055"/>
                  </a:lnTo>
                  <a:cubicBezTo>
                    <a:pt x="9174" y="16607"/>
                    <a:pt x="9362" y="16057"/>
                    <a:pt x="9364" y="15492"/>
                  </a:cubicBezTo>
                  <a:lnTo>
                    <a:pt x="936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5"/>
            <p:cNvSpPr/>
            <p:nvPr/>
          </p:nvSpPr>
          <p:spPr>
            <a:xfrm>
              <a:off x="1794500" y="1729975"/>
              <a:ext cx="534575" cy="710325"/>
            </a:xfrm>
            <a:custGeom>
              <a:avLst/>
              <a:gdLst/>
              <a:ahLst/>
              <a:cxnLst/>
              <a:rect l="l" t="t" r="r" b="b"/>
              <a:pathLst>
                <a:path w="21383" h="28413" extrusionOk="0">
                  <a:moveTo>
                    <a:pt x="8009" y="1"/>
                  </a:moveTo>
                  <a:lnTo>
                    <a:pt x="8009" y="15492"/>
                  </a:lnTo>
                  <a:cubicBezTo>
                    <a:pt x="8008" y="15807"/>
                    <a:pt x="7903" y="16115"/>
                    <a:pt x="7710" y="16365"/>
                  </a:cubicBezTo>
                  <a:lnTo>
                    <a:pt x="465" y="25708"/>
                  </a:lnTo>
                  <a:cubicBezTo>
                    <a:pt x="71" y="26213"/>
                    <a:pt x="1" y="26899"/>
                    <a:pt x="283" y="27474"/>
                  </a:cubicBezTo>
                  <a:cubicBezTo>
                    <a:pt x="564" y="28050"/>
                    <a:pt x="1148" y="28413"/>
                    <a:pt x="1789" y="28413"/>
                  </a:cubicBezTo>
                  <a:lnTo>
                    <a:pt x="19598" y="28413"/>
                  </a:lnTo>
                  <a:cubicBezTo>
                    <a:pt x="20237" y="28411"/>
                    <a:pt x="20821" y="28048"/>
                    <a:pt x="21101" y="27473"/>
                  </a:cubicBezTo>
                  <a:cubicBezTo>
                    <a:pt x="21383" y="26898"/>
                    <a:pt x="21313" y="26213"/>
                    <a:pt x="20922" y="25708"/>
                  </a:cubicBezTo>
                  <a:lnTo>
                    <a:pt x="13675" y="16365"/>
                  </a:lnTo>
                  <a:cubicBezTo>
                    <a:pt x="13481" y="16115"/>
                    <a:pt x="13376" y="15807"/>
                    <a:pt x="13376" y="15492"/>
                  </a:cubicBezTo>
                  <a:lnTo>
                    <a:pt x="13376" y="1"/>
                  </a:lnTo>
                  <a:lnTo>
                    <a:pt x="13126" y="1"/>
                  </a:lnTo>
                  <a:lnTo>
                    <a:pt x="13126" y="15492"/>
                  </a:lnTo>
                  <a:cubicBezTo>
                    <a:pt x="13126" y="15863"/>
                    <a:pt x="13250" y="16223"/>
                    <a:pt x="13477" y="16518"/>
                  </a:cubicBezTo>
                  <a:lnTo>
                    <a:pt x="20725" y="25862"/>
                  </a:lnTo>
                  <a:cubicBezTo>
                    <a:pt x="21066" y="26301"/>
                    <a:pt x="21122" y="26863"/>
                    <a:pt x="20878" y="27362"/>
                  </a:cubicBezTo>
                  <a:cubicBezTo>
                    <a:pt x="20642" y="27853"/>
                    <a:pt x="20145" y="28163"/>
                    <a:pt x="19600" y="28163"/>
                  </a:cubicBezTo>
                  <a:cubicBezTo>
                    <a:pt x="19599" y="28163"/>
                    <a:pt x="19598" y="28163"/>
                    <a:pt x="19596" y="28163"/>
                  </a:cubicBezTo>
                  <a:lnTo>
                    <a:pt x="1789" y="28163"/>
                  </a:lnTo>
                  <a:cubicBezTo>
                    <a:pt x="1233" y="28163"/>
                    <a:pt x="756" y="27863"/>
                    <a:pt x="509" y="27362"/>
                  </a:cubicBezTo>
                  <a:cubicBezTo>
                    <a:pt x="262" y="26863"/>
                    <a:pt x="321" y="26301"/>
                    <a:pt x="662" y="25862"/>
                  </a:cubicBezTo>
                  <a:lnTo>
                    <a:pt x="7907" y="16518"/>
                  </a:lnTo>
                  <a:cubicBezTo>
                    <a:pt x="8135" y="16225"/>
                    <a:pt x="8257" y="15863"/>
                    <a:pt x="8259" y="15492"/>
                  </a:cubicBezTo>
                  <a:lnTo>
                    <a:pt x="82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5"/>
            <p:cNvSpPr/>
            <p:nvPr/>
          </p:nvSpPr>
          <p:spPr>
            <a:xfrm>
              <a:off x="1820050" y="1729975"/>
              <a:ext cx="483825" cy="685300"/>
            </a:xfrm>
            <a:custGeom>
              <a:avLst/>
              <a:gdLst/>
              <a:ahLst/>
              <a:cxnLst/>
              <a:rect l="l" t="t" r="r" b="b"/>
              <a:pathLst>
                <a:path w="19353" h="27412" extrusionOk="0">
                  <a:moveTo>
                    <a:pt x="7989" y="1"/>
                  </a:moveTo>
                  <a:lnTo>
                    <a:pt x="7989" y="15492"/>
                  </a:lnTo>
                  <a:cubicBezTo>
                    <a:pt x="7987" y="16029"/>
                    <a:pt x="7808" y="16552"/>
                    <a:pt x="7479" y="16978"/>
                  </a:cubicBezTo>
                  <a:lnTo>
                    <a:pt x="233" y="26321"/>
                  </a:lnTo>
                  <a:cubicBezTo>
                    <a:pt x="1" y="26622"/>
                    <a:pt x="116" y="26946"/>
                    <a:pt x="160" y="27034"/>
                  </a:cubicBezTo>
                  <a:cubicBezTo>
                    <a:pt x="204" y="27121"/>
                    <a:pt x="376" y="27412"/>
                    <a:pt x="767" y="27412"/>
                  </a:cubicBezTo>
                  <a:lnTo>
                    <a:pt x="18576" y="27412"/>
                  </a:lnTo>
                  <a:cubicBezTo>
                    <a:pt x="18954" y="27412"/>
                    <a:pt x="19133" y="27126"/>
                    <a:pt x="19179" y="27037"/>
                  </a:cubicBezTo>
                  <a:cubicBezTo>
                    <a:pt x="19225" y="26946"/>
                    <a:pt x="19352" y="26635"/>
                    <a:pt x="19110" y="26321"/>
                  </a:cubicBezTo>
                  <a:lnTo>
                    <a:pt x="11862" y="16978"/>
                  </a:lnTo>
                  <a:cubicBezTo>
                    <a:pt x="11532" y="16552"/>
                    <a:pt x="11353" y="16029"/>
                    <a:pt x="11353" y="15492"/>
                  </a:cubicBezTo>
                  <a:lnTo>
                    <a:pt x="11353" y="1"/>
                  </a:lnTo>
                  <a:lnTo>
                    <a:pt x="11103" y="1"/>
                  </a:lnTo>
                  <a:lnTo>
                    <a:pt x="11103" y="15492"/>
                  </a:lnTo>
                  <a:cubicBezTo>
                    <a:pt x="11103" y="16085"/>
                    <a:pt x="11300" y="16662"/>
                    <a:pt x="11665" y="17131"/>
                  </a:cubicBezTo>
                  <a:lnTo>
                    <a:pt x="18912" y="26475"/>
                  </a:lnTo>
                  <a:cubicBezTo>
                    <a:pt x="19060" y="26667"/>
                    <a:pt x="18993" y="26851"/>
                    <a:pt x="18955" y="26923"/>
                  </a:cubicBezTo>
                  <a:cubicBezTo>
                    <a:pt x="18890" y="27068"/>
                    <a:pt x="18745" y="27162"/>
                    <a:pt x="18587" y="27162"/>
                  </a:cubicBezTo>
                  <a:cubicBezTo>
                    <a:pt x="18583" y="27162"/>
                    <a:pt x="18580" y="27162"/>
                    <a:pt x="18576" y="27162"/>
                  </a:cubicBezTo>
                  <a:lnTo>
                    <a:pt x="767" y="27162"/>
                  </a:lnTo>
                  <a:cubicBezTo>
                    <a:pt x="764" y="27162"/>
                    <a:pt x="762" y="27162"/>
                    <a:pt x="759" y="27162"/>
                  </a:cubicBezTo>
                  <a:cubicBezTo>
                    <a:pt x="599" y="27162"/>
                    <a:pt x="452" y="27069"/>
                    <a:pt x="385" y="26923"/>
                  </a:cubicBezTo>
                  <a:cubicBezTo>
                    <a:pt x="342" y="26834"/>
                    <a:pt x="290" y="26657"/>
                    <a:pt x="431" y="26475"/>
                  </a:cubicBezTo>
                  <a:lnTo>
                    <a:pt x="7676" y="17131"/>
                  </a:lnTo>
                  <a:cubicBezTo>
                    <a:pt x="8040" y="16662"/>
                    <a:pt x="8238" y="16085"/>
                    <a:pt x="8238" y="15492"/>
                  </a:cubicBezTo>
                  <a:lnTo>
                    <a:pt x="823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5"/>
            <p:cNvSpPr/>
            <p:nvPr/>
          </p:nvSpPr>
          <p:spPr>
            <a:xfrm>
              <a:off x="1949150" y="2217125"/>
              <a:ext cx="225325" cy="31325"/>
            </a:xfrm>
            <a:custGeom>
              <a:avLst/>
              <a:gdLst/>
              <a:ahLst/>
              <a:cxnLst/>
              <a:rect l="l" t="t" r="r" b="b"/>
              <a:pathLst>
                <a:path w="9013" h="1253" extrusionOk="0">
                  <a:moveTo>
                    <a:pt x="4506" y="250"/>
                  </a:moveTo>
                  <a:cubicBezTo>
                    <a:pt x="6897" y="250"/>
                    <a:pt x="8423" y="460"/>
                    <a:pt x="8728" y="627"/>
                  </a:cubicBezTo>
                  <a:cubicBezTo>
                    <a:pt x="8429" y="795"/>
                    <a:pt x="6907" y="1000"/>
                    <a:pt x="4506" y="1000"/>
                  </a:cubicBezTo>
                  <a:cubicBezTo>
                    <a:pt x="3316" y="1000"/>
                    <a:pt x="2206" y="948"/>
                    <a:pt x="1375" y="853"/>
                  </a:cubicBezTo>
                  <a:cubicBezTo>
                    <a:pt x="648" y="767"/>
                    <a:pt x="383" y="673"/>
                    <a:pt x="291" y="627"/>
                  </a:cubicBezTo>
                  <a:cubicBezTo>
                    <a:pt x="434" y="554"/>
                    <a:pt x="883" y="437"/>
                    <a:pt x="1890" y="351"/>
                  </a:cubicBezTo>
                  <a:cubicBezTo>
                    <a:pt x="2657" y="285"/>
                    <a:pt x="3560" y="250"/>
                    <a:pt x="4506" y="250"/>
                  </a:cubicBezTo>
                  <a:close/>
                  <a:moveTo>
                    <a:pt x="4506" y="1"/>
                  </a:moveTo>
                  <a:cubicBezTo>
                    <a:pt x="3554" y="1"/>
                    <a:pt x="2642" y="36"/>
                    <a:pt x="1870" y="101"/>
                  </a:cubicBezTo>
                  <a:cubicBezTo>
                    <a:pt x="816" y="192"/>
                    <a:pt x="206" y="323"/>
                    <a:pt x="59" y="488"/>
                  </a:cubicBezTo>
                  <a:cubicBezTo>
                    <a:pt x="21" y="525"/>
                    <a:pt x="0" y="574"/>
                    <a:pt x="0" y="627"/>
                  </a:cubicBezTo>
                  <a:cubicBezTo>
                    <a:pt x="0" y="780"/>
                    <a:pt x="104" y="955"/>
                    <a:pt x="1346" y="1101"/>
                  </a:cubicBezTo>
                  <a:cubicBezTo>
                    <a:pt x="2185" y="1197"/>
                    <a:pt x="3308" y="1253"/>
                    <a:pt x="4506" y="1253"/>
                  </a:cubicBezTo>
                  <a:cubicBezTo>
                    <a:pt x="5258" y="1253"/>
                    <a:pt x="9013" y="1221"/>
                    <a:pt x="9013" y="627"/>
                  </a:cubicBezTo>
                  <a:cubicBezTo>
                    <a:pt x="9013" y="576"/>
                    <a:pt x="8992" y="526"/>
                    <a:pt x="8956" y="490"/>
                  </a:cubicBezTo>
                  <a:cubicBezTo>
                    <a:pt x="8647" y="154"/>
                    <a:pt x="6435" y="1"/>
                    <a:pt x="45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5"/>
            <p:cNvSpPr/>
            <p:nvPr/>
          </p:nvSpPr>
          <p:spPr>
            <a:xfrm>
              <a:off x="1969650" y="1692400"/>
              <a:ext cx="184300" cy="40700"/>
            </a:xfrm>
            <a:custGeom>
              <a:avLst/>
              <a:gdLst/>
              <a:ahLst/>
              <a:cxnLst/>
              <a:rect l="l" t="t" r="r" b="b"/>
              <a:pathLst>
                <a:path w="7372" h="1628" extrusionOk="0">
                  <a:moveTo>
                    <a:pt x="815" y="1"/>
                  </a:moveTo>
                  <a:cubicBezTo>
                    <a:pt x="366" y="1"/>
                    <a:pt x="1" y="364"/>
                    <a:pt x="1" y="813"/>
                  </a:cubicBezTo>
                  <a:cubicBezTo>
                    <a:pt x="1" y="1263"/>
                    <a:pt x="366" y="1628"/>
                    <a:pt x="815" y="1628"/>
                  </a:cubicBezTo>
                  <a:lnTo>
                    <a:pt x="6558" y="1628"/>
                  </a:lnTo>
                  <a:cubicBezTo>
                    <a:pt x="7008" y="1628"/>
                    <a:pt x="7371" y="1263"/>
                    <a:pt x="7371" y="813"/>
                  </a:cubicBezTo>
                  <a:cubicBezTo>
                    <a:pt x="7371" y="364"/>
                    <a:pt x="7008" y="1"/>
                    <a:pt x="6558" y="1"/>
                  </a:cubicBezTo>
                  <a:lnTo>
                    <a:pt x="6303" y="1"/>
                  </a:lnTo>
                  <a:lnTo>
                    <a:pt x="6303" y="252"/>
                  </a:lnTo>
                  <a:lnTo>
                    <a:pt x="6558" y="252"/>
                  </a:lnTo>
                  <a:cubicBezTo>
                    <a:pt x="6856" y="269"/>
                    <a:pt x="7090" y="516"/>
                    <a:pt x="7090" y="815"/>
                  </a:cubicBezTo>
                  <a:cubicBezTo>
                    <a:pt x="7090" y="1114"/>
                    <a:pt x="6856" y="1361"/>
                    <a:pt x="6558" y="1377"/>
                  </a:cubicBezTo>
                  <a:lnTo>
                    <a:pt x="815" y="1377"/>
                  </a:lnTo>
                  <a:cubicBezTo>
                    <a:pt x="804" y="1377"/>
                    <a:pt x="793" y="1378"/>
                    <a:pt x="781" y="1378"/>
                  </a:cubicBezTo>
                  <a:cubicBezTo>
                    <a:pt x="472" y="1378"/>
                    <a:pt x="220" y="1128"/>
                    <a:pt x="220" y="815"/>
                  </a:cubicBezTo>
                  <a:cubicBezTo>
                    <a:pt x="220" y="501"/>
                    <a:pt x="474" y="251"/>
                    <a:pt x="784" y="251"/>
                  </a:cubicBezTo>
                  <a:cubicBezTo>
                    <a:pt x="794" y="251"/>
                    <a:pt x="805" y="251"/>
                    <a:pt x="815" y="252"/>
                  </a:cubicBezTo>
                  <a:lnTo>
                    <a:pt x="961" y="252"/>
                  </a:lnTo>
                  <a:lnTo>
                    <a:pt x="96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5"/>
            <p:cNvSpPr/>
            <p:nvPr/>
          </p:nvSpPr>
          <p:spPr>
            <a:xfrm>
              <a:off x="1990525" y="1631100"/>
              <a:ext cx="139800" cy="67600"/>
            </a:xfrm>
            <a:custGeom>
              <a:avLst/>
              <a:gdLst/>
              <a:ahLst/>
              <a:cxnLst/>
              <a:rect l="l" t="t" r="r" b="b"/>
              <a:pathLst>
                <a:path w="5592" h="2704" extrusionOk="0">
                  <a:moveTo>
                    <a:pt x="5342" y="250"/>
                  </a:moveTo>
                  <a:lnTo>
                    <a:pt x="5342" y="2453"/>
                  </a:lnTo>
                  <a:lnTo>
                    <a:pt x="250" y="2453"/>
                  </a:lnTo>
                  <a:lnTo>
                    <a:pt x="250" y="250"/>
                  </a:lnTo>
                  <a:close/>
                  <a:moveTo>
                    <a:pt x="1" y="1"/>
                  </a:moveTo>
                  <a:lnTo>
                    <a:pt x="1" y="2704"/>
                  </a:lnTo>
                  <a:lnTo>
                    <a:pt x="5592" y="2704"/>
                  </a:lnTo>
                  <a:lnTo>
                    <a:pt x="559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5"/>
            <p:cNvSpPr/>
            <p:nvPr/>
          </p:nvSpPr>
          <p:spPr>
            <a:xfrm>
              <a:off x="1904950" y="2172975"/>
              <a:ext cx="128400" cy="184625"/>
            </a:xfrm>
            <a:custGeom>
              <a:avLst/>
              <a:gdLst/>
              <a:ahLst/>
              <a:cxnLst/>
              <a:rect l="l" t="t" r="r" b="b"/>
              <a:pathLst>
                <a:path w="5136" h="7385" extrusionOk="0">
                  <a:moveTo>
                    <a:pt x="4937" y="1"/>
                  </a:moveTo>
                  <a:cubicBezTo>
                    <a:pt x="4736" y="268"/>
                    <a:pt x="4536" y="538"/>
                    <a:pt x="4339" y="808"/>
                  </a:cubicBezTo>
                  <a:lnTo>
                    <a:pt x="4541" y="955"/>
                  </a:lnTo>
                  <a:cubicBezTo>
                    <a:pt x="4739" y="685"/>
                    <a:pt x="4936" y="418"/>
                    <a:pt x="5136" y="151"/>
                  </a:cubicBezTo>
                  <a:lnTo>
                    <a:pt x="4937" y="1"/>
                  </a:lnTo>
                  <a:close/>
                  <a:moveTo>
                    <a:pt x="2618" y="3274"/>
                  </a:moveTo>
                  <a:lnTo>
                    <a:pt x="2199" y="3897"/>
                  </a:lnTo>
                  <a:lnTo>
                    <a:pt x="2406" y="4036"/>
                  </a:lnTo>
                  <a:lnTo>
                    <a:pt x="2825" y="3414"/>
                  </a:lnTo>
                  <a:lnTo>
                    <a:pt x="2618" y="3274"/>
                  </a:lnTo>
                  <a:close/>
                  <a:moveTo>
                    <a:pt x="1646" y="4734"/>
                  </a:moveTo>
                  <a:cubicBezTo>
                    <a:pt x="1271" y="5303"/>
                    <a:pt x="896" y="5875"/>
                    <a:pt x="521" y="6450"/>
                  </a:cubicBezTo>
                  <a:lnTo>
                    <a:pt x="1" y="7247"/>
                  </a:lnTo>
                  <a:lnTo>
                    <a:pt x="210" y="7384"/>
                  </a:lnTo>
                  <a:lnTo>
                    <a:pt x="731" y="6589"/>
                  </a:lnTo>
                  <a:cubicBezTo>
                    <a:pt x="1106" y="6012"/>
                    <a:pt x="1481" y="5439"/>
                    <a:pt x="1855" y="4870"/>
                  </a:cubicBezTo>
                  <a:lnTo>
                    <a:pt x="1646" y="473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5"/>
            <p:cNvSpPr/>
            <p:nvPr/>
          </p:nvSpPr>
          <p:spPr>
            <a:xfrm>
              <a:off x="2133075" y="2278250"/>
              <a:ext cx="34075" cy="32775"/>
            </a:xfrm>
            <a:custGeom>
              <a:avLst/>
              <a:gdLst/>
              <a:ahLst/>
              <a:cxnLst/>
              <a:rect l="l" t="t" r="r" b="b"/>
              <a:pathLst>
                <a:path w="1363" h="1311" extrusionOk="0">
                  <a:moveTo>
                    <a:pt x="707" y="250"/>
                  </a:moveTo>
                  <a:cubicBezTo>
                    <a:pt x="931" y="250"/>
                    <a:pt x="1113" y="432"/>
                    <a:pt x="1112" y="657"/>
                  </a:cubicBezTo>
                  <a:cubicBezTo>
                    <a:pt x="1111" y="901"/>
                    <a:pt x="911" y="1062"/>
                    <a:pt x="703" y="1062"/>
                  </a:cubicBezTo>
                  <a:cubicBezTo>
                    <a:pt x="604" y="1062"/>
                    <a:pt x="502" y="1024"/>
                    <a:pt x="420" y="942"/>
                  </a:cubicBezTo>
                  <a:cubicBezTo>
                    <a:pt x="166" y="686"/>
                    <a:pt x="347" y="250"/>
                    <a:pt x="707" y="250"/>
                  </a:cubicBezTo>
                  <a:close/>
                  <a:moveTo>
                    <a:pt x="706" y="1"/>
                  </a:moveTo>
                  <a:cubicBezTo>
                    <a:pt x="536" y="1"/>
                    <a:pt x="369" y="67"/>
                    <a:pt x="245" y="191"/>
                  </a:cubicBezTo>
                  <a:cubicBezTo>
                    <a:pt x="56" y="378"/>
                    <a:pt x="1" y="660"/>
                    <a:pt x="102" y="905"/>
                  </a:cubicBezTo>
                  <a:cubicBezTo>
                    <a:pt x="202" y="1150"/>
                    <a:pt x="442" y="1309"/>
                    <a:pt x="707" y="1311"/>
                  </a:cubicBezTo>
                  <a:cubicBezTo>
                    <a:pt x="1068" y="1311"/>
                    <a:pt x="1363" y="1019"/>
                    <a:pt x="1363" y="657"/>
                  </a:cubicBezTo>
                  <a:cubicBezTo>
                    <a:pt x="1363" y="391"/>
                    <a:pt x="1203" y="152"/>
                    <a:pt x="958" y="51"/>
                  </a:cubicBezTo>
                  <a:cubicBezTo>
                    <a:pt x="877" y="17"/>
                    <a:pt x="791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5"/>
            <p:cNvSpPr/>
            <p:nvPr/>
          </p:nvSpPr>
          <p:spPr>
            <a:xfrm>
              <a:off x="2096275" y="2339500"/>
              <a:ext cx="34050" cy="32750"/>
            </a:xfrm>
            <a:custGeom>
              <a:avLst/>
              <a:gdLst/>
              <a:ahLst/>
              <a:cxnLst/>
              <a:rect l="l" t="t" r="r" b="b"/>
              <a:pathLst>
                <a:path w="1362" h="1310" extrusionOk="0">
                  <a:moveTo>
                    <a:pt x="706" y="252"/>
                  </a:moveTo>
                  <a:cubicBezTo>
                    <a:pt x="707" y="252"/>
                    <a:pt x="707" y="252"/>
                    <a:pt x="708" y="252"/>
                  </a:cubicBezTo>
                  <a:cubicBezTo>
                    <a:pt x="931" y="252"/>
                    <a:pt x="1112" y="433"/>
                    <a:pt x="1112" y="656"/>
                  </a:cubicBezTo>
                  <a:cubicBezTo>
                    <a:pt x="1113" y="900"/>
                    <a:pt x="913" y="1063"/>
                    <a:pt x="704" y="1063"/>
                  </a:cubicBezTo>
                  <a:cubicBezTo>
                    <a:pt x="604" y="1063"/>
                    <a:pt x="503" y="1026"/>
                    <a:pt x="421" y="944"/>
                  </a:cubicBezTo>
                  <a:cubicBezTo>
                    <a:pt x="166" y="689"/>
                    <a:pt x="345" y="252"/>
                    <a:pt x="706" y="252"/>
                  </a:cubicBezTo>
                  <a:close/>
                  <a:moveTo>
                    <a:pt x="707" y="0"/>
                  </a:moveTo>
                  <a:cubicBezTo>
                    <a:pt x="536" y="0"/>
                    <a:pt x="368" y="67"/>
                    <a:pt x="242" y="193"/>
                  </a:cubicBezTo>
                  <a:cubicBezTo>
                    <a:pt x="56" y="380"/>
                    <a:pt x="0" y="662"/>
                    <a:pt x="102" y="907"/>
                  </a:cubicBezTo>
                  <a:cubicBezTo>
                    <a:pt x="204" y="1151"/>
                    <a:pt x="442" y="1310"/>
                    <a:pt x="704" y="1310"/>
                  </a:cubicBezTo>
                  <a:cubicBezTo>
                    <a:pt x="706" y="1310"/>
                    <a:pt x="707" y="1310"/>
                    <a:pt x="708" y="1310"/>
                  </a:cubicBezTo>
                  <a:cubicBezTo>
                    <a:pt x="1070" y="1310"/>
                    <a:pt x="1362" y="1017"/>
                    <a:pt x="1362" y="656"/>
                  </a:cubicBezTo>
                  <a:cubicBezTo>
                    <a:pt x="1362" y="390"/>
                    <a:pt x="1201" y="151"/>
                    <a:pt x="956" y="50"/>
                  </a:cubicBezTo>
                  <a:cubicBezTo>
                    <a:pt x="876" y="17"/>
                    <a:pt x="791" y="0"/>
                    <a:pt x="7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2" name="Google Shape;1682;p45"/>
          <p:cNvGrpSpPr/>
          <p:nvPr/>
        </p:nvGrpSpPr>
        <p:grpSpPr>
          <a:xfrm>
            <a:off x="2966836" y="3575848"/>
            <a:ext cx="151208" cy="151143"/>
            <a:chOff x="4917425" y="1708800"/>
            <a:chExt cx="176500" cy="176425"/>
          </a:xfrm>
        </p:grpSpPr>
        <p:sp>
          <p:nvSpPr>
            <p:cNvPr id="1683" name="Google Shape;1683;p45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5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5" name="Google Shape;1685;p45"/>
          <p:cNvGrpSpPr/>
          <p:nvPr/>
        </p:nvGrpSpPr>
        <p:grpSpPr>
          <a:xfrm>
            <a:off x="713231" y="3281993"/>
            <a:ext cx="232185" cy="232108"/>
            <a:chOff x="2909075" y="5346425"/>
            <a:chExt cx="129200" cy="129150"/>
          </a:xfrm>
        </p:grpSpPr>
        <p:sp>
          <p:nvSpPr>
            <p:cNvPr id="1686" name="Google Shape;1686;p45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5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8" name="Google Shape;1688;p45"/>
          <p:cNvGrpSpPr/>
          <p:nvPr/>
        </p:nvGrpSpPr>
        <p:grpSpPr>
          <a:xfrm>
            <a:off x="1896718" y="3952586"/>
            <a:ext cx="135542" cy="135478"/>
            <a:chOff x="3258519" y="1733474"/>
            <a:chExt cx="146263" cy="146194"/>
          </a:xfrm>
        </p:grpSpPr>
        <p:sp>
          <p:nvSpPr>
            <p:cNvPr id="1689" name="Google Shape;1689;p45"/>
            <p:cNvSpPr/>
            <p:nvPr/>
          </p:nvSpPr>
          <p:spPr>
            <a:xfrm>
              <a:off x="3323224" y="1733474"/>
              <a:ext cx="16893" cy="146194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5"/>
            <p:cNvSpPr/>
            <p:nvPr/>
          </p:nvSpPr>
          <p:spPr>
            <a:xfrm>
              <a:off x="3258519" y="1798109"/>
              <a:ext cx="146263" cy="16917"/>
            </a:xfrm>
            <a:custGeom>
              <a:avLst/>
              <a:gdLst/>
              <a:ahLst/>
              <a:cxnLst/>
              <a:rect l="l" t="t" r="r" b="b"/>
              <a:pathLst>
                <a:path w="6329" h="732" extrusionOk="0">
                  <a:moveTo>
                    <a:pt x="1" y="1"/>
                  </a:moveTo>
                  <a:lnTo>
                    <a:pt x="1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1" name="Google Shape;1691;p45"/>
          <p:cNvGrpSpPr/>
          <p:nvPr/>
        </p:nvGrpSpPr>
        <p:grpSpPr>
          <a:xfrm>
            <a:off x="2764543" y="2289311"/>
            <a:ext cx="135542" cy="135478"/>
            <a:chOff x="3258519" y="1733474"/>
            <a:chExt cx="146263" cy="146194"/>
          </a:xfrm>
        </p:grpSpPr>
        <p:sp>
          <p:nvSpPr>
            <p:cNvPr id="1692" name="Google Shape;1692;p45"/>
            <p:cNvSpPr/>
            <p:nvPr/>
          </p:nvSpPr>
          <p:spPr>
            <a:xfrm>
              <a:off x="3323224" y="1733474"/>
              <a:ext cx="16893" cy="146194"/>
            </a:xfrm>
            <a:custGeom>
              <a:avLst/>
              <a:gdLst/>
              <a:ahLst/>
              <a:cxnLst/>
              <a:rect l="l" t="t" r="r" b="b"/>
              <a:pathLst>
                <a:path w="731" h="6326" extrusionOk="0">
                  <a:moveTo>
                    <a:pt x="0" y="0"/>
                  </a:moveTo>
                  <a:lnTo>
                    <a:pt x="0" y="6326"/>
                  </a:lnTo>
                  <a:lnTo>
                    <a:pt x="731" y="632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5"/>
            <p:cNvSpPr/>
            <p:nvPr/>
          </p:nvSpPr>
          <p:spPr>
            <a:xfrm>
              <a:off x="3258519" y="1798109"/>
              <a:ext cx="146263" cy="16917"/>
            </a:xfrm>
            <a:custGeom>
              <a:avLst/>
              <a:gdLst/>
              <a:ahLst/>
              <a:cxnLst/>
              <a:rect l="l" t="t" r="r" b="b"/>
              <a:pathLst>
                <a:path w="6329" h="732" extrusionOk="0">
                  <a:moveTo>
                    <a:pt x="1" y="1"/>
                  </a:moveTo>
                  <a:lnTo>
                    <a:pt x="1" y="731"/>
                  </a:lnTo>
                  <a:lnTo>
                    <a:pt x="6328" y="731"/>
                  </a:lnTo>
                  <a:lnTo>
                    <a:pt x="632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45"/>
          <p:cNvGrpSpPr/>
          <p:nvPr/>
        </p:nvGrpSpPr>
        <p:grpSpPr>
          <a:xfrm>
            <a:off x="1106536" y="1216711"/>
            <a:ext cx="151208" cy="151143"/>
            <a:chOff x="4917425" y="1708800"/>
            <a:chExt cx="176500" cy="176425"/>
          </a:xfrm>
        </p:grpSpPr>
        <p:sp>
          <p:nvSpPr>
            <p:cNvPr id="1695" name="Google Shape;1695;p45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5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7" name="Google Shape;1697;p45"/>
          <p:cNvGrpSpPr/>
          <p:nvPr/>
        </p:nvGrpSpPr>
        <p:grpSpPr>
          <a:xfrm>
            <a:off x="3348945" y="3432189"/>
            <a:ext cx="1157869" cy="1176255"/>
            <a:chOff x="713229" y="3827485"/>
            <a:chExt cx="768889" cy="781098"/>
          </a:xfrm>
        </p:grpSpPr>
        <p:sp>
          <p:nvSpPr>
            <p:cNvPr id="1698" name="Google Shape;1698;p45"/>
            <p:cNvSpPr/>
            <p:nvPr/>
          </p:nvSpPr>
          <p:spPr>
            <a:xfrm>
              <a:off x="1169519" y="4184143"/>
              <a:ext cx="153081" cy="322883"/>
            </a:xfrm>
            <a:custGeom>
              <a:avLst/>
              <a:gdLst/>
              <a:ahLst/>
              <a:cxnLst/>
              <a:rect l="l" t="t" r="r" b="b"/>
              <a:pathLst>
                <a:path w="4614" h="9732" extrusionOk="0">
                  <a:moveTo>
                    <a:pt x="2" y="0"/>
                  </a:moveTo>
                  <a:lnTo>
                    <a:pt x="2" y="7425"/>
                  </a:lnTo>
                  <a:cubicBezTo>
                    <a:pt x="1" y="8699"/>
                    <a:pt x="1035" y="9732"/>
                    <a:pt x="2307" y="9732"/>
                  </a:cubicBezTo>
                  <a:cubicBezTo>
                    <a:pt x="3581" y="9732"/>
                    <a:pt x="4613" y="8699"/>
                    <a:pt x="4613" y="7425"/>
                  </a:cubicBezTo>
                  <a:lnTo>
                    <a:pt x="4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5"/>
            <p:cNvSpPr/>
            <p:nvPr/>
          </p:nvSpPr>
          <p:spPr>
            <a:xfrm>
              <a:off x="874472" y="4184143"/>
              <a:ext cx="153081" cy="322883"/>
            </a:xfrm>
            <a:custGeom>
              <a:avLst/>
              <a:gdLst/>
              <a:ahLst/>
              <a:cxnLst/>
              <a:rect l="l" t="t" r="r" b="b"/>
              <a:pathLst>
                <a:path w="4614" h="9732" extrusionOk="0">
                  <a:moveTo>
                    <a:pt x="0" y="0"/>
                  </a:moveTo>
                  <a:lnTo>
                    <a:pt x="0" y="7425"/>
                  </a:lnTo>
                  <a:cubicBezTo>
                    <a:pt x="0" y="8699"/>
                    <a:pt x="1033" y="9732"/>
                    <a:pt x="2307" y="9732"/>
                  </a:cubicBezTo>
                  <a:cubicBezTo>
                    <a:pt x="3581" y="9732"/>
                    <a:pt x="4613" y="8699"/>
                    <a:pt x="4613" y="7425"/>
                  </a:cubicBezTo>
                  <a:lnTo>
                    <a:pt x="46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5"/>
            <p:cNvSpPr/>
            <p:nvPr/>
          </p:nvSpPr>
          <p:spPr>
            <a:xfrm>
              <a:off x="1140589" y="3831732"/>
              <a:ext cx="212236" cy="44524"/>
            </a:xfrm>
            <a:custGeom>
              <a:avLst/>
              <a:gdLst/>
              <a:ahLst/>
              <a:cxnLst/>
              <a:rect l="l" t="t" r="r" b="b"/>
              <a:pathLst>
                <a:path w="6397" h="1342" extrusionOk="0">
                  <a:moveTo>
                    <a:pt x="5725" y="1"/>
                  </a:moveTo>
                  <a:cubicBezTo>
                    <a:pt x="5712" y="1"/>
                    <a:pt x="5700" y="1"/>
                    <a:pt x="5688" y="2"/>
                  </a:cubicBezTo>
                  <a:lnTo>
                    <a:pt x="672" y="2"/>
                  </a:lnTo>
                  <a:cubicBezTo>
                    <a:pt x="300" y="2"/>
                    <a:pt x="2" y="303"/>
                    <a:pt x="2" y="673"/>
                  </a:cubicBezTo>
                  <a:cubicBezTo>
                    <a:pt x="1" y="1041"/>
                    <a:pt x="297" y="1341"/>
                    <a:pt x="665" y="1341"/>
                  </a:cubicBezTo>
                  <a:cubicBezTo>
                    <a:pt x="668" y="1341"/>
                    <a:pt x="670" y="1341"/>
                    <a:pt x="672" y="1341"/>
                  </a:cubicBezTo>
                  <a:lnTo>
                    <a:pt x="5688" y="1341"/>
                  </a:lnTo>
                  <a:cubicBezTo>
                    <a:pt x="5701" y="1342"/>
                    <a:pt x="5714" y="1342"/>
                    <a:pt x="5727" y="1342"/>
                  </a:cubicBezTo>
                  <a:cubicBezTo>
                    <a:pt x="6095" y="1342"/>
                    <a:pt x="6397" y="1045"/>
                    <a:pt x="6397" y="671"/>
                  </a:cubicBezTo>
                  <a:cubicBezTo>
                    <a:pt x="6397" y="299"/>
                    <a:pt x="6093" y="1"/>
                    <a:pt x="57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5"/>
            <p:cNvSpPr/>
            <p:nvPr/>
          </p:nvSpPr>
          <p:spPr>
            <a:xfrm>
              <a:off x="845541" y="3831765"/>
              <a:ext cx="211042" cy="44458"/>
            </a:xfrm>
            <a:custGeom>
              <a:avLst/>
              <a:gdLst/>
              <a:ahLst/>
              <a:cxnLst/>
              <a:rect l="l" t="t" r="r" b="b"/>
              <a:pathLst>
                <a:path w="6361" h="1340" extrusionOk="0">
                  <a:moveTo>
                    <a:pt x="5694" y="1"/>
                  </a:moveTo>
                  <a:cubicBezTo>
                    <a:pt x="5692" y="1"/>
                    <a:pt x="5690" y="1"/>
                    <a:pt x="5688" y="1"/>
                  </a:cubicBezTo>
                  <a:lnTo>
                    <a:pt x="673" y="1"/>
                  </a:lnTo>
                  <a:cubicBezTo>
                    <a:pt x="302" y="1"/>
                    <a:pt x="0" y="301"/>
                    <a:pt x="2" y="672"/>
                  </a:cubicBezTo>
                  <a:cubicBezTo>
                    <a:pt x="0" y="1040"/>
                    <a:pt x="297" y="1340"/>
                    <a:pt x="664" y="1340"/>
                  </a:cubicBezTo>
                  <a:cubicBezTo>
                    <a:pt x="667" y="1340"/>
                    <a:pt x="670" y="1340"/>
                    <a:pt x="673" y="1340"/>
                  </a:cubicBezTo>
                  <a:lnTo>
                    <a:pt x="5688" y="1340"/>
                  </a:lnTo>
                  <a:cubicBezTo>
                    <a:pt x="6056" y="1340"/>
                    <a:pt x="6356" y="1042"/>
                    <a:pt x="6356" y="672"/>
                  </a:cubicBezTo>
                  <a:cubicBezTo>
                    <a:pt x="6361" y="303"/>
                    <a:pt x="6063" y="1"/>
                    <a:pt x="56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5"/>
            <p:cNvSpPr/>
            <p:nvPr/>
          </p:nvSpPr>
          <p:spPr>
            <a:xfrm>
              <a:off x="1169586" y="3876256"/>
              <a:ext cx="153015" cy="307920"/>
            </a:xfrm>
            <a:custGeom>
              <a:avLst/>
              <a:gdLst/>
              <a:ahLst/>
              <a:cxnLst/>
              <a:rect l="l" t="t" r="r" b="b"/>
              <a:pathLst>
                <a:path w="4612" h="9281" extrusionOk="0">
                  <a:moveTo>
                    <a:pt x="0" y="0"/>
                  </a:moveTo>
                  <a:lnTo>
                    <a:pt x="0" y="2583"/>
                  </a:lnTo>
                  <a:lnTo>
                    <a:pt x="0" y="5400"/>
                  </a:lnTo>
                  <a:lnTo>
                    <a:pt x="0" y="6827"/>
                  </a:lnTo>
                  <a:lnTo>
                    <a:pt x="0" y="7074"/>
                  </a:lnTo>
                  <a:lnTo>
                    <a:pt x="0" y="7444"/>
                  </a:lnTo>
                  <a:lnTo>
                    <a:pt x="0" y="9280"/>
                  </a:lnTo>
                  <a:lnTo>
                    <a:pt x="4611" y="9280"/>
                  </a:lnTo>
                  <a:lnTo>
                    <a:pt x="4611" y="8335"/>
                  </a:lnTo>
                  <a:lnTo>
                    <a:pt x="4611" y="8223"/>
                  </a:lnTo>
                  <a:lnTo>
                    <a:pt x="4611" y="7074"/>
                  </a:lnTo>
                  <a:lnTo>
                    <a:pt x="4611" y="6827"/>
                  </a:lnTo>
                  <a:lnTo>
                    <a:pt x="4611" y="6640"/>
                  </a:lnTo>
                  <a:lnTo>
                    <a:pt x="4611" y="6621"/>
                  </a:lnTo>
                  <a:lnTo>
                    <a:pt x="4611" y="5400"/>
                  </a:lnTo>
                  <a:lnTo>
                    <a:pt x="4611" y="4901"/>
                  </a:lnTo>
                  <a:lnTo>
                    <a:pt x="4611" y="3186"/>
                  </a:lnTo>
                  <a:lnTo>
                    <a:pt x="4611" y="2583"/>
                  </a:lnTo>
                  <a:lnTo>
                    <a:pt x="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5"/>
            <p:cNvSpPr/>
            <p:nvPr/>
          </p:nvSpPr>
          <p:spPr>
            <a:xfrm>
              <a:off x="874472" y="3876256"/>
              <a:ext cx="153081" cy="307920"/>
            </a:xfrm>
            <a:custGeom>
              <a:avLst/>
              <a:gdLst/>
              <a:ahLst/>
              <a:cxnLst/>
              <a:rect l="l" t="t" r="r" b="b"/>
              <a:pathLst>
                <a:path w="4614" h="9281" extrusionOk="0">
                  <a:moveTo>
                    <a:pt x="0" y="0"/>
                  </a:moveTo>
                  <a:lnTo>
                    <a:pt x="0" y="2583"/>
                  </a:lnTo>
                  <a:lnTo>
                    <a:pt x="0" y="5400"/>
                  </a:lnTo>
                  <a:lnTo>
                    <a:pt x="0" y="6827"/>
                  </a:lnTo>
                  <a:lnTo>
                    <a:pt x="0" y="7074"/>
                  </a:lnTo>
                  <a:lnTo>
                    <a:pt x="0" y="7444"/>
                  </a:lnTo>
                  <a:lnTo>
                    <a:pt x="0" y="9280"/>
                  </a:lnTo>
                  <a:lnTo>
                    <a:pt x="4613" y="9280"/>
                  </a:lnTo>
                  <a:lnTo>
                    <a:pt x="4613" y="8335"/>
                  </a:lnTo>
                  <a:lnTo>
                    <a:pt x="4613" y="8223"/>
                  </a:lnTo>
                  <a:lnTo>
                    <a:pt x="4613" y="7074"/>
                  </a:lnTo>
                  <a:lnTo>
                    <a:pt x="4613" y="6827"/>
                  </a:lnTo>
                  <a:lnTo>
                    <a:pt x="4613" y="6640"/>
                  </a:lnTo>
                  <a:lnTo>
                    <a:pt x="4613" y="6621"/>
                  </a:lnTo>
                  <a:lnTo>
                    <a:pt x="4613" y="5400"/>
                  </a:lnTo>
                  <a:lnTo>
                    <a:pt x="4613" y="4901"/>
                  </a:lnTo>
                  <a:lnTo>
                    <a:pt x="4613" y="3186"/>
                  </a:lnTo>
                  <a:lnTo>
                    <a:pt x="4613" y="2583"/>
                  </a:lnTo>
                  <a:lnTo>
                    <a:pt x="46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5"/>
            <p:cNvSpPr/>
            <p:nvPr/>
          </p:nvSpPr>
          <p:spPr>
            <a:xfrm>
              <a:off x="773214" y="4533767"/>
              <a:ext cx="648886" cy="26111"/>
            </a:xfrm>
            <a:custGeom>
              <a:avLst/>
              <a:gdLst/>
              <a:ahLst/>
              <a:cxnLst/>
              <a:rect l="l" t="t" r="r" b="b"/>
              <a:pathLst>
                <a:path w="19558" h="787" extrusionOk="0">
                  <a:moveTo>
                    <a:pt x="0" y="1"/>
                  </a:moveTo>
                  <a:lnTo>
                    <a:pt x="0" y="786"/>
                  </a:lnTo>
                  <a:lnTo>
                    <a:pt x="19558" y="786"/>
                  </a:lnTo>
                  <a:lnTo>
                    <a:pt x="1955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5"/>
            <p:cNvSpPr/>
            <p:nvPr/>
          </p:nvSpPr>
          <p:spPr>
            <a:xfrm>
              <a:off x="717542" y="4107105"/>
              <a:ext cx="55705" cy="497198"/>
            </a:xfrm>
            <a:custGeom>
              <a:avLst/>
              <a:gdLst/>
              <a:ahLst/>
              <a:cxnLst/>
              <a:rect l="l" t="t" r="r" b="b"/>
              <a:pathLst>
                <a:path w="1679" h="14986" extrusionOk="0">
                  <a:moveTo>
                    <a:pt x="0" y="1"/>
                  </a:moveTo>
                  <a:lnTo>
                    <a:pt x="0" y="14985"/>
                  </a:lnTo>
                  <a:lnTo>
                    <a:pt x="1678" y="14985"/>
                  </a:lnTo>
                  <a:lnTo>
                    <a:pt x="1678" y="13646"/>
                  </a:lnTo>
                  <a:lnTo>
                    <a:pt x="1678" y="12861"/>
                  </a:lnTo>
                  <a:lnTo>
                    <a:pt x="1678" y="2322"/>
                  </a:lnTo>
                  <a:lnTo>
                    <a:pt x="16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5"/>
            <p:cNvSpPr/>
            <p:nvPr/>
          </p:nvSpPr>
          <p:spPr>
            <a:xfrm>
              <a:off x="1422066" y="4107105"/>
              <a:ext cx="55705" cy="497198"/>
            </a:xfrm>
            <a:custGeom>
              <a:avLst/>
              <a:gdLst/>
              <a:ahLst/>
              <a:cxnLst/>
              <a:rect l="l" t="t" r="r" b="b"/>
              <a:pathLst>
                <a:path w="1679" h="14986" extrusionOk="0">
                  <a:moveTo>
                    <a:pt x="1" y="1"/>
                  </a:moveTo>
                  <a:lnTo>
                    <a:pt x="1" y="2322"/>
                  </a:lnTo>
                  <a:lnTo>
                    <a:pt x="1" y="12861"/>
                  </a:lnTo>
                  <a:lnTo>
                    <a:pt x="1" y="13646"/>
                  </a:lnTo>
                  <a:lnTo>
                    <a:pt x="1" y="14985"/>
                  </a:lnTo>
                  <a:lnTo>
                    <a:pt x="1679" y="14985"/>
                  </a:lnTo>
                  <a:lnTo>
                    <a:pt x="16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5"/>
            <p:cNvSpPr/>
            <p:nvPr/>
          </p:nvSpPr>
          <p:spPr>
            <a:xfrm>
              <a:off x="870192" y="3876256"/>
              <a:ext cx="161641" cy="635117"/>
            </a:xfrm>
            <a:custGeom>
              <a:avLst/>
              <a:gdLst/>
              <a:ahLst/>
              <a:cxnLst/>
              <a:rect l="l" t="t" r="r" b="b"/>
              <a:pathLst>
                <a:path w="4872" h="19143" extrusionOk="0">
                  <a:moveTo>
                    <a:pt x="0" y="0"/>
                  </a:moveTo>
                  <a:lnTo>
                    <a:pt x="0" y="16705"/>
                  </a:lnTo>
                  <a:cubicBezTo>
                    <a:pt x="2" y="18051"/>
                    <a:pt x="1092" y="19141"/>
                    <a:pt x="2438" y="19143"/>
                  </a:cubicBezTo>
                  <a:cubicBezTo>
                    <a:pt x="3780" y="19143"/>
                    <a:pt x="4872" y="18049"/>
                    <a:pt x="4872" y="16705"/>
                  </a:cubicBezTo>
                  <a:lnTo>
                    <a:pt x="4872" y="0"/>
                  </a:lnTo>
                  <a:lnTo>
                    <a:pt x="4611" y="0"/>
                  </a:lnTo>
                  <a:lnTo>
                    <a:pt x="4611" y="16705"/>
                  </a:lnTo>
                  <a:cubicBezTo>
                    <a:pt x="4611" y="17906"/>
                    <a:pt x="3637" y="18884"/>
                    <a:pt x="2438" y="18884"/>
                  </a:cubicBezTo>
                  <a:cubicBezTo>
                    <a:pt x="1235" y="18882"/>
                    <a:pt x="261" y="17908"/>
                    <a:pt x="261" y="16705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5"/>
            <p:cNvSpPr/>
            <p:nvPr/>
          </p:nvSpPr>
          <p:spPr>
            <a:xfrm>
              <a:off x="839204" y="3827485"/>
              <a:ext cx="220199" cy="53084"/>
            </a:xfrm>
            <a:custGeom>
              <a:avLst/>
              <a:gdLst/>
              <a:ahLst/>
              <a:cxnLst/>
              <a:rect l="l" t="t" r="r" b="b"/>
              <a:pathLst>
                <a:path w="6637" h="1600" extrusionOk="0">
                  <a:moveTo>
                    <a:pt x="828" y="260"/>
                  </a:moveTo>
                  <a:cubicBezTo>
                    <a:pt x="840" y="260"/>
                    <a:pt x="852" y="260"/>
                    <a:pt x="864" y="261"/>
                  </a:cubicBezTo>
                  <a:lnTo>
                    <a:pt x="5879" y="261"/>
                  </a:lnTo>
                  <a:cubicBezTo>
                    <a:pt x="5881" y="261"/>
                    <a:pt x="5883" y="261"/>
                    <a:pt x="5885" y="261"/>
                  </a:cubicBezTo>
                  <a:cubicBezTo>
                    <a:pt x="6026" y="261"/>
                    <a:pt x="6161" y="319"/>
                    <a:pt x="6262" y="418"/>
                  </a:cubicBezTo>
                  <a:cubicBezTo>
                    <a:pt x="6361" y="520"/>
                    <a:pt x="6415" y="656"/>
                    <a:pt x="6417" y="799"/>
                  </a:cubicBezTo>
                  <a:cubicBezTo>
                    <a:pt x="6417" y="1097"/>
                    <a:pt x="6175" y="1339"/>
                    <a:pt x="5879" y="1339"/>
                  </a:cubicBezTo>
                  <a:lnTo>
                    <a:pt x="864" y="1339"/>
                  </a:lnTo>
                  <a:cubicBezTo>
                    <a:pt x="852" y="1340"/>
                    <a:pt x="840" y="1340"/>
                    <a:pt x="828" y="1340"/>
                  </a:cubicBezTo>
                  <a:cubicBezTo>
                    <a:pt x="532" y="1340"/>
                    <a:pt x="288" y="1101"/>
                    <a:pt x="288" y="799"/>
                  </a:cubicBezTo>
                  <a:cubicBezTo>
                    <a:pt x="288" y="500"/>
                    <a:pt x="532" y="260"/>
                    <a:pt x="828" y="260"/>
                  </a:cubicBezTo>
                  <a:close/>
                  <a:moveTo>
                    <a:pt x="864" y="0"/>
                  </a:moveTo>
                  <a:cubicBezTo>
                    <a:pt x="541" y="0"/>
                    <a:pt x="249" y="195"/>
                    <a:pt x="125" y="493"/>
                  </a:cubicBezTo>
                  <a:cubicBezTo>
                    <a:pt x="1" y="793"/>
                    <a:pt x="67" y="1137"/>
                    <a:pt x="295" y="1365"/>
                  </a:cubicBezTo>
                  <a:cubicBezTo>
                    <a:pt x="444" y="1515"/>
                    <a:pt x="647" y="1600"/>
                    <a:pt x="858" y="1600"/>
                  </a:cubicBezTo>
                  <a:cubicBezTo>
                    <a:pt x="860" y="1600"/>
                    <a:pt x="862" y="1600"/>
                    <a:pt x="864" y="1600"/>
                  </a:cubicBezTo>
                  <a:lnTo>
                    <a:pt x="5879" y="1600"/>
                  </a:lnTo>
                  <a:cubicBezTo>
                    <a:pt x="6303" y="1578"/>
                    <a:pt x="6637" y="1227"/>
                    <a:pt x="6637" y="799"/>
                  </a:cubicBezTo>
                  <a:cubicBezTo>
                    <a:pt x="6637" y="373"/>
                    <a:pt x="6303" y="23"/>
                    <a:pt x="58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5"/>
            <p:cNvSpPr/>
            <p:nvPr/>
          </p:nvSpPr>
          <p:spPr>
            <a:xfrm>
              <a:off x="965179" y="3977580"/>
              <a:ext cx="62407" cy="8693"/>
            </a:xfrm>
            <a:custGeom>
              <a:avLst/>
              <a:gdLst/>
              <a:ahLst/>
              <a:cxnLst/>
              <a:rect l="l" t="t" r="r" b="b"/>
              <a:pathLst>
                <a:path w="1881" h="262" extrusionOk="0">
                  <a:moveTo>
                    <a:pt x="0" y="1"/>
                  </a:moveTo>
                  <a:lnTo>
                    <a:pt x="0" y="261"/>
                  </a:lnTo>
                  <a:lnTo>
                    <a:pt x="1881" y="261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5"/>
            <p:cNvSpPr/>
            <p:nvPr/>
          </p:nvSpPr>
          <p:spPr>
            <a:xfrm>
              <a:off x="965179" y="4034546"/>
              <a:ext cx="62407" cy="8626"/>
            </a:xfrm>
            <a:custGeom>
              <a:avLst/>
              <a:gdLst/>
              <a:ahLst/>
              <a:cxnLst/>
              <a:rect l="l" t="t" r="r" b="b"/>
              <a:pathLst>
                <a:path w="1881" h="260" extrusionOk="0">
                  <a:moveTo>
                    <a:pt x="0" y="1"/>
                  </a:moveTo>
                  <a:lnTo>
                    <a:pt x="0" y="259"/>
                  </a:lnTo>
                  <a:lnTo>
                    <a:pt x="1881" y="259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5"/>
            <p:cNvSpPr/>
            <p:nvPr/>
          </p:nvSpPr>
          <p:spPr>
            <a:xfrm>
              <a:off x="965179" y="4091611"/>
              <a:ext cx="62407" cy="8693"/>
            </a:xfrm>
            <a:custGeom>
              <a:avLst/>
              <a:gdLst/>
              <a:ahLst/>
              <a:cxnLst/>
              <a:rect l="l" t="t" r="r" b="b"/>
              <a:pathLst>
                <a:path w="1881" h="262" extrusionOk="0">
                  <a:moveTo>
                    <a:pt x="0" y="1"/>
                  </a:moveTo>
                  <a:lnTo>
                    <a:pt x="0" y="262"/>
                  </a:lnTo>
                  <a:lnTo>
                    <a:pt x="1881" y="262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5"/>
            <p:cNvSpPr/>
            <p:nvPr/>
          </p:nvSpPr>
          <p:spPr>
            <a:xfrm>
              <a:off x="965179" y="4148477"/>
              <a:ext cx="62407" cy="8693"/>
            </a:xfrm>
            <a:custGeom>
              <a:avLst/>
              <a:gdLst/>
              <a:ahLst/>
              <a:cxnLst/>
              <a:rect l="l" t="t" r="r" b="b"/>
              <a:pathLst>
                <a:path w="1881" h="262" extrusionOk="0">
                  <a:moveTo>
                    <a:pt x="0" y="1"/>
                  </a:moveTo>
                  <a:lnTo>
                    <a:pt x="0" y="261"/>
                  </a:lnTo>
                  <a:lnTo>
                    <a:pt x="1881" y="261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5"/>
            <p:cNvSpPr/>
            <p:nvPr/>
          </p:nvSpPr>
          <p:spPr>
            <a:xfrm>
              <a:off x="965179" y="4205509"/>
              <a:ext cx="62407" cy="8626"/>
            </a:xfrm>
            <a:custGeom>
              <a:avLst/>
              <a:gdLst/>
              <a:ahLst/>
              <a:cxnLst/>
              <a:rect l="l" t="t" r="r" b="b"/>
              <a:pathLst>
                <a:path w="1881" h="260" extrusionOk="0">
                  <a:moveTo>
                    <a:pt x="0" y="0"/>
                  </a:moveTo>
                  <a:lnTo>
                    <a:pt x="0" y="259"/>
                  </a:lnTo>
                  <a:lnTo>
                    <a:pt x="1881" y="259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5"/>
            <p:cNvSpPr/>
            <p:nvPr/>
          </p:nvSpPr>
          <p:spPr>
            <a:xfrm>
              <a:off x="903071" y="3950109"/>
              <a:ext cx="8659" cy="363990"/>
            </a:xfrm>
            <a:custGeom>
              <a:avLst/>
              <a:gdLst/>
              <a:ahLst/>
              <a:cxnLst/>
              <a:rect l="l" t="t" r="r" b="b"/>
              <a:pathLst>
                <a:path w="261" h="10971" extrusionOk="0">
                  <a:moveTo>
                    <a:pt x="0" y="1"/>
                  </a:moveTo>
                  <a:lnTo>
                    <a:pt x="0" y="3126"/>
                  </a:lnTo>
                  <a:lnTo>
                    <a:pt x="261" y="3126"/>
                  </a:lnTo>
                  <a:lnTo>
                    <a:pt x="261" y="1"/>
                  </a:lnTo>
                  <a:close/>
                  <a:moveTo>
                    <a:pt x="0" y="4171"/>
                  </a:moveTo>
                  <a:lnTo>
                    <a:pt x="0" y="4949"/>
                  </a:lnTo>
                  <a:lnTo>
                    <a:pt x="261" y="4949"/>
                  </a:lnTo>
                  <a:lnTo>
                    <a:pt x="261" y="4171"/>
                  </a:lnTo>
                  <a:close/>
                  <a:moveTo>
                    <a:pt x="0" y="8073"/>
                  </a:moveTo>
                  <a:lnTo>
                    <a:pt x="0" y="9114"/>
                  </a:lnTo>
                  <a:lnTo>
                    <a:pt x="261" y="9114"/>
                  </a:lnTo>
                  <a:lnTo>
                    <a:pt x="261" y="8073"/>
                  </a:lnTo>
                  <a:close/>
                  <a:moveTo>
                    <a:pt x="0" y="9896"/>
                  </a:moveTo>
                  <a:lnTo>
                    <a:pt x="0" y="10970"/>
                  </a:lnTo>
                  <a:lnTo>
                    <a:pt x="261" y="10970"/>
                  </a:lnTo>
                  <a:lnTo>
                    <a:pt x="261" y="98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5"/>
            <p:cNvSpPr/>
            <p:nvPr/>
          </p:nvSpPr>
          <p:spPr>
            <a:xfrm>
              <a:off x="1165239" y="3876256"/>
              <a:ext cx="161641" cy="635117"/>
            </a:xfrm>
            <a:custGeom>
              <a:avLst/>
              <a:gdLst/>
              <a:ahLst/>
              <a:cxnLst/>
              <a:rect l="l" t="t" r="r" b="b"/>
              <a:pathLst>
                <a:path w="4872" h="19143" extrusionOk="0">
                  <a:moveTo>
                    <a:pt x="0" y="0"/>
                  </a:moveTo>
                  <a:lnTo>
                    <a:pt x="0" y="16705"/>
                  </a:lnTo>
                  <a:cubicBezTo>
                    <a:pt x="2" y="18051"/>
                    <a:pt x="1092" y="19143"/>
                    <a:pt x="2439" y="19143"/>
                  </a:cubicBezTo>
                  <a:cubicBezTo>
                    <a:pt x="3780" y="19143"/>
                    <a:pt x="4872" y="18049"/>
                    <a:pt x="4872" y="16705"/>
                  </a:cubicBezTo>
                  <a:lnTo>
                    <a:pt x="4872" y="0"/>
                  </a:lnTo>
                  <a:lnTo>
                    <a:pt x="4613" y="0"/>
                  </a:lnTo>
                  <a:lnTo>
                    <a:pt x="4613" y="16705"/>
                  </a:lnTo>
                  <a:cubicBezTo>
                    <a:pt x="4613" y="17906"/>
                    <a:pt x="3637" y="18884"/>
                    <a:pt x="2439" y="18884"/>
                  </a:cubicBezTo>
                  <a:cubicBezTo>
                    <a:pt x="1237" y="18882"/>
                    <a:pt x="261" y="17908"/>
                    <a:pt x="261" y="16705"/>
                  </a:cubicBezTo>
                  <a:lnTo>
                    <a:pt x="26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5"/>
            <p:cNvSpPr/>
            <p:nvPr/>
          </p:nvSpPr>
          <p:spPr>
            <a:xfrm>
              <a:off x="1137636" y="3827485"/>
              <a:ext cx="220265" cy="53084"/>
            </a:xfrm>
            <a:custGeom>
              <a:avLst/>
              <a:gdLst/>
              <a:ahLst/>
              <a:cxnLst/>
              <a:rect l="l" t="t" r="r" b="b"/>
              <a:pathLst>
                <a:path w="6639" h="1600" extrusionOk="0">
                  <a:moveTo>
                    <a:pt x="5783" y="261"/>
                  </a:moveTo>
                  <a:cubicBezTo>
                    <a:pt x="6078" y="261"/>
                    <a:pt x="6317" y="503"/>
                    <a:pt x="6315" y="799"/>
                  </a:cubicBezTo>
                  <a:cubicBezTo>
                    <a:pt x="6315" y="1097"/>
                    <a:pt x="6075" y="1339"/>
                    <a:pt x="5777" y="1339"/>
                  </a:cubicBezTo>
                  <a:lnTo>
                    <a:pt x="761" y="1339"/>
                  </a:lnTo>
                  <a:cubicBezTo>
                    <a:pt x="618" y="1339"/>
                    <a:pt x="480" y="1283"/>
                    <a:pt x="377" y="1183"/>
                  </a:cubicBezTo>
                  <a:cubicBezTo>
                    <a:pt x="44" y="840"/>
                    <a:pt x="282" y="264"/>
                    <a:pt x="761" y="261"/>
                  </a:cubicBezTo>
                  <a:lnTo>
                    <a:pt x="5777" y="261"/>
                  </a:lnTo>
                  <a:cubicBezTo>
                    <a:pt x="5779" y="261"/>
                    <a:pt x="5781" y="261"/>
                    <a:pt x="5783" y="261"/>
                  </a:cubicBezTo>
                  <a:close/>
                  <a:moveTo>
                    <a:pt x="5783" y="0"/>
                  </a:moveTo>
                  <a:cubicBezTo>
                    <a:pt x="5781" y="0"/>
                    <a:pt x="5779" y="0"/>
                    <a:pt x="5777" y="0"/>
                  </a:cubicBezTo>
                  <a:lnTo>
                    <a:pt x="761" y="0"/>
                  </a:lnTo>
                  <a:cubicBezTo>
                    <a:pt x="335" y="23"/>
                    <a:pt x="1" y="373"/>
                    <a:pt x="1" y="799"/>
                  </a:cubicBezTo>
                  <a:cubicBezTo>
                    <a:pt x="1" y="1227"/>
                    <a:pt x="335" y="1578"/>
                    <a:pt x="761" y="1600"/>
                  </a:cubicBezTo>
                  <a:lnTo>
                    <a:pt x="5777" y="1600"/>
                  </a:lnTo>
                  <a:cubicBezTo>
                    <a:pt x="6099" y="1598"/>
                    <a:pt x="6390" y="1404"/>
                    <a:pt x="6515" y="1106"/>
                  </a:cubicBezTo>
                  <a:cubicBezTo>
                    <a:pt x="6639" y="808"/>
                    <a:pt x="6571" y="464"/>
                    <a:pt x="6343" y="234"/>
                  </a:cubicBezTo>
                  <a:cubicBezTo>
                    <a:pt x="6194" y="85"/>
                    <a:pt x="5994" y="0"/>
                    <a:pt x="57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5"/>
            <p:cNvSpPr/>
            <p:nvPr/>
          </p:nvSpPr>
          <p:spPr>
            <a:xfrm>
              <a:off x="1260160" y="3977580"/>
              <a:ext cx="62440" cy="8693"/>
            </a:xfrm>
            <a:custGeom>
              <a:avLst/>
              <a:gdLst/>
              <a:ahLst/>
              <a:cxnLst/>
              <a:rect l="l" t="t" r="r" b="b"/>
              <a:pathLst>
                <a:path w="1882" h="262" extrusionOk="0">
                  <a:moveTo>
                    <a:pt x="1" y="1"/>
                  </a:moveTo>
                  <a:lnTo>
                    <a:pt x="1" y="261"/>
                  </a:lnTo>
                  <a:lnTo>
                    <a:pt x="1881" y="261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5"/>
            <p:cNvSpPr/>
            <p:nvPr/>
          </p:nvSpPr>
          <p:spPr>
            <a:xfrm>
              <a:off x="1260160" y="4034546"/>
              <a:ext cx="62440" cy="8626"/>
            </a:xfrm>
            <a:custGeom>
              <a:avLst/>
              <a:gdLst/>
              <a:ahLst/>
              <a:cxnLst/>
              <a:rect l="l" t="t" r="r" b="b"/>
              <a:pathLst>
                <a:path w="1882" h="260" extrusionOk="0">
                  <a:moveTo>
                    <a:pt x="1" y="1"/>
                  </a:moveTo>
                  <a:lnTo>
                    <a:pt x="1" y="259"/>
                  </a:lnTo>
                  <a:lnTo>
                    <a:pt x="1881" y="259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5"/>
            <p:cNvSpPr/>
            <p:nvPr/>
          </p:nvSpPr>
          <p:spPr>
            <a:xfrm>
              <a:off x="1260160" y="4091611"/>
              <a:ext cx="62440" cy="8693"/>
            </a:xfrm>
            <a:custGeom>
              <a:avLst/>
              <a:gdLst/>
              <a:ahLst/>
              <a:cxnLst/>
              <a:rect l="l" t="t" r="r" b="b"/>
              <a:pathLst>
                <a:path w="1882" h="262" extrusionOk="0">
                  <a:moveTo>
                    <a:pt x="1" y="1"/>
                  </a:moveTo>
                  <a:lnTo>
                    <a:pt x="1" y="262"/>
                  </a:lnTo>
                  <a:lnTo>
                    <a:pt x="1881" y="262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5"/>
            <p:cNvSpPr/>
            <p:nvPr/>
          </p:nvSpPr>
          <p:spPr>
            <a:xfrm>
              <a:off x="1260160" y="4148477"/>
              <a:ext cx="62440" cy="8693"/>
            </a:xfrm>
            <a:custGeom>
              <a:avLst/>
              <a:gdLst/>
              <a:ahLst/>
              <a:cxnLst/>
              <a:rect l="l" t="t" r="r" b="b"/>
              <a:pathLst>
                <a:path w="1882" h="262" extrusionOk="0">
                  <a:moveTo>
                    <a:pt x="1" y="1"/>
                  </a:moveTo>
                  <a:lnTo>
                    <a:pt x="1" y="261"/>
                  </a:lnTo>
                  <a:lnTo>
                    <a:pt x="1881" y="261"/>
                  </a:lnTo>
                  <a:lnTo>
                    <a:pt x="188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5"/>
            <p:cNvSpPr/>
            <p:nvPr/>
          </p:nvSpPr>
          <p:spPr>
            <a:xfrm>
              <a:off x="1260160" y="4205509"/>
              <a:ext cx="62440" cy="8626"/>
            </a:xfrm>
            <a:custGeom>
              <a:avLst/>
              <a:gdLst/>
              <a:ahLst/>
              <a:cxnLst/>
              <a:rect l="l" t="t" r="r" b="b"/>
              <a:pathLst>
                <a:path w="1882" h="260" extrusionOk="0">
                  <a:moveTo>
                    <a:pt x="1" y="0"/>
                  </a:moveTo>
                  <a:lnTo>
                    <a:pt x="1" y="259"/>
                  </a:lnTo>
                  <a:lnTo>
                    <a:pt x="1881" y="259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5"/>
            <p:cNvSpPr/>
            <p:nvPr/>
          </p:nvSpPr>
          <p:spPr>
            <a:xfrm>
              <a:off x="1198185" y="3950109"/>
              <a:ext cx="8626" cy="363990"/>
            </a:xfrm>
            <a:custGeom>
              <a:avLst/>
              <a:gdLst/>
              <a:ahLst/>
              <a:cxnLst/>
              <a:rect l="l" t="t" r="r" b="b"/>
              <a:pathLst>
                <a:path w="260" h="10971" extrusionOk="0">
                  <a:moveTo>
                    <a:pt x="0" y="1"/>
                  </a:moveTo>
                  <a:lnTo>
                    <a:pt x="0" y="3126"/>
                  </a:lnTo>
                  <a:lnTo>
                    <a:pt x="259" y="3126"/>
                  </a:lnTo>
                  <a:lnTo>
                    <a:pt x="259" y="1"/>
                  </a:lnTo>
                  <a:close/>
                  <a:moveTo>
                    <a:pt x="0" y="4171"/>
                  </a:moveTo>
                  <a:lnTo>
                    <a:pt x="0" y="4949"/>
                  </a:lnTo>
                  <a:lnTo>
                    <a:pt x="259" y="4949"/>
                  </a:lnTo>
                  <a:lnTo>
                    <a:pt x="259" y="4171"/>
                  </a:lnTo>
                  <a:close/>
                  <a:moveTo>
                    <a:pt x="0" y="8073"/>
                  </a:moveTo>
                  <a:lnTo>
                    <a:pt x="0" y="9114"/>
                  </a:lnTo>
                  <a:lnTo>
                    <a:pt x="259" y="9114"/>
                  </a:lnTo>
                  <a:lnTo>
                    <a:pt x="259" y="8073"/>
                  </a:lnTo>
                  <a:close/>
                  <a:moveTo>
                    <a:pt x="0" y="9896"/>
                  </a:moveTo>
                  <a:lnTo>
                    <a:pt x="0" y="10970"/>
                  </a:lnTo>
                  <a:lnTo>
                    <a:pt x="259" y="10970"/>
                  </a:lnTo>
                  <a:lnTo>
                    <a:pt x="259" y="989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5"/>
            <p:cNvSpPr/>
            <p:nvPr/>
          </p:nvSpPr>
          <p:spPr>
            <a:xfrm>
              <a:off x="773214" y="4179830"/>
              <a:ext cx="650644" cy="8693"/>
            </a:xfrm>
            <a:custGeom>
              <a:avLst/>
              <a:gdLst/>
              <a:ahLst/>
              <a:cxnLst/>
              <a:rect l="l" t="t" r="r" b="b"/>
              <a:pathLst>
                <a:path w="19611" h="262" extrusionOk="0">
                  <a:moveTo>
                    <a:pt x="0" y="1"/>
                  </a:moveTo>
                  <a:lnTo>
                    <a:pt x="0" y="261"/>
                  </a:lnTo>
                  <a:lnTo>
                    <a:pt x="19611" y="261"/>
                  </a:lnTo>
                  <a:lnTo>
                    <a:pt x="196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5"/>
            <p:cNvSpPr/>
            <p:nvPr/>
          </p:nvSpPr>
          <p:spPr>
            <a:xfrm>
              <a:off x="713229" y="4102759"/>
              <a:ext cx="64298" cy="505824"/>
            </a:xfrm>
            <a:custGeom>
              <a:avLst/>
              <a:gdLst/>
              <a:ahLst/>
              <a:cxnLst/>
              <a:rect l="l" t="t" r="r" b="b"/>
              <a:pathLst>
                <a:path w="1938" h="15246" extrusionOk="0">
                  <a:moveTo>
                    <a:pt x="1679" y="263"/>
                  </a:moveTo>
                  <a:lnTo>
                    <a:pt x="1679" y="14987"/>
                  </a:lnTo>
                  <a:lnTo>
                    <a:pt x="260" y="14987"/>
                  </a:lnTo>
                  <a:lnTo>
                    <a:pt x="260" y="263"/>
                  </a:lnTo>
                  <a:close/>
                  <a:moveTo>
                    <a:pt x="1" y="0"/>
                  </a:moveTo>
                  <a:lnTo>
                    <a:pt x="1" y="15246"/>
                  </a:lnTo>
                  <a:lnTo>
                    <a:pt x="1938" y="15246"/>
                  </a:lnTo>
                  <a:lnTo>
                    <a:pt x="19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5"/>
            <p:cNvSpPr/>
            <p:nvPr/>
          </p:nvSpPr>
          <p:spPr>
            <a:xfrm>
              <a:off x="1417787" y="4102759"/>
              <a:ext cx="64331" cy="505824"/>
            </a:xfrm>
            <a:custGeom>
              <a:avLst/>
              <a:gdLst/>
              <a:ahLst/>
              <a:cxnLst/>
              <a:rect l="l" t="t" r="r" b="b"/>
              <a:pathLst>
                <a:path w="1939" h="15246" extrusionOk="0">
                  <a:moveTo>
                    <a:pt x="1678" y="263"/>
                  </a:moveTo>
                  <a:lnTo>
                    <a:pt x="1678" y="14987"/>
                  </a:lnTo>
                  <a:lnTo>
                    <a:pt x="261" y="14987"/>
                  </a:lnTo>
                  <a:lnTo>
                    <a:pt x="261" y="263"/>
                  </a:lnTo>
                  <a:close/>
                  <a:moveTo>
                    <a:pt x="1" y="0"/>
                  </a:moveTo>
                  <a:lnTo>
                    <a:pt x="1" y="15246"/>
                  </a:lnTo>
                  <a:lnTo>
                    <a:pt x="1939" y="15246"/>
                  </a:lnTo>
                  <a:lnTo>
                    <a:pt x="193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5"/>
            <p:cNvSpPr/>
            <p:nvPr/>
          </p:nvSpPr>
          <p:spPr>
            <a:xfrm>
              <a:off x="773214" y="4529421"/>
              <a:ext cx="648852" cy="8693"/>
            </a:xfrm>
            <a:custGeom>
              <a:avLst/>
              <a:gdLst/>
              <a:ahLst/>
              <a:cxnLst/>
              <a:rect l="l" t="t" r="r" b="b"/>
              <a:pathLst>
                <a:path w="19557" h="262" extrusionOk="0">
                  <a:moveTo>
                    <a:pt x="0" y="1"/>
                  </a:moveTo>
                  <a:lnTo>
                    <a:pt x="0" y="261"/>
                  </a:lnTo>
                  <a:lnTo>
                    <a:pt x="19556" y="261"/>
                  </a:lnTo>
                  <a:lnTo>
                    <a:pt x="1955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5"/>
            <p:cNvSpPr/>
            <p:nvPr/>
          </p:nvSpPr>
          <p:spPr>
            <a:xfrm>
              <a:off x="773214" y="4555499"/>
              <a:ext cx="648852" cy="8659"/>
            </a:xfrm>
            <a:custGeom>
              <a:avLst/>
              <a:gdLst/>
              <a:ahLst/>
              <a:cxnLst/>
              <a:rect l="l" t="t" r="r" b="b"/>
              <a:pathLst>
                <a:path w="19557" h="261" extrusionOk="0">
                  <a:moveTo>
                    <a:pt x="0" y="0"/>
                  </a:moveTo>
                  <a:lnTo>
                    <a:pt x="0" y="261"/>
                  </a:lnTo>
                  <a:lnTo>
                    <a:pt x="19556" y="261"/>
                  </a:lnTo>
                  <a:lnTo>
                    <a:pt x="1955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ruppo 105"/>
          <p:cNvGrpSpPr/>
          <p:nvPr/>
        </p:nvGrpSpPr>
        <p:grpSpPr>
          <a:xfrm>
            <a:off x="1290327" y="1040229"/>
            <a:ext cx="1574744" cy="1654512"/>
            <a:chOff x="6834965" y="1705215"/>
            <a:chExt cx="864365" cy="901199"/>
          </a:xfrm>
        </p:grpSpPr>
        <p:grpSp>
          <p:nvGrpSpPr>
            <p:cNvPr id="107" name="Google Shape;685;p37"/>
            <p:cNvGrpSpPr/>
            <p:nvPr/>
          </p:nvGrpSpPr>
          <p:grpSpPr>
            <a:xfrm>
              <a:off x="6834965" y="1705215"/>
              <a:ext cx="864365" cy="901199"/>
              <a:chOff x="4734775" y="4648700"/>
              <a:chExt cx="539150" cy="562125"/>
            </a:xfrm>
          </p:grpSpPr>
          <p:sp>
            <p:nvSpPr>
              <p:cNvPr id="109" name="Google Shape;686;p37"/>
              <p:cNvSpPr/>
              <p:nvPr/>
            </p:nvSpPr>
            <p:spPr>
              <a:xfrm>
                <a:off x="4922400" y="4732800"/>
                <a:ext cx="172525" cy="47802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9121" extrusionOk="0">
                    <a:moveTo>
                      <a:pt x="5879" y="0"/>
                    </a:moveTo>
                    <a:lnTo>
                      <a:pt x="5630" y="77"/>
                    </a:lnTo>
                    <a:cubicBezTo>
                      <a:pt x="5908" y="961"/>
                      <a:pt x="6131" y="1971"/>
                      <a:pt x="6300" y="3083"/>
                    </a:cubicBezTo>
                    <a:cubicBezTo>
                      <a:pt x="6424" y="3911"/>
                      <a:pt x="6516" y="4773"/>
                      <a:pt x="6572" y="5649"/>
                    </a:cubicBezTo>
                    <a:cubicBezTo>
                      <a:pt x="6618" y="6388"/>
                      <a:pt x="6642" y="7137"/>
                      <a:pt x="6642" y="7878"/>
                    </a:cubicBezTo>
                    <a:cubicBezTo>
                      <a:pt x="6642" y="8619"/>
                      <a:pt x="6618" y="9370"/>
                      <a:pt x="6572" y="10110"/>
                    </a:cubicBezTo>
                    <a:cubicBezTo>
                      <a:pt x="6516" y="10985"/>
                      <a:pt x="6424" y="11849"/>
                      <a:pt x="6300" y="12675"/>
                    </a:cubicBezTo>
                    <a:cubicBezTo>
                      <a:pt x="5731" y="16433"/>
                      <a:pt x="4544" y="18860"/>
                      <a:pt x="3280" y="18860"/>
                    </a:cubicBezTo>
                    <a:cubicBezTo>
                      <a:pt x="2016" y="18860"/>
                      <a:pt x="828" y="16433"/>
                      <a:pt x="258" y="12675"/>
                    </a:cubicBezTo>
                    <a:lnTo>
                      <a:pt x="1" y="12716"/>
                    </a:lnTo>
                    <a:cubicBezTo>
                      <a:pt x="602" y="16666"/>
                      <a:pt x="1857" y="19120"/>
                      <a:pt x="3280" y="19120"/>
                    </a:cubicBezTo>
                    <a:cubicBezTo>
                      <a:pt x="4702" y="19120"/>
                      <a:pt x="5959" y="16666"/>
                      <a:pt x="6557" y="12716"/>
                    </a:cubicBezTo>
                    <a:cubicBezTo>
                      <a:pt x="6683" y="11881"/>
                      <a:pt x="6777" y="11011"/>
                      <a:pt x="6831" y="10127"/>
                    </a:cubicBezTo>
                    <a:cubicBezTo>
                      <a:pt x="6879" y="9381"/>
                      <a:pt x="6901" y="8623"/>
                      <a:pt x="6901" y="7878"/>
                    </a:cubicBezTo>
                    <a:cubicBezTo>
                      <a:pt x="6901" y="7132"/>
                      <a:pt x="6879" y="6378"/>
                      <a:pt x="6831" y="5633"/>
                    </a:cubicBezTo>
                    <a:cubicBezTo>
                      <a:pt x="6777" y="4751"/>
                      <a:pt x="6685" y="3879"/>
                      <a:pt x="6557" y="3044"/>
                    </a:cubicBezTo>
                    <a:cubicBezTo>
                      <a:pt x="6387" y="1920"/>
                      <a:pt x="6158" y="896"/>
                      <a:pt x="58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87;p37"/>
              <p:cNvSpPr/>
              <p:nvPr/>
            </p:nvSpPr>
            <p:spPr>
              <a:xfrm>
                <a:off x="4913800" y="4873625"/>
                <a:ext cx="15050" cy="17705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7082" extrusionOk="0">
                    <a:moveTo>
                      <a:pt x="70" y="0"/>
                    </a:moveTo>
                    <a:cubicBezTo>
                      <a:pt x="23" y="741"/>
                      <a:pt x="1" y="1496"/>
                      <a:pt x="1" y="2245"/>
                    </a:cubicBezTo>
                    <a:cubicBezTo>
                      <a:pt x="1" y="2995"/>
                      <a:pt x="23" y="3751"/>
                      <a:pt x="70" y="4494"/>
                    </a:cubicBezTo>
                    <a:cubicBezTo>
                      <a:pt x="128" y="5373"/>
                      <a:pt x="219" y="6243"/>
                      <a:pt x="345" y="7081"/>
                    </a:cubicBezTo>
                    <a:lnTo>
                      <a:pt x="602" y="7040"/>
                    </a:lnTo>
                    <a:cubicBezTo>
                      <a:pt x="478" y="6214"/>
                      <a:pt x="386" y="5349"/>
                      <a:pt x="329" y="4477"/>
                    </a:cubicBezTo>
                    <a:cubicBezTo>
                      <a:pt x="283" y="3739"/>
                      <a:pt x="259" y="2986"/>
                      <a:pt x="259" y="2245"/>
                    </a:cubicBezTo>
                    <a:cubicBezTo>
                      <a:pt x="259" y="1504"/>
                      <a:pt x="283" y="755"/>
                      <a:pt x="329" y="16"/>
                    </a:cubicBezTo>
                    <a:lnTo>
                      <a:pt x="7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688;p37"/>
              <p:cNvSpPr/>
              <p:nvPr/>
            </p:nvSpPr>
            <p:spPr>
              <a:xfrm>
                <a:off x="4915550" y="4808900"/>
                <a:ext cx="13300" cy="6507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2603" extrusionOk="0">
                    <a:moveTo>
                      <a:pt x="275" y="0"/>
                    </a:moveTo>
                    <a:cubicBezTo>
                      <a:pt x="149" y="835"/>
                      <a:pt x="58" y="1707"/>
                      <a:pt x="0" y="2588"/>
                    </a:cubicBezTo>
                    <a:lnTo>
                      <a:pt x="259" y="2603"/>
                    </a:lnTo>
                    <a:cubicBezTo>
                      <a:pt x="316" y="1729"/>
                      <a:pt x="408" y="867"/>
                      <a:pt x="532" y="39"/>
                    </a:cubicBezTo>
                    <a:lnTo>
                      <a:pt x="27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689;p37"/>
              <p:cNvSpPr/>
              <p:nvPr/>
            </p:nvSpPr>
            <p:spPr>
              <a:xfrm>
                <a:off x="4922400" y="4648700"/>
                <a:ext cx="123000" cy="16115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6446" extrusionOk="0">
                    <a:moveTo>
                      <a:pt x="3280" y="0"/>
                    </a:moveTo>
                    <a:cubicBezTo>
                      <a:pt x="1857" y="0"/>
                      <a:pt x="602" y="2455"/>
                      <a:pt x="1" y="6406"/>
                    </a:cubicBezTo>
                    <a:lnTo>
                      <a:pt x="258" y="6446"/>
                    </a:lnTo>
                    <a:cubicBezTo>
                      <a:pt x="828" y="2686"/>
                      <a:pt x="2016" y="259"/>
                      <a:pt x="3280" y="259"/>
                    </a:cubicBezTo>
                    <a:cubicBezTo>
                      <a:pt x="3770" y="259"/>
                      <a:pt x="4245" y="617"/>
                      <a:pt x="4700" y="1320"/>
                    </a:cubicBezTo>
                    <a:lnTo>
                      <a:pt x="4920" y="1179"/>
                    </a:lnTo>
                    <a:cubicBezTo>
                      <a:pt x="4414" y="395"/>
                      <a:pt x="3862" y="0"/>
                      <a:pt x="32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690;p37"/>
              <p:cNvSpPr/>
              <p:nvPr/>
            </p:nvSpPr>
            <p:spPr>
              <a:xfrm>
                <a:off x="4742050" y="4789400"/>
                <a:ext cx="531875" cy="280775"/>
              </a:xfrm>
              <a:custGeom>
                <a:avLst/>
                <a:gdLst/>
                <a:ahLst/>
                <a:cxnLst/>
                <a:rect l="l" t="t" r="r" b="b"/>
                <a:pathLst>
                  <a:path w="21275" h="11231" extrusionOk="0">
                    <a:moveTo>
                      <a:pt x="3050" y="0"/>
                    </a:moveTo>
                    <a:cubicBezTo>
                      <a:pt x="1531" y="0"/>
                      <a:pt x="515" y="374"/>
                      <a:pt x="195" y="1109"/>
                    </a:cubicBezTo>
                    <a:cubicBezTo>
                      <a:pt x="1" y="1550"/>
                      <a:pt x="64" y="2080"/>
                      <a:pt x="379" y="2686"/>
                    </a:cubicBezTo>
                    <a:lnTo>
                      <a:pt x="611" y="2565"/>
                    </a:lnTo>
                    <a:cubicBezTo>
                      <a:pt x="333" y="2032"/>
                      <a:pt x="274" y="1577"/>
                      <a:pt x="434" y="1213"/>
                    </a:cubicBezTo>
                    <a:cubicBezTo>
                      <a:pt x="711" y="580"/>
                      <a:pt x="1643" y="259"/>
                      <a:pt x="3032" y="259"/>
                    </a:cubicBezTo>
                    <a:cubicBezTo>
                      <a:pt x="4161" y="259"/>
                      <a:pt x="5591" y="471"/>
                      <a:pt x="7215" y="899"/>
                    </a:cubicBezTo>
                    <a:lnTo>
                      <a:pt x="7310" y="927"/>
                    </a:lnTo>
                    <a:cubicBezTo>
                      <a:pt x="8373" y="1216"/>
                      <a:pt x="9419" y="1560"/>
                      <a:pt x="10444" y="1961"/>
                    </a:cubicBezTo>
                    <a:cubicBezTo>
                      <a:pt x="10896" y="2133"/>
                      <a:pt x="11364" y="2327"/>
                      <a:pt x="11841" y="2535"/>
                    </a:cubicBezTo>
                    <a:cubicBezTo>
                      <a:pt x="12546" y="2846"/>
                      <a:pt x="13226" y="3168"/>
                      <a:pt x="13856" y="3495"/>
                    </a:cubicBezTo>
                    <a:cubicBezTo>
                      <a:pt x="15217" y="4195"/>
                      <a:pt x="16440" y="4945"/>
                      <a:pt x="17494" y="5720"/>
                    </a:cubicBezTo>
                    <a:cubicBezTo>
                      <a:pt x="19833" y="7445"/>
                      <a:pt x="20976" y="9053"/>
                      <a:pt x="20554" y="10019"/>
                    </a:cubicBezTo>
                    <a:cubicBezTo>
                      <a:pt x="20284" y="10637"/>
                      <a:pt x="19362" y="10973"/>
                      <a:pt x="17945" y="10973"/>
                    </a:cubicBezTo>
                    <a:cubicBezTo>
                      <a:pt x="17896" y="10973"/>
                      <a:pt x="17847" y="10972"/>
                      <a:pt x="17798" y="10971"/>
                    </a:cubicBezTo>
                    <a:lnTo>
                      <a:pt x="17792" y="11230"/>
                    </a:lnTo>
                    <a:lnTo>
                      <a:pt x="17953" y="11230"/>
                    </a:lnTo>
                    <a:cubicBezTo>
                      <a:pt x="19496" y="11230"/>
                      <a:pt x="20475" y="10847"/>
                      <a:pt x="20792" y="10123"/>
                    </a:cubicBezTo>
                    <a:cubicBezTo>
                      <a:pt x="21274" y="9021"/>
                      <a:pt x="20128" y="7342"/>
                      <a:pt x="17648" y="5512"/>
                    </a:cubicBezTo>
                    <a:cubicBezTo>
                      <a:pt x="16583" y="4729"/>
                      <a:pt x="15348" y="3972"/>
                      <a:pt x="13975" y="3264"/>
                    </a:cubicBezTo>
                    <a:cubicBezTo>
                      <a:pt x="13340" y="2935"/>
                      <a:pt x="12657" y="2610"/>
                      <a:pt x="11947" y="2296"/>
                    </a:cubicBezTo>
                    <a:cubicBezTo>
                      <a:pt x="11466" y="2088"/>
                      <a:pt x="10991" y="1892"/>
                      <a:pt x="10538" y="1717"/>
                    </a:cubicBezTo>
                    <a:cubicBezTo>
                      <a:pt x="9535" y="1325"/>
                      <a:pt x="8513" y="986"/>
                      <a:pt x="7475" y="702"/>
                    </a:cubicBezTo>
                    <a:lnTo>
                      <a:pt x="7378" y="675"/>
                    </a:lnTo>
                    <a:cubicBezTo>
                      <a:pt x="5695" y="223"/>
                      <a:pt x="4222" y="0"/>
                      <a:pt x="30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691;p37"/>
              <p:cNvSpPr/>
              <p:nvPr/>
            </p:nvSpPr>
            <p:spPr>
              <a:xfrm>
                <a:off x="4788000" y="4896750"/>
                <a:ext cx="342625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13705" h="6690" extrusionOk="0">
                    <a:moveTo>
                      <a:pt x="180" y="0"/>
                    </a:moveTo>
                    <a:lnTo>
                      <a:pt x="1" y="189"/>
                    </a:lnTo>
                    <a:cubicBezTo>
                      <a:pt x="474" y="630"/>
                      <a:pt x="975" y="1043"/>
                      <a:pt x="1500" y="1424"/>
                    </a:cubicBezTo>
                    <a:cubicBezTo>
                      <a:pt x="2563" y="2208"/>
                      <a:pt x="3798" y="2964"/>
                      <a:pt x="5172" y="3674"/>
                    </a:cubicBezTo>
                    <a:cubicBezTo>
                      <a:pt x="5820" y="4008"/>
                      <a:pt x="6503" y="4335"/>
                      <a:pt x="7204" y="4642"/>
                    </a:cubicBezTo>
                    <a:cubicBezTo>
                      <a:pt x="7656" y="4839"/>
                      <a:pt x="8128" y="5034"/>
                      <a:pt x="8606" y="5219"/>
                    </a:cubicBezTo>
                    <a:cubicBezTo>
                      <a:pt x="9642" y="5623"/>
                      <a:pt x="10698" y="5970"/>
                      <a:pt x="11771" y="6262"/>
                    </a:cubicBezTo>
                    <a:cubicBezTo>
                      <a:pt x="12420" y="6437"/>
                      <a:pt x="13055" y="6582"/>
                      <a:pt x="13657" y="6689"/>
                    </a:cubicBezTo>
                    <a:lnTo>
                      <a:pt x="13704" y="6434"/>
                    </a:lnTo>
                    <a:cubicBezTo>
                      <a:pt x="13108" y="6326"/>
                      <a:pt x="12480" y="6185"/>
                      <a:pt x="11839" y="6011"/>
                    </a:cubicBezTo>
                    <a:cubicBezTo>
                      <a:pt x="10775" y="5722"/>
                      <a:pt x="9727" y="5378"/>
                      <a:pt x="8700" y="4976"/>
                    </a:cubicBezTo>
                    <a:cubicBezTo>
                      <a:pt x="8226" y="4793"/>
                      <a:pt x="7758" y="4599"/>
                      <a:pt x="7308" y="4403"/>
                    </a:cubicBezTo>
                    <a:cubicBezTo>
                      <a:pt x="6613" y="4098"/>
                      <a:pt x="5935" y="3775"/>
                      <a:pt x="5291" y="3443"/>
                    </a:cubicBezTo>
                    <a:cubicBezTo>
                      <a:pt x="3929" y="2741"/>
                      <a:pt x="2704" y="1991"/>
                      <a:pt x="1653" y="1216"/>
                    </a:cubicBezTo>
                    <a:cubicBezTo>
                      <a:pt x="1093" y="802"/>
                      <a:pt x="597" y="394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692;p37"/>
              <p:cNvSpPr/>
              <p:nvPr/>
            </p:nvSpPr>
            <p:spPr>
              <a:xfrm>
                <a:off x="4734825" y="4789350"/>
                <a:ext cx="53910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21564" h="11233" extrusionOk="0">
                    <a:moveTo>
                      <a:pt x="18247" y="260"/>
                    </a:moveTo>
                    <a:cubicBezTo>
                      <a:pt x="19634" y="260"/>
                      <a:pt x="20565" y="580"/>
                      <a:pt x="20843" y="1213"/>
                    </a:cubicBezTo>
                    <a:cubicBezTo>
                      <a:pt x="21265" y="2182"/>
                      <a:pt x="20122" y="3787"/>
                      <a:pt x="17783" y="5512"/>
                    </a:cubicBezTo>
                    <a:cubicBezTo>
                      <a:pt x="16732" y="6284"/>
                      <a:pt x="15508" y="7034"/>
                      <a:pt x="14145" y="7739"/>
                    </a:cubicBezTo>
                    <a:cubicBezTo>
                      <a:pt x="13515" y="8067"/>
                      <a:pt x="12835" y="8388"/>
                      <a:pt x="12130" y="8699"/>
                    </a:cubicBezTo>
                    <a:cubicBezTo>
                      <a:pt x="11675" y="8899"/>
                      <a:pt x="11205" y="9093"/>
                      <a:pt x="10733" y="9272"/>
                    </a:cubicBezTo>
                    <a:cubicBezTo>
                      <a:pt x="9708" y="9672"/>
                      <a:pt x="8662" y="10018"/>
                      <a:pt x="7599" y="10304"/>
                    </a:cubicBezTo>
                    <a:lnTo>
                      <a:pt x="7504" y="10333"/>
                    </a:lnTo>
                    <a:cubicBezTo>
                      <a:pt x="5879" y="10762"/>
                      <a:pt x="4449" y="10975"/>
                      <a:pt x="3320" y="10975"/>
                    </a:cubicBezTo>
                    <a:cubicBezTo>
                      <a:pt x="1932" y="10975"/>
                      <a:pt x="1000" y="10654"/>
                      <a:pt x="723" y="10019"/>
                    </a:cubicBezTo>
                    <a:cubicBezTo>
                      <a:pt x="298" y="9052"/>
                      <a:pt x="1441" y="7446"/>
                      <a:pt x="3780" y="5720"/>
                    </a:cubicBezTo>
                    <a:cubicBezTo>
                      <a:pt x="4828" y="4950"/>
                      <a:pt x="6052" y="4203"/>
                      <a:pt x="7418" y="3496"/>
                    </a:cubicBezTo>
                    <a:lnTo>
                      <a:pt x="7483" y="3462"/>
                    </a:lnTo>
                    <a:cubicBezTo>
                      <a:pt x="8102" y="3143"/>
                      <a:pt x="8757" y="2833"/>
                      <a:pt x="9435" y="2535"/>
                    </a:cubicBezTo>
                    <a:cubicBezTo>
                      <a:pt x="9873" y="2344"/>
                      <a:pt x="10330" y="2153"/>
                      <a:pt x="10827" y="1961"/>
                    </a:cubicBezTo>
                    <a:cubicBezTo>
                      <a:pt x="11854" y="1559"/>
                      <a:pt x="12902" y="1215"/>
                      <a:pt x="13966" y="927"/>
                    </a:cubicBezTo>
                    <a:cubicBezTo>
                      <a:pt x="15631" y="480"/>
                      <a:pt x="17096" y="260"/>
                      <a:pt x="18247" y="260"/>
                    </a:cubicBezTo>
                    <a:close/>
                    <a:moveTo>
                      <a:pt x="18227" y="1"/>
                    </a:moveTo>
                    <a:cubicBezTo>
                      <a:pt x="17054" y="1"/>
                      <a:pt x="15581" y="224"/>
                      <a:pt x="13898" y="677"/>
                    </a:cubicBezTo>
                    <a:cubicBezTo>
                      <a:pt x="12825" y="966"/>
                      <a:pt x="11769" y="1314"/>
                      <a:pt x="10733" y="1717"/>
                    </a:cubicBezTo>
                    <a:cubicBezTo>
                      <a:pt x="10231" y="1913"/>
                      <a:pt x="9774" y="2102"/>
                      <a:pt x="9331" y="2296"/>
                    </a:cubicBezTo>
                    <a:cubicBezTo>
                      <a:pt x="8626" y="2605"/>
                      <a:pt x="7945" y="2932"/>
                      <a:pt x="7299" y="3261"/>
                    </a:cubicBezTo>
                    <a:lnTo>
                      <a:pt x="7229" y="3300"/>
                    </a:lnTo>
                    <a:cubicBezTo>
                      <a:pt x="5877" y="4002"/>
                      <a:pt x="4666" y="4746"/>
                      <a:pt x="3627" y="5512"/>
                    </a:cubicBezTo>
                    <a:cubicBezTo>
                      <a:pt x="1147" y="7338"/>
                      <a:pt x="0" y="9021"/>
                      <a:pt x="484" y="10123"/>
                    </a:cubicBezTo>
                    <a:cubicBezTo>
                      <a:pt x="806" y="10858"/>
                      <a:pt x="1821" y="11232"/>
                      <a:pt x="3339" y="11232"/>
                    </a:cubicBezTo>
                    <a:cubicBezTo>
                      <a:pt x="4513" y="11232"/>
                      <a:pt x="5984" y="11009"/>
                      <a:pt x="7667" y="10558"/>
                    </a:cubicBezTo>
                    <a:lnTo>
                      <a:pt x="7764" y="10530"/>
                    </a:lnTo>
                    <a:cubicBezTo>
                      <a:pt x="8744" y="10266"/>
                      <a:pt x="9773" y="9924"/>
                      <a:pt x="10827" y="9515"/>
                    </a:cubicBezTo>
                    <a:cubicBezTo>
                      <a:pt x="11302" y="9333"/>
                      <a:pt x="11774" y="9137"/>
                      <a:pt x="12236" y="8938"/>
                    </a:cubicBezTo>
                    <a:cubicBezTo>
                      <a:pt x="12946" y="8624"/>
                      <a:pt x="13629" y="8301"/>
                      <a:pt x="14264" y="7970"/>
                    </a:cubicBezTo>
                    <a:cubicBezTo>
                      <a:pt x="15639" y="7260"/>
                      <a:pt x="16874" y="6502"/>
                      <a:pt x="17937" y="5720"/>
                    </a:cubicBezTo>
                    <a:cubicBezTo>
                      <a:pt x="20417" y="3894"/>
                      <a:pt x="21563" y="2211"/>
                      <a:pt x="21081" y="1109"/>
                    </a:cubicBezTo>
                    <a:cubicBezTo>
                      <a:pt x="20759" y="374"/>
                      <a:pt x="19744" y="1"/>
                      <a:pt x="182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93;p37"/>
              <p:cNvSpPr/>
              <p:nvPr/>
            </p:nvSpPr>
            <p:spPr>
              <a:xfrm>
                <a:off x="5025425" y="4676500"/>
                <a:ext cx="63725" cy="5725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2290" extrusionOk="0">
                    <a:moveTo>
                      <a:pt x="1231" y="0"/>
                    </a:moveTo>
                    <a:cubicBezTo>
                      <a:pt x="1048" y="0"/>
                      <a:pt x="862" y="44"/>
                      <a:pt x="688" y="138"/>
                    </a:cubicBezTo>
                    <a:cubicBezTo>
                      <a:pt x="230" y="391"/>
                      <a:pt x="0" y="920"/>
                      <a:pt x="130" y="1426"/>
                    </a:cubicBezTo>
                    <a:cubicBezTo>
                      <a:pt x="259" y="1932"/>
                      <a:pt x="714" y="2288"/>
                      <a:pt x="1237" y="2290"/>
                    </a:cubicBezTo>
                    <a:cubicBezTo>
                      <a:pt x="1241" y="2290"/>
                      <a:pt x="1246" y="2290"/>
                      <a:pt x="1250" y="2290"/>
                    </a:cubicBezTo>
                    <a:cubicBezTo>
                      <a:pt x="1373" y="2290"/>
                      <a:pt x="1495" y="2268"/>
                      <a:pt x="1611" y="2227"/>
                    </a:cubicBezTo>
                    <a:cubicBezTo>
                      <a:pt x="2242" y="2005"/>
                      <a:pt x="2548" y="1293"/>
                      <a:pt x="2279" y="682"/>
                    </a:cubicBezTo>
                    <a:cubicBezTo>
                      <a:pt x="2088" y="252"/>
                      <a:pt x="1668" y="0"/>
                      <a:pt x="12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4;p37"/>
              <p:cNvSpPr/>
              <p:nvPr/>
            </p:nvSpPr>
            <p:spPr>
              <a:xfrm>
                <a:off x="5021875" y="4673275"/>
                <a:ext cx="7090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2549" extrusionOk="0">
                    <a:moveTo>
                      <a:pt x="1382" y="256"/>
                    </a:moveTo>
                    <a:cubicBezTo>
                      <a:pt x="1880" y="256"/>
                      <a:pt x="2304" y="614"/>
                      <a:pt x="2385" y="1104"/>
                    </a:cubicBezTo>
                    <a:cubicBezTo>
                      <a:pt x="2469" y="1596"/>
                      <a:pt x="2181" y="2075"/>
                      <a:pt x="1709" y="2235"/>
                    </a:cubicBezTo>
                    <a:cubicBezTo>
                      <a:pt x="1602" y="2271"/>
                      <a:pt x="1491" y="2289"/>
                      <a:pt x="1379" y="2289"/>
                    </a:cubicBezTo>
                    <a:cubicBezTo>
                      <a:pt x="914" y="2288"/>
                      <a:pt x="510" y="1973"/>
                      <a:pt x="394" y="1523"/>
                    </a:cubicBezTo>
                    <a:cubicBezTo>
                      <a:pt x="280" y="1073"/>
                      <a:pt x="484" y="603"/>
                      <a:pt x="892" y="380"/>
                    </a:cubicBezTo>
                    <a:cubicBezTo>
                      <a:pt x="1041" y="298"/>
                      <a:pt x="1208" y="257"/>
                      <a:pt x="1379" y="256"/>
                    </a:cubicBezTo>
                    <a:cubicBezTo>
                      <a:pt x="1380" y="256"/>
                      <a:pt x="1381" y="256"/>
                      <a:pt x="1382" y="256"/>
                    </a:cubicBezTo>
                    <a:close/>
                    <a:moveTo>
                      <a:pt x="1369" y="0"/>
                    </a:moveTo>
                    <a:cubicBezTo>
                      <a:pt x="1166" y="0"/>
                      <a:pt x="960" y="49"/>
                      <a:pt x="767" y="152"/>
                    </a:cubicBezTo>
                    <a:cubicBezTo>
                      <a:pt x="256" y="433"/>
                      <a:pt x="1" y="1022"/>
                      <a:pt x="144" y="1588"/>
                    </a:cubicBezTo>
                    <a:cubicBezTo>
                      <a:pt x="289" y="2151"/>
                      <a:pt x="796" y="2548"/>
                      <a:pt x="1379" y="2548"/>
                    </a:cubicBezTo>
                    <a:cubicBezTo>
                      <a:pt x="1383" y="2548"/>
                      <a:pt x="1388" y="2548"/>
                      <a:pt x="1393" y="2548"/>
                    </a:cubicBezTo>
                    <a:cubicBezTo>
                      <a:pt x="1530" y="2548"/>
                      <a:pt x="1666" y="2524"/>
                      <a:pt x="1794" y="2478"/>
                    </a:cubicBezTo>
                    <a:cubicBezTo>
                      <a:pt x="2494" y="2231"/>
                      <a:pt x="2835" y="1441"/>
                      <a:pt x="2535" y="761"/>
                    </a:cubicBezTo>
                    <a:cubicBezTo>
                      <a:pt x="2325" y="281"/>
                      <a:pt x="1857" y="0"/>
                      <a:pt x="1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695;p37"/>
              <p:cNvSpPr/>
              <p:nvPr/>
            </p:nvSpPr>
            <p:spPr>
              <a:xfrm>
                <a:off x="5129225" y="5036750"/>
                <a:ext cx="57825" cy="58175"/>
              </a:xfrm>
              <a:custGeom>
                <a:avLst/>
                <a:gdLst/>
                <a:ahLst/>
                <a:cxnLst/>
                <a:rect l="l" t="t" r="r" b="b"/>
                <a:pathLst>
                  <a:path w="2313" h="2327" extrusionOk="0">
                    <a:moveTo>
                      <a:pt x="1161" y="0"/>
                    </a:moveTo>
                    <a:cubicBezTo>
                      <a:pt x="605" y="0"/>
                      <a:pt x="122" y="403"/>
                      <a:pt x="32" y="962"/>
                    </a:cubicBezTo>
                    <a:cubicBezTo>
                      <a:pt x="21" y="1026"/>
                      <a:pt x="14" y="1091"/>
                      <a:pt x="14" y="1156"/>
                    </a:cubicBezTo>
                    <a:cubicBezTo>
                      <a:pt x="1" y="1788"/>
                      <a:pt x="503" y="2312"/>
                      <a:pt x="1135" y="2326"/>
                    </a:cubicBezTo>
                    <a:cubicBezTo>
                      <a:pt x="1144" y="2326"/>
                      <a:pt x="1152" y="2326"/>
                      <a:pt x="1160" y="2326"/>
                    </a:cubicBezTo>
                    <a:cubicBezTo>
                      <a:pt x="1783" y="2326"/>
                      <a:pt x="2292" y="1829"/>
                      <a:pt x="2305" y="1205"/>
                    </a:cubicBezTo>
                    <a:cubicBezTo>
                      <a:pt x="2307" y="1188"/>
                      <a:pt x="2307" y="1173"/>
                      <a:pt x="2307" y="1156"/>
                    </a:cubicBezTo>
                    <a:cubicBezTo>
                      <a:pt x="2312" y="556"/>
                      <a:pt x="1856" y="55"/>
                      <a:pt x="1260" y="4"/>
                    </a:cubicBezTo>
                    <a:cubicBezTo>
                      <a:pt x="1227" y="1"/>
                      <a:pt x="1194" y="0"/>
                      <a:pt x="116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696;p37"/>
              <p:cNvSpPr/>
              <p:nvPr/>
            </p:nvSpPr>
            <p:spPr>
              <a:xfrm>
                <a:off x="5126350" y="5033500"/>
                <a:ext cx="63925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562" extrusionOk="0">
                    <a:moveTo>
                      <a:pt x="1274" y="269"/>
                    </a:moveTo>
                    <a:cubicBezTo>
                      <a:pt x="1275" y="269"/>
                      <a:pt x="1276" y="269"/>
                      <a:pt x="1278" y="269"/>
                    </a:cubicBezTo>
                    <a:cubicBezTo>
                      <a:pt x="1838" y="269"/>
                      <a:pt x="2291" y="724"/>
                      <a:pt x="2293" y="1284"/>
                    </a:cubicBezTo>
                    <a:cubicBezTo>
                      <a:pt x="2293" y="1298"/>
                      <a:pt x="2293" y="1311"/>
                      <a:pt x="2291" y="1327"/>
                    </a:cubicBezTo>
                    <a:cubicBezTo>
                      <a:pt x="2279" y="1880"/>
                      <a:pt x="1826" y="2320"/>
                      <a:pt x="1276" y="2320"/>
                    </a:cubicBezTo>
                    <a:cubicBezTo>
                      <a:pt x="1268" y="2320"/>
                      <a:pt x="1261" y="2320"/>
                      <a:pt x="1254" y="2320"/>
                    </a:cubicBezTo>
                    <a:cubicBezTo>
                      <a:pt x="693" y="2309"/>
                      <a:pt x="247" y="1844"/>
                      <a:pt x="259" y="1284"/>
                    </a:cubicBezTo>
                    <a:cubicBezTo>
                      <a:pt x="259" y="1226"/>
                      <a:pt x="266" y="1170"/>
                      <a:pt x="276" y="1114"/>
                    </a:cubicBezTo>
                    <a:cubicBezTo>
                      <a:pt x="359" y="626"/>
                      <a:pt x="780" y="269"/>
                      <a:pt x="1274" y="269"/>
                    </a:cubicBezTo>
                    <a:close/>
                    <a:moveTo>
                      <a:pt x="1278" y="0"/>
                    </a:moveTo>
                    <a:cubicBezTo>
                      <a:pt x="658" y="0"/>
                      <a:pt x="122" y="448"/>
                      <a:pt x="19" y="1069"/>
                    </a:cubicBezTo>
                    <a:cubicBezTo>
                      <a:pt x="7" y="1141"/>
                      <a:pt x="0" y="1212"/>
                      <a:pt x="0" y="1286"/>
                    </a:cubicBezTo>
                    <a:cubicBezTo>
                      <a:pt x="0" y="1991"/>
                      <a:pt x="572" y="2562"/>
                      <a:pt x="1278" y="2562"/>
                    </a:cubicBezTo>
                    <a:cubicBezTo>
                      <a:pt x="1962" y="2562"/>
                      <a:pt x="2523" y="2025"/>
                      <a:pt x="2550" y="1352"/>
                    </a:cubicBezTo>
                    <a:cubicBezTo>
                      <a:pt x="2553" y="1330"/>
                      <a:pt x="2553" y="1310"/>
                      <a:pt x="2553" y="1286"/>
                    </a:cubicBezTo>
                    <a:cubicBezTo>
                      <a:pt x="2557" y="620"/>
                      <a:pt x="2049" y="63"/>
                      <a:pt x="1387" y="5"/>
                    </a:cubicBezTo>
                    <a:cubicBezTo>
                      <a:pt x="1350" y="2"/>
                      <a:pt x="1314" y="0"/>
                      <a:pt x="12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697;p37"/>
              <p:cNvSpPr/>
              <p:nvPr/>
            </p:nvSpPr>
            <p:spPr>
              <a:xfrm>
                <a:off x="4737475" y="4850750"/>
                <a:ext cx="62350" cy="573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292" extrusionOk="0">
                    <a:moveTo>
                      <a:pt x="1279" y="1"/>
                    </a:moveTo>
                    <a:cubicBezTo>
                      <a:pt x="1278" y="1"/>
                      <a:pt x="1277" y="1"/>
                      <a:pt x="1276" y="1"/>
                    </a:cubicBezTo>
                    <a:cubicBezTo>
                      <a:pt x="1065" y="1"/>
                      <a:pt x="858" y="60"/>
                      <a:pt x="678" y="171"/>
                    </a:cubicBezTo>
                    <a:cubicBezTo>
                      <a:pt x="191" y="471"/>
                      <a:pt x="0" y="1084"/>
                      <a:pt x="230" y="1607"/>
                    </a:cubicBezTo>
                    <a:cubicBezTo>
                      <a:pt x="418" y="2031"/>
                      <a:pt x="835" y="2291"/>
                      <a:pt x="1279" y="2291"/>
                    </a:cubicBezTo>
                    <a:cubicBezTo>
                      <a:pt x="1383" y="2291"/>
                      <a:pt x="1488" y="2277"/>
                      <a:pt x="1593" y="2247"/>
                    </a:cubicBezTo>
                    <a:cubicBezTo>
                      <a:pt x="2143" y="2091"/>
                      <a:pt x="2494" y="1552"/>
                      <a:pt x="2414" y="985"/>
                    </a:cubicBezTo>
                    <a:cubicBezTo>
                      <a:pt x="2334" y="421"/>
                      <a:pt x="1850" y="1"/>
                      <a:pt x="12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698;p37"/>
              <p:cNvSpPr/>
              <p:nvPr/>
            </p:nvSpPr>
            <p:spPr>
              <a:xfrm>
                <a:off x="4734775" y="4847525"/>
                <a:ext cx="666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2664" h="2552" extrusionOk="0">
                    <a:moveTo>
                      <a:pt x="1388" y="259"/>
                    </a:moveTo>
                    <a:cubicBezTo>
                      <a:pt x="1799" y="259"/>
                      <a:pt x="2168" y="507"/>
                      <a:pt x="2326" y="886"/>
                    </a:cubicBezTo>
                    <a:cubicBezTo>
                      <a:pt x="2484" y="1266"/>
                      <a:pt x="2397" y="1703"/>
                      <a:pt x="2106" y="1996"/>
                    </a:cubicBezTo>
                    <a:cubicBezTo>
                      <a:pt x="1912" y="2191"/>
                      <a:pt x="1652" y="2295"/>
                      <a:pt x="1386" y="2295"/>
                    </a:cubicBezTo>
                    <a:cubicBezTo>
                      <a:pt x="1255" y="2295"/>
                      <a:pt x="1123" y="2270"/>
                      <a:pt x="997" y="2218"/>
                    </a:cubicBezTo>
                    <a:cubicBezTo>
                      <a:pt x="617" y="2059"/>
                      <a:pt x="369" y="1688"/>
                      <a:pt x="369" y="1278"/>
                    </a:cubicBezTo>
                    <a:cubicBezTo>
                      <a:pt x="367" y="923"/>
                      <a:pt x="551" y="593"/>
                      <a:pt x="854" y="411"/>
                    </a:cubicBezTo>
                    <a:cubicBezTo>
                      <a:pt x="1012" y="312"/>
                      <a:pt x="1196" y="259"/>
                      <a:pt x="1384" y="259"/>
                    </a:cubicBezTo>
                    <a:cubicBezTo>
                      <a:pt x="1385" y="259"/>
                      <a:pt x="1387" y="259"/>
                      <a:pt x="1388" y="259"/>
                    </a:cubicBezTo>
                    <a:close/>
                    <a:moveTo>
                      <a:pt x="1375" y="0"/>
                    </a:moveTo>
                    <a:cubicBezTo>
                      <a:pt x="1143" y="0"/>
                      <a:pt x="915" y="66"/>
                      <a:pt x="718" y="189"/>
                    </a:cubicBezTo>
                    <a:cubicBezTo>
                      <a:pt x="231" y="487"/>
                      <a:pt x="1" y="1073"/>
                      <a:pt x="156" y="1623"/>
                    </a:cubicBezTo>
                    <a:cubicBezTo>
                      <a:pt x="310" y="2172"/>
                      <a:pt x="811" y="2552"/>
                      <a:pt x="1380" y="2552"/>
                    </a:cubicBezTo>
                    <a:cubicBezTo>
                      <a:pt x="1381" y="2552"/>
                      <a:pt x="1383" y="2552"/>
                      <a:pt x="1384" y="2552"/>
                    </a:cubicBezTo>
                    <a:cubicBezTo>
                      <a:pt x="1736" y="2552"/>
                      <a:pt x="2072" y="2407"/>
                      <a:pt x="2312" y="2151"/>
                    </a:cubicBezTo>
                    <a:cubicBezTo>
                      <a:pt x="2537" y="1916"/>
                      <a:pt x="2663" y="1603"/>
                      <a:pt x="2661" y="1278"/>
                    </a:cubicBezTo>
                    <a:cubicBezTo>
                      <a:pt x="2661" y="571"/>
                      <a:pt x="2089" y="0"/>
                      <a:pt x="1384" y="0"/>
                    </a:cubicBezTo>
                    <a:cubicBezTo>
                      <a:pt x="1381" y="0"/>
                      <a:pt x="1378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8" name="Ovale 107"/>
            <p:cNvSpPr/>
            <p:nvPr/>
          </p:nvSpPr>
          <p:spPr>
            <a:xfrm>
              <a:off x="7194943" y="2075073"/>
              <a:ext cx="161883" cy="161883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4"/>
          <p:cNvSpPr txBox="1">
            <a:spLocks noGrp="1"/>
          </p:cNvSpPr>
          <p:nvPr>
            <p:ph type="title"/>
          </p:nvPr>
        </p:nvSpPr>
        <p:spPr>
          <a:xfrm>
            <a:off x="1678288" y="1063075"/>
            <a:ext cx="5787600" cy="19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it-IT" sz="2400" b="1" dirty="0">
                <a:solidFill>
                  <a:schemeClr val="accent6"/>
                </a:solidFill>
              </a:rPr>
              <a:t>La materia è tutto ciò che ha una massa e che occupa uno spazio.</a:t>
            </a:r>
            <a:endParaRPr lang="it-IT" sz="2400" dirty="0">
              <a:solidFill>
                <a:schemeClr val="accent6"/>
              </a:solidFill>
            </a:endParaRPr>
          </a:p>
        </p:txBody>
      </p:sp>
      <p:grpSp>
        <p:nvGrpSpPr>
          <p:cNvPr id="398" name="Google Shape;398;p34"/>
          <p:cNvGrpSpPr/>
          <p:nvPr/>
        </p:nvGrpSpPr>
        <p:grpSpPr>
          <a:xfrm>
            <a:off x="713232" y="3089235"/>
            <a:ext cx="1049358" cy="1519375"/>
            <a:chOff x="882383" y="3027037"/>
            <a:chExt cx="1092285" cy="1581529"/>
          </a:xfrm>
        </p:grpSpPr>
        <p:sp>
          <p:nvSpPr>
            <p:cNvPr id="399" name="Google Shape;399;p34"/>
            <p:cNvSpPr/>
            <p:nvPr/>
          </p:nvSpPr>
          <p:spPr>
            <a:xfrm>
              <a:off x="975825" y="3846000"/>
              <a:ext cx="905400" cy="600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0" name="Google Shape;400;p34"/>
            <p:cNvGrpSpPr/>
            <p:nvPr/>
          </p:nvGrpSpPr>
          <p:grpSpPr>
            <a:xfrm>
              <a:off x="882383" y="3027037"/>
              <a:ext cx="1092285" cy="1581529"/>
              <a:chOff x="1010500" y="2451025"/>
              <a:chExt cx="509200" cy="737275"/>
            </a:xfrm>
          </p:grpSpPr>
          <p:sp>
            <p:nvSpPr>
              <p:cNvPr id="401" name="Google Shape;401;p34"/>
              <p:cNvSpPr/>
              <p:nvPr/>
            </p:nvSpPr>
            <p:spPr>
              <a:xfrm>
                <a:off x="1208700" y="2454125"/>
                <a:ext cx="112150" cy="61375"/>
              </a:xfrm>
              <a:custGeom>
                <a:avLst/>
                <a:gdLst/>
                <a:ahLst/>
                <a:cxnLst/>
                <a:rect l="l" t="t" r="r" b="b"/>
                <a:pathLst>
                  <a:path w="4486" h="2455" extrusionOk="0">
                    <a:moveTo>
                      <a:pt x="0" y="1"/>
                    </a:moveTo>
                    <a:lnTo>
                      <a:pt x="0" y="2454"/>
                    </a:lnTo>
                    <a:lnTo>
                      <a:pt x="4485" y="2454"/>
                    </a:lnTo>
                    <a:lnTo>
                      <a:pt x="448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4"/>
              <p:cNvSpPr/>
              <p:nvPr/>
            </p:nvSpPr>
            <p:spPr>
              <a:xfrm>
                <a:off x="1346950" y="2981100"/>
                <a:ext cx="27575" cy="2645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058" extrusionOk="0">
                    <a:moveTo>
                      <a:pt x="530" y="0"/>
                    </a:moveTo>
                    <a:cubicBezTo>
                      <a:pt x="240" y="0"/>
                      <a:pt x="3" y="236"/>
                      <a:pt x="2" y="527"/>
                    </a:cubicBezTo>
                    <a:cubicBezTo>
                      <a:pt x="0" y="740"/>
                      <a:pt x="129" y="934"/>
                      <a:pt x="327" y="1016"/>
                    </a:cubicBezTo>
                    <a:cubicBezTo>
                      <a:pt x="393" y="1044"/>
                      <a:pt x="463" y="1057"/>
                      <a:pt x="532" y="1057"/>
                    </a:cubicBezTo>
                    <a:cubicBezTo>
                      <a:pt x="669" y="1057"/>
                      <a:pt x="803" y="1004"/>
                      <a:pt x="904" y="903"/>
                    </a:cubicBezTo>
                    <a:cubicBezTo>
                      <a:pt x="1055" y="753"/>
                      <a:pt x="1102" y="525"/>
                      <a:pt x="1020" y="327"/>
                    </a:cubicBezTo>
                    <a:cubicBezTo>
                      <a:pt x="939" y="130"/>
                      <a:pt x="746" y="0"/>
                      <a:pt x="533" y="0"/>
                    </a:cubicBezTo>
                    <a:cubicBezTo>
                      <a:pt x="532" y="0"/>
                      <a:pt x="531" y="0"/>
                      <a:pt x="5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4"/>
              <p:cNvSpPr/>
              <p:nvPr/>
            </p:nvSpPr>
            <p:spPr>
              <a:xfrm>
                <a:off x="1406775" y="2935175"/>
                <a:ext cx="27550" cy="26500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060" extrusionOk="0">
                    <a:moveTo>
                      <a:pt x="533" y="1"/>
                    </a:moveTo>
                    <a:cubicBezTo>
                      <a:pt x="532" y="1"/>
                      <a:pt x="530" y="1"/>
                      <a:pt x="529" y="1"/>
                    </a:cubicBezTo>
                    <a:cubicBezTo>
                      <a:pt x="237" y="2"/>
                      <a:pt x="1" y="240"/>
                      <a:pt x="2" y="532"/>
                    </a:cubicBezTo>
                    <a:cubicBezTo>
                      <a:pt x="4" y="745"/>
                      <a:pt x="132" y="938"/>
                      <a:pt x="331" y="1020"/>
                    </a:cubicBezTo>
                    <a:cubicBezTo>
                      <a:pt x="396" y="1047"/>
                      <a:pt x="464" y="1060"/>
                      <a:pt x="531" y="1060"/>
                    </a:cubicBezTo>
                    <a:cubicBezTo>
                      <a:pt x="670" y="1060"/>
                      <a:pt x="805" y="1005"/>
                      <a:pt x="907" y="903"/>
                    </a:cubicBezTo>
                    <a:cubicBezTo>
                      <a:pt x="1058" y="751"/>
                      <a:pt x="1101" y="524"/>
                      <a:pt x="1020" y="326"/>
                    </a:cubicBezTo>
                    <a:cubicBezTo>
                      <a:pt x="937" y="129"/>
                      <a:pt x="746" y="1"/>
                      <a:pt x="5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4"/>
              <p:cNvSpPr/>
              <p:nvPr/>
            </p:nvSpPr>
            <p:spPr>
              <a:xfrm>
                <a:off x="1038550" y="2847800"/>
                <a:ext cx="452975" cy="312325"/>
              </a:xfrm>
              <a:custGeom>
                <a:avLst/>
                <a:gdLst/>
                <a:ahLst/>
                <a:cxnLst/>
                <a:rect l="l" t="t" r="r" b="b"/>
                <a:pathLst>
                  <a:path w="18119" h="12493" extrusionOk="0">
                    <a:moveTo>
                      <a:pt x="15255" y="3495"/>
                    </a:moveTo>
                    <a:cubicBezTo>
                      <a:pt x="15528" y="3495"/>
                      <a:pt x="15789" y="3707"/>
                      <a:pt x="15788" y="4027"/>
                    </a:cubicBezTo>
                    <a:cubicBezTo>
                      <a:pt x="15787" y="4318"/>
                      <a:pt x="15550" y="4554"/>
                      <a:pt x="15258" y="4554"/>
                    </a:cubicBezTo>
                    <a:cubicBezTo>
                      <a:pt x="14787" y="4554"/>
                      <a:pt x="14550" y="3983"/>
                      <a:pt x="14885" y="3651"/>
                    </a:cubicBezTo>
                    <a:cubicBezTo>
                      <a:pt x="14992" y="3543"/>
                      <a:pt x="15125" y="3495"/>
                      <a:pt x="15255" y="3495"/>
                    </a:cubicBezTo>
                    <a:close/>
                    <a:moveTo>
                      <a:pt x="12862" y="5325"/>
                    </a:moveTo>
                    <a:cubicBezTo>
                      <a:pt x="13136" y="5325"/>
                      <a:pt x="13398" y="5538"/>
                      <a:pt x="13397" y="5859"/>
                    </a:cubicBezTo>
                    <a:cubicBezTo>
                      <a:pt x="13397" y="6151"/>
                      <a:pt x="13161" y="6387"/>
                      <a:pt x="12869" y="6387"/>
                    </a:cubicBezTo>
                    <a:cubicBezTo>
                      <a:pt x="12868" y="6387"/>
                      <a:pt x="12868" y="6387"/>
                      <a:pt x="12867" y="6387"/>
                    </a:cubicBezTo>
                    <a:cubicBezTo>
                      <a:pt x="12394" y="6387"/>
                      <a:pt x="12157" y="5816"/>
                      <a:pt x="12491" y="5481"/>
                    </a:cubicBezTo>
                    <a:cubicBezTo>
                      <a:pt x="12599" y="5373"/>
                      <a:pt x="12732" y="5325"/>
                      <a:pt x="12862" y="5325"/>
                    </a:cubicBezTo>
                    <a:close/>
                    <a:moveTo>
                      <a:pt x="17449" y="1"/>
                    </a:moveTo>
                    <a:cubicBezTo>
                      <a:pt x="17032" y="301"/>
                      <a:pt x="13428" y="538"/>
                      <a:pt x="9047" y="538"/>
                    </a:cubicBezTo>
                    <a:cubicBezTo>
                      <a:pt x="6162" y="538"/>
                      <a:pt x="3614" y="435"/>
                      <a:pt x="2092" y="282"/>
                    </a:cubicBezTo>
                    <a:cubicBezTo>
                      <a:pt x="1339" y="203"/>
                      <a:pt x="835" y="114"/>
                      <a:pt x="667" y="17"/>
                    </a:cubicBezTo>
                    <a:cubicBezTo>
                      <a:pt x="227" y="1102"/>
                      <a:pt x="0" y="2264"/>
                      <a:pt x="3" y="3436"/>
                    </a:cubicBezTo>
                    <a:cubicBezTo>
                      <a:pt x="3" y="8429"/>
                      <a:pt x="4068" y="12492"/>
                      <a:pt x="9061" y="12492"/>
                    </a:cubicBezTo>
                    <a:cubicBezTo>
                      <a:pt x="14054" y="12492"/>
                      <a:pt x="18117" y="8429"/>
                      <a:pt x="18117" y="3436"/>
                    </a:cubicBezTo>
                    <a:cubicBezTo>
                      <a:pt x="18119" y="2258"/>
                      <a:pt x="17893" y="1092"/>
                      <a:pt x="174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4"/>
              <p:cNvSpPr/>
              <p:nvPr/>
            </p:nvSpPr>
            <p:spPr>
              <a:xfrm>
                <a:off x="1185675" y="2515500"/>
                <a:ext cx="158950" cy="34450"/>
              </a:xfrm>
              <a:custGeom>
                <a:avLst/>
                <a:gdLst/>
                <a:ahLst/>
                <a:cxnLst/>
                <a:rect l="l" t="t" r="r" b="b"/>
                <a:pathLst>
                  <a:path w="6358" h="1378" extrusionOk="0">
                    <a:moveTo>
                      <a:pt x="656" y="1"/>
                    </a:moveTo>
                    <a:cubicBezTo>
                      <a:pt x="288" y="18"/>
                      <a:pt x="0" y="322"/>
                      <a:pt x="0" y="688"/>
                    </a:cubicBezTo>
                    <a:cubicBezTo>
                      <a:pt x="0" y="1056"/>
                      <a:pt x="288" y="1358"/>
                      <a:pt x="656" y="1377"/>
                    </a:cubicBezTo>
                    <a:lnTo>
                      <a:pt x="5670" y="1377"/>
                    </a:lnTo>
                    <a:cubicBezTo>
                      <a:pt x="5853" y="1377"/>
                      <a:pt x="6028" y="1306"/>
                      <a:pt x="6158" y="1177"/>
                    </a:cubicBezTo>
                    <a:cubicBezTo>
                      <a:pt x="6285" y="1046"/>
                      <a:pt x="6358" y="871"/>
                      <a:pt x="6358" y="688"/>
                    </a:cubicBezTo>
                    <a:cubicBezTo>
                      <a:pt x="6358" y="307"/>
                      <a:pt x="6050" y="1"/>
                      <a:pt x="56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4"/>
              <p:cNvSpPr/>
              <p:nvPr/>
            </p:nvSpPr>
            <p:spPr>
              <a:xfrm>
                <a:off x="1013625" y="2549925"/>
                <a:ext cx="502900" cy="635225"/>
              </a:xfrm>
              <a:custGeom>
                <a:avLst/>
                <a:gdLst/>
                <a:ahLst/>
                <a:cxnLst/>
                <a:rect l="l" t="t" r="r" b="b"/>
                <a:pathLst>
                  <a:path w="20116" h="25409" extrusionOk="0">
                    <a:moveTo>
                      <a:pt x="7765" y="0"/>
                    </a:moveTo>
                    <a:lnTo>
                      <a:pt x="7765" y="5559"/>
                    </a:lnTo>
                    <a:cubicBezTo>
                      <a:pt x="3314" y="6599"/>
                      <a:pt x="1" y="10587"/>
                      <a:pt x="1" y="15351"/>
                    </a:cubicBezTo>
                    <a:cubicBezTo>
                      <a:pt x="1" y="20906"/>
                      <a:pt x="4503" y="25409"/>
                      <a:pt x="10058" y="25409"/>
                    </a:cubicBezTo>
                    <a:cubicBezTo>
                      <a:pt x="15613" y="25409"/>
                      <a:pt x="20116" y="20906"/>
                      <a:pt x="20116" y="15351"/>
                    </a:cubicBezTo>
                    <a:cubicBezTo>
                      <a:pt x="20116" y="10587"/>
                      <a:pt x="16800" y="6600"/>
                      <a:pt x="12351" y="5559"/>
                    </a:cubicBezTo>
                    <a:lnTo>
                      <a:pt x="12351" y="0"/>
                    </a:lnTo>
                    <a:lnTo>
                      <a:pt x="11350" y="0"/>
                    </a:lnTo>
                    <a:lnTo>
                      <a:pt x="11350" y="6353"/>
                    </a:lnTo>
                    <a:lnTo>
                      <a:pt x="12123" y="6534"/>
                    </a:lnTo>
                    <a:cubicBezTo>
                      <a:pt x="15004" y="7207"/>
                      <a:pt x="17281" y="9188"/>
                      <a:pt x="18382" y="11765"/>
                    </a:cubicBezTo>
                    <a:cubicBezTo>
                      <a:pt x="18452" y="11794"/>
                      <a:pt x="18487" y="11838"/>
                      <a:pt x="18487" y="11859"/>
                    </a:cubicBezTo>
                    <a:cubicBezTo>
                      <a:pt x="18487" y="11879"/>
                      <a:pt x="18474" y="11899"/>
                      <a:pt x="18447" y="11916"/>
                    </a:cubicBezTo>
                    <a:cubicBezTo>
                      <a:pt x="18890" y="13007"/>
                      <a:pt x="19116" y="14173"/>
                      <a:pt x="19114" y="15351"/>
                    </a:cubicBezTo>
                    <a:cubicBezTo>
                      <a:pt x="19114" y="20344"/>
                      <a:pt x="15053" y="24407"/>
                      <a:pt x="10058" y="24407"/>
                    </a:cubicBezTo>
                    <a:cubicBezTo>
                      <a:pt x="5062" y="24407"/>
                      <a:pt x="1000" y="20344"/>
                      <a:pt x="1000" y="15351"/>
                    </a:cubicBezTo>
                    <a:cubicBezTo>
                      <a:pt x="997" y="14179"/>
                      <a:pt x="1224" y="13017"/>
                      <a:pt x="1664" y="11932"/>
                    </a:cubicBezTo>
                    <a:cubicBezTo>
                      <a:pt x="1622" y="11907"/>
                      <a:pt x="1602" y="11895"/>
                      <a:pt x="1602" y="11859"/>
                    </a:cubicBezTo>
                    <a:cubicBezTo>
                      <a:pt x="1602" y="11822"/>
                      <a:pt x="1650" y="11786"/>
                      <a:pt x="1739" y="11752"/>
                    </a:cubicBezTo>
                    <a:cubicBezTo>
                      <a:pt x="2842" y="9179"/>
                      <a:pt x="5113" y="7206"/>
                      <a:pt x="7991" y="6534"/>
                    </a:cubicBezTo>
                    <a:lnTo>
                      <a:pt x="8766" y="6353"/>
                    </a:lnTo>
                    <a:lnTo>
                      <a:pt x="876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4"/>
              <p:cNvSpPr/>
              <p:nvPr/>
            </p:nvSpPr>
            <p:spPr>
              <a:xfrm>
                <a:off x="1057075" y="2549925"/>
                <a:ext cx="416100" cy="294175"/>
              </a:xfrm>
              <a:custGeom>
                <a:avLst/>
                <a:gdLst/>
                <a:ahLst/>
                <a:cxnLst/>
                <a:rect l="l" t="t" r="r" b="b"/>
                <a:pathLst>
                  <a:path w="16644" h="11767" extrusionOk="0">
                    <a:moveTo>
                      <a:pt x="7028" y="0"/>
                    </a:moveTo>
                    <a:lnTo>
                      <a:pt x="7028" y="6353"/>
                    </a:lnTo>
                    <a:lnTo>
                      <a:pt x="6253" y="6534"/>
                    </a:lnTo>
                    <a:cubicBezTo>
                      <a:pt x="3377" y="7206"/>
                      <a:pt x="1104" y="9179"/>
                      <a:pt x="1" y="11752"/>
                    </a:cubicBezTo>
                    <a:cubicBezTo>
                      <a:pt x="249" y="11656"/>
                      <a:pt x="830" y="11565"/>
                      <a:pt x="1656" y="11491"/>
                    </a:cubicBezTo>
                    <a:cubicBezTo>
                      <a:pt x="3203" y="11355"/>
                      <a:pt x="5605" y="11266"/>
                      <a:pt x="8306" y="11266"/>
                    </a:cubicBezTo>
                    <a:cubicBezTo>
                      <a:pt x="12516" y="11266"/>
                      <a:pt x="16004" y="11482"/>
                      <a:pt x="16644" y="11767"/>
                    </a:cubicBezTo>
                    <a:cubicBezTo>
                      <a:pt x="15543" y="9188"/>
                      <a:pt x="13266" y="7207"/>
                      <a:pt x="10385" y="6534"/>
                    </a:cubicBezTo>
                    <a:lnTo>
                      <a:pt x="9612" y="6353"/>
                    </a:lnTo>
                    <a:lnTo>
                      <a:pt x="96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4"/>
              <p:cNvSpPr/>
              <p:nvPr/>
            </p:nvSpPr>
            <p:spPr>
              <a:xfrm>
                <a:off x="1010500" y="2549925"/>
                <a:ext cx="509200" cy="638375"/>
              </a:xfrm>
              <a:custGeom>
                <a:avLst/>
                <a:gdLst/>
                <a:ahLst/>
                <a:cxnLst/>
                <a:rect l="l" t="t" r="r" b="b"/>
                <a:pathLst>
                  <a:path w="20368" h="25535" extrusionOk="0">
                    <a:moveTo>
                      <a:pt x="7765" y="0"/>
                    </a:moveTo>
                    <a:lnTo>
                      <a:pt x="7765" y="5462"/>
                    </a:lnTo>
                    <a:cubicBezTo>
                      <a:pt x="3186" y="6575"/>
                      <a:pt x="0" y="10627"/>
                      <a:pt x="0" y="15351"/>
                    </a:cubicBezTo>
                    <a:cubicBezTo>
                      <a:pt x="0" y="20966"/>
                      <a:pt x="4568" y="25534"/>
                      <a:pt x="10183" y="25534"/>
                    </a:cubicBezTo>
                    <a:cubicBezTo>
                      <a:pt x="15799" y="25534"/>
                      <a:pt x="20368" y="20966"/>
                      <a:pt x="20366" y="15351"/>
                    </a:cubicBezTo>
                    <a:cubicBezTo>
                      <a:pt x="20366" y="10627"/>
                      <a:pt x="17180" y="6575"/>
                      <a:pt x="12600" y="5462"/>
                    </a:cubicBezTo>
                    <a:lnTo>
                      <a:pt x="12600" y="0"/>
                    </a:lnTo>
                    <a:lnTo>
                      <a:pt x="12350" y="0"/>
                    </a:lnTo>
                    <a:lnTo>
                      <a:pt x="12350" y="5660"/>
                    </a:lnTo>
                    <a:lnTo>
                      <a:pt x="12447" y="5682"/>
                    </a:lnTo>
                    <a:cubicBezTo>
                      <a:pt x="16963" y="6736"/>
                      <a:pt x="20117" y="10711"/>
                      <a:pt x="20117" y="15351"/>
                    </a:cubicBezTo>
                    <a:cubicBezTo>
                      <a:pt x="20117" y="20827"/>
                      <a:pt x="15661" y="25285"/>
                      <a:pt x="10183" y="25285"/>
                    </a:cubicBezTo>
                    <a:cubicBezTo>
                      <a:pt x="4707" y="25285"/>
                      <a:pt x="250" y="20827"/>
                      <a:pt x="250" y="15351"/>
                    </a:cubicBezTo>
                    <a:cubicBezTo>
                      <a:pt x="250" y="10711"/>
                      <a:pt x="3404" y="6736"/>
                      <a:pt x="7919" y="5682"/>
                    </a:cubicBezTo>
                    <a:lnTo>
                      <a:pt x="8016" y="5660"/>
                    </a:lnTo>
                    <a:lnTo>
                      <a:pt x="801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4"/>
              <p:cNvSpPr/>
              <p:nvPr/>
            </p:nvSpPr>
            <p:spPr>
              <a:xfrm>
                <a:off x="1035450" y="2549925"/>
                <a:ext cx="459250" cy="613325"/>
              </a:xfrm>
              <a:custGeom>
                <a:avLst/>
                <a:gdLst/>
                <a:ahLst/>
                <a:cxnLst/>
                <a:rect l="l" t="t" r="r" b="b"/>
                <a:pathLst>
                  <a:path w="18370" h="24533" extrusionOk="0">
                    <a:moveTo>
                      <a:pt x="7768" y="0"/>
                    </a:moveTo>
                    <a:lnTo>
                      <a:pt x="7768" y="6254"/>
                    </a:lnTo>
                    <a:lnTo>
                      <a:pt x="7089" y="6412"/>
                    </a:lnTo>
                    <a:cubicBezTo>
                      <a:pt x="4259" y="7071"/>
                      <a:pt x="1889" y="9049"/>
                      <a:pt x="753" y="11698"/>
                    </a:cubicBezTo>
                    <a:cubicBezTo>
                      <a:pt x="724" y="11762"/>
                      <a:pt x="698" y="11824"/>
                      <a:pt x="675" y="11885"/>
                    </a:cubicBezTo>
                    <a:cubicBezTo>
                      <a:pt x="228" y="12985"/>
                      <a:pt x="0" y="14163"/>
                      <a:pt x="3" y="15351"/>
                    </a:cubicBezTo>
                    <a:cubicBezTo>
                      <a:pt x="3" y="20414"/>
                      <a:pt x="4122" y="24533"/>
                      <a:pt x="9185" y="24533"/>
                    </a:cubicBezTo>
                    <a:cubicBezTo>
                      <a:pt x="14248" y="24533"/>
                      <a:pt x="18367" y="20414"/>
                      <a:pt x="18367" y="15351"/>
                    </a:cubicBezTo>
                    <a:cubicBezTo>
                      <a:pt x="18370" y="14157"/>
                      <a:pt x="18139" y="12975"/>
                      <a:pt x="17690" y="11870"/>
                    </a:cubicBezTo>
                    <a:cubicBezTo>
                      <a:pt x="17668" y="11818"/>
                      <a:pt x="17646" y="11762"/>
                      <a:pt x="17624" y="11717"/>
                    </a:cubicBezTo>
                    <a:cubicBezTo>
                      <a:pt x="16489" y="9058"/>
                      <a:pt x="14117" y="7076"/>
                      <a:pt x="11280" y="6412"/>
                    </a:cubicBezTo>
                    <a:lnTo>
                      <a:pt x="10602" y="6254"/>
                    </a:lnTo>
                    <a:lnTo>
                      <a:pt x="10602" y="0"/>
                    </a:lnTo>
                    <a:lnTo>
                      <a:pt x="10351" y="0"/>
                    </a:lnTo>
                    <a:lnTo>
                      <a:pt x="10351" y="6454"/>
                    </a:lnTo>
                    <a:lnTo>
                      <a:pt x="11221" y="6655"/>
                    </a:lnTo>
                    <a:cubicBezTo>
                      <a:pt x="13981" y="7302"/>
                      <a:pt x="16289" y="9230"/>
                      <a:pt x="17396" y="11822"/>
                    </a:cubicBezTo>
                    <a:cubicBezTo>
                      <a:pt x="17420" y="11869"/>
                      <a:pt x="17439" y="11916"/>
                      <a:pt x="17459" y="11964"/>
                    </a:cubicBezTo>
                    <a:cubicBezTo>
                      <a:pt x="17895" y="13039"/>
                      <a:pt x="18119" y="14189"/>
                      <a:pt x="18117" y="15351"/>
                    </a:cubicBezTo>
                    <a:cubicBezTo>
                      <a:pt x="18117" y="20277"/>
                      <a:pt x="14111" y="24283"/>
                      <a:pt x="9185" y="24283"/>
                    </a:cubicBezTo>
                    <a:cubicBezTo>
                      <a:pt x="4259" y="24283"/>
                      <a:pt x="253" y="20277"/>
                      <a:pt x="253" y="15351"/>
                    </a:cubicBezTo>
                    <a:cubicBezTo>
                      <a:pt x="250" y="14194"/>
                      <a:pt x="473" y="13048"/>
                      <a:pt x="908" y="11975"/>
                    </a:cubicBezTo>
                    <a:cubicBezTo>
                      <a:pt x="930" y="11917"/>
                      <a:pt x="953" y="11862"/>
                      <a:pt x="981" y="11800"/>
                    </a:cubicBezTo>
                    <a:cubicBezTo>
                      <a:pt x="2087" y="9221"/>
                      <a:pt x="4394" y="7298"/>
                      <a:pt x="7145" y="6655"/>
                    </a:cubicBezTo>
                    <a:lnTo>
                      <a:pt x="8017" y="6454"/>
                    </a:lnTo>
                    <a:lnTo>
                      <a:pt x="8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4"/>
              <p:cNvSpPr/>
              <p:nvPr/>
            </p:nvSpPr>
            <p:spPr>
              <a:xfrm>
                <a:off x="1050525" y="2828425"/>
                <a:ext cx="4284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17137" h="1439" extrusionOk="0">
                    <a:moveTo>
                      <a:pt x="8568" y="250"/>
                    </a:moveTo>
                    <a:cubicBezTo>
                      <a:pt x="12567" y="250"/>
                      <a:pt x="16053" y="451"/>
                      <a:pt x="16804" y="719"/>
                    </a:cubicBezTo>
                    <a:cubicBezTo>
                      <a:pt x="16150" y="952"/>
                      <a:pt x="12987" y="1186"/>
                      <a:pt x="8568" y="1186"/>
                    </a:cubicBezTo>
                    <a:cubicBezTo>
                      <a:pt x="5809" y="1186"/>
                      <a:pt x="3215" y="1091"/>
                      <a:pt x="1626" y="933"/>
                    </a:cubicBezTo>
                    <a:cubicBezTo>
                      <a:pt x="851" y="853"/>
                      <a:pt x="502" y="776"/>
                      <a:pt x="336" y="717"/>
                    </a:cubicBezTo>
                    <a:cubicBezTo>
                      <a:pt x="584" y="631"/>
                      <a:pt x="1146" y="546"/>
                      <a:pt x="1928" y="475"/>
                    </a:cubicBezTo>
                    <a:cubicBezTo>
                      <a:pt x="3563" y="332"/>
                      <a:pt x="5983" y="250"/>
                      <a:pt x="8568" y="250"/>
                    </a:cubicBezTo>
                    <a:close/>
                    <a:moveTo>
                      <a:pt x="8568" y="1"/>
                    </a:moveTo>
                    <a:cubicBezTo>
                      <a:pt x="5975" y="1"/>
                      <a:pt x="3548" y="82"/>
                      <a:pt x="1906" y="227"/>
                    </a:cubicBezTo>
                    <a:cubicBezTo>
                      <a:pt x="1045" y="304"/>
                      <a:pt x="479" y="395"/>
                      <a:pt x="218" y="494"/>
                    </a:cubicBezTo>
                    <a:cubicBezTo>
                      <a:pt x="165" y="514"/>
                      <a:pt x="0" y="578"/>
                      <a:pt x="0" y="719"/>
                    </a:cubicBezTo>
                    <a:cubicBezTo>
                      <a:pt x="0" y="825"/>
                      <a:pt x="94" y="881"/>
                      <a:pt x="124" y="900"/>
                    </a:cubicBezTo>
                    <a:cubicBezTo>
                      <a:pt x="191" y="938"/>
                      <a:pt x="396" y="1056"/>
                      <a:pt x="1600" y="1181"/>
                    </a:cubicBezTo>
                    <a:cubicBezTo>
                      <a:pt x="3196" y="1340"/>
                      <a:pt x="5802" y="1438"/>
                      <a:pt x="8568" y="1438"/>
                    </a:cubicBezTo>
                    <a:cubicBezTo>
                      <a:pt x="12393" y="1438"/>
                      <a:pt x="16534" y="1244"/>
                      <a:pt x="17039" y="881"/>
                    </a:cubicBezTo>
                    <a:cubicBezTo>
                      <a:pt x="17125" y="827"/>
                      <a:pt x="17136" y="755"/>
                      <a:pt x="17136" y="719"/>
                    </a:cubicBezTo>
                    <a:cubicBezTo>
                      <a:pt x="17136" y="589"/>
                      <a:pt x="17002" y="530"/>
                      <a:pt x="16957" y="511"/>
                    </a:cubicBezTo>
                    <a:cubicBezTo>
                      <a:pt x="16290" y="215"/>
                      <a:pt x="12764" y="1"/>
                      <a:pt x="85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4"/>
              <p:cNvSpPr/>
              <p:nvPr/>
            </p:nvSpPr>
            <p:spPr>
              <a:xfrm>
                <a:off x="1180075" y="2512325"/>
                <a:ext cx="1677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6708" h="1629" extrusionOk="0">
                    <a:moveTo>
                      <a:pt x="880" y="1"/>
                    </a:moveTo>
                    <a:cubicBezTo>
                      <a:pt x="664" y="2"/>
                      <a:pt x="458" y="87"/>
                      <a:pt x="304" y="239"/>
                    </a:cubicBezTo>
                    <a:cubicBezTo>
                      <a:pt x="71" y="471"/>
                      <a:pt x="1" y="821"/>
                      <a:pt x="126" y="1126"/>
                    </a:cubicBezTo>
                    <a:cubicBezTo>
                      <a:pt x="252" y="1430"/>
                      <a:pt x="550" y="1628"/>
                      <a:pt x="880" y="1628"/>
                    </a:cubicBezTo>
                    <a:lnTo>
                      <a:pt x="5894" y="1628"/>
                    </a:lnTo>
                    <a:cubicBezTo>
                      <a:pt x="6344" y="1628"/>
                      <a:pt x="6707" y="1265"/>
                      <a:pt x="6707" y="815"/>
                    </a:cubicBezTo>
                    <a:cubicBezTo>
                      <a:pt x="6707" y="366"/>
                      <a:pt x="6344" y="1"/>
                      <a:pt x="5894" y="1"/>
                    </a:cubicBezTo>
                    <a:lnTo>
                      <a:pt x="5627" y="1"/>
                    </a:lnTo>
                    <a:lnTo>
                      <a:pt x="5627" y="253"/>
                    </a:lnTo>
                    <a:lnTo>
                      <a:pt x="5894" y="253"/>
                    </a:lnTo>
                    <a:cubicBezTo>
                      <a:pt x="6192" y="269"/>
                      <a:pt x="6426" y="518"/>
                      <a:pt x="6426" y="815"/>
                    </a:cubicBezTo>
                    <a:cubicBezTo>
                      <a:pt x="6426" y="1114"/>
                      <a:pt x="6192" y="1361"/>
                      <a:pt x="5894" y="1379"/>
                    </a:cubicBezTo>
                    <a:lnTo>
                      <a:pt x="880" y="1379"/>
                    </a:lnTo>
                    <a:cubicBezTo>
                      <a:pt x="868" y="1379"/>
                      <a:pt x="857" y="1380"/>
                      <a:pt x="846" y="1380"/>
                    </a:cubicBezTo>
                    <a:cubicBezTo>
                      <a:pt x="537" y="1380"/>
                      <a:pt x="283" y="1128"/>
                      <a:pt x="283" y="815"/>
                    </a:cubicBezTo>
                    <a:cubicBezTo>
                      <a:pt x="283" y="503"/>
                      <a:pt x="537" y="252"/>
                      <a:pt x="846" y="252"/>
                    </a:cubicBezTo>
                    <a:cubicBezTo>
                      <a:pt x="857" y="252"/>
                      <a:pt x="868" y="253"/>
                      <a:pt x="880" y="253"/>
                    </a:cubicBezTo>
                    <a:lnTo>
                      <a:pt x="1145" y="253"/>
                    </a:lnTo>
                    <a:lnTo>
                      <a:pt x="114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4"/>
              <p:cNvSpPr/>
              <p:nvPr/>
            </p:nvSpPr>
            <p:spPr>
              <a:xfrm>
                <a:off x="1205550" y="2451025"/>
                <a:ext cx="118400" cy="67650"/>
              </a:xfrm>
              <a:custGeom>
                <a:avLst/>
                <a:gdLst/>
                <a:ahLst/>
                <a:cxnLst/>
                <a:rect l="l" t="t" r="r" b="b"/>
                <a:pathLst>
                  <a:path w="4736" h="2706" extrusionOk="0">
                    <a:moveTo>
                      <a:pt x="4484" y="252"/>
                    </a:moveTo>
                    <a:lnTo>
                      <a:pt x="4484" y="2453"/>
                    </a:lnTo>
                    <a:lnTo>
                      <a:pt x="250" y="2453"/>
                    </a:lnTo>
                    <a:lnTo>
                      <a:pt x="250" y="252"/>
                    </a:lnTo>
                    <a:close/>
                    <a:moveTo>
                      <a:pt x="1" y="1"/>
                    </a:moveTo>
                    <a:lnTo>
                      <a:pt x="1" y="2705"/>
                    </a:lnTo>
                    <a:lnTo>
                      <a:pt x="4735" y="2705"/>
                    </a:lnTo>
                    <a:lnTo>
                      <a:pt x="473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4"/>
              <p:cNvSpPr/>
              <p:nvPr/>
            </p:nvSpPr>
            <p:spPr>
              <a:xfrm>
                <a:off x="1211975" y="2786175"/>
                <a:ext cx="108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52" extrusionOk="0">
                    <a:moveTo>
                      <a:pt x="1" y="0"/>
                    </a:moveTo>
                    <a:lnTo>
                      <a:pt x="1" y="251"/>
                    </a:lnTo>
                    <a:lnTo>
                      <a:pt x="4337" y="251"/>
                    </a:ln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4"/>
              <p:cNvSpPr/>
              <p:nvPr/>
            </p:nvSpPr>
            <p:spPr>
              <a:xfrm>
                <a:off x="1211975" y="2912900"/>
                <a:ext cx="108425" cy="6250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50" extrusionOk="0">
                    <a:moveTo>
                      <a:pt x="1" y="0"/>
                    </a:moveTo>
                    <a:lnTo>
                      <a:pt x="1" y="250"/>
                    </a:lnTo>
                    <a:lnTo>
                      <a:pt x="4337" y="250"/>
                    </a:lnTo>
                    <a:lnTo>
                      <a:pt x="4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4"/>
              <p:cNvSpPr/>
              <p:nvPr/>
            </p:nvSpPr>
            <p:spPr>
              <a:xfrm>
                <a:off x="1211975" y="3039650"/>
                <a:ext cx="108425" cy="6275"/>
              </a:xfrm>
              <a:custGeom>
                <a:avLst/>
                <a:gdLst/>
                <a:ahLst/>
                <a:cxnLst/>
                <a:rect l="l" t="t" r="r" b="b"/>
                <a:pathLst>
                  <a:path w="4337" h="251" extrusionOk="0">
                    <a:moveTo>
                      <a:pt x="1" y="1"/>
                    </a:moveTo>
                    <a:lnTo>
                      <a:pt x="1" y="250"/>
                    </a:lnTo>
                    <a:lnTo>
                      <a:pt x="4337" y="250"/>
                    </a:lnTo>
                    <a:lnTo>
                      <a:pt x="433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4"/>
              <p:cNvSpPr/>
              <p:nvPr/>
            </p:nvSpPr>
            <p:spPr>
              <a:xfrm>
                <a:off x="1077075" y="2786125"/>
                <a:ext cx="60525" cy="288425"/>
              </a:xfrm>
              <a:custGeom>
                <a:avLst/>
                <a:gdLst/>
                <a:ahLst/>
                <a:cxnLst/>
                <a:rect l="l" t="t" r="r" b="b"/>
                <a:pathLst>
                  <a:path w="2421" h="11537" extrusionOk="0">
                    <a:moveTo>
                      <a:pt x="2091" y="1"/>
                    </a:moveTo>
                    <a:cubicBezTo>
                      <a:pt x="1548" y="594"/>
                      <a:pt x="1094" y="1262"/>
                      <a:pt x="745" y="1986"/>
                    </a:cubicBezTo>
                    <a:cubicBezTo>
                      <a:pt x="652" y="2170"/>
                      <a:pt x="567" y="2362"/>
                      <a:pt x="484" y="2574"/>
                    </a:cubicBezTo>
                    <a:lnTo>
                      <a:pt x="717" y="2665"/>
                    </a:lnTo>
                    <a:cubicBezTo>
                      <a:pt x="798" y="2460"/>
                      <a:pt x="879" y="2276"/>
                      <a:pt x="968" y="2097"/>
                    </a:cubicBezTo>
                    <a:cubicBezTo>
                      <a:pt x="1308" y="1395"/>
                      <a:pt x="1748" y="744"/>
                      <a:pt x="2275" y="169"/>
                    </a:cubicBezTo>
                    <a:lnTo>
                      <a:pt x="2091" y="1"/>
                    </a:lnTo>
                    <a:close/>
                    <a:moveTo>
                      <a:pt x="164" y="3537"/>
                    </a:moveTo>
                    <a:cubicBezTo>
                      <a:pt x="98" y="3781"/>
                      <a:pt x="44" y="4031"/>
                      <a:pt x="1" y="4279"/>
                    </a:cubicBezTo>
                    <a:lnTo>
                      <a:pt x="246" y="4323"/>
                    </a:lnTo>
                    <a:cubicBezTo>
                      <a:pt x="288" y="4080"/>
                      <a:pt x="344" y="3838"/>
                      <a:pt x="406" y="3600"/>
                    </a:cubicBezTo>
                    <a:lnTo>
                      <a:pt x="164" y="3537"/>
                    </a:lnTo>
                    <a:close/>
                    <a:moveTo>
                      <a:pt x="282" y="7263"/>
                    </a:moveTo>
                    <a:lnTo>
                      <a:pt x="39" y="7313"/>
                    </a:lnTo>
                    <a:cubicBezTo>
                      <a:pt x="104" y="7646"/>
                      <a:pt x="192" y="7973"/>
                      <a:pt x="297" y="8295"/>
                    </a:cubicBezTo>
                    <a:lnTo>
                      <a:pt x="535" y="8216"/>
                    </a:lnTo>
                    <a:cubicBezTo>
                      <a:pt x="431" y="7904"/>
                      <a:pt x="348" y="7586"/>
                      <a:pt x="282" y="7263"/>
                    </a:cubicBezTo>
                    <a:close/>
                    <a:moveTo>
                      <a:pt x="798" y="8910"/>
                    </a:moveTo>
                    <a:lnTo>
                      <a:pt x="567" y="9008"/>
                    </a:lnTo>
                    <a:cubicBezTo>
                      <a:pt x="967" y="9945"/>
                      <a:pt x="1535" y="10801"/>
                      <a:pt x="2241" y="11537"/>
                    </a:cubicBezTo>
                    <a:lnTo>
                      <a:pt x="2421" y="11363"/>
                    </a:lnTo>
                    <a:cubicBezTo>
                      <a:pt x="1736" y="10649"/>
                      <a:pt x="1186" y="9819"/>
                      <a:pt x="798" y="89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4"/>
              <p:cNvSpPr/>
              <p:nvPr/>
            </p:nvSpPr>
            <p:spPr>
              <a:xfrm>
                <a:off x="1402325" y="2932025"/>
                <a:ext cx="34100" cy="327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1311" extrusionOk="0">
                    <a:moveTo>
                      <a:pt x="705" y="251"/>
                    </a:moveTo>
                    <a:cubicBezTo>
                      <a:pt x="706" y="251"/>
                      <a:pt x="707" y="251"/>
                      <a:pt x="707" y="251"/>
                    </a:cubicBezTo>
                    <a:cubicBezTo>
                      <a:pt x="931" y="253"/>
                      <a:pt x="1111" y="435"/>
                      <a:pt x="1111" y="658"/>
                    </a:cubicBezTo>
                    <a:cubicBezTo>
                      <a:pt x="1110" y="902"/>
                      <a:pt x="910" y="1062"/>
                      <a:pt x="703" y="1062"/>
                    </a:cubicBezTo>
                    <a:cubicBezTo>
                      <a:pt x="603" y="1062"/>
                      <a:pt x="501" y="1024"/>
                      <a:pt x="418" y="941"/>
                    </a:cubicBezTo>
                    <a:cubicBezTo>
                      <a:pt x="165" y="685"/>
                      <a:pt x="346" y="251"/>
                      <a:pt x="705" y="251"/>
                    </a:cubicBezTo>
                    <a:close/>
                    <a:moveTo>
                      <a:pt x="709" y="1"/>
                    </a:moveTo>
                    <a:cubicBezTo>
                      <a:pt x="538" y="1"/>
                      <a:pt x="370" y="68"/>
                      <a:pt x="245" y="193"/>
                    </a:cubicBezTo>
                    <a:cubicBezTo>
                      <a:pt x="58" y="380"/>
                      <a:pt x="1" y="661"/>
                      <a:pt x="103" y="906"/>
                    </a:cubicBezTo>
                    <a:cubicBezTo>
                      <a:pt x="204" y="1152"/>
                      <a:pt x="443" y="1311"/>
                      <a:pt x="707" y="1311"/>
                    </a:cubicBezTo>
                    <a:cubicBezTo>
                      <a:pt x="1069" y="1311"/>
                      <a:pt x="1361" y="1019"/>
                      <a:pt x="1363" y="658"/>
                    </a:cubicBezTo>
                    <a:cubicBezTo>
                      <a:pt x="1364" y="393"/>
                      <a:pt x="1203" y="153"/>
                      <a:pt x="960" y="51"/>
                    </a:cubicBezTo>
                    <a:cubicBezTo>
                      <a:pt x="879" y="17"/>
                      <a:pt x="793" y="1"/>
                      <a:pt x="7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4"/>
              <p:cNvSpPr/>
              <p:nvPr/>
            </p:nvSpPr>
            <p:spPr>
              <a:xfrm>
                <a:off x="1342650" y="2977925"/>
                <a:ext cx="33950" cy="32675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07" extrusionOk="0">
                    <a:moveTo>
                      <a:pt x="708" y="251"/>
                    </a:moveTo>
                    <a:cubicBezTo>
                      <a:pt x="928" y="251"/>
                      <a:pt x="1108" y="432"/>
                      <a:pt x="1108" y="654"/>
                    </a:cubicBezTo>
                    <a:cubicBezTo>
                      <a:pt x="1108" y="897"/>
                      <a:pt x="909" y="1058"/>
                      <a:pt x="701" y="1058"/>
                    </a:cubicBezTo>
                    <a:cubicBezTo>
                      <a:pt x="602" y="1058"/>
                      <a:pt x="501" y="1021"/>
                      <a:pt x="419" y="939"/>
                    </a:cubicBezTo>
                    <a:cubicBezTo>
                      <a:pt x="165" y="685"/>
                      <a:pt x="346" y="251"/>
                      <a:pt x="705" y="251"/>
                    </a:cubicBezTo>
                    <a:cubicBezTo>
                      <a:pt x="706" y="251"/>
                      <a:pt x="707" y="251"/>
                      <a:pt x="708" y="251"/>
                    </a:cubicBezTo>
                    <a:close/>
                    <a:moveTo>
                      <a:pt x="705" y="0"/>
                    </a:moveTo>
                    <a:cubicBezTo>
                      <a:pt x="535" y="0"/>
                      <a:pt x="367" y="66"/>
                      <a:pt x="242" y="191"/>
                    </a:cubicBezTo>
                    <a:cubicBezTo>
                      <a:pt x="55" y="378"/>
                      <a:pt x="0" y="660"/>
                      <a:pt x="101" y="904"/>
                    </a:cubicBezTo>
                    <a:cubicBezTo>
                      <a:pt x="203" y="1147"/>
                      <a:pt x="441" y="1306"/>
                      <a:pt x="705" y="1306"/>
                    </a:cubicBezTo>
                    <a:cubicBezTo>
                      <a:pt x="1065" y="1306"/>
                      <a:pt x="1357" y="1014"/>
                      <a:pt x="1357" y="654"/>
                    </a:cubicBezTo>
                    <a:cubicBezTo>
                      <a:pt x="1357" y="390"/>
                      <a:pt x="1198" y="152"/>
                      <a:pt x="955" y="50"/>
                    </a:cubicBezTo>
                    <a:cubicBezTo>
                      <a:pt x="874" y="16"/>
                      <a:pt x="789" y="0"/>
                      <a:pt x="7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19" name="Google Shape;419;p34"/>
          <p:cNvGrpSpPr/>
          <p:nvPr/>
        </p:nvGrpSpPr>
        <p:grpSpPr>
          <a:xfrm>
            <a:off x="782740" y="615075"/>
            <a:ext cx="753994" cy="800793"/>
            <a:chOff x="2594700" y="4637275"/>
            <a:chExt cx="449100" cy="476975"/>
          </a:xfrm>
        </p:grpSpPr>
        <p:sp>
          <p:nvSpPr>
            <p:cNvPr id="420" name="Google Shape;420;p34"/>
            <p:cNvSpPr/>
            <p:nvPr/>
          </p:nvSpPr>
          <p:spPr>
            <a:xfrm>
              <a:off x="2597925" y="4749400"/>
              <a:ext cx="125275" cy="144650"/>
            </a:xfrm>
            <a:custGeom>
              <a:avLst/>
              <a:gdLst/>
              <a:ahLst/>
              <a:cxnLst/>
              <a:rect l="l" t="t" r="r" b="b"/>
              <a:pathLst>
                <a:path w="5011" h="5786" extrusionOk="0">
                  <a:moveTo>
                    <a:pt x="2506" y="1"/>
                  </a:moveTo>
                  <a:lnTo>
                    <a:pt x="1" y="1447"/>
                  </a:lnTo>
                  <a:lnTo>
                    <a:pt x="1" y="4339"/>
                  </a:lnTo>
                  <a:lnTo>
                    <a:pt x="2506" y="5785"/>
                  </a:lnTo>
                  <a:lnTo>
                    <a:pt x="5010" y="4339"/>
                  </a:lnTo>
                  <a:lnTo>
                    <a:pt x="5010" y="144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4"/>
            <p:cNvSpPr/>
            <p:nvPr/>
          </p:nvSpPr>
          <p:spPr>
            <a:xfrm>
              <a:off x="2594700" y="4745625"/>
              <a:ext cx="131725" cy="152125"/>
            </a:xfrm>
            <a:custGeom>
              <a:avLst/>
              <a:gdLst/>
              <a:ahLst/>
              <a:cxnLst/>
              <a:rect l="l" t="t" r="r" b="b"/>
              <a:pathLst>
                <a:path w="5269" h="6085" extrusionOk="0">
                  <a:moveTo>
                    <a:pt x="2635" y="300"/>
                  </a:moveTo>
                  <a:lnTo>
                    <a:pt x="5010" y="1671"/>
                  </a:lnTo>
                  <a:lnTo>
                    <a:pt x="5010" y="4413"/>
                  </a:lnTo>
                  <a:lnTo>
                    <a:pt x="2635" y="5785"/>
                  </a:lnTo>
                  <a:lnTo>
                    <a:pt x="259" y="4413"/>
                  </a:lnTo>
                  <a:lnTo>
                    <a:pt x="259" y="1671"/>
                  </a:lnTo>
                  <a:lnTo>
                    <a:pt x="2635" y="300"/>
                  </a:lnTo>
                  <a:close/>
                  <a:moveTo>
                    <a:pt x="2635" y="0"/>
                  </a:moveTo>
                  <a:lnTo>
                    <a:pt x="0" y="1523"/>
                  </a:lnTo>
                  <a:lnTo>
                    <a:pt x="0" y="4565"/>
                  </a:lnTo>
                  <a:lnTo>
                    <a:pt x="2635" y="6084"/>
                  </a:lnTo>
                  <a:lnTo>
                    <a:pt x="5269" y="4565"/>
                  </a:lnTo>
                  <a:lnTo>
                    <a:pt x="5269" y="152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4"/>
            <p:cNvSpPr/>
            <p:nvPr/>
          </p:nvSpPr>
          <p:spPr>
            <a:xfrm>
              <a:off x="2597925" y="4965850"/>
              <a:ext cx="125275" cy="144700"/>
            </a:xfrm>
            <a:custGeom>
              <a:avLst/>
              <a:gdLst/>
              <a:ahLst/>
              <a:cxnLst/>
              <a:rect l="l" t="t" r="r" b="b"/>
              <a:pathLst>
                <a:path w="5011" h="5788" extrusionOk="0">
                  <a:moveTo>
                    <a:pt x="2506" y="1"/>
                  </a:moveTo>
                  <a:lnTo>
                    <a:pt x="1" y="1447"/>
                  </a:lnTo>
                  <a:lnTo>
                    <a:pt x="1" y="4341"/>
                  </a:lnTo>
                  <a:lnTo>
                    <a:pt x="2506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4"/>
            <p:cNvSpPr/>
            <p:nvPr/>
          </p:nvSpPr>
          <p:spPr>
            <a:xfrm>
              <a:off x="2594700" y="4962100"/>
              <a:ext cx="131725" cy="152150"/>
            </a:xfrm>
            <a:custGeom>
              <a:avLst/>
              <a:gdLst/>
              <a:ahLst/>
              <a:cxnLst/>
              <a:rect l="l" t="t" r="r" b="b"/>
              <a:pathLst>
                <a:path w="5269" h="6086" extrusionOk="0">
                  <a:moveTo>
                    <a:pt x="2635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5" y="5785"/>
                  </a:lnTo>
                  <a:lnTo>
                    <a:pt x="259" y="4414"/>
                  </a:lnTo>
                  <a:lnTo>
                    <a:pt x="259" y="1672"/>
                  </a:lnTo>
                  <a:lnTo>
                    <a:pt x="2635" y="302"/>
                  </a:lnTo>
                  <a:close/>
                  <a:moveTo>
                    <a:pt x="2635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5" y="6085"/>
                  </a:lnTo>
                  <a:lnTo>
                    <a:pt x="5269" y="4566"/>
                  </a:lnTo>
                  <a:lnTo>
                    <a:pt x="5269" y="152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4"/>
            <p:cNvSpPr/>
            <p:nvPr/>
          </p:nvSpPr>
          <p:spPr>
            <a:xfrm>
              <a:off x="2848400" y="4965850"/>
              <a:ext cx="125300" cy="144700"/>
            </a:xfrm>
            <a:custGeom>
              <a:avLst/>
              <a:gdLst/>
              <a:ahLst/>
              <a:cxnLst/>
              <a:rect l="l" t="t" r="r" b="b"/>
              <a:pathLst>
                <a:path w="5012" h="5788" extrusionOk="0">
                  <a:moveTo>
                    <a:pt x="2505" y="1"/>
                  </a:moveTo>
                  <a:lnTo>
                    <a:pt x="1" y="1447"/>
                  </a:lnTo>
                  <a:lnTo>
                    <a:pt x="1" y="4341"/>
                  </a:lnTo>
                  <a:lnTo>
                    <a:pt x="2505" y="5787"/>
                  </a:lnTo>
                  <a:lnTo>
                    <a:pt x="5012" y="4341"/>
                  </a:lnTo>
                  <a:lnTo>
                    <a:pt x="5012" y="1447"/>
                  </a:lnTo>
                  <a:lnTo>
                    <a:pt x="250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845175" y="4962100"/>
              <a:ext cx="131775" cy="152150"/>
            </a:xfrm>
            <a:custGeom>
              <a:avLst/>
              <a:gdLst/>
              <a:ahLst/>
              <a:cxnLst/>
              <a:rect l="l" t="t" r="r" b="b"/>
              <a:pathLst>
                <a:path w="5271" h="6086" extrusionOk="0">
                  <a:moveTo>
                    <a:pt x="2634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4" y="5785"/>
                  </a:lnTo>
                  <a:lnTo>
                    <a:pt x="261" y="4414"/>
                  </a:lnTo>
                  <a:lnTo>
                    <a:pt x="261" y="1672"/>
                  </a:lnTo>
                  <a:lnTo>
                    <a:pt x="2634" y="302"/>
                  </a:lnTo>
                  <a:close/>
                  <a:moveTo>
                    <a:pt x="2634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4" y="6085"/>
                  </a:lnTo>
                  <a:lnTo>
                    <a:pt x="5270" y="4566"/>
                  </a:lnTo>
                  <a:lnTo>
                    <a:pt x="5270" y="1524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4"/>
            <p:cNvSpPr/>
            <p:nvPr/>
          </p:nvSpPr>
          <p:spPr>
            <a:xfrm>
              <a:off x="2660575" y="4857400"/>
              <a:ext cx="125200" cy="144625"/>
            </a:xfrm>
            <a:custGeom>
              <a:avLst/>
              <a:gdLst/>
              <a:ahLst/>
              <a:cxnLst/>
              <a:rect l="l" t="t" r="r" b="b"/>
              <a:pathLst>
                <a:path w="5008" h="5785" extrusionOk="0">
                  <a:moveTo>
                    <a:pt x="2504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08" y="4339"/>
                  </a:lnTo>
                  <a:lnTo>
                    <a:pt x="5008" y="1448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4"/>
            <p:cNvSpPr/>
            <p:nvPr/>
          </p:nvSpPr>
          <p:spPr>
            <a:xfrm>
              <a:off x="2657275" y="4853700"/>
              <a:ext cx="131825" cy="152125"/>
            </a:xfrm>
            <a:custGeom>
              <a:avLst/>
              <a:gdLst/>
              <a:ahLst/>
              <a:cxnLst/>
              <a:rect l="l" t="t" r="r" b="b"/>
              <a:pathLst>
                <a:path w="5273" h="6085" extrusionOk="0">
                  <a:moveTo>
                    <a:pt x="2636" y="300"/>
                  </a:moveTo>
                  <a:lnTo>
                    <a:pt x="5011" y="1671"/>
                  </a:lnTo>
                  <a:lnTo>
                    <a:pt x="5011" y="4414"/>
                  </a:lnTo>
                  <a:lnTo>
                    <a:pt x="2636" y="5785"/>
                  </a:lnTo>
                  <a:lnTo>
                    <a:pt x="262" y="4414"/>
                  </a:lnTo>
                  <a:lnTo>
                    <a:pt x="262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3" y="4562"/>
                  </a:lnTo>
                  <a:lnTo>
                    <a:pt x="5273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785750" y="4857400"/>
              <a:ext cx="125275" cy="144625"/>
            </a:xfrm>
            <a:custGeom>
              <a:avLst/>
              <a:gdLst/>
              <a:ahLst/>
              <a:cxnLst/>
              <a:rect l="l" t="t" r="r" b="b"/>
              <a:pathLst>
                <a:path w="5011" h="5785" extrusionOk="0">
                  <a:moveTo>
                    <a:pt x="2507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7" y="5785"/>
                  </a:lnTo>
                  <a:lnTo>
                    <a:pt x="5011" y="4339"/>
                  </a:lnTo>
                  <a:lnTo>
                    <a:pt x="5011" y="1448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4"/>
            <p:cNvSpPr/>
            <p:nvPr/>
          </p:nvSpPr>
          <p:spPr>
            <a:xfrm>
              <a:off x="2782525" y="4853700"/>
              <a:ext cx="131825" cy="152125"/>
            </a:xfrm>
            <a:custGeom>
              <a:avLst/>
              <a:gdLst/>
              <a:ahLst/>
              <a:cxnLst/>
              <a:rect l="l" t="t" r="r" b="b"/>
              <a:pathLst>
                <a:path w="5273" h="6085" extrusionOk="0">
                  <a:moveTo>
                    <a:pt x="2636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6" y="5785"/>
                  </a:lnTo>
                  <a:lnTo>
                    <a:pt x="263" y="4414"/>
                  </a:lnTo>
                  <a:lnTo>
                    <a:pt x="263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2" y="4562"/>
                  </a:lnTo>
                  <a:lnTo>
                    <a:pt x="5272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4"/>
            <p:cNvSpPr/>
            <p:nvPr/>
          </p:nvSpPr>
          <p:spPr>
            <a:xfrm>
              <a:off x="2849550" y="4749200"/>
              <a:ext cx="125275" cy="144625"/>
            </a:xfrm>
            <a:custGeom>
              <a:avLst/>
              <a:gdLst/>
              <a:ahLst/>
              <a:cxnLst/>
              <a:rect l="l" t="t" r="r" b="b"/>
              <a:pathLst>
                <a:path w="5011" h="5785" extrusionOk="0">
                  <a:moveTo>
                    <a:pt x="2505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5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846275" y="4745450"/>
              <a:ext cx="131775" cy="152175"/>
            </a:xfrm>
            <a:custGeom>
              <a:avLst/>
              <a:gdLst/>
              <a:ahLst/>
              <a:cxnLst/>
              <a:rect l="l" t="t" r="r" b="b"/>
              <a:pathLst>
                <a:path w="5271" h="6087" extrusionOk="0">
                  <a:moveTo>
                    <a:pt x="2636" y="302"/>
                  </a:moveTo>
                  <a:lnTo>
                    <a:pt x="5012" y="1673"/>
                  </a:lnTo>
                  <a:lnTo>
                    <a:pt x="5012" y="4415"/>
                  </a:lnTo>
                  <a:lnTo>
                    <a:pt x="2636" y="5786"/>
                  </a:lnTo>
                  <a:lnTo>
                    <a:pt x="261" y="4415"/>
                  </a:lnTo>
                  <a:lnTo>
                    <a:pt x="261" y="1673"/>
                  </a:lnTo>
                  <a:lnTo>
                    <a:pt x="2636" y="302"/>
                  </a:lnTo>
                  <a:close/>
                  <a:moveTo>
                    <a:pt x="2636" y="0"/>
                  </a:moveTo>
                  <a:lnTo>
                    <a:pt x="0" y="1521"/>
                  </a:lnTo>
                  <a:lnTo>
                    <a:pt x="0" y="4565"/>
                  </a:lnTo>
                  <a:lnTo>
                    <a:pt x="2636" y="6086"/>
                  </a:lnTo>
                  <a:lnTo>
                    <a:pt x="5271" y="4565"/>
                  </a:lnTo>
                  <a:lnTo>
                    <a:pt x="5271" y="1521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4"/>
            <p:cNvSpPr/>
            <p:nvPr/>
          </p:nvSpPr>
          <p:spPr>
            <a:xfrm>
              <a:off x="2915250" y="4641075"/>
              <a:ext cx="125325" cy="144625"/>
            </a:xfrm>
            <a:custGeom>
              <a:avLst/>
              <a:gdLst/>
              <a:ahLst/>
              <a:cxnLst/>
              <a:rect l="l" t="t" r="r" b="b"/>
              <a:pathLst>
                <a:path w="5013" h="5785" extrusionOk="0">
                  <a:moveTo>
                    <a:pt x="2508" y="0"/>
                  </a:moveTo>
                  <a:lnTo>
                    <a:pt x="1" y="1446"/>
                  </a:lnTo>
                  <a:lnTo>
                    <a:pt x="1" y="4337"/>
                  </a:lnTo>
                  <a:lnTo>
                    <a:pt x="2508" y="5785"/>
                  </a:lnTo>
                  <a:lnTo>
                    <a:pt x="5012" y="4337"/>
                  </a:lnTo>
                  <a:lnTo>
                    <a:pt x="5012" y="1446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4"/>
            <p:cNvSpPr/>
            <p:nvPr/>
          </p:nvSpPr>
          <p:spPr>
            <a:xfrm>
              <a:off x="2912025" y="4637275"/>
              <a:ext cx="131775" cy="152175"/>
            </a:xfrm>
            <a:custGeom>
              <a:avLst/>
              <a:gdLst/>
              <a:ahLst/>
              <a:cxnLst/>
              <a:rect l="l" t="t" r="r" b="b"/>
              <a:pathLst>
                <a:path w="5271" h="6087" extrusionOk="0">
                  <a:moveTo>
                    <a:pt x="2637" y="302"/>
                  </a:moveTo>
                  <a:lnTo>
                    <a:pt x="5010" y="1673"/>
                  </a:lnTo>
                  <a:lnTo>
                    <a:pt x="5010" y="4414"/>
                  </a:lnTo>
                  <a:lnTo>
                    <a:pt x="2637" y="5785"/>
                  </a:lnTo>
                  <a:lnTo>
                    <a:pt x="261" y="4414"/>
                  </a:lnTo>
                  <a:lnTo>
                    <a:pt x="261" y="1673"/>
                  </a:lnTo>
                  <a:lnTo>
                    <a:pt x="2637" y="302"/>
                  </a:lnTo>
                  <a:close/>
                  <a:moveTo>
                    <a:pt x="2637" y="1"/>
                  </a:moveTo>
                  <a:lnTo>
                    <a:pt x="0" y="1523"/>
                  </a:lnTo>
                  <a:lnTo>
                    <a:pt x="0" y="4566"/>
                  </a:lnTo>
                  <a:lnTo>
                    <a:pt x="2637" y="6087"/>
                  </a:lnTo>
                  <a:lnTo>
                    <a:pt x="5271" y="4566"/>
                  </a:lnTo>
                  <a:lnTo>
                    <a:pt x="5271" y="1523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34" name="Google Shape;434;p34"/>
          <p:cNvCxnSpPr/>
          <p:nvPr/>
        </p:nvCxnSpPr>
        <p:spPr>
          <a:xfrm rot="10800000">
            <a:off x="1957194" y="2934325"/>
            <a:ext cx="5358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435" name="Google Shape;435;p34"/>
          <p:cNvGrpSpPr/>
          <p:nvPr/>
        </p:nvGrpSpPr>
        <p:grpSpPr>
          <a:xfrm>
            <a:off x="7607271" y="615163"/>
            <a:ext cx="753982" cy="800603"/>
            <a:chOff x="3183800" y="4637275"/>
            <a:chExt cx="449200" cy="476975"/>
          </a:xfrm>
        </p:grpSpPr>
        <p:sp>
          <p:nvSpPr>
            <p:cNvPr id="436" name="Google Shape;436;p34"/>
            <p:cNvSpPr/>
            <p:nvPr/>
          </p:nvSpPr>
          <p:spPr>
            <a:xfrm>
              <a:off x="3504500" y="4749400"/>
              <a:ext cx="125250" cy="144650"/>
            </a:xfrm>
            <a:custGeom>
              <a:avLst/>
              <a:gdLst/>
              <a:ahLst/>
              <a:cxnLst/>
              <a:rect l="l" t="t" r="r" b="b"/>
              <a:pathLst>
                <a:path w="5010" h="5786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4"/>
            <p:cNvSpPr/>
            <p:nvPr/>
          </p:nvSpPr>
          <p:spPr>
            <a:xfrm>
              <a:off x="3501225" y="4745625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5" y="300"/>
                  </a:moveTo>
                  <a:lnTo>
                    <a:pt x="5011" y="1671"/>
                  </a:lnTo>
                  <a:lnTo>
                    <a:pt x="5011" y="4413"/>
                  </a:lnTo>
                  <a:lnTo>
                    <a:pt x="2635" y="5785"/>
                  </a:lnTo>
                  <a:lnTo>
                    <a:pt x="261" y="4413"/>
                  </a:lnTo>
                  <a:lnTo>
                    <a:pt x="261" y="1671"/>
                  </a:lnTo>
                  <a:lnTo>
                    <a:pt x="2635" y="300"/>
                  </a:lnTo>
                  <a:close/>
                  <a:moveTo>
                    <a:pt x="2635" y="0"/>
                  </a:moveTo>
                  <a:lnTo>
                    <a:pt x="0" y="1523"/>
                  </a:lnTo>
                  <a:lnTo>
                    <a:pt x="0" y="4565"/>
                  </a:lnTo>
                  <a:lnTo>
                    <a:pt x="2635" y="6084"/>
                  </a:lnTo>
                  <a:lnTo>
                    <a:pt x="5270" y="4565"/>
                  </a:lnTo>
                  <a:lnTo>
                    <a:pt x="5270" y="1523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4"/>
            <p:cNvSpPr/>
            <p:nvPr/>
          </p:nvSpPr>
          <p:spPr>
            <a:xfrm>
              <a:off x="3504500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4"/>
            <p:cNvSpPr/>
            <p:nvPr/>
          </p:nvSpPr>
          <p:spPr>
            <a:xfrm>
              <a:off x="3501225" y="4962100"/>
              <a:ext cx="131775" cy="152150"/>
            </a:xfrm>
            <a:custGeom>
              <a:avLst/>
              <a:gdLst/>
              <a:ahLst/>
              <a:cxnLst/>
              <a:rect l="l" t="t" r="r" b="b"/>
              <a:pathLst>
                <a:path w="5271" h="6086" extrusionOk="0">
                  <a:moveTo>
                    <a:pt x="2635" y="302"/>
                  </a:moveTo>
                  <a:lnTo>
                    <a:pt x="5011" y="1672"/>
                  </a:lnTo>
                  <a:lnTo>
                    <a:pt x="5011" y="4414"/>
                  </a:lnTo>
                  <a:lnTo>
                    <a:pt x="2635" y="5785"/>
                  </a:lnTo>
                  <a:lnTo>
                    <a:pt x="261" y="4414"/>
                  </a:lnTo>
                  <a:lnTo>
                    <a:pt x="261" y="1672"/>
                  </a:lnTo>
                  <a:lnTo>
                    <a:pt x="2635" y="302"/>
                  </a:lnTo>
                  <a:close/>
                  <a:moveTo>
                    <a:pt x="2635" y="1"/>
                  </a:moveTo>
                  <a:lnTo>
                    <a:pt x="0" y="1524"/>
                  </a:lnTo>
                  <a:lnTo>
                    <a:pt x="0" y="4566"/>
                  </a:lnTo>
                  <a:lnTo>
                    <a:pt x="2635" y="6085"/>
                  </a:lnTo>
                  <a:lnTo>
                    <a:pt x="5270" y="4566"/>
                  </a:lnTo>
                  <a:lnTo>
                    <a:pt x="5270" y="1524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4"/>
            <p:cNvSpPr/>
            <p:nvPr/>
          </p:nvSpPr>
          <p:spPr>
            <a:xfrm>
              <a:off x="3253975" y="4965850"/>
              <a:ext cx="125250" cy="144700"/>
            </a:xfrm>
            <a:custGeom>
              <a:avLst/>
              <a:gdLst/>
              <a:ahLst/>
              <a:cxnLst/>
              <a:rect l="l" t="t" r="r" b="b"/>
              <a:pathLst>
                <a:path w="5010" h="5788" extrusionOk="0">
                  <a:moveTo>
                    <a:pt x="2504" y="1"/>
                  </a:moveTo>
                  <a:lnTo>
                    <a:pt x="0" y="1447"/>
                  </a:lnTo>
                  <a:lnTo>
                    <a:pt x="0" y="4341"/>
                  </a:lnTo>
                  <a:lnTo>
                    <a:pt x="2504" y="5787"/>
                  </a:lnTo>
                  <a:lnTo>
                    <a:pt x="5010" y="4341"/>
                  </a:lnTo>
                  <a:lnTo>
                    <a:pt x="5010" y="1447"/>
                  </a:lnTo>
                  <a:lnTo>
                    <a:pt x="25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4"/>
            <p:cNvSpPr/>
            <p:nvPr/>
          </p:nvSpPr>
          <p:spPr>
            <a:xfrm>
              <a:off x="3250725" y="4962100"/>
              <a:ext cx="131800" cy="152150"/>
            </a:xfrm>
            <a:custGeom>
              <a:avLst/>
              <a:gdLst/>
              <a:ahLst/>
              <a:cxnLst/>
              <a:rect l="l" t="t" r="r" b="b"/>
              <a:pathLst>
                <a:path w="5272" h="6086" extrusionOk="0">
                  <a:moveTo>
                    <a:pt x="2634" y="302"/>
                  </a:moveTo>
                  <a:lnTo>
                    <a:pt x="5010" y="1672"/>
                  </a:lnTo>
                  <a:lnTo>
                    <a:pt x="5010" y="4414"/>
                  </a:lnTo>
                  <a:lnTo>
                    <a:pt x="2634" y="5785"/>
                  </a:lnTo>
                  <a:lnTo>
                    <a:pt x="260" y="4414"/>
                  </a:lnTo>
                  <a:lnTo>
                    <a:pt x="260" y="1672"/>
                  </a:lnTo>
                  <a:lnTo>
                    <a:pt x="2634" y="302"/>
                  </a:lnTo>
                  <a:close/>
                  <a:moveTo>
                    <a:pt x="2634" y="1"/>
                  </a:moveTo>
                  <a:lnTo>
                    <a:pt x="1" y="1524"/>
                  </a:lnTo>
                  <a:lnTo>
                    <a:pt x="1" y="4566"/>
                  </a:lnTo>
                  <a:lnTo>
                    <a:pt x="2634" y="6085"/>
                  </a:lnTo>
                  <a:lnTo>
                    <a:pt x="5271" y="4566"/>
                  </a:lnTo>
                  <a:lnTo>
                    <a:pt x="5271" y="1524"/>
                  </a:lnTo>
                  <a:lnTo>
                    <a:pt x="263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3441800" y="4857400"/>
              <a:ext cx="125325" cy="144625"/>
            </a:xfrm>
            <a:custGeom>
              <a:avLst/>
              <a:gdLst/>
              <a:ahLst/>
              <a:cxnLst/>
              <a:rect l="l" t="t" r="r" b="b"/>
              <a:pathLst>
                <a:path w="5013" h="5785" extrusionOk="0">
                  <a:moveTo>
                    <a:pt x="2508" y="0"/>
                  </a:moveTo>
                  <a:lnTo>
                    <a:pt x="1" y="1448"/>
                  </a:lnTo>
                  <a:lnTo>
                    <a:pt x="1" y="4339"/>
                  </a:lnTo>
                  <a:lnTo>
                    <a:pt x="2508" y="5785"/>
                  </a:lnTo>
                  <a:lnTo>
                    <a:pt x="5012" y="4339"/>
                  </a:lnTo>
                  <a:lnTo>
                    <a:pt x="5012" y="1448"/>
                  </a:lnTo>
                  <a:lnTo>
                    <a:pt x="25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343857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7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7" y="5785"/>
                  </a:lnTo>
                  <a:lnTo>
                    <a:pt x="261" y="4414"/>
                  </a:lnTo>
                  <a:lnTo>
                    <a:pt x="261" y="1671"/>
                  </a:lnTo>
                  <a:lnTo>
                    <a:pt x="2637" y="300"/>
                  </a:lnTo>
                  <a:close/>
                  <a:moveTo>
                    <a:pt x="2637" y="0"/>
                  </a:moveTo>
                  <a:lnTo>
                    <a:pt x="0" y="1520"/>
                  </a:lnTo>
                  <a:lnTo>
                    <a:pt x="0" y="4562"/>
                  </a:lnTo>
                  <a:lnTo>
                    <a:pt x="2637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3316575" y="48574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6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3313325" y="4853700"/>
              <a:ext cx="131775" cy="152125"/>
            </a:xfrm>
            <a:custGeom>
              <a:avLst/>
              <a:gdLst/>
              <a:ahLst/>
              <a:cxnLst/>
              <a:rect l="l" t="t" r="r" b="b"/>
              <a:pathLst>
                <a:path w="5271" h="6085" extrusionOk="0">
                  <a:moveTo>
                    <a:pt x="2636" y="300"/>
                  </a:moveTo>
                  <a:lnTo>
                    <a:pt x="5010" y="1671"/>
                  </a:lnTo>
                  <a:lnTo>
                    <a:pt x="5010" y="4414"/>
                  </a:lnTo>
                  <a:lnTo>
                    <a:pt x="2636" y="5785"/>
                  </a:lnTo>
                  <a:lnTo>
                    <a:pt x="260" y="4414"/>
                  </a:lnTo>
                  <a:lnTo>
                    <a:pt x="260" y="1671"/>
                  </a:lnTo>
                  <a:lnTo>
                    <a:pt x="2636" y="300"/>
                  </a:lnTo>
                  <a:close/>
                  <a:moveTo>
                    <a:pt x="2636" y="0"/>
                  </a:moveTo>
                  <a:lnTo>
                    <a:pt x="1" y="1520"/>
                  </a:lnTo>
                  <a:lnTo>
                    <a:pt x="1" y="4562"/>
                  </a:lnTo>
                  <a:lnTo>
                    <a:pt x="2636" y="6085"/>
                  </a:lnTo>
                  <a:lnTo>
                    <a:pt x="5271" y="4562"/>
                  </a:lnTo>
                  <a:lnTo>
                    <a:pt x="5271" y="1520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3252875" y="4749200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4" y="0"/>
                  </a:moveTo>
                  <a:lnTo>
                    <a:pt x="0" y="1448"/>
                  </a:lnTo>
                  <a:lnTo>
                    <a:pt x="0" y="4339"/>
                  </a:lnTo>
                  <a:lnTo>
                    <a:pt x="2504" y="5785"/>
                  </a:lnTo>
                  <a:lnTo>
                    <a:pt x="5010" y="4339"/>
                  </a:lnTo>
                  <a:lnTo>
                    <a:pt x="5010" y="1448"/>
                  </a:lnTo>
                  <a:lnTo>
                    <a:pt x="25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4"/>
            <p:cNvSpPr/>
            <p:nvPr/>
          </p:nvSpPr>
          <p:spPr>
            <a:xfrm>
              <a:off x="3249625" y="4745450"/>
              <a:ext cx="131750" cy="152175"/>
            </a:xfrm>
            <a:custGeom>
              <a:avLst/>
              <a:gdLst/>
              <a:ahLst/>
              <a:cxnLst/>
              <a:rect l="l" t="t" r="r" b="b"/>
              <a:pathLst>
                <a:path w="5270" h="6087" extrusionOk="0">
                  <a:moveTo>
                    <a:pt x="2634" y="302"/>
                  </a:moveTo>
                  <a:lnTo>
                    <a:pt x="5010" y="1673"/>
                  </a:lnTo>
                  <a:lnTo>
                    <a:pt x="5010" y="4415"/>
                  </a:lnTo>
                  <a:lnTo>
                    <a:pt x="2634" y="5786"/>
                  </a:lnTo>
                  <a:lnTo>
                    <a:pt x="260" y="4415"/>
                  </a:lnTo>
                  <a:lnTo>
                    <a:pt x="260" y="1673"/>
                  </a:lnTo>
                  <a:lnTo>
                    <a:pt x="2634" y="302"/>
                  </a:lnTo>
                  <a:close/>
                  <a:moveTo>
                    <a:pt x="2634" y="0"/>
                  </a:moveTo>
                  <a:lnTo>
                    <a:pt x="1" y="1521"/>
                  </a:lnTo>
                  <a:lnTo>
                    <a:pt x="1" y="4565"/>
                  </a:lnTo>
                  <a:lnTo>
                    <a:pt x="2634" y="6086"/>
                  </a:lnTo>
                  <a:lnTo>
                    <a:pt x="5269" y="4565"/>
                  </a:lnTo>
                  <a:lnTo>
                    <a:pt x="5269" y="152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4"/>
            <p:cNvSpPr/>
            <p:nvPr/>
          </p:nvSpPr>
          <p:spPr>
            <a:xfrm>
              <a:off x="3187075" y="4641075"/>
              <a:ext cx="125250" cy="144625"/>
            </a:xfrm>
            <a:custGeom>
              <a:avLst/>
              <a:gdLst/>
              <a:ahLst/>
              <a:cxnLst/>
              <a:rect l="l" t="t" r="r" b="b"/>
              <a:pathLst>
                <a:path w="5010" h="5785" extrusionOk="0">
                  <a:moveTo>
                    <a:pt x="2506" y="0"/>
                  </a:moveTo>
                  <a:lnTo>
                    <a:pt x="0" y="1446"/>
                  </a:lnTo>
                  <a:lnTo>
                    <a:pt x="0" y="4337"/>
                  </a:lnTo>
                  <a:lnTo>
                    <a:pt x="2506" y="5785"/>
                  </a:lnTo>
                  <a:lnTo>
                    <a:pt x="5010" y="4337"/>
                  </a:lnTo>
                  <a:lnTo>
                    <a:pt x="5010" y="1446"/>
                  </a:lnTo>
                  <a:lnTo>
                    <a:pt x="25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3183800" y="4637275"/>
              <a:ext cx="131850" cy="152175"/>
            </a:xfrm>
            <a:custGeom>
              <a:avLst/>
              <a:gdLst/>
              <a:ahLst/>
              <a:cxnLst/>
              <a:rect l="l" t="t" r="r" b="b"/>
              <a:pathLst>
                <a:path w="5274" h="6087" extrusionOk="0">
                  <a:moveTo>
                    <a:pt x="2637" y="302"/>
                  </a:moveTo>
                  <a:lnTo>
                    <a:pt x="5011" y="1673"/>
                  </a:lnTo>
                  <a:lnTo>
                    <a:pt x="5011" y="4414"/>
                  </a:lnTo>
                  <a:lnTo>
                    <a:pt x="2637" y="5785"/>
                  </a:lnTo>
                  <a:lnTo>
                    <a:pt x="263" y="4414"/>
                  </a:lnTo>
                  <a:lnTo>
                    <a:pt x="263" y="1673"/>
                  </a:lnTo>
                  <a:lnTo>
                    <a:pt x="2637" y="302"/>
                  </a:lnTo>
                  <a:close/>
                  <a:moveTo>
                    <a:pt x="2637" y="1"/>
                  </a:moveTo>
                  <a:lnTo>
                    <a:pt x="0" y="1523"/>
                  </a:lnTo>
                  <a:lnTo>
                    <a:pt x="0" y="4566"/>
                  </a:lnTo>
                  <a:lnTo>
                    <a:pt x="2637" y="6087"/>
                  </a:lnTo>
                  <a:lnTo>
                    <a:pt x="5274" y="4566"/>
                  </a:lnTo>
                  <a:lnTo>
                    <a:pt x="5274" y="1523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34"/>
          <p:cNvGrpSpPr/>
          <p:nvPr/>
        </p:nvGrpSpPr>
        <p:grpSpPr>
          <a:xfrm rot="1799874">
            <a:off x="7749221" y="3559207"/>
            <a:ext cx="330561" cy="1036123"/>
            <a:chOff x="4795075" y="2327550"/>
            <a:chExt cx="385875" cy="1209500"/>
          </a:xfrm>
        </p:grpSpPr>
        <p:sp>
          <p:nvSpPr>
            <p:cNvPr id="451" name="Google Shape;451;p34"/>
            <p:cNvSpPr/>
            <p:nvPr/>
          </p:nvSpPr>
          <p:spPr>
            <a:xfrm>
              <a:off x="4805850" y="2336675"/>
              <a:ext cx="364050" cy="104625"/>
            </a:xfrm>
            <a:custGeom>
              <a:avLst/>
              <a:gdLst/>
              <a:ahLst/>
              <a:cxnLst/>
              <a:rect l="l" t="t" r="r" b="b"/>
              <a:pathLst>
                <a:path w="14562" h="4185" extrusionOk="0">
                  <a:moveTo>
                    <a:pt x="2006" y="0"/>
                  </a:moveTo>
                  <a:cubicBezTo>
                    <a:pt x="885" y="45"/>
                    <a:pt x="0" y="969"/>
                    <a:pt x="3" y="2090"/>
                  </a:cubicBezTo>
                  <a:cubicBezTo>
                    <a:pt x="5" y="3212"/>
                    <a:pt x="894" y="4131"/>
                    <a:pt x="2016" y="4171"/>
                  </a:cubicBezTo>
                  <a:lnTo>
                    <a:pt x="4962" y="4175"/>
                  </a:lnTo>
                  <a:lnTo>
                    <a:pt x="9597" y="4175"/>
                  </a:lnTo>
                  <a:lnTo>
                    <a:pt x="12546" y="4185"/>
                  </a:lnTo>
                  <a:lnTo>
                    <a:pt x="12553" y="4185"/>
                  </a:lnTo>
                  <a:cubicBezTo>
                    <a:pt x="13675" y="4143"/>
                    <a:pt x="14561" y="3221"/>
                    <a:pt x="14561" y="2099"/>
                  </a:cubicBezTo>
                  <a:cubicBezTo>
                    <a:pt x="14561" y="978"/>
                    <a:pt x="13675" y="56"/>
                    <a:pt x="12553" y="17"/>
                  </a:cubicBezTo>
                  <a:lnTo>
                    <a:pt x="20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4"/>
            <p:cNvSpPr/>
            <p:nvPr/>
          </p:nvSpPr>
          <p:spPr>
            <a:xfrm>
              <a:off x="4929350" y="2441050"/>
              <a:ext cx="116500" cy="379800"/>
            </a:xfrm>
            <a:custGeom>
              <a:avLst/>
              <a:gdLst/>
              <a:ahLst/>
              <a:cxnLst/>
              <a:rect l="l" t="t" r="r" b="b"/>
              <a:pathLst>
                <a:path w="4660" h="15192" extrusionOk="0">
                  <a:moveTo>
                    <a:pt x="22" y="0"/>
                  </a:moveTo>
                  <a:lnTo>
                    <a:pt x="1" y="15183"/>
                  </a:lnTo>
                  <a:lnTo>
                    <a:pt x="4637" y="15192"/>
                  </a:lnTo>
                  <a:lnTo>
                    <a:pt x="4637" y="13484"/>
                  </a:lnTo>
                  <a:lnTo>
                    <a:pt x="4644" y="9258"/>
                  </a:lnTo>
                  <a:lnTo>
                    <a:pt x="4651" y="5022"/>
                  </a:lnTo>
                  <a:lnTo>
                    <a:pt x="46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4928425" y="2820600"/>
              <a:ext cx="116850" cy="628875"/>
            </a:xfrm>
            <a:custGeom>
              <a:avLst/>
              <a:gdLst/>
              <a:ahLst/>
              <a:cxnLst/>
              <a:rect l="l" t="t" r="r" b="b"/>
              <a:pathLst>
                <a:path w="4674" h="25155" extrusionOk="0">
                  <a:moveTo>
                    <a:pt x="38" y="1"/>
                  </a:moveTo>
                  <a:lnTo>
                    <a:pt x="1" y="22832"/>
                  </a:lnTo>
                  <a:cubicBezTo>
                    <a:pt x="1" y="24110"/>
                    <a:pt x="1039" y="25155"/>
                    <a:pt x="2316" y="25155"/>
                  </a:cubicBezTo>
                  <a:cubicBezTo>
                    <a:pt x="3596" y="25155"/>
                    <a:pt x="4636" y="24119"/>
                    <a:pt x="4639" y="22839"/>
                  </a:cubicBezTo>
                  <a:lnTo>
                    <a:pt x="4657" y="6766"/>
                  </a:lnTo>
                  <a:lnTo>
                    <a:pt x="4667" y="2535"/>
                  </a:lnTo>
                  <a:lnTo>
                    <a:pt x="4674" y="1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5045600" y="2441050"/>
              <a:ext cx="78500" cy="125750"/>
            </a:xfrm>
            <a:custGeom>
              <a:avLst/>
              <a:gdLst/>
              <a:ahLst/>
              <a:cxnLst/>
              <a:rect l="l" t="t" r="r" b="b"/>
              <a:pathLst>
                <a:path w="3140" h="5030" extrusionOk="0">
                  <a:moveTo>
                    <a:pt x="10" y="0"/>
                  </a:moveTo>
                  <a:lnTo>
                    <a:pt x="1" y="5022"/>
                  </a:lnTo>
                  <a:lnTo>
                    <a:pt x="3133" y="5029"/>
                  </a:lnTo>
                  <a:lnTo>
                    <a:pt x="3140" y="10"/>
                  </a:lnTo>
                  <a:lnTo>
                    <a:pt x="2956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4"/>
            <p:cNvSpPr/>
            <p:nvPr/>
          </p:nvSpPr>
          <p:spPr>
            <a:xfrm>
              <a:off x="5045250" y="2672475"/>
              <a:ext cx="78450" cy="105800"/>
            </a:xfrm>
            <a:custGeom>
              <a:avLst/>
              <a:gdLst/>
              <a:ahLst/>
              <a:cxnLst/>
              <a:rect l="l" t="t" r="r" b="b"/>
              <a:pathLst>
                <a:path w="3138" h="4232" extrusionOk="0">
                  <a:moveTo>
                    <a:pt x="8" y="1"/>
                  </a:moveTo>
                  <a:lnTo>
                    <a:pt x="1" y="4227"/>
                  </a:lnTo>
                  <a:lnTo>
                    <a:pt x="3133" y="4231"/>
                  </a:lnTo>
                  <a:lnTo>
                    <a:pt x="3138" y="1846"/>
                  </a:lnTo>
                  <a:lnTo>
                    <a:pt x="3138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4"/>
            <p:cNvSpPr/>
            <p:nvPr/>
          </p:nvSpPr>
          <p:spPr>
            <a:xfrm>
              <a:off x="5045475" y="2566650"/>
              <a:ext cx="78450" cy="105975"/>
            </a:xfrm>
            <a:custGeom>
              <a:avLst/>
              <a:gdLst/>
              <a:ahLst/>
              <a:cxnLst/>
              <a:rect l="l" t="t" r="r" b="b"/>
              <a:pathLst>
                <a:path w="3138" h="4239" extrusionOk="0">
                  <a:moveTo>
                    <a:pt x="8" y="1"/>
                  </a:moveTo>
                  <a:lnTo>
                    <a:pt x="1" y="4234"/>
                  </a:lnTo>
                  <a:lnTo>
                    <a:pt x="3131" y="4238"/>
                  </a:lnTo>
                  <a:lnTo>
                    <a:pt x="3138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5045075" y="2778125"/>
              <a:ext cx="78500" cy="105975"/>
            </a:xfrm>
            <a:custGeom>
              <a:avLst/>
              <a:gdLst/>
              <a:ahLst/>
              <a:cxnLst/>
              <a:rect l="l" t="t" r="r" b="b"/>
              <a:pathLst>
                <a:path w="3140" h="4239" extrusionOk="0">
                  <a:moveTo>
                    <a:pt x="8" y="1"/>
                  </a:moveTo>
                  <a:lnTo>
                    <a:pt x="8" y="1709"/>
                  </a:lnTo>
                  <a:lnTo>
                    <a:pt x="1" y="4234"/>
                  </a:lnTo>
                  <a:lnTo>
                    <a:pt x="3140" y="4239"/>
                  </a:lnTo>
                  <a:lnTo>
                    <a:pt x="3140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5044900" y="2884075"/>
              <a:ext cx="78675" cy="105975"/>
            </a:xfrm>
            <a:custGeom>
              <a:avLst/>
              <a:gdLst/>
              <a:ahLst/>
              <a:cxnLst/>
              <a:rect l="l" t="t" r="r" b="b"/>
              <a:pathLst>
                <a:path w="3147" h="4239" extrusionOk="0">
                  <a:moveTo>
                    <a:pt x="8" y="1"/>
                  </a:moveTo>
                  <a:lnTo>
                    <a:pt x="1" y="4234"/>
                  </a:lnTo>
                  <a:lnTo>
                    <a:pt x="3140" y="4238"/>
                  </a:lnTo>
                  <a:lnTo>
                    <a:pt x="3147" y="5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1CC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4"/>
            <p:cNvSpPr/>
            <p:nvPr/>
          </p:nvSpPr>
          <p:spPr>
            <a:xfrm>
              <a:off x="4850125" y="2440925"/>
              <a:ext cx="273225" cy="1086975"/>
            </a:xfrm>
            <a:custGeom>
              <a:avLst/>
              <a:gdLst/>
              <a:ahLst/>
              <a:cxnLst/>
              <a:rect l="l" t="t" r="r" b="b"/>
              <a:pathLst>
                <a:path w="10929" h="43479" extrusionOk="0">
                  <a:moveTo>
                    <a:pt x="61" y="1"/>
                  </a:moveTo>
                  <a:lnTo>
                    <a:pt x="47" y="11085"/>
                  </a:lnTo>
                  <a:lnTo>
                    <a:pt x="17" y="29981"/>
                  </a:lnTo>
                  <a:lnTo>
                    <a:pt x="3" y="38019"/>
                  </a:lnTo>
                  <a:cubicBezTo>
                    <a:pt x="0" y="41031"/>
                    <a:pt x="2437" y="43472"/>
                    <a:pt x="5448" y="43479"/>
                  </a:cubicBezTo>
                  <a:cubicBezTo>
                    <a:pt x="8457" y="43479"/>
                    <a:pt x="10901" y="41042"/>
                    <a:pt x="10901" y="38033"/>
                  </a:cubicBezTo>
                  <a:lnTo>
                    <a:pt x="10915" y="29998"/>
                  </a:lnTo>
                  <a:lnTo>
                    <a:pt x="10929" y="21962"/>
                  </a:lnTo>
                  <a:lnTo>
                    <a:pt x="7789" y="21953"/>
                  </a:lnTo>
                  <a:lnTo>
                    <a:pt x="7771" y="38026"/>
                  </a:lnTo>
                  <a:cubicBezTo>
                    <a:pt x="7768" y="39306"/>
                    <a:pt x="6728" y="40342"/>
                    <a:pt x="5448" y="40342"/>
                  </a:cubicBezTo>
                  <a:cubicBezTo>
                    <a:pt x="4171" y="40342"/>
                    <a:pt x="3133" y="39297"/>
                    <a:pt x="3133" y="38019"/>
                  </a:cubicBezTo>
                  <a:lnTo>
                    <a:pt x="3170" y="15188"/>
                  </a:lnTo>
                  <a:lnTo>
                    <a:pt x="3191" y="5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4"/>
            <p:cNvSpPr/>
            <p:nvPr/>
          </p:nvSpPr>
          <p:spPr>
            <a:xfrm>
              <a:off x="4841050" y="2431725"/>
              <a:ext cx="292200" cy="1105325"/>
            </a:xfrm>
            <a:custGeom>
              <a:avLst/>
              <a:gdLst/>
              <a:ahLst/>
              <a:cxnLst/>
              <a:rect l="l" t="t" r="r" b="b"/>
              <a:pathLst>
                <a:path w="11688" h="44213" extrusionOk="0">
                  <a:moveTo>
                    <a:pt x="61" y="1"/>
                  </a:moveTo>
                  <a:lnTo>
                    <a:pt x="0" y="38387"/>
                  </a:lnTo>
                  <a:cubicBezTo>
                    <a:pt x="0" y="41594"/>
                    <a:pt x="2607" y="44205"/>
                    <a:pt x="5811" y="44212"/>
                  </a:cubicBezTo>
                  <a:cubicBezTo>
                    <a:pt x="9018" y="44212"/>
                    <a:pt x="11629" y="41606"/>
                    <a:pt x="11629" y="38399"/>
                  </a:cubicBezTo>
                  <a:lnTo>
                    <a:pt x="11687" y="13"/>
                  </a:lnTo>
                  <a:lnTo>
                    <a:pt x="11147" y="13"/>
                  </a:lnTo>
                  <a:lnTo>
                    <a:pt x="11147" y="380"/>
                  </a:lnTo>
                  <a:lnTo>
                    <a:pt x="10956" y="380"/>
                  </a:lnTo>
                  <a:lnTo>
                    <a:pt x="10898" y="38401"/>
                  </a:lnTo>
                  <a:cubicBezTo>
                    <a:pt x="10898" y="41200"/>
                    <a:pt x="8618" y="43481"/>
                    <a:pt x="5820" y="43481"/>
                  </a:cubicBezTo>
                  <a:cubicBezTo>
                    <a:pt x="5817" y="43481"/>
                    <a:pt x="5814" y="43481"/>
                    <a:pt x="5811" y="43481"/>
                  </a:cubicBezTo>
                  <a:cubicBezTo>
                    <a:pt x="3009" y="43474"/>
                    <a:pt x="729" y="41191"/>
                    <a:pt x="729" y="38387"/>
                  </a:cubicBezTo>
                  <a:lnTo>
                    <a:pt x="787" y="369"/>
                  </a:lnTo>
                  <a:lnTo>
                    <a:pt x="608" y="369"/>
                  </a:lnTo>
                  <a:lnTo>
                    <a:pt x="608" y="1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4919350" y="2440925"/>
              <a:ext cx="135575" cy="1017625"/>
            </a:xfrm>
            <a:custGeom>
              <a:avLst/>
              <a:gdLst/>
              <a:ahLst/>
              <a:cxnLst/>
              <a:rect l="l" t="t" r="r" b="b"/>
              <a:pathLst>
                <a:path w="5423" h="40705" extrusionOk="0">
                  <a:moveTo>
                    <a:pt x="790" y="1"/>
                  </a:moveTo>
                  <a:lnTo>
                    <a:pt x="59" y="5"/>
                  </a:lnTo>
                  <a:lnTo>
                    <a:pt x="1" y="38019"/>
                  </a:lnTo>
                  <a:cubicBezTo>
                    <a:pt x="1" y="39499"/>
                    <a:pt x="1201" y="40705"/>
                    <a:pt x="2677" y="40705"/>
                  </a:cubicBezTo>
                  <a:lnTo>
                    <a:pt x="2691" y="40705"/>
                  </a:lnTo>
                  <a:cubicBezTo>
                    <a:pt x="4169" y="40702"/>
                    <a:pt x="5365" y="39504"/>
                    <a:pt x="5365" y="38029"/>
                  </a:cubicBezTo>
                  <a:lnTo>
                    <a:pt x="5423" y="5"/>
                  </a:lnTo>
                  <a:lnTo>
                    <a:pt x="4692" y="5"/>
                  </a:lnTo>
                  <a:lnTo>
                    <a:pt x="4634" y="38029"/>
                  </a:lnTo>
                  <a:cubicBezTo>
                    <a:pt x="4634" y="39101"/>
                    <a:pt x="3764" y="39972"/>
                    <a:pt x="2691" y="39974"/>
                  </a:cubicBezTo>
                  <a:lnTo>
                    <a:pt x="2679" y="39974"/>
                  </a:lnTo>
                  <a:cubicBezTo>
                    <a:pt x="1602" y="39972"/>
                    <a:pt x="729" y="39097"/>
                    <a:pt x="731" y="38019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4795075" y="2327550"/>
              <a:ext cx="385875" cy="122825"/>
            </a:xfrm>
            <a:custGeom>
              <a:avLst/>
              <a:gdLst/>
              <a:ahLst/>
              <a:cxnLst/>
              <a:rect l="l" t="t" r="r" b="b"/>
              <a:pathLst>
                <a:path w="15435" h="4913" extrusionOk="0">
                  <a:moveTo>
                    <a:pt x="2447" y="731"/>
                  </a:moveTo>
                  <a:cubicBezTo>
                    <a:pt x="2448" y="731"/>
                    <a:pt x="2450" y="731"/>
                    <a:pt x="2451" y="731"/>
                  </a:cubicBezTo>
                  <a:lnTo>
                    <a:pt x="12986" y="745"/>
                  </a:lnTo>
                  <a:cubicBezTo>
                    <a:pt x="13933" y="745"/>
                    <a:pt x="14704" y="1515"/>
                    <a:pt x="14706" y="2464"/>
                  </a:cubicBezTo>
                  <a:cubicBezTo>
                    <a:pt x="14704" y="2921"/>
                    <a:pt x="14520" y="3358"/>
                    <a:pt x="14196" y="3682"/>
                  </a:cubicBezTo>
                  <a:cubicBezTo>
                    <a:pt x="13873" y="4003"/>
                    <a:pt x="13438" y="4182"/>
                    <a:pt x="12986" y="4182"/>
                  </a:cubicBezTo>
                  <a:lnTo>
                    <a:pt x="12986" y="4550"/>
                  </a:lnTo>
                  <a:lnTo>
                    <a:pt x="12979" y="4182"/>
                  </a:lnTo>
                  <a:lnTo>
                    <a:pt x="2447" y="4168"/>
                  </a:lnTo>
                  <a:cubicBezTo>
                    <a:pt x="1497" y="4166"/>
                    <a:pt x="729" y="3395"/>
                    <a:pt x="729" y="2446"/>
                  </a:cubicBezTo>
                  <a:cubicBezTo>
                    <a:pt x="732" y="1498"/>
                    <a:pt x="1500" y="731"/>
                    <a:pt x="2447" y="731"/>
                  </a:cubicBezTo>
                  <a:close/>
                  <a:moveTo>
                    <a:pt x="2437" y="0"/>
                  </a:moveTo>
                  <a:cubicBezTo>
                    <a:pt x="1092" y="0"/>
                    <a:pt x="1" y="1094"/>
                    <a:pt x="1" y="2446"/>
                  </a:cubicBezTo>
                  <a:cubicBezTo>
                    <a:pt x="1" y="3798"/>
                    <a:pt x="1097" y="4899"/>
                    <a:pt x="2444" y="4899"/>
                  </a:cubicBezTo>
                  <a:lnTo>
                    <a:pt x="12986" y="4913"/>
                  </a:lnTo>
                  <a:cubicBezTo>
                    <a:pt x="14338" y="4913"/>
                    <a:pt x="15434" y="3817"/>
                    <a:pt x="15434" y="2464"/>
                  </a:cubicBezTo>
                  <a:cubicBezTo>
                    <a:pt x="15434" y="1110"/>
                    <a:pt x="14338" y="14"/>
                    <a:pt x="12986" y="14"/>
                  </a:cubicBezTo>
                  <a:lnTo>
                    <a:pt x="243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4"/>
            <p:cNvSpPr/>
            <p:nvPr/>
          </p:nvSpPr>
          <p:spPr>
            <a:xfrm>
              <a:off x="5012200" y="2557450"/>
              <a:ext cx="111725" cy="18475"/>
            </a:xfrm>
            <a:custGeom>
              <a:avLst/>
              <a:gdLst/>
              <a:ahLst/>
              <a:cxnLst/>
              <a:rect l="l" t="t" r="r" b="b"/>
              <a:pathLst>
                <a:path w="4469" h="739" extrusionOk="0">
                  <a:moveTo>
                    <a:pt x="1" y="1"/>
                  </a:moveTo>
                  <a:lnTo>
                    <a:pt x="1" y="732"/>
                  </a:lnTo>
                  <a:lnTo>
                    <a:pt x="4467" y="739"/>
                  </a:lnTo>
                  <a:lnTo>
                    <a:pt x="4469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4"/>
            <p:cNvSpPr/>
            <p:nvPr/>
          </p:nvSpPr>
          <p:spPr>
            <a:xfrm>
              <a:off x="5012100" y="2663275"/>
              <a:ext cx="111600" cy="18550"/>
            </a:xfrm>
            <a:custGeom>
              <a:avLst/>
              <a:gdLst/>
              <a:ahLst/>
              <a:cxnLst/>
              <a:rect l="l" t="t" r="r" b="b"/>
              <a:pathLst>
                <a:path w="4464" h="742" extrusionOk="0">
                  <a:moveTo>
                    <a:pt x="0" y="1"/>
                  </a:moveTo>
                  <a:lnTo>
                    <a:pt x="0" y="732"/>
                  </a:lnTo>
                  <a:lnTo>
                    <a:pt x="4464" y="741"/>
                  </a:lnTo>
                  <a:lnTo>
                    <a:pt x="4464" y="1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5012100" y="2768950"/>
              <a:ext cx="111600" cy="18450"/>
            </a:xfrm>
            <a:custGeom>
              <a:avLst/>
              <a:gdLst/>
              <a:ahLst/>
              <a:cxnLst/>
              <a:rect l="l" t="t" r="r" b="b"/>
              <a:pathLst>
                <a:path w="4464" h="738" extrusionOk="0">
                  <a:moveTo>
                    <a:pt x="0" y="0"/>
                  </a:moveTo>
                  <a:lnTo>
                    <a:pt x="0" y="731"/>
                  </a:lnTo>
                  <a:lnTo>
                    <a:pt x="4464" y="738"/>
                  </a:lnTo>
                  <a:lnTo>
                    <a:pt x="4459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5011850" y="2874775"/>
              <a:ext cx="111725" cy="18525"/>
            </a:xfrm>
            <a:custGeom>
              <a:avLst/>
              <a:gdLst/>
              <a:ahLst/>
              <a:cxnLst/>
              <a:rect l="l" t="t" r="r" b="b"/>
              <a:pathLst>
                <a:path w="4469" h="741" extrusionOk="0">
                  <a:moveTo>
                    <a:pt x="1" y="0"/>
                  </a:moveTo>
                  <a:lnTo>
                    <a:pt x="1" y="731"/>
                  </a:lnTo>
                  <a:lnTo>
                    <a:pt x="4467" y="740"/>
                  </a:lnTo>
                  <a:lnTo>
                    <a:pt x="4469" y="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4"/>
            <p:cNvSpPr/>
            <p:nvPr/>
          </p:nvSpPr>
          <p:spPr>
            <a:xfrm>
              <a:off x="5011675" y="2980650"/>
              <a:ext cx="111725" cy="18400"/>
            </a:xfrm>
            <a:custGeom>
              <a:avLst/>
              <a:gdLst/>
              <a:ahLst/>
              <a:cxnLst/>
              <a:rect l="l" t="t" r="r" b="b"/>
              <a:pathLst>
                <a:path w="4469" h="736" extrusionOk="0">
                  <a:moveTo>
                    <a:pt x="1" y="1"/>
                  </a:moveTo>
                  <a:lnTo>
                    <a:pt x="1" y="731"/>
                  </a:lnTo>
                  <a:lnTo>
                    <a:pt x="4467" y="736"/>
                  </a:lnTo>
                  <a:lnTo>
                    <a:pt x="4469" y="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4"/>
            <p:cNvSpPr/>
            <p:nvPr/>
          </p:nvSpPr>
          <p:spPr>
            <a:xfrm>
              <a:off x="4929875" y="2812000"/>
              <a:ext cx="115925" cy="18450"/>
            </a:xfrm>
            <a:custGeom>
              <a:avLst/>
              <a:gdLst/>
              <a:ahLst/>
              <a:cxnLst/>
              <a:rect l="l" t="t" r="r" b="b"/>
              <a:pathLst>
                <a:path w="4637" h="738" extrusionOk="0">
                  <a:moveTo>
                    <a:pt x="3" y="0"/>
                  </a:moveTo>
                  <a:lnTo>
                    <a:pt x="1" y="731"/>
                  </a:lnTo>
                  <a:lnTo>
                    <a:pt x="4636" y="738"/>
                  </a:lnTo>
                  <a:lnTo>
                    <a:pt x="4636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34"/>
          <p:cNvGrpSpPr/>
          <p:nvPr/>
        </p:nvGrpSpPr>
        <p:grpSpPr>
          <a:xfrm>
            <a:off x="8198581" y="4193318"/>
            <a:ext cx="232185" cy="232108"/>
            <a:chOff x="2909075" y="5346425"/>
            <a:chExt cx="129200" cy="129150"/>
          </a:xfrm>
        </p:grpSpPr>
        <p:sp>
          <p:nvSpPr>
            <p:cNvPr id="470" name="Google Shape;470;p34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4"/>
          <p:cNvGrpSpPr/>
          <p:nvPr/>
        </p:nvGrpSpPr>
        <p:grpSpPr>
          <a:xfrm>
            <a:off x="7315798" y="3878140"/>
            <a:ext cx="135487" cy="135551"/>
            <a:chOff x="3440975" y="957025"/>
            <a:chExt cx="158150" cy="158225"/>
          </a:xfrm>
        </p:grpSpPr>
        <p:sp>
          <p:nvSpPr>
            <p:cNvPr id="473" name="Google Shape;473;p34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4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34"/>
          <p:cNvGrpSpPr/>
          <p:nvPr/>
        </p:nvGrpSpPr>
        <p:grpSpPr>
          <a:xfrm>
            <a:off x="637623" y="3278136"/>
            <a:ext cx="151208" cy="151143"/>
            <a:chOff x="4917425" y="1708800"/>
            <a:chExt cx="176500" cy="176425"/>
          </a:xfrm>
        </p:grpSpPr>
        <p:sp>
          <p:nvSpPr>
            <p:cNvPr id="476" name="Google Shape;476;p34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34"/>
          <p:cNvGrpSpPr/>
          <p:nvPr/>
        </p:nvGrpSpPr>
        <p:grpSpPr>
          <a:xfrm>
            <a:off x="7315798" y="952140"/>
            <a:ext cx="135487" cy="135551"/>
            <a:chOff x="3440975" y="957025"/>
            <a:chExt cx="158150" cy="158225"/>
          </a:xfrm>
        </p:grpSpPr>
        <p:sp>
          <p:nvSpPr>
            <p:cNvPr id="479" name="Google Shape;479;p34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4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34"/>
          <p:cNvGrpSpPr/>
          <p:nvPr/>
        </p:nvGrpSpPr>
        <p:grpSpPr>
          <a:xfrm>
            <a:off x="7981786" y="1627711"/>
            <a:ext cx="151208" cy="151143"/>
            <a:chOff x="4917425" y="1708800"/>
            <a:chExt cx="176500" cy="176425"/>
          </a:xfrm>
        </p:grpSpPr>
        <p:sp>
          <p:nvSpPr>
            <p:cNvPr id="482" name="Google Shape;482;p34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4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34"/>
          <p:cNvGrpSpPr/>
          <p:nvPr/>
        </p:nvGrpSpPr>
        <p:grpSpPr>
          <a:xfrm>
            <a:off x="1678198" y="1063086"/>
            <a:ext cx="151208" cy="151143"/>
            <a:chOff x="4917425" y="1708800"/>
            <a:chExt cx="176500" cy="176425"/>
          </a:xfrm>
        </p:grpSpPr>
        <p:sp>
          <p:nvSpPr>
            <p:cNvPr id="485" name="Google Shape;485;p34"/>
            <p:cNvSpPr/>
            <p:nvPr/>
          </p:nvSpPr>
          <p:spPr>
            <a:xfrm>
              <a:off x="4926575" y="1717950"/>
              <a:ext cx="158150" cy="158150"/>
            </a:xfrm>
            <a:custGeom>
              <a:avLst/>
              <a:gdLst/>
              <a:ahLst/>
              <a:cxnLst/>
              <a:rect l="l" t="t" r="r" b="b"/>
              <a:pathLst>
                <a:path w="6326" h="6326" extrusionOk="0">
                  <a:moveTo>
                    <a:pt x="2067" y="0"/>
                  </a:moveTo>
                  <a:lnTo>
                    <a:pt x="2067" y="2069"/>
                  </a:lnTo>
                  <a:lnTo>
                    <a:pt x="0" y="2069"/>
                  </a:lnTo>
                  <a:lnTo>
                    <a:pt x="0" y="4257"/>
                  </a:lnTo>
                  <a:lnTo>
                    <a:pt x="2067" y="4257"/>
                  </a:lnTo>
                  <a:lnTo>
                    <a:pt x="2067" y="6325"/>
                  </a:lnTo>
                  <a:lnTo>
                    <a:pt x="4259" y="6325"/>
                  </a:lnTo>
                  <a:lnTo>
                    <a:pt x="4259" y="4257"/>
                  </a:lnTo>
                  <a:lnTo>
                    <a:pt x="6325" y="4257"/>
                  </a:lnTo>
                  <a:lnTo>
                    <a:pt x="6325" y="2069"/>
                  </a:lnTo>
                  <a:lnTo>
                    <a:pt x="4259" y="2069"/>
                  </a:lnTo>
                  <a:lnTo>
                    <a:pt x="42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4"/>
            <p:cNvSpPr/>
            <p:nvPr/>
          </p:nvSpPr>
          <p:spPr>
            <a:xfrm>
              <a:off x="4917425" y="1708800"/>
              <a:ext cx="176500" cy="176425"/>
            </a:xfrm>
            <a:custGeom>
              <a:avLst/>
              <a:gdLst/>
              <a:ahLst/>
              <a:cxnLst/>
              <a:rect l="l" t="t" r="r" b="b"/>
              <a:pathLst>
                <a:path w="7060" h="7057" extrusionOk="0">
                  <a:moveTo>
                    <a:pt x="4259" y="732"/>
                  </a:moveTo>
                  <a:lnTo>
                    <a:pt x="4259" y="2798"/>
                  </a:lnTo>
                  <a:lnTo>
                    <a:pt x="6328" y="2798"/>
                  </a:lnTo>
                  <a:lnTo>
                    <a:pt x="6328" y="4260"/>
                  </a:lnTo>
                  <a:lnTo>
                    <a:pt x="4259" y="4260"/>
                  </a:lnTo>
                  <a:lnTo>
                    <a:pt x="4259" y="6328"/>
                  </a:lnTo>
                  <a:lnTo>
                    <a:pt x="2800" y="6328"/>
                  </a:lnTo>
                  <a:lnTo>
                    <a:pt x="2800" y="4260"/>
                  </a:lnTo>
                  <a:lnTo>
                    <a:pt x="732" y="4260"/>
                  </a:lnTo>
                  <a:lnTo>
                    <a:pt x="732" y="2798"/>
                  </a:lnTo>
                  <a:lnTo>
                    <a:pt x="2800" y="2798"/>
                  </a:lnTo>
                  <a:lnTo>
                    <a:pt x="2800" y="732"/>
                  </a:lnTo>
                  <a:close/>
                  <a:moveTo>
                    <a:pt x="2070" y="1"/>
                  </a:moveTo>
                  <a:lnTo>
                    <a:pt x="2070" y="2070"/>
                  </a:lnTo>
                  <a:lnTo>
                    <a:pt x="1" y="2070"/>
                  </a:lnTo>
                  <a:lnTo>
                    <a:pt x="1" y="4990"/>
                  </a:lnTo>
                  <a:lnTo>
                    <a:pt x="2070" y="4990"/>
                  </a:lnTo>
                  <a:lnTo>
                    <a:pt x="2070" y="7057"/>
                  </a:lnTo>
                  <a:lnTo>
                    <a:pt x="4990" y="7057"/>
                  </a:lnTo>
                  <a:lnTo>
                    <a:pt x="4990" y="4990"/>
                  </a:lnTo>
                  <a:lnTo>
                    <a:pt x="7059" y="4990"/>
                  </a:lnTo>
                  <a:lnTo>
                    <a:pt x="7059" y="2070"/>
                  </a:lnTo>
                  <a:lnTo>
                    <a:pt x="4990" y="2070"/>
                  </a:lnTo>
                  <a:lnTo>
                    <a:pt x="49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34"/>
          <p:cNvGrpSpPr/>
          <p:nvPr/>
        </p:nvGrpSpPr>
        <p:grpSpPr>
          <a:xfrm>
            <a:off x="993061" y="539490"/>
            <a:ext cx="135487" cy="135551"/>
            <a:chOff x="3440975" y="957025"/>
            <a:chExt cx="158150" cy="158225"/>
          </a:xfrm>
        </p:grpSpPr>
        <p:sp>
          <p:nvSpPr>
            <p:cNvPr id="488" name="Google Shape;488;p34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4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4"/>
          <p:cNvGrpSpPr/>
          <p:nvPr/>
        </p:nvGrpSpPr>
        <p:grpSpPr>
          <a:xfrm>
            <a:off x="2251461" y="4193315"/>
            <a:ext cx="135487" cy="135551"/>
            <a:chOff x="3440975" y="957025"/>
            <a:chExt cx="158150" cy="158225"/>
          </a:xfrm>
        </p:grpSpPr>
        <p:sp>
          <p:nvSpPr>
            <p:cNvPr id="491" name="Google Shape;491;p34"/>
            <p:cNvSpPr/>
            <p:nvPr/>
          </p:nvSpPr>
          <p:spPr>
            <a:xfrm>
              <a:off x="3510900" y="957025"/>
              <a:ext cx="18300" cy="158225"/>
            </a:xfrm>
            <a:custGeom>
              <a:avLst/>
              <a:gdLst/>
              <a:ahLst/>
              <a:cxnLst/>
              <a:rect l="l" t="t" r="r" b="b"/>
              <a:pathLst>
                <a:path w="732" h="6329" extrusionOk="0">
                  <a:moveTo>
                    <a:pt x="1" y="1"/>
                  </a:moveTo>
                  <a:lnTo>
                    <a:pt x="1" y="6328"/>
                  </a:lnTo>
                  <a:lnTo>
                    <a:pt x="732" y="6328"/>
                  </a:lnTo>
                  <a:lnTo>
                    <a:pt x="73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4"/>
            <p:cNvSpPr/>
            <p:nvPr/>
          </p:nvSpPr>
          <p:spPr>
            <a:xfrm>
              <a:off x="3440975" y="1027025"/>
              <a:ext cx="158150" cy="18275"/>
            </a:xfrm>
            <a:custGeom>
              <a:avLst/>
              <a:gdLst/>
              <a:ahLst/>
              <a:cxnLst/>
              <a:rect l="l" t="t" r="r" b="b"/>
              <a:pathLst>
                <a:path w="6326" h="731" extrusionOk="0">
                  <a:moveTo>
                    <a:pt x="1" y="0"/>
                  </a:moveTo>
                  <a:lnTo>
                    <a:pt x="1" y="731"/>
                  </a:lnTo>
                  <a:lnTo>
                    <a:pt x="6326" y="731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4"/>
          <p:cNvGrpSpPr/>
          <p:nvPr/>
        </p:nvGrpSpPr>
        <p:grpSpPr>
          <a:xfrm>
            <a:off x="1829406" y="3429268"/>
            <a:ext cx="232185" cy="232108"/>
            <a:chOff x="2909075" y="5346425"/>
            <a:chExt cx="129200" cy="129150"/>
          </a:xfrm>
        </p:grpSpPr>
        <p:sp>
          <p:nvSpPr>
            <p:cNvPr id="494" name="Google Shape;494;p34"/>
            <p:cNvSpPr/>
            <p:nvPr/>
          </p:nvSpPr>
          <p:spPr>
            <a:xfrm>
              <a:off x="2915350" y="5352650"/>
              <a:ext cx="116700" cy="116700"/>
            </a:xfrm>
            <a:custGeom>
              <a:avLst/>
              <a:gdLst/>
              <a:ahLst/>
              <a:cxnLst/>
              <a:rect l="l" t="t" r="r" b="b"/>
              <a:pathLst>
                <a:path w="4668" h="4668" extrusionOk="0">
                  <a:moveTo>
                    <a:pt x="2334" y="0"/>
                  </a:moveTo>
                  <a:lnTo>
                    <a:pt x="1443" y="1446"/>
                  </a:lnTo>
                  <a:lnTo>
                    <a:pt x="0" y="2334"/>
                  </a:lnTo>
                  <a:lnTo>
                    <a:pt x="1443" y="3223"/>
                  </a:lnTo>
                  <a:lnTo>
                    <a:pt x="2334" y="4668"/>
                  </a:lnTo>
                  <a:lnTo>
                    <a:pt x="3223" y="3223"/>
                  </a:lnTo>
                  <a:lnTo>
                    <a:pt x="4667" y="2334"/>
                  </a:lnTo>
                  <a:lnTo>
                    <a:pt x="3223" y="1446"/>
                  </a:lnTo>
                  <a:lnTo>
                    <a:pt x="233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4"/>
            <p:cNvSpPr/>
            <p:nvPr/>
          </p:nvSpPr>
          <p:spPr>
            <a:xfrm>
              <a:off x="2909075" y="5346425"/>
              <a:ext cx="129200" cy="129150"/>
            </a:xfrm>
            <a:custGeom>
              <a:avLst/>
              <a:gdLst/>
              <a:ahLst/>
              <a:cxnLst/>
              <a:rect l="l" t="t" r="r" b="b"/>
              <a:pathLst>
                <a:path w="5168" h="5166" extrusionOk="0">
                  <a:moveTo>
                    <a:pt x="2585" y="498"/>
                  </a:moveTo>
                  <a:lnTo>
                    <a:pt x="3379" y="1789"/>
                  </a:lnTo>
                  <a:lnTo>
                    <a:pt x="4671" y="2583"/>
                  </a:lnTo>
                  <a:lnTo>
                    <a:pt x="3379" y="3380"/>
                  </a:lnTo>
                  <a:lnTo>
                    <a:pt x="2585" y="4670"/>
                  </a:lnTo>
                  <a:lnTo>
                    <a:pt x="1789" y="3380"/>
                  </a:lnTo>
                  <a:lnTo>
                    <a:pt x="498" y="2583"/>
                  </a:lnTo>
                  <a:lnTo>
                    <a:pt x="1789" y="1789"/>
                  </a:lnTo>
                  <a:lnTo>
                    <a:pt x="2585" y="498"/>
                  </a:lnTo>
                  <a:close/>
                  <a:moveTo>
                    <a:pt x="2585" y="1"/>
                  </a:moveTo>
                  <a:lnTo>
                    <a:pt x="1600" y="1598"/>
                  </a:lnTo>
                  <a:lnTo>
                    <a:pt x="1" y="2583"/>
                  </a:lnTo>
                  <a:lnTo>
                    <a:pt x="1600" y="3566"/>
                  </a:lnTo>
                  <a:lnTo>
                    <a:pt x="2585" y="5165"/>
                  </a:lnTo>
                  <a:lnTo>
                    <a:pt x="3568" y="3566"/>
                  </a:lnTo>
                  <a:lnTo>
                    <a:pt x="5167" y="2583"/>
                  </a:lnTo>
                  <a:lnTo>
                    <a:pt x="3568" y="1598"/>
                  </a:lnTo>
                  <a:lnTo>
                    <a:pt x="258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2135;p50"/>
          <p:cNvGrpSpPr/>
          <p:nvPr/>
        </p:nvGrpSpPr>
        <p:grpSpPr>
          <a:xfrm>
            <a:off x="2431265" y="3140970"/>
            <a:ext cx="1047481" cy="1290865"/>
            <a:chOff x="3181316" y="3807847"/>
            <a:chExt cx="316275" cy="389762"/>
          </a:xfrm>
        </p:grpSpPr>
        <p:sp>
          <p:nvSpPr>
            <p:cNvPr id="103" name="Google Shape;2136;p50"/>
            <p:cNvSpPr/>
            <p:nvPr/>
          </p:nvSpPr>
          <p:spPr>
            <a:xfrm>
              <a:off x="3187168" y="3856496"/>
              <a:ext cx="157841" cy="177743"/>
            </a:xfrm>
            <a:custGeom>
              <a:avLst/>
              <a:gdLst/>
              <a:ahLst/>
              <a:cxnLst/>
              <a:rect l="l" t="t" r="r" b="b"/>
              <a:pathLst>
                <a:path w="5853" h="6591" extrusionOk="0">
                  <a:moveTo>
                    <a:pt x="72" y="0"/>
                  </a:moveTo>
                  <a:cubicBezTo>
                    <a:pt x="34" y="0"/>
                    <a:pt x="1" y="35"/>
                    <a:pt x="12" y="76"/>
                  </a:cubicBezTo>
                  <a:cubicBezTo>
                    <a:pt x="76" y="387"/>
                    <a:pt x="229" y="1119"/>
                    <a:pt x="280" y="1601"/>
                  </a:cubicBezTo>
                  <a:cubicBezTo>
                    <a:pt x="344" y="2263"/>
                    <a:pt x="485" y="3135"/>
                    <a:pt x="662" y="3779"/>
                  </a:cubicBezTo>
                  <a:cubicBezTo>
                    <a:pt x="881" y="4584"/>
                    <a:pt x="1278" y="5380"/>
                    <a:pt x="1961" y="5862"/>
                  </a:cubicBezTo>
                  <a:cubicBezTo>
                    <a:pt x="2644" y="6341"/>
                    <a:pt x="3474" y="6435"/>
                    <a:pt x="4282" y="6512"/>
                  </a:cubicBezTo>
                  <a:cubicBezTo>
                    <a:pt x="4527" y="6537"/>
                    <a:pt x="4889" y="6590"/>
                    <a:pt x="5178" y="6590"/>
                  </a:cubicBezTo>
                  <a:cubicBezTo>
                    <a:pt x="5242" y="6590"/>
                    <a:pt x="5301" y="6588"/>
                    <a:pt x="5356" y="6582"/>
                  </a:cubicBezTo>
                  <a:cubicBezTo>
                    <a:pt x="5853" y="5365"/>
                    <a:pt x="5746" y="3565"/>
                    <a:pt x="5133" y="2400"/>
                  </a:cubicBezTo>
                  <a:cubicBezTo>
                    <a:pt x="4956" y="2068"/>
                    <a:pt x="4737" y="1754"/>
                    <a:pt x="4459" y="1507"/>
                  </a:cubicBezTo>
                  <a:cubicBezTo>
                    <a:pt x="3297" y="482"/>
                    <a:pt x="1430" y="799"/>
                    <a:pt x="110" y="12"/>
                  </a:cubicBezTo>
                  <a:cubicBezTo>
                    <a:pt x="98" y="4"/>
                    <a:pt x="85" y="0"/>
                    <a:pt x="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37;p50"/>
            <p:cNvSpPr/>
            <p:nvPr/>
          </p:nvSpPr>
          <p:spPr>
            <a:xfrm>
              <a:off x="3187168" y="3856496"/>
              <a:ext cx="157841" cy="177770"/>
            </a:xfrm>
            <a:custGeom>
              <a:avLst/>
              <a:gdLst/>
              <a:ahLst/>
              <a:cxnLst/>
              <a:rect l="l" t="t" r="r" b="b"/>
              <a:pathLst>
                <a:path w="5853" h="6592" extrusionOk="0">
                  <a:moveTo>
                    <a:pt x="72" y="0"/>
                  </a:moveTo>
                  <a:cubicBezTo>
                    <a:pt x="34" y="0"/>
                    <a:pt x="1" y="35"/>
                    <a:pt x="12" y="76"/>
                  </a:cubicBezTo>
                  <a:cubicBezTo>
                    <a:pt x="43" y="210"/>
                    <a:pt x="85" y="418"/>
                    <a:pt x="131" y="653"/>
                  </a:cubicBezTo>
                  <a:cubicBezTo>
                    <a:pt x="1394" y="1141"/>
                    <a:pt x="2995" y="970"/>
                    <a:pt x="4020" y="1842"/>
                  </a:cubicBezTo>
                  <a:cubicBezTo>
                    <a:pt x="4297" y="2080"/>
                    <a:pt x="4511" y="2379"/>
                    <a:pt x="4685" y="2696"/>
                  </a:cubicBezTo>
                  <a:cubicBezTo>
                    <a:pt x="5255" y="3767"/>
                    <a:pt x="5362" y="5408"/>
                    <a:pt x="4920" y="6582"/>
                  </a:cubicBezTo>
                  <a:cubicBezTo>
                    <a:pt x="4996" y="6588"/>
                    <a:pt x="5074" y="6591"/>
                    <a:pt x="5152" y="6591"/>
                  </a:cubicBezTo>
                  <a:cubicBezTo>
                    <a:pt x="5220" y="6591"/>
                    <a:pt x="5288" y="6589"/>
                    <a:pt x="5356" y="6585"/>
                  </a:cubicBezTo>
                  <a:cubicBezTo>
                    <a:pt x="5853" y="5365"/>
                    <a:pt x="5746" y="3565"/>
                    <a:pt x="5133" y="2400"/>
                  </a:cubicBezTo>
                  <a:cubicBezTo>
                    <a:pt x="4956" y="2068"/>
                    <a:pt x="4737" y="1754"/>
                    <a:pt x="4459" y="1507"/>
                  </a:cubicBezTo>
                  <a:cubicBezTo>
                    <a:pt x="3297" y="482"/>
                    <a:pt x="1430" y="799"/>
                    <a:pt x="110" y="12"/>
                  </a:cubicBezTo>
                  <a:cubicBezTo>
                    <a:pt x="98" y="4"/>
                    <a:pt x="85" y="0"/>
                    <a:pt x="72" y="0"/>
                  </a:cubicBezTo>
                  <a:close/>
                </a:path>
              </a:pathLst>
            </a:custGeom>
            <a:solidFill>
              <a:srgbClr val="073533">
                <a:alpha val="1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38;p50"/>
            <p:cNvSpPr/>
            <p:nvPr/>
          </p:nvSpPr>
          <p:spPr>
            <a:xfrm>
              <a:off x="3362836" y="3910594"/>
              <a:ext cx="128905" cy="112967"/>
            </a:xfrm>
            <a:custGeom>
              <a:avLst/>
              <a:gdLst/>
              <a:ahLst/>
              <a:cxnLst/>
              <a:rect l="l" t="t" r="r" b="b"/>
              <a:pathLst>
                <a:path w="4780" h="4189" extrusionOk="0">
                  <a:moveTo>
                    <a:pt x="4719" y="44"/>
                  </a:moveTo>
                  <a:cubicBezTo>
                    <a:pt x="4712" y="44"/>
                    <a:pt x="4705" y="46"/>
                    <a:pt x="4698" y="50"/>
                  </a:cubicBezTo>
                  <a:cubicBezTo>
                    <a:pt x="3664" y="440"/>
                    <a:pt x="2386" y="1"/>
                    <a:pt x="1450" y="586"/>
                  </a:cubicBezTo>
                  <a:cubicBezTo>
                    <a:pt x="1218" y="733"/>
                    <a:pt x="1019" y="919"/>
                    <a:pt x="861" y="1141"/>
                  </a:cubicBezTo>
                  <a:cubicBezTo>
                    <a:pt x="291" y="1895"/>
                    <a:pt x="1" y="3158"/>
                    <a:pt x="208" y="4085"/>
                  </a:cubicBezTo>
                  <a:cubicBezTo>
                    <a:pt x="416" y="4140"/>
                    <a:pt x="757" y="4146"/>
                    <a:pt x="977" y="4161"/>
                  </a:cubicBezTo>
                  <a:cubicBezTo>
                    <a:pt x="1183" y="4175"/>
                    <a:pt x="1391" y="4189"/>
                    <a:pt x="1598" y="4189"/>
                  </a:cubicBezTo>
                  <a:cubicBezTo>
                    <a:pt x="1976" y="4189"/>
                    <a:pt x="2349" y="4143"/>
                    <a:pt x="2700" y="3972"/>
                  </a:cubicBezTo>
                  <a:cubicBezTo>
                    <a:pt x="3240" y="3710"/>
                    <a:pt x="3618" y="3194"/>
                    <a:pt x="3868" y="2651"/>
                  </a:cubicBezTo>
                  <a:cubicBezTo>
                    <a:pt x="4073" y="2215"/>
                    <a:pt x="4274" y="1608"/>
                    <a:pt x="4399" y="1148"/>
                  </a:cubicBezTo>
                  <a:cubicBezTo>
                    <a:pt x="4490" y="821"/>
                    <a:pt x="4676" y="336"/>
                    <a:pt x="4762" y="120"/>
                  </a:cubicBezTo>
                  <a:cubicBezTo>
                    <a:pt x="4780" y="84"/>
                    <a:pt x="4753" y="44"/>
                    <a:pt x="4719" y="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39;p50"/>
            <p:cNvSpPr/>
            <p:nvPr/>
          </p:nvSpPr>
          <p:spPr>
            <a:xfrm>
              <a:off x="3366800" y="3911780"/>
              <a:ext cx="124940" cy="111753"/>
            </a:xfrm>
            <a:custGeom>
              <a:avLst/>
              <a:gdLst/>
              <a:ahLst/>
              <a:cxnLst/>
              <a:rect l="l" t="t" r="r" b="b"/>
              <a:pathLst>
                <a:path w="4633" h="4144" extrusionOk="0">
                  <a:moveTo>
                    <a:pt x="4572" y="0"/>
                  </a:moveTo>
                  <a:cubicBezTo>
                    <a:pt x="4565" y="0"/>
                    <a:pt x="4558" y="2"/>
                    <a:pt x="4551" y="6"/>
                  </a:cubicBezTo>
                  <a:cubicBezTo>
                    <a:pt x="4392" y="64"/>
                    <a:pt x="4228" y="106"/>
                    <a:pt x="4063" y="131"/>
                  </a:cubicBezTo>
                  <a:cubicBezTo>
                    <a:pt x="3996" y="311"/>
                    <a:pt x="3935" y="503"/>
                    <a:pt x="3895" y="658"/>
                  </a:cubicBezTo>
                  <a:cubicBezTo>
                    <a:pt x="3764" y="1119"/>
                    <a:pt x="3563" y="1723"/>
                    <a:pt x="3364" y="2156"/>
                  </a:cubicBezTo>
                  <a:cubicBezTo>
                    <a:pt x="3108" y="2702"/>
                    <a:pt x="2724" y="3226"/>
                    <a:pt x="2193" y="3480"/>
                  </a:cubicBezTo>
                  <a:cubicBezTo>
                    <a:pt x="1841" y="3645"/>
                    <a:pt x="1453" y="3692"/>
                    <a:pt x="1061" y="3692"/>
                  </a:cubicBezTo>
                  <a:cubicBezTo>
                    <a:pt x="862" y="3692"/>
                    <a:pt x="663" y="3680"/>
                    <a:pt x="467" y="3666"/>
                  </a:cubicBezTo>
                  <a:cubicBezTo>
                    <a:pt x="342" y="3660"/>
                    <a:pt x="165" y="3653"/>
                    <a:pt x="0" y="3638"/>
                  </a:cubicBezTo>
                  <a:lnTo>
                    <a:pt x="0" y="3638"/>
                  </a:lnTo>
                  <a:cubicBezTo>
                    <a:pt x="12" y="3772"/>
                    <a:pt x="31" y="3907"/>
                    <a:pt x="61" y="4041"/>
                  </a:cubicBezTo>
                  <a:cubicBezTo>
                    <a:pt x="269" y="4096"/>
                    <a:pt x="610" y="4102"/>
                    <a:pt x="830" y="4117"/>
                  </a:cubicBezTo>
                  <a:cubicBezTo>
                    <a:pt x="1033" y="4131"/>
                    <a:pt x="1239" y="4144"/>
                    <a:pt x="1443" y="4144"/>
                  </a:cubicBezTo>
                  <a:cubicBezTo>
                    <a:pt x="1823" y="4144"/>
                    <a:pt x="2200" y="4099"/>
                    <a:pt x="2553" y="3928"/>
                  </a:cubicBezTo>
                  <a:cubicBezTo>
                    <a:pt x="3093" y="3666"/>
                    <a:pt x="3471" y="3150"/>
                    <a:pt x="3721" y="2607"/>
                  </a:cubicBezTo>
                  <a:cubicBezTo>
                    <a:pt x="3926" y="2171"/>
                    <a:pt x="4127" y="1564"/>
                    <a:pt x="4252" y="1107"/>
                  </a:cubicBezTo>
                  <a:cubicBezTo>
                    <a:pt x="4343" y="777"/>
                    <a:pt x="4529" y="292"/>
                    <a:pt x="4615" y="76"/>
                  </a:cubicBezTo>
                  <a:cubicBezTo>
                    <a:pt x="4633" y="40"/>
                    <a:pt x="4606" y="0"/>
                    <a:pt x="4572" y="0"/>
                  </a:cubicBezTo>
                  <a:close/>
                </a:path>
              </a:pathLst>
            </a:custGeom>
            <a:solidFill>
              <a:srgbClr val="073533">
                <a:alpha val="133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40;p50"/>
            <p:cNvSpPr/>
            <p:nvPr/>
          </p:nvSpPr>
          <p:spPr>
            <a:xfrm>
              <a:off x="3202701" y="4100123"/>
              <a:ext cx="273423" cy="91555"/>
            </a:xfrm>
            <a:custGeom>
              <a:avLst/>
              <a:gdLst/>
              <a:ahLst/>
              <a:cxnLst/>
              <a:rect l="l" t="t" r="r" b="b"/>
              <a:pathLst>
                <a:path w="10139" h="3395" extrusionOk="0">
                  <a:moveTo>
                    <a:pt x="5071" y="0"/>
                  </a:moveTo>
                  <a:cubicBezTo>
                    <a:pt x="4496" y="0"/>
                    <a:pt x="3921" y="287"/>
                    <a:pt x="3596" y="860"/>
                  </a:cubicBezTo>
                  <a:cubicBezTo>
                    <a:pt x="3365" y="708"/>
                    <a:pt x="3096" y="625"/>
                    <a:pt x="2819" y="625"/>
                  </a:cubicBezTo>
                  <a:cubicBezTo>
                    <a:pt x="2172" y="625"/>
                    <a:pt x="1611" y="1071"/>
                    <a:pt x="1464" y="1702"/>
                  </a:cubicBezTo>
                  <a:cubicBezTo>
                    <a:pt x="1324" y="1624"/>
                    <a:pt x="1174" y="1588"/>
                    <a:pt x="1027" y="1588"/>
                  </a:cubicBezTo>
                  <a:cubicBezTo>
                    <a:pt x="633" y="1588"/>
                    <a:pt x="259" y="1848"/>
                    <a:pt x="150" y="2263"/>
                  </a:cubicBezTo>
                  <a:cubicBezTo>
                    <a:pt x="0" y="2837"/>
                    <a:pt x="433" y="3395"/>
                    <a:pt x="1022" y="3395"/>
                  </a:cubicBezTo>
                  <a:lnTo>
                    <a:pt x="9117" y="3395"/>
                  </a:lnTo>
                  <a:cubicBezTo>
                    <a:pt x="9709" y="3395"/>
                    <a:pt x="10139" y="2837"/>
                    <a:pt x="9989" y="2263"/>
                  </a:cubicBezTo>
                  <a:cubicBezTo>
                    <a:pt x="9880" y="1848"/>
                    <a:pt x="9506" y="1588"/>
                    <a:pt x="9112" y="1588"/>
                  </a:cubicBezTo>
                  <a:cubicBezTo>
                    <a:pt x="8965" y="1588"/>
                    <a:pt x="8815" y="1624"/>
                    <a:pt x="8675" y="1702"/>
                  </a:cubicBezTo>
                  <a:cubicBezTo>
                    <a:pt x="8523" y="1037"/>
                    <a:pt x="7936" y="623"/>
                    <a:pt x="7319" y="623"/>
                  </a:cubicBezTo>
                  <a:cubicBezTo>
                    <a:pt x="7057" y="623"/>
                    <a:pt x="6790" y="698"/>
                    <a:pt x="6549" y="860"/>
                  </a:cubicBezTo>
                  <a:cubicBezTo>
                    <a:pt x="6222" y="287"/>
                    <a:pt x="5647" y="0"/>
                    <a:pt x="50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41;p50"/>
            <p:cNvSpPr/>
            <p:nvPr/>
          </p:nvSpPr>
          <p:spPr>
            <a:xfrm>
              <a:off x="3242910" y="4100123"/>
              <a:ext cx="230087" cy="86781"/>
            </a:xfrm>
            <a:custGeom>
              <a:avLst/>
              <a:gdLst/>
              <a:ahLst/>
              <a:cxnLst/>
              <a:rect l="l" t="t" r="r" b="b"/>
              <a:pathLst>
                <a:path w="8532" h="3218" extrusionOk="0">
                  <a:moveTo>
                    <a:pt x="3578" y="0"/>
                  </a:moveTo>
                  <a:cubicBezTo>
                    <a:pt x="3004" y="0"/>
                    <a:pt x="2429" y="287"/>
                    <a:pt x="2105" y="860"/>
                  </a:cubicBezTo>
                  <a:cubicBezTo>
                    <a:pt x="1874" y="708"/>
                    <a:pt x="1605" y="625"/>
                    <a:pt x="1328" y="625"/>
                  </a:cubicBezTo>
                  <a:cubicBezTo>
                    <a:pt x="718" y="625"/>
                    <a:pt x="178" y="1025"/>
                    <a:pt x="1" y="1607"/>
                  </a:cubicBezTo>
                  <a:cubicBezTo>
                    <a:pt x="248" y="1360"/>
                    <a:pt x="596" y="1229"/>
                    <a:pt x="977" y="1208"/>
                  </a:cubicBezTo>
                  <a:cubicBezTo>
                    <a:pt x="1044" y="1204"/>
                    <a:pt x="1110" y="1202"/>
                    <a:pt x="1175" y="1202"/>
                  </a:cubicBezTo>
                  <a:cubicBezTo>
                    <a:pt x="1550" y="1202"/>
                    <a:pt x="1884" y="1266"/>
                    <a:pt x="2102" y="1357"/>
                  </a:cubicBezTo>
                  <a:cubicBezTo>
                    <a:pt x="2126" y="1367"/>
                    <a:pt x="2152" y="1372"/>
                    <a:pt x="2177" y="1372"/>
                  </a:cubicBezTo>
                  <a:cubicBezTo>
                    <a:pt x="2238" y="1372"/>
                    <a:pt x="2297" y="1344"/>
                    <a:pt x="2334" y="1290"/>
                  </a:cubicBezTo>
                  <a:cubicBezTo>
                    <a:pt x="2608" y="891"/>
                    <a:pt x="2960" y="670"/>
                    <a:pt x="3505" y="670"/>
                  </a:cubicBezTo>
                  <a:cubicBezTo>
                    <a:pt x="3530" y="670"/>
                    <a:pt x="3556" y="670"/>
                    <a:pt x="3582" y="671"/>
                  </a:cubicBezTo>
                  <a:cubicBezTo>
                    <a:pt x="4167" y="689"/>
                    <a:pt x="4448" y="891"/>
                    <a:pt x="4622" y="1251"/>
                  </a:cubicBezTo>
                  <a:cubicBezTo>
                    <a:pt x="4655" y="1320"/>
                    <a:pt x="4725" y="1362"/>
                    <a:pt x="4799" y="1362"/>
                  </a:cubicBezTo>
                  <a:cubicBezTo>
                    <a:pt x="4825" y="1362"/>
                    <a:pt x="4852" y="1356"/>
                    <a:pt x="4878" y="1345"/>
                  </a:cubicBezTo>
                  <a:cubicBezTo>
                    <a:pt x="5072" y="1252"/>
                    <a:pt x="5277" y="1207"/>
                    <a:pt x="5478" y="1207"/>
                  </a:cubicBezTo>
                  <a:cubicBezTo>
                    <a:pt x="6032" y="1207"/>
                    <a:pt x="6560" y="1541"/>
                    <a:pt x="6775" y="2095"/>
                  </a:cubicBezTo>
                  <a:cubicBezTo>
                    <a:pt x="6802" y="2173"/>
                    <a:pt x="6875" y="2222"/>
                    <a:pt x="6952" y="2222"/>
                  </a:cubicBezTo>
                  <a:cubicBezTo>
                    <a:pt x="6969" y="2222"/>
                    <a:pt x="6987" y="2219"/>
                    <a:pt x="7004" y="2214"/>
                  </a:cubicBezTo>
                  <a:cubicBezTo>
                    <a:pt x="7092" y="2187"/>
                    <a:pt x="7184" y="2172"/>
                    <a:pt x="7275" y="2172"/>
                  </a:cubicBezTo>
                  <a:cubicBezTo>
                    <a:pt x="7775" y="2172"/>
                    <a:pt x="8178" y="2577"/>
                    <a:pt x="8178" y="3074"/>
                  </a:cubicBezTo>
                  <a:cubicBezTo>
                    <a:pt x="8178" y="3123"/>
                    <a:pt x="8175" y="3169"/>
                    <a:pt x="8169" y="3218"/>
                  </a:cubicBezTo>
                  <a:cubicBezTo>
                    <a:pt x="8395" y="3044"/>
                    <a:pt x="8529" y="2776"/>
                    <a:pt x="8529" y="2492"/>
                  </a:cubicBezTo>
                  <a:cubicBezTo>
                    <a:pt x="8531" y="1964"/>
                    <a:pt x="8099" y="1585"/>
                    <a:pt x="7626" y="1585"/>
                  </a:cubicBezTo>
                  <a:cubicBezTo>
                    <a:pt x="7478" y="1585"/>
                    <a:pt x="7327" y="1622"/>
                    <a:pt x="7184" y="1702"/>
                  </a:cubicBezTo>
                  <a:cubicBezTo>
                    <a:pt x="7041" y="1073"/>
                    <a:pt x="6483" y="625"/>
                    <a:pt x="5836" y="625"/>
                  </a:cubicBezTo>
                  <a:cubicBezTo>
                    <a:pt x="5834" y="625"/>
                    <a:pt x="5832" y="625"/>
                    <a:pt x="5829" y="625"/>
                  </a:cubicBezTo>
                  <a:cubicBezTo>
                    <a:pt x="5552" y="625"/>
                    <a:pt x="5283" y="708"/>
                    <a:pt x="5052" y="860"/>
                  </a:cubicBezTo>
                  <a:cubicBezTo>
                    <a:pt x="4728" y="287"/>
                    <a:pt x="4153" y="0"/>
                    <a:pt x="35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42;p50"/>
            <p:cNvSpPr/>
            <p:nvPr/>
          </p:nvSpPr>
          <p:spPr>
            <a:xfrm>
              <a:off x="3327049" y="3840855"/>
              <a:ext cx="54987" cy="26509"/>
            </a:xfrm>
            <a:custGeom>
              <a:avLst/>
              <a:gdLst/>
              <a:ahLst/>
              <a:cxnLst/>
              <a:rect l="l" t="t" r="r" b="b"/>
              <a:pathLst>
                <a:path w="2039" h="983" extrusionOk="0">
                  <a:moveTo>
                    <a:pt x="1029" y="0"/>
                  </a:moveTo>
                  <a:cubicBezTo>
                    <a:pt x="587" y="0"/>
                    <a:pt x="190" y="281"/>
                    <a:pt x="41" y="699"/>
                  </a:cubicBezTo>
                  <a:cubicBezTo>
                    <a:pt x="1" y="809"/>
                    <a:pt x="56" y="931"/>
                    <a:pt x="169" y="970"/>
                  </a:cubicBezTo>
                  <a:lnTo>
                    <a:pt x="239" y="982"/>
                  </a:lnTo>
                  <a:cubicBezTo>
                    <a:pt x="330" y="982"/>
                    <a:pt x="410" y="924"/>
                    <a:pt x="437" y="839"/>
                  </a:cubicBezTo>
                  <a:cubicBezTo>
                    <a:pt x="529" y="592"/>
                    <a:pt x="763" y="424"/>
                    <a:pt x="1029" y="424"/>
                  </a:cubicBezTo>
                  <a:cubicBezTo>
                    <a:pt x="1279" y="424"/>
                    <a:pt x="1508" y="574"/>
                    <a:pt x="1605" y="806"/>
                  </a:cubicBezTo>
                  <a:cubicBezTo>
                    <a:pt x="1640" y="886"/>
                    <a:pt x="1717" y="935"/>
                    <a:pt x="1799" y="935"/>
                  </a:cubicBezTo>
                  <a:cubicBezTo>
                    <a:pt x="1826" y="935"/>
                    <a:pt x="1853" y="930"/>
                    <a:pt x="1880" y="918"/>
                  </a:cubicBezTo>
                  <a:cubicBezTo>
                    <a:pt x="1990" y="873"/>
                    <a:pt x="2038" y="748"/>
                    <a:pt x="1993" y="641"/>
                  </a:cubicBezTo>
                  <a:cubicBezTo>
                    <a:pt x="1831" y="253"/>
                    <a:pt x="1450" y="0"/>
                    <a:pt x="10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43;p50"/>
            <p:cNvSpPr/>
            <p:nvPr/>
          </p:nvSpPr>
          <p:spPr>
            <a:xfrm>
              <a:off x="3301808" y="3807847"/>
              <a:ext cx="105551" cy="44469"/>
            </a:xfrm>
            <a:custGeom>
              <a:avLst/>
              <a:gdLst/>
              <a:ahLst/>
              <a:cxnLst/>
              <a:rect l="l" t="t" r="r" b="b"/>
              <a:pathLst>
                <a:path w="3914" h="1649" extrusionOk="0">
                  <a:moveTo>
                    <a:pt x="1975" y="0"/>
                  </a:moveTo>
                  <a:cubicBezTo>
                    <a:pt x="1956" y="0"/>
                    <a:pt x="1936" y="1"/>
                    <a:pt x="1916" y="1"/>
                  </a:cubicBezTo>
                  <a:cubicBezTo>
                    <a:pt x="1068" y="26"/>
                    <a:pt x="324" y="569"/>
                    <a:pt x="40" y="1368"/>
                  </a:cubicBezTo>
                  <a:cubicBezTo>
                    <a:pt x="1" y="1477"/>
                    <a:pt x="59" y="1596"/>
                    <a:pt x="168" y="1636"/>
                  </a:cubicBezTo>
                  <a:lnTo>
                    <a:pt x="239" y="1648"/>
                  </a:lnTo>
                  <a:cubicBezTo>
                    <a:pt x="327" y="1648"/>
                    <a:pt x="406" y="1590"/>
                    <a:pt x="437" y="1508"/>
                  </a:cubicBezTo>
                  <a:cubicBezTo>
                    <a:pt x="666" y="877"/>
                    <a:pt x="1254" y="447"/>
                    <a:pt x="1928" y="428"/>
                  </a:cubicBezTo>
                  <a:cubicBezTo>
                    <a:pt x="1946" y="428"/>
                    <a:pt x="1963" y="427"/>
                    <a:pt x="1980" y="427"/>
                  </a:cubicBezTo>
                  <a:cubicBezTo>
                    <a:pt x="2631" y="427"/>
                    <a:pt x="3222" y="816"/>
                    <a:pt x="3478" y="1420"/>
                  </a:cubicBezTo>
                  <a:cubicBezTo>
                    <a:pt x="3510" y="1502"/>
                    <a:pt x="3589" y="1552"/>
                    <a:pt x="3671" y="1552"/>
                  </a:cubicBezTo>
                  <a:cubicBezTo>
                    <a:pt x="3698" y="1552"/>
                    <a:pt x="3726" y="1547"/>
                    <a:pt x="3752" y="1535"/>
                  </a:cubicBezTo>
                  <a:cubicBezTo>
                    <a:pt x="3862" y="1490"/>
                    <a:pt x="3914" y="1365"/>
                    <a:pt x="3868" y="1255"/>
                  </a:cubicBezTo>
                  <a:cubicBezTo>
                    <a:pt x="3543" y="495"/>
                    <a:pt x="2797" y="0"/>
                    <a:pt x="19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44;p50"/>
            <p:cNvSpPr/>
            <p:nvPr/>
          </p:nvSpPr>
          <p:spPr>
            <a:xfrm>
              <a:off x="3181316" y="3850860"/>
              <a:ext cx="316275" cy="346748"/>
            </a:xfrm>
            <a:custGeom>
              <a:avLst/>
              <a:gdLst/>
              <a:ahLst/>
              <a:cxnLst/>
              <a:rect l="l" t="t" r="r" b="b"/>
              <a:pathLst>
                <a:path w="11728" h="12858" extrusionOk="0">
                  <a:moveTo>
                    <a:pt x="11179" y="2557"/>
                  </a:moveTo>
                  <a:cubicBezTo>
                    <a:pt x="11087" y="2798"/>
                    <a:pt x="10990" y="3085"/>
                    <a:pt x="10929" y="3311"/>
                  </a:cubicBezTo>
                  <a:cubicBezTo>
                    <a:pt x="10819" y="3701"/>
                    <a:pt x="10621" y="4323"/>
                    <a:pt x="10410" y="4775"/>
                  </a:cubicBezTo>
                  <a:cubicBezTo>
                    <a:pt x="10133" y="5379"/>
                    <a:pt x="9770" y="5787"/>
                    <a:pt x="9340" y="5995"/>
                  </a:cubicBezTo>
                  <a:cubicBezTo>
                    <a:pt x="9019" y="6148"/>
                    <a:pt x="8672" y="6187"/>
                    <a:pt x="8322" y="6187"/>
                  </a:cubicBezTo>
                  <a:cubicBezTo>
                    <a:pt x="8066" y="6187"/>
                    <a:pt x="7808" y="6166"/>
                    <a:pt x="7558" y="6153"/>
                  </a:cubicBezTo>
                  <a:lnTo>
                    <a:pt x="7305" y="6138"/>
                  </a:lnTo>
                  <a:cubicBezTo>
                    <a:pt x="7866" y="5321"/>
                    <a:pt x="8623" y="4619"/>
                    <a:pt x="9434" y="4159"/>
                  </a:cubicBezTo>
                  <a:cubicBezTo>
                    <a:pt x="9535" y="4101"/>
                    <a:pt x="9568" y="3973"/>
                    <a:pt x="9510" y="3872"/>
                  </a:cubicBezTo>
                  <a:cubicBezTo>
                    <a:pt x="9471" y="3804"/>
                    <a:pt x="9400" y="3765"/>
                    <a:pt x="9327" y="3765"/>
                  </a:cubicBezTo>
                  <a:cubicBezTo>
                    <a:pt x="9292" y="3765"/>
                    <a:pt x="9256" y="3774"/>
                    <a:pt x="9224" y="3793"/>
                  </a:cubicBezTo>
                  <a:cubicBezTo>
                    <a:pt x="8415" y="4250"/>
                    <a:pt x="7665" y="4930"/>
                    <a:pt x="7083" y="5723"/>
                  </a:cubicBezTo>
                  <a:cubicBezTo>
                    <a:pt x="7061" y="4949"/>
                    <a:pt x="7320" y="4061"/>
                    <a:pt x="7760" y="3482"/>
                  </a:cubicBezTo>
                  <a:cubicBezTo>
                    <a:pt x="7903" y="3283"/>
                    <a:pt x="8083" y="3112"/>
                    <a:pt x="8290" y="2981"/>
                  </a:cubicBezTo>
                  <a:cubicBezTo>
                    <a:pt x="8760" y="2689"/>
                    <a:pt x="9340" y="2676"/>
                    <a:pt x="9953" y="2667"/>
                  </a:cubicBezTo>
                  <a:cubicBezTo>
                    <a:pt x="10361" y="2661"/>
                    <a:pt x="10779" y="2652"/>
                    <a:pt x="11179" y="2557"/>
                  </a:cubicBezTo>
                  <a:close/>
                  <a:moveTo>
                    <a:pt x="293" y="1"/>
                  </a:moveTo>
                  <a:cubicBezTo>
                    <a:pt x="236" y="1"/>
                    <a:pt x="180" y="18"/>
                    <a:pt x="131" y="53"/>
                  </a:cubicBezTo>
                  <a:cubicBezTo>
                    <a:pt x="43" y="117"/>
                    <a:pt x="0" y="227"/>
                    <a:pt x="25" y="331"/>
                  </a:cubicBezTo>
                  <a:cubicBezTo>
                    <a:pt x="86" y="627"/>
                    <a:pt x="238" y="1359"/>
                    <a:pt x="284" y="1831"/>
                  </a:cubicBezTo>
                  <a:cubicBezTo>
                    <a:pt x="324" y="2219"/>
                    <a:pt x="385" y="2658"/>
                    <a:pt x="458" y="3058"/>
                  </a:cubicBezTo>
                  <a:cubicBezTo>
                    <a:pt x="477" y="3159"/>
                    <a:pt x="568" y="3231"/>
                    <a:pt x="668" y="3231"/>
                  </a:cubicBezTo>
                  <a:cubicBezTo>
                    <a:pt x="679" y="3231"/>
                    <a:pt x="691" y="3230"/>
                    <a:pt x="702" y="3228"/>
                  </a:cubicBezTo>
                  <a:cubicBezTo>
                    <a:pt x="818" y="3207"/>
                    <a:pt x="894" y="3097"/>
                    <a:pt x="873" y="2981"/>
                  </a:cubicBezTo>
                  <a:cubicBezTo>
                    <a:pt x="805" y="2594"/>
                    <a:pt x="744" y="2167"/>
                    <a:pt x="705" y="1789"/>
                  </a:cubicBezTo>
                  <a:cubicBezTo>
                    <a:pt x="668" y="1411"/>
                    <a:pt x="574" y="913"/>
                    <a:pt x="500" y="553"/>
                  </a:cubicBezTo>
                  <a:lnTo>
                    <a:pt x="500" y="553"/>
                  </a:lnTo>
                  <a:cubicBezTo>
                    <a:pt x="1062" y="816"/>
                    <a:pt x="1681" y="932"/>
                    <a:pt x="2288" y="1041"/>
                  </a:cubicBezTo>
                  <a:cubicBezTo>
                    <a:pt x="3136" y="1200"/>
                    <a:pt x="3938" y="1350"/>
                    <a:pt x="4533" y="1871"/>
                  </a:cubicBezTo>
                  <a:cubicBezTo>
                    <a:pt x="4771" y="2082"/>
                    <a:pt x="4975" y="2356"/>
                    <a:pt x="5158" y="2707"/>
                  </a:cubicBezTo>
                  <a:cubicBezTo>
                    <a:pt x="5673" y="3683"/>
                    <a:pt x="5811" y="5098"/>
                    <a:pt x="5536" y="6208"/>
                  </a:cubicBezTo>
                  <a:cubicBezTo>
                    <a:pt x="4926" y="4970"/>
                    <a:pt x="4039" y="3890"/>
                    <a:pt x="2944" y="3055"/>
                  </a:cubicBezTo>
                  <a:cubicBezTo>
                    <a:pt x="2905" y="3024"/>
                    <a:pt x="2860" y="3009"/>
                    <a:pt x="2816" y="3009"/>
                  </a:cubicBezTo>
                  <a:cubicBezTo>
                    <a:pt x="2753" y="3009"/>
                    <a:pt x="2692" y="3038"/>
                    <a:pt x="2651" y="3091"/>
                  </a:cubicBezTo>
                  <a:cubicBezTo>
                    <a:pt x="2578" y="3186"/>
                    <a:pt x="2596" y="3320"/>
                    <a:pt x="2690" y="3390"/>
                  </a:cubicBezTo>
                  <a:cubicBezTo>
                    <a:pt x="3788" y="4232"/>
                    <a:pt x="4667" y="5327"/>
                    <a:pt x="5246" y="6583"/>
                  </a:cubicBezTo>
                  <a:cubicBezTo>
                    <a:pt x="5082" y="6577"/>
                    <a:pt x="4905" y="6553"/>
                    <a:pt x="4743" y="6538"/>
                  </a:cubicBezTo>
                  <a:cubicBezTo>
                    <a:pt x="4270" y="6483"/>
                    <a:pt x="3798" y="6452"/>
                    <a:pt x="3334" y="6336"/>
                  </a:cubicBezTo>
                  <a:cubicBezTo>
                    <a:pt x="2968" y="6248"/>
                    <a:pt x="2608" y="6111"/>
                    <a:pt x="2300" y="5894"/>
                  </a:cubicBezTo>
                  <a:cubicBezTo>
                    <a:pt x="1739" y="5501"/>
                    <a:pt x="1333" y="4842"/>
                    <a:pt x="1080" y="3930"/>
                  </a:cubicBezTo>
                  <a:cubicBezTo>
                    <a:pt x="1055" y="3837"/>
                    <a:pt x="972" y="3775"/>
                    <a:pt x="880" y="3775"/>
                  </a:cubicBezTo>
                  <a:cubicBezTo>
                    <a:pt x="860" y="3775"/>
                    <a:pt x="841" y="3778"/>
                    <a:pt x="821" y="3783"/>
                  </a:cubicBezTo>
                  <a:cubicBezTo>
                    <a:pt x="708" y="3814"/>
                    <a:pt x="644" y="3930"/>
                    <a:pt x="671" y="4043"/>
                  </a:cubicBezTo>
                  <a:cubicBezTo>
                    <a:pt x="952" y="5052"/>
                    <a:pt x="1416" y="5790"/>
                    <a:pt x="2056" y="6242"/>
                  </a:cubicBezTo>
                  <a:cubicBezTo>
                    <a:pt x="2416" y="6492"/>
                    <a:pt x="2828" y="6651"/>
                    <a:pt x="3249" y="6751"/>
                  </a:cubicBezTo>
                  <a:cubicBezTo>
                    <a:pt x="3459" y="6800"/>
                    <a:pt x="3673" y="6840"/>
                    <a:pt x="3886" y="6867"/>
                  </a:cubicBezTo>
                  <a:cubicBezTo>
                    <a:pt x="4386" y="6934"/>
                    <a:pt x="4896" y="7010"/>
                    <a:pt x="5399" y="7010"/>
                  </a:cubicBezTo>
                  <a:lnTo>
                    <a:pt x="5429" y="7010"/>
                  </a:lnTo>
                  <a:cubicBezTo>
                    <a:pt x="5686" y="7663"/>
                    <a:pt x="5862" y="8343"/>
                    <a:pt x="5954" y="9036"/>
                  </a:cubicBezTo>
                  <a:lnTo>
                    <a:pt x="5866" y="9036"/>
                  </a:lnTo>
                  <a:cubicBezTo>
                    <a:pt x="5252" y="9036"/>
                    <a:pt x="4679" y="9328"/>
                    <a:pt x="4319" y="9826"/>
                  </a:cubicBezTo>
                  <a:cubicBezTo>
                    <a:pt x="4090" y="9710"/>
                    <a:pt x="3846" y="9656"/>
                    <a:pt x="3607" y="9656"/>
                  </a:cubicBezTo>
                  <a:cubicBezTo>
                    <a:pt x="2976" y="9656"/>
                    <a:pt x="2373" y="10035"/>
                    <a:pt x="2123" y="10667"/>
                  </a:cubicBezTo>
                  <a:cubicBezTo>
                    <a:pt x="2026" y="10637"/>
                    <a:pt x="1922" y="10622"/>
                    <a:pt x="1815" y="10622"/>
                  </a:cubicBezTo>
                  <a:cubicBezTo>
                    <a:pt x="1199" y="10622"/>
                    <a:pt x="699" y="11122"/>
                    <a:pt x="699" y="11738"/>
                  </a:cubicBezTo>
                  <a:cubicBezTo>
                    <a:pt x="699" y="12357"/>
                    <a:pt x="1199" y="12857"/>
                    <a:pt x="1815" y="12857"/>
                  </a:cubicBezTo>
                  <a:lnTo>
                    <a:pt x="7680" y="12857"/>
                  </a:lnTo>
                  <a:cubicBezTo>
                    <a:pt x="7796" y="12854"/>
                    <a:pt x="7891" y="12760"/>
                    <a:pt x="7891" y="12644"/>
                  </a:cubicBezTo>
                  <a:cubicBezTo>
                    <a:pt x="7891" y="12528"/>
                    <a:pt x="7796" y="12433"/>
                    <a:pt x="7680" y="12433"/>
                  </a:cubicBezTo>
                  <a:lnTo>
                    <a:pt x="1815" y="12433"/>
                  </a:lnTo>
                  <a:cubicBezTo>
                    <a:pt x="1452" y="12406"/>
                    <a:pt x="1175" y="12104"/>
                    <a:pt x="1175" y="11741"/>
                  </a:cubicBezTo>
                  <a:cubicBezTo>
                    <a:pt x="1175" y="11378"/>
                    <a:pt x="1452" y="11076"/>
                    <a:pt x="1815" y="11049"/>
                  </a:cubicBezTo>
                  <a:cubicBezTo>
                    <a:pt x="1934" y="11049"/>
                    <a:pt x="2050" y="11079"/>
                    <a:pt x="2157" y="11137"/>
                  </a:cubicBezTo>
                  <a:cubicBezTo>
                    <a:pt x="2188" y="11154"/>
                    <a:pt x="2223" y="11162"/>
                    <a:pt x="2258" y="11162"/>
                  </a:cubicBezTo>
                  <a:cubicBezTo>
                    <a:pt x="2288" y="11162"/>
                    <a:pt x="2318" y="11156"/>
                    <a:pt x="2346" y="11143"/>
                  </a:cubicBezTo>
                  <a:cubicBezTo>
                    <a:pt x="2407" y="11119"/>
                    <a:pt x="2449" y="11064"/>
                    <a:pt x="2465" y="11000"/>
                  </a:cubicBezTo>
                  <a:cubicBezTo>
                    <a:pt x="2591" y="10433"/>
                    <a:pt x="3089" y="10081"/>
                    <a:pt x="3612" y="10081"/>
                  </a:cubicBezTo>
                  <a:cubicBezTo>
                    <a:pt x="3835" y="10081"/>
                    <a:pt x="4062" y="10145"/>
                    <a:pt x="4267" y="10283"/>
                  </a:cubicBezTo>
                  <a:cubicBezTo>
                    <a:pt x="4302" y="10307"/>
                    <a:pt x="4343" y="10320"/>
                    <a:pt x="4385" y="10320"/>
                  </a:cubicBezTo>
                  <a:cubicBezTo>
                    <a:pt x="4402" y="10320"/>
                    <a:pt x="4418" y="10318"/>
                    <a:pt x="4435" y="10314"/>
                  </a:cubicBezTo>
                  <a:cubicBezTo>
                    <a:pt x="4493" y="10301"/>
                    <a:pt x="4542" y="10265"/>
                    <a:pt x="4572" y="10213"/>
                  </a:cubicBezTo>
                  <a:cubicBezTo>
                    <a:pt x="4854" y="9710"/>
                    <a:pt x="5358" y="9458"/>
                    <a:pt x="5862" y="9458"/>
                  </a:cubicBezTo>
                  <a:cubicBezTo>
                    <a:pt x="6367" y="9458"/>
                    <a:pt x="6871" y="9710"/>
                    <a:pt x="7153" y="10213"/>
                  </a:cubicBezTo>
                  <a:cubicBezTo>
                    <a:pt x="7183" y="10265"/>
                    <a:pt x="7232" y="10301"/>
                    <a:pt x="7290" y="10314"/>
                  </a:cubicBezTo>
                  <a:cubicBezTo>
                    <a:pt x="7307" y="10318"/>
                    <a:pt x="7323" y="10320"/>
                    <a:pt x="7340" y="10320"/>
                  </a:cubicBezTo>
                  <a:cubicBezTo>
                    <a:pt x="7382" y="10320"/>
                    <a:pt x="7423" y="10307"/>
                    <a:pt x="7458" y="10283"/>
                  </a:cubicBezTo>
                  <a:cubicBezTo>
                    <a:pt x="7663" y="10145"/>
                    <a:pt x="7890" y="10081"/>
                    <a:pt x="8113" y="10081"/>
                  </a:cubicBezTo>
                  <a:cubicBezTo>
                    <a:pt x="8636" y="10081"/>
                    <a:pt x="9135" y="10433"/>
                    <a:pt x="9263" y="11000"/>
                  </a:cubicBezTo>
                  <a:cubicBezTo>
                    <a:pt x="9275" y="11064"/>
                    <a:pt x="9318" y="11119"/>
                    <a:pt x="9379" y="11143"/>
                  </a:cubicBezTo>
                  <a:cubicBezTo>
                    <a:pt x="9407" y="11156"/>
                    <a:pt x="9437" y="11162"/>
                    <a:pt x="9468" y="11162"/>
                  </a:cubicBezTo>
                  <a:cubicBezTo>
                    <a:pt x="9503" y="11162"/>
                    <a:pt x="9538" y="11154"/>
                    <a:pt x="9571" y="11137"/>
                  </a:cubicBezTo>
                  <a:cubicBezTo>
                    <a:pt x="9675" y="11079"/>
                    <a:pt x="9791" y="11049"/>
                    <a:pt x="9910" y="11049"/>
                  </a:cubicBezTo>
                  <a:cubicBezTo>
                    <a:pt x="10273" y="11076"/>
                    <a:pt x="10553" y="11378"/>
                    <a:pt x="10553" y="11741"/>
                  </a:cubicBezTo>
                  <a:cubicBezTo>
                    <a:pt x="10553" y="12104"/>
                    <a:pt x="10273" y="12406"/>
                    <a:pt x="9910" y="12433"/>
                  </a:cubicBezTo>
                  <a:lnTo>
                    <a:pt x="8675" y="12433"/>
                  </a:lnTo>
                  <a:cubicBezTo>
                    <a:pt x="8673" y="12433"/>
                    <a:pt x="8671" y="12433"/>
                    <a:pt x="8669" y="12433"/>
                  </a:cubicBezTo>
                  <a:cubicBezTo>
                    <a:pt x="8556" y="12433"/>
                    <a:pt x="8461" y="12527"/>
                    <a:pt x="8461" y="12644"/>
                  </a:cubicBezTo>
                  <a:cubicBezTo>
                    <a:pt x="8461" y="12760"/>
                    <a:pt x="8556" y="12857"/>
                    <a:pt x="8675" y="12857"/>
                  </a:cubicBezTo>
                  <a:lnTo>
                    <a:pt x="9910" y="12857"/>
                  </a:lnTo>
                  <a:cubicBezTo>
                    <a:pt x="10526" y="12854"/>
                    <a:pt x="11026" y="12357"/>
                    <a:pt x="11026" y="11738"/>
                  </a:cubicBezTo>
                  <a:cubicBezTo>
                    <a:pt x="11026" y="11122"/>
                    <a:pt x="10526" y="10622"/>
                    <a:pt x="9910" y="10622"/>
                  </a:cubicBezTo>
                  <a:cubicBezTo>
                    <a:pt x="9806" y="10622"/>
                    <a:pt x="9702" y="10637"/>
                    <a:pt x="9602" y="10667"/>
                  </a:cubicBezTo>
                  <a:cubicBezTo>
                    <a:pt x="9352" y="10035"/>
                    <a:pt x="8749" y="9656"/>
                    <a:pt x="8118" y="9656"/>
                  </a:cubicBezTo>
                  <a:cubicBezTo>
                    <a:pt x="7879" y="9656"/>
                    <a:pt x="7635" y="9710"/>
                    <a:pt x="7406" y="9826"/>
                  </a:cubicBezTo>
                  <a:cubicBezTo>
                    <a:pt x="7156" y="9478"/>
                    <a:pt x="6796" y="9228"/>
                    <a:pt x="6387" y="9112"/>
                  </a:cubicBezTo>
                  <a:cubicBezTo>
                    <a:pt x="6375" y="9017"/>
                    <a:pt x="6366" y="8923"/>
                    <a:pt x="6350" y="8831"/>
                  </a:cubicBezTo>
                  <a:cubicBezTo>
                    <a:pt x="6372" y="8084"/>
                    <a:pt x="6613" y="7297"/>
                    <a:pt x="7055" y="6538"/>
                  </a:cubicBezTo>
                  <a:cubicBezTo>
                    <a:pt x="7208" y="6562"/>
                    <a:pt x="7378" y="6574"/>
                    <a:pt x="7534" y="6580"/>
                  </a:cubicBezTo>
                  <a:cubicBezTo>
                    <a:pt x="7787" y="6596"/>
                    <a:pt x="8043" y="6614"/>
                    <a:pt x="8296" y="6614"/>
                  </a:cubicBezTo>
                  <a:cubicBezTo>
                    <a:pt x="8717" y="6614"/>
                    <a:pt x="9135" y="6565"/>
                    <a:pt x="9523" y="6382"/>
                  </a:cubicBezTo>
                  <a:cubicBezTo>
                    <a:pt x="10044" y="6132"/>
                    <a:pt x="10471" y="5650"/>
                    <a:pt x="10794" y="4958"/>
                  </a:cubicBezTo>
                  <a:cubicBezTo>
                    <a:pt x="11011" y="4479"/>
                    <a:pt x="11218" y="3854"/>
                    <a:pt x="11337" y="3424"/>
                  </a:cubicBezTo>
                  <a:cubicBezTo>
                    <a:pt x="11423" y="3100"/>
                    <a:pt x="11615" y="2609"/>
                    <a:pt x="11691" y="2414"/>
                  </a:cubicBezTo>
                  <a:cubicBezTo>
                    <a:pt x="11728" y="2316"/>
                    <a:pt x="11706" y="2207"/>
                    <a:pt x="11633" y="2130"/>
                  </a:cubicBezTo>
                  <a:lnTo>
                    <a:pt x="11633" y="2127"/>
                  </a:lnTo>
                  <a:cubicBezTo>
                    <a:pt x="11583" y="2075"/>
                    <a:pt x="11517" y="2048"/>
                    <a:pt x="11448" y="2048"/>
                  </a:cubicBezTo>
                  <a:cubicBezTo>
                    <a:pt x="11416" y="2048"/>
                    <a:pt x="11384" y="2054"/>
                    <a:pt x="11353" y="2066"/>
                  </a:cubicBezTo>
                  <a:cubicBezTo>
                    <a:pt x="10926" y="2228"/>
                    <a:pt x="10447" y="2234"/>
                    <a:pt x="9943" y="2246"/>
                  </a:cubicBezTo>
                  <a:cubicBezTo>
                    <a:pt x="9300" y="2252"/>
                    <a:pt x="8635" y="2265"/>
                    <a:pt x="8065" y="2618"/>
                  </a:cubicBezTo>
                  <a:cubicBezTo>
                    <a:pt x="7815" y="2780"/>
                    <a:pt x="7598" y="2984"/>
                    <a:pt x="7424" y="3225"/>
                  </a:cubicBezTo>
                  <a:cubicBezTo>
                    <a:pt x="6826" y="4015"/>
                    <a:pt x="6527" y="5312"/>
                    <a:pt x="6720" y="6272"/>
                  </a:cubicBezTo>
                  <a:cubicBezTo>
                    <a:pt x="6451" y="6712"/>
                    <a:pt x="6244" y="7187"/>
                    <a:pt x="6100" y="7681"/>
                  </a:cubicBezTo>
                  <a:cubicBezTo>
                    <a:pt x="6015" y="7379"/>
                    <a:pt x="5914" y="7081"/>
                    <a:pt x="5795" y="6791"/>
                  </a:cubicBezTo>
                  <a:cubicBezTo>
                    <a:pt x="6277" y="5537"/>
                    <a:pt x="6171" y="3713"/>
                    <a:pt x="5536" y="2509"/>
                  </a:cubicBezTo>
                  <a:cubicBezTo>
                    <a:pt x="5326" y="2112"/>
                    <a:pt x="5091" y="1801"/>
                    <a:pt x="4813" y="1557"/>
                  </a:cubicBezTo>
                  <a:cubicBezTo>
                    <a:pt x="4130" y="953"/>
                    <a:pt x="3233" y="785"/>
                    <a:pt x="2364" y="627"/>
                  </a:cubicBezTo>
                  <a:cubicBezTo>
                    <a:pt x="1690" y="505"/>
                    <a:pt x="995" y="374"/>
                    <a:pt x="430" y="38"/>
                  </a:cubicBezTo>
                  <a:cubicBezTo>
                    <a:pt x="387" y="13"/>
                    <a:pt x="340" y="1"/>
                    <a:pt x="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4057;p67"/>
          <p:cNvGrpSpPr/>
          <p:nvPr/>
        </p:nvGrpSpPr>
        <p:grpSpPr>
          <a:xfrm>
            <a:off x="3882153" y="3116504"/>
            <a:ext cx="836723" cy="1386045"/>
            <a:chOff x="3672525" y="759775"/>
            <a:chExt cx="875875" cy="1450900"/>
          </a:xfrm>
        </p:grpSpPr>
        <p:sp>
          <p:nvSpPr>
            <p:cNvPr id="113" name="Google Shape;4058;p67"/>
            <p:cNvSpPr/>
            <p:nvPr/>
          </p:nvSpPr>
          <p:spPr>
            <a:xfrm>
              <a:off x="4458500" y="2100750"/>
              <a:ext cx="81450" cy="95975"/>
            </a:xfrm>
            <a:custGeom>
              <a:avLst/>
              <a:gdLst/>
              <a:ahLst/>
              <a:cxnLst/>
              <a:rect l="l" t="t" r="r" b="b"/>
              <a:pathLst>
                <a:path w="3258" h="3839" extrusionOk="0">
                  <a:moveTo>
                    <a:pt x="3212" y="0"/>
                  </a:moveTo>
                  <a:lnTo>
                    <a:pt x="0" y="1806"/>
                  </a:lnTo>
                  <a:lnTo>
                    <a:pt x="3258" y="3838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059;p67"/>
            <p:cNvSpPr/>
            <p:nvPr/>
          </p:nvSpPr>
          <p:spPr>
            <a:xfrm>
              <a:off x="3796700" y="972075"/>
              <a:ext cx="178950" cy="122675"/>
            </a:xfrm>
            <a:custGeom>
              <a:avLst/>
              <a:gdLst/>
              <a:ahLst/>
              <a:cxnLst/>
              <a:rect l="l" t="t" r="r" b="b"/>
              <a:pathLst>
                <a:path w="7158" h="4907" extrusionOk="0">
                  <a:moveTo>
                    <a:pt x="6436" y="0"/>
                  </a:moveTo>
                  <a:lnTo>
                    <a:pt x="1" y="3623"/>
                  </a:lnTo>
                  <a:lnTo>
                    <a:pt x="713" y="4906"/>
                  </a:lnTo>
                  <a:lnTo>
                    <a:pt x="7158" y="1284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060;p67"/>
            <p:cNvSpPr/>
            <p:nvPr/>
          </p:nvSpPr>
          <p:spPr>
            <a:xfrm>
              <a:off x="3814525" y="1004150"/>
              <a:ext cx="179150" cy="122600"/>
            </a:xfrm>
            <a:custGeom>
              <a:avLst/>
              <a:gdLst/>
              <a:ahLst/>
              <a:cxnLst/>
              <a:rect l="l" t="t" r="r" b="b"/>
              <a:pathLst>
                <a:path w="7166" h="4904" extrusionOk="0">
                  <a:moveTo>
                    <a:pt x="6445" y="1"/>
                  </a:moveTo>
                  <a:lnTo>
                    <a:pt x="0" y="3623"/>
                  </a:lnTo>
                  <a:lnTo>
                    <a:pt x="722" y="4904"/>
                  </a:lnTo>
                  <a:lnTo>
                    <a:pt x="731" y="4904"/>
                  </a:lnTo>
                  <a:lnTo>
                    <a:pt x="3942" y="3092"/>
                  </a:lnTo>
                  <a:lnTo>
                    <a:pt x="7166" y="1281"/>
                  </a:lnTo>
                  <a:lnTo>
                    <a:pt x="64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061;p67"/>
            <p:cNvSpPr/>
            <p:nvPr/>
          </p:nvSpPr>
          <p:spPr>
            <a:xfrm>
              <a:off x="3778525" y="940225"/>
              <a:ext cx="179075" cy="122425"/>
            </a:xfrm>
            <a:custGeom>
              <a:avLst/>
              <a:gdLst/>
              <a:ahLst/>
              <a:cxnLst/>
              <a:rect l="l" t="t" r="r" b="b"/>
              <a:pathLst>
                <a:path w="7163" h="4897" extrusionOk="0">
                  <a:moveTo>
                    <a:pt x="6442" y="0"/>
                  </a:moveTo>
                  <a:lnTo>
                    <a:pt x="0" y="3617"/>
                  </a:lnTo>
                  <a:lnTo>
                    <a:pt x="728" y="4897"/>
                  </a:lnTo>
                  <a:lnTo>
                    <a:pt x="7163" y="1274"/>
                  </a:lnTo>
                  <a:lnTo>
                    <a:pt x="64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062;p67"/>
            <p:cNvSpPr/>
            <p:nvPr/>
          </p:nvSpPr>
          <p:spPr>
            <a:xfrm>
              <a:off x="4376825" y="2004725"/>
              <a:ext cx="162200" cy="141175"/>
            </a:xfrm>
            <a:custGeom>
              <a:avLst/>
              <a:gdLst/>
              <a:ahLst/>
              <a:cxnLst/>
              <a:rect l="l" t="t" r="r" b="b"/>
              <a:pathLst>
                <a:path w="6488" h="5647" extrusionOk="0">
                  <a:moveTo>
                    <a:pt x="6445" y="1"/>
                  </a:moveTo>
                  <a:lnTo>
                    <a:pt x="3230" y="1809"/>
                  </a:lnTo>
                  <a:lnTo>
                    <a:pt x="0" y="3620"/>
                  </a:lnTo>
                  <a:lnTo>
                    <a:pt x="3267" y="5647"/>
                  </a:lnTo>
                  <a:lnTo>
                    <a:pt x="6479" y="3841"/>
                  </a:lnTo>
                  <a:lnTo>
                    <a:pt x="6488" y="3841"/>
                  </a:lnTo>
                  <a:lnTo>
                    <a:pt x="644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063;p67"/>
            <p:cNvSpPr/>
            <p:nvPr/>
          </p:nvSpPr>
          <p:spPr>
            <a:xfrm>
              <a:off x="3683100" y="770200"/>
              <a:ext cx="256475" cy="260450"/>
            </a:xfrm>
            <a:custGeom>
              <a:avLst/>
              <a:gdLst/>
              <a:ahLst/>
              <a:cxnLst/>
              <a:rect l="l" t="t" r="r" b="b"/>
              <a:pathLst>
                <a:path w="10259" h="10418" extrusionOk="0">
                  <a:moveTo>
                    <a:pt x="6436" y="1"/>
                  </a:moveTo>
                  <a:lnTo>
                    <a:pt x="1" y="3617"/>
                  </a:lnTo>
                  <a:lnTo>
                    <a:pt x="3817" y="10418"/>
                  </a:lnTo>
                  <a:lnTo>
                    <a:pt x="10259" y="6801"/>
                  </a:lnTo>
                  <a:lnTo>
                    <a:pt x="64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064;p67"/>
            <p:cNvSpPr/>
            <p:nvPr/>
          </p:nvSpPr>
          <p:spPr>
            <a:xfrm>
              <a:off x="3913075" y="1036150"/>
              <a:ext cx="624875" cy="1013800"/>
            </a:xfrm>
            <a:custGeom>
              <a:avLst/>
              <a:gdLst/>
              <a:ahLst/>
              <a:cxnLst/>
              <a:rect l="l" t="t" r="r" b="b"/>
              <a:pathLst>
                <a:path w="24995" h="40552" extrusionOk="0">
                  <a:moveTo>
                    <a:pt x="3224" y="1"/>
                  </a:moveTo>
                  <a:lnTo>
                    <a:pt x="0" y="1812"/>
                  </a:lnTo>
                  <a:lnTo>
                    <a:pt x="172" y="2119"/>
                  </a:lnTo>
                  <a:lnTo>
                    <a:pt x="21780" y="40552"/>
                  </a:lnTo>
                  <a:lnTo>
                    <a:pt x="24995" y="38744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065;p67"/>
            <p:cNvSpPr/>
            <p:nvPr/>
          </p:nvSpPr>
          <p:spPr>
            <a:xfrm>
              <a:off x="3832775" y="1081450"/>
              <a:ext cx="624825" cy="1013800"/>
            </a:xfrm>
            <a:custGeom>
              <a:avLst/>
              <a:gdLst/>
              <a:ahLst/>
              <a:cxnLst/>
              <a:rect l="l" t="t" r="r" b="b"/>
              <a:pathLst>
                <a:path w="24993" h="40552" extrusionOk="0">
                  <a:moveTo>
                    <a:pt x="3212" y="0"/>
                  </a:moveTo>
                  <a:lnTo>
                    <a:pt x="1" y="1812"/>
                  </a:lnTo>
                  <a:lnTo>
                    <a:pt x="21762" y="40551"/>
                  </a:lnTo>
                  <a:lnTo>
                    <a:pt x="24992" y="38740"/>
                  </a:lnTo>
                  <a:lnTo>
                    <a:pt x="3384" y="307"/>
                  </a:lnTo>
                  <a:lnTo>
                    <a:pt x="32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066;p67"/>
            <p:cNvSpPr/>
            <p:nvPr/>
          </p:nvSpPr>
          <p:spPr>
            <a:xfrm>
              <a:off x="3672525" y="759775"/>
              <a:ext cx="875875" cy="1345900"/>
            </a:xfrm>
            <a:custGeom>
              <a:avLst/>
              <a:gdLst/>
              <a:ahLst/>
              <a:cxnLst/>
              <a:rect l="l" t="t" r="r" b="b"/>
              <a:pathLst>
                <a:path w="35035" h="53836" extrusionOk="0">
                  <a:moveTo>
                    <a:pt x="6973" y="0"/>
                  </a:moveTo>
                  <a:lnTo>
                    <a:pt x="0" y="3918"/>
                  </a:lnTo>
                  <a:lnTo>
                    <a:pt x="6135" y="14829"/>
                  </a:lnTo>
                  <a:lnTo>
                    <a:pt x="6672" y="14525"/>
                  </a:lnTo>
                  <a:lnTo>
                    <a:pt x="842" y="4154"/>
                  </a:lnTo>
                  <a:lnTo>
                    <a:pt x="6739" y="838"/>
                  </a:lnTo>
                  <a:lnTo>
                    <a:pt x="34199" y="49679"/>
                  </a:lnTo>
                  <a:lnTo>
                    <a:pt x="28292" y="53001"/>
                  </a:lnTo>
                  <a:lnTo>
                    <a:pt x="6675" y="14525"/>
                  </a:lnTo>
                  <a:lnTo>
                    <a:pt x="6141" y="14829"/>
                  </a:lnTo>
                  <a:lnTo>
                    <a:pt x="27905" y="53572"/>
                  </a:lnTo>
                  <a:lnTo>
                    <a:pt x="28056" y="53836"/>
                  </a:lnTo>
                  <a:lnTo>
                    <a:pt x="35034" y="49912"/>
                  </a:lnTo>
                  <a:lnTo>
                    <a:pt x="69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067;p67"/>
            <p:cNvSpPr/>
            <p:nvPr/>
          </p:nvSpPr>
          <p:spPr>
            <a:xfrm>
              <a:off x="4372825" y="2088700"/>
              <a:ext cx="174950" cy="121975"/>
            </a:xfrm>
            <a:custGeom>
              <a:avLst/>
              <a:gdLst/>
              <a:ahLst/>
              <a:cxnLst/>
              <a:rect l="l" t="t" r="r" b="b"/>
              <a:pathLst>
                <a:path w="6998" h="4879" extrusionOk="0">
                  <a:moveTo>
                    <a:pt x="323" y="0"/>
                  </a:moveTo>
                  <a:lnTo>
                    <a:pt x="1" y="522"/>
                  </a:lnTo>
                  <a:lnTo>
                    <a:pt x="6998" y="4879"/>
                  </a:lnTo>
                  <a:lnTo>
                    <a:pt x="6998" y="4879"/>
                  </a:lnTo>
                  <a:lnTo>
                    <a:pt x="6952" y="479"/>
                  </a:lnTo>
                  <a:lnTo>
                    <a:pt x="6332" y="489"/>
                  </a:lnTo>
                  <a:lnTo>
                    <a:pt x="6371" y="3761"/>
                  </a:lnTo>
                  <a:lnTo>
                    <a:pt x="6371" y="376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068;p67"/>
            <p:cNvSpPr/>
            <p:nvPr/>
          </p:nvSpPr>
          <p:spPr>
            <a:xfrm>
              <a:off x="4529250" y="2008025"/>
              <a:ext cx="16375" cy="96275"/>
            </a:xfrm>
            <a:custGeom>
              <a:avLst/>
              <a:gdLst/>
              <a:ahLst/>
              <a:cxnLst/>
              <a:rect l="l" t="t" r="r" b="b"/>
              <a:pathLst>
                <a:path w="655" h="3851" extrusionOk="0">
                  <a:moveTo>
                    <a:pt x="615" y="1"/>
                  </a:moveTo>
                  <a:lnTo>
                    <a:pt x="1" y="7"/>
                  </a:lnTo>
                  <a:lnTo>
                    <a:pt x="41" y="3851"/>
                  </a:lnTo>
                  <a:lnTo>
                    <a:pt x="655" y="3841"/>
                  </a:lnTo>
                  <a:lnTo>
                    <a:pt x="615" y="1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069;p67"/>
            <p:cNvSpPr/>
            <p:nvPr/>
          </p:nvSpPr>
          <p:spPr>
            <a:xfrm>
              <a:off x="3775900" y="935925"/>
              <a:ext cx="168675" cy="103800"/>
            </a:xfrm>
            <a:custGeom>
              <a:avLst/>
              <a:gdLst/>
              <a:ahLst/>
              <a:cxnLst/>
              <a:rect l="l" t="t" r="r" b="b"/>
              <a:pathLst>
                <a:path w="6747" h="4152" extrusionOk="0">
                  <a:moveTo>
                    <a:pt x="6445" y="0"/>
                  </a:moveTo>
                  <a:lnTo>
                    <a:pt x="1" y="3614"/>
                  </a:lnTo>
                  <a:lnTo>
                    <a:pt x="305" y="4151"/>
                  </a:lnTo>
                  <a:lnTo>
                    <a:pt x="6746" y="537"/>
                  </a:lnTo>
                  <a:lnTo>
                    <a:pt x="6445" y="0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070;p67"/>
            <p:cNvSpPr/>
            <p:nvPr/>
          </p:nvSpPr>
          <p:spPr>
            <a:xfrm>
              <a:off x="3792950" y="965400"/>
              <a:ext cx="168425" cy="104950"/>
            </a:xfrm>
            <a:custGeom>
              <a:avLst/>
              <a:gdLst/>
              <a:ahLst/>
              <a:cxnLst/>
              <a:rect l="l" t="t" r="r" b="b"/>
              <a:pathLst>
                <a:path w="6737" h="4198" extrusionOk="0">
                  <a:moveTo>
                    <a:pt x="6436" y="0"/>
                  </a:moveTo>
                  <a:lnTo>
                    <a:pt x="0" y="3623"/>
                  </a:lnTo>
                  <a:lnTo>
                    <a:pt x="145" y="3887"/>
                  </a:lnTo>
                  <a:lnTo>
                    <a:pt x="151" y="4197"/>
                  </a:lnTo>
                  <a:lnTo>
                    <a:pt x="231" y="4197"/>
                  </a:lnTo>
                  <a:lnTo>
                    <a:pt x="6736" y="537"/>
                  </a:lnTo>
                  <a:lnTo>
                    <a:pt x="64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071;p67"/>
            <p:cNvSpPr/>
            <p:nvPr/>
          </p:nvSpPr>
          <p:spPr>
            <a:xfrm>
              <a:off x="3811975" y="999925"/>
              <a:ext cx="168675" cy="103950"/>
            </a:xfrm>
            <a:custGeom>
              <a:avLst/>
              <a:gdLst/>
              <a:ahLst/>
              <a:cxnLst/>
              <a:rect l="l" t="t" r="r" b="b"/>
              <a:pathLst>
                <a:path w="6747" h="4158" extrusionOk="0">
                  <a:moveTo>
                    <a:pt x="6445" y="1"/>
                  </a:moveTo>
                  <a:lnTo>
                    <a:pt x="1" y="3617"/>
                  </a:lnTo>
                  <a:lnTo>
                    <a:pt x="302" y="4158"/>
                  </a:lnTo>
                  <a:lnTo>
                    <a:pt x="6746" y="538"/>
                  </a:lnTo>
                  <a:lnTo>
                    <a:pt x="644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072;p67"/>
            <p:cNvSpPr/>
            <p:nvPr/>
          </p:nvSpPr>
          <p:spPr>
            <a:xfrm>
              <a:off x="3828950" y="1029475"/>
              <a:ext cx="168500" cy="104950"/>
            </a:xfrm>
            <a:custGeom>
              <a:avLst/>
              <a:gdLst/>
              <a:ahLst/>
              <a:cxnLst/>
              <a:rect l="l" t="t" r="r" b="b"/>
              <a:pathLst>
                <a:path w="6740" h="4198" extrusionOk="0">
                  <a:moveTo>
                    <a:pt x="6435" y="1"/>
                  </a:moveTo>
                  <a:lnTo>
                    <a:pt x="0" y="3624"/>
                  </a:lnTo>
                  <a:lnTo>
                    <a:pt x="148" y="3884"/>
                  </a:lnTo>
                  <a:lnTo>
                    <a:pt x="154" y="4198"/>
                  </a:lnTo>
                  <a:lnTo>
                    <a:pt x="234" y="4198"/>
                  </a:lnTo>
                  <a:lnTo>
                    <a:pt x="6739" y="538"/>
                  </a:lnTo>
                  <a:lnTo>
                    <a:pt x="6435" y="1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073;p67"/>
            <p:cNvSpPr/>
            <p:nvPr/>
          </p:nvSpPr>
          <p:spPr>
            <a:xfrm>
              <a:off x="3903117" y="1072725"/>
              <a:ext cx="561721" cy="984056"/>
            </a:xfrm>
            <a:custGeom>
              <a:avLst/>
              <a:gdLst/>
              <a:ahLst/>
              <a:cxnLst/>
              <a:rect l="l" t="t" r="r" b="b"/>
              <a:pathLst>
                <a:path w="22115" h="38750" extrusionOk="0">
                  <a:moveTo>
                    <a:pt x="538" y="0"/>
                  </a:moveTo>
                  <a:lnTo>
                    <a:pt x="0" y="301"/>
                  </a:lnTo>
                  <a:lnTo>
                    <a:pt x="21578" y="38749"/>
                  </a:lnTo>
                  <a:lnTo>
                    <a:pt x="22115" y="38448"/>
                  </a:lnTo>
                  <a:lnTo>
                    <a:pt x="53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074;p67"/>
            <p:cNvSpPr/>
            <p:nvPr/>
          </p:nvSpPr>
          <p:spPr>
            <a:xfrm>
              <a:off x="4454650" y="2093075"/>
              <a:ext cx="88000" cy="59500"/>
            </a:xfrm>
            <a:custGeom>
              <a:avLst/>
              <a:gdLst/>
              <a:ahLst/>
              <a:cxnLst/>
              <a:rect l="l" t="t" r="r" b="b"/>
              <a:pathLst>
                <a:path w="3520" h="2380" extrusionOk="0">
                  <a:moveTo>
                    <a:pt x="3289" y="0"/>
                  </a:moveTo>
                  <a:lnTo>
                    <a:pt x="1" y="1843"/>
                  </a:lnTo>
                  <a:lnTo>
                    <a:pt x="305" y="2380"/>
                  </a:lnTo>
                  <a:lnTo>
                    <a:pt x="3519" y="578"/>
                  </a:lnTo>
                  <a:lnTo>
                    <a:pt x="3372" y="314"/>
                  </a:lnTo>
                  <a:lnTo>
                    <a:pt x="3372" y="0"/>
                  </a:lnTo>
                  <a:close/>
                </a:path>
              </a:pathLst>
            </a:custGeom>
            <a:solidFill>
              <a:srgbClr val="0735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Roccia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659" y="311650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09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35"/>
          <p:cNvSpPr txBox="1">
            <a:spLocks noGrp="1"/>
          </p:cNvSpPr>
          <p:nvPr>
            <p:ph type="title"/>
          </p:nvPr>
        </p:nvSpPr>
        <p:spPr>
          <a:xfrm>
            <a:off x="713225" y="911763"/>
            <a:ext cx="4313100" cy="10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Che cos’è la massa?</a:t>
            </a:r>
            <a:endParaRPr dirty="0"/>
          </a:p>
        </p:txBody>
      </p:sp>
      <p:sp>
        <p:nvSpPr>
          <p:cNvPr id="501" name="Google Shape;501;p35"/>
          <p:cNvSpPr txBox="1">
            <a:spLocks noGrp="1"/>
          </p:cNvSpPr>
          <p:nvPr>
            <p:ph type="subTitle" idx="1"/>
          </p:nvPr>
        </p:nvSpPr>
        <p:spPr>
          <a:xfrm>
            <a:off x="713224" y="2090324"/>
            <a:ext cx="4470201" cy="184991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sz="1800" b="1" dirty="0"/>
              <a:t>La massa è una misura della quantità di materia contenuta in un oggetto. </a:t>
            </a:r>
          </a:p>
          <a:p>
            <a:pPr marL="0" lvl="0" indent="0">
              <a:buNone/>
            </a:pPr>
            <a:r>
              <a:rPr lang="it-IT" sz="1800" b="1" dirty="0" smtClean="0"/>
              <a:t>Si </a:t>
            </a:r>
            <a:r>
              <a:rPr lang="it-IT" sz="1800" b="1" dirty="0"/>
              <a:t>misura in chilogrammi (kg) o grammi (g) ed è una caratteristica intrinseca di un oggetto, il suo "peso intrinseco".</a:t>
            </a:r>
            <a:r>
              <a:rPr lang="it-IT" sz="1800" dirty="0"/>
              <a:t> </a:t>
            </a:r>
            <a:endParaRPr sz="1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1" y="650127"/>
            <a:ext cx="3049382" cy="2287037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6143542" y="2369127"/>
            <a:ext cx="1317131" cy="1910077"/>
            <a:chOff x="6143542" y="2729345"/>
            <a:chExt cx="1317131" cy="1549859"/>
          </a:xfrm>
        </p:grpSpPr>
        <p:grpSp>
          <p:nvGrpSpPr>
            <p:cNvPr id="62" name="Google Shape;3438;p66"/>
            <p:cNvGrpSpPr/>
            <p:nvPr/>
          </p:nvGrpSpPr>
          <p:grpSpPr>
            <a:xfrm>
              <a:off x="6143542" y="2729345"/>
              <a:ext cx="1317131" cy="1549859"/>
              <a:chOff x="4014123" y="3807874"/>
              <a:chExt cx="333804" cy="389573"/>
            </a:xfrm>
          </p:grpSpPr>
          <p:sp>
            <p:nvSpPr>
              <p:cNvPr id="63" name="Google Shape;3439;p66"/>
              <p:cNvSpPr/>
              <p:nvPr/>
            </p:nvSpPr>
            <p:spPr>
              <a:xfrm>
                <a:off x="4056231" y="3813618"/>
                <a:ext cx="253036" cy="33763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252" extrusionOk="0">
                    <a:moveTo>
                      <a:pt x="123" y="1"/>
                    </a:moveTo>
                    <a:cubicBezTo>
                      <a:pt x="123" y="1"/>
                      <a:pt x="1" y="339"/>
                      <a:pt x="370" y="824"/>
                    </a:cubicBezTo>
                    <a:cubicBezTo>
                      <a:pt x="581" y="1093"/>
                      <a:pt x="903" y="1251"/>
                      <a:pt x="1247" y="1251"/>
                    </a:cubicBezTo>
                    <a:cubicBezTo>
                      <a:pt x="1251" y="1251"/>
                      <a:pt x="1254" y="1251"/>
                      <a:pt x="1257" y="1251"/>
                    </a:cubicBezTo>
                    <a:lnTo>
                      <a:pt x="8129" y="1251"/>
                    </a:lnTo>
                    <a:cubicBezTo>
                      <a:pt x="8132" y="1251"/>
                      <a:pt x="8136" y="1251"/>
                      <a:pt x="8139" y="1251"/>
                    </a:cubicBezTo>
                    <a:cubicBezTo>
                      <a:pt x="8480" y="1251"/>
                      <a:pt x="8802" y="1093"/>
                      <a:pt x="9014" y="824"/>
                    </a:cubicBezTo>
                    <a:cubicBezTo>
                      <a:pt x="9383" y="339"/>
                      <a:pt x="9264" y="1"/>
                      <a:pt x="9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440;p66"/>
              <p:cNvSpPr/>
              <p:nvPr/>
            </p:nvSpPr>
            <p:spPr>
              <a:xfrm>
                <a:off x="4258166" y="3813618"/>
                <a:ext cx="51103" cy="3376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252" extrusionOk="0">
                    <a:moveTo>
                      <a:pt x="1" y="1251"/>
                    </a:moveTo>
                    <a:cubicBezTo>
                      <a:pt x="4" y="1251"/>
                      <a:pt x="7" y="1251"/>
                      <a:pt x="10" y="1251"/>
                    </a:cubicBezTo>
                    <a:cubicBezTo>
                      <a:pt x="14" y="1251"/>
                      <a:pt x="17" y="1251"/>
                      <a:pt x="20" y="1251"/>
                    </a:cubicBezTo>
                    <a:close/>
                    <a:moveTo>
                      <a:pt x="1135" y="1"/>
                    </a:moveTo>
                    <a:cubicBezTo>
                      <a:pt x="1135" y="1"/>
                      <a:pt x="1254" y="339"/>
                      <a:pt x="885" y="824"/>
                    </a:cubicBezTo>
                    <a:cubicBezTo>
                      <a:pt x="676" y="1091"/>
                      <a:pt x="357" y="1248"/>
                      <a:pt x="20" y="1251"/>
                    </a:cubicBezTo>
                    <a:lnTo>
                      <a:pt x="641" y="1251"/>
                    </a:lnTo>
                    <a:cubicBezTo>
                      <a:pt x="644" y="1251"/>
                      <a:pt x="648" y="1251"/>
                      <a:pt x="651" y="1251"/>
                    </a:cubicBezTo>
                    <a:cubicBezTo>
                      <a:pt x="992" y="1251"/>
                      <a:pt x="1314" y="1093"/>
                      <a:pt x="1526" y="824"/>
                    </a:cubicBezTo>
                    <a:cubicBezTo>
                      <a:pt x="1895" y="339"/>
                      <a:pt x="1776" y="1"/>
                      <a:pt x="1776" y="1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441;p66"/>
              <p:cNvSpPr/>
              <p:nvPr/>
            </p:nvSpPr>
            <p:spPr>
              <a:xfrm>
                <a:off x="4137431" y="3847354"/>
                <a:ext cx="90746" cy="66637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2471" extrusionOk="0">
                    <a:moveTo>
                      <a:pt x="0" y="0"/>
                    </a:moveTo>
                    <a:lnTo>
                      <a:pt x="0" y="2471"/>
                    </a:lnTo>
                    <a:lnTo>
                      <a:pt x="3364" y="2471"/>
                    </a:lnTo>
                    <a:lnTo>
                      <a:pt x="33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442;p66"/>
              <p:cNvSpPr/>
              <p:nvPr/>
            </p:nvSpPr>
            <p:spPr>
              <a:xfrm>
                <a:off x="4213345" y="3847354"/>
                <a:ext cx="14832" cy="6663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471" extrusionOk="0">
                    <a:moveTo>
                      <a:pt x="0" y="0"/>
                    </a:moveTo>
                    <a:lnTo>
                      <a:pt x="0" y="2471"/>
                    </a:lnTo>
                    <a:lnTo>
                      <a:pt x="549" y="247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443;p66"/>
              <p:cNvSpPr/>
              <p:nvPr/>
            </p:nvSpPr>
            <p:spPr>
              <a:xfrm>
                <a:off x="4021523" y="4159506"/>
                <a:ext cx="322450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193" extrusionOk="0">
                    <a:moveTo>
                      <a:pt x="404" y="0"/>
                    </a:moveTo>
                    <a:cubicBezTo>
                      <a:pt x="181" y="0"/>
                      <a:pt x="1" y="182"/>
                      <a:pt x="1" y="406"/>
                    </a:cubicBezTo>
                    <a:lnTo>
                      <a:pt x="1" y="1193"/>
                    </a:lnTo>
                    <a:lnTo>
                      <a:pt x="11954" y="1193"/>
                    </a:lnTo>
                    <a:lnTo>
                      <a:pt x="11954" y="406"/>
                    </a:lnTo>
                    <a:cubicBezTo>
                      <a:pt x="11957" y="182"/>
                      <a:pt x="11777" y="0"/>
                      <a:pt x="11554" y="0"/>
                    </a:cubicBezTo>
                    <a:cubicBezTo>
                      <a:pt x="11552" y="0"/>
                      <a:pt x="11550" y="0"/>
                      <a:pt x="11548" y="0"/>
                    </a:cubicBezTo>
                    <a:lnTo>
                      <a:pt x="409" y="0"/>
                    </a:lnTo>
                    <a:cubicBezTo>
                      <a:pt x="407" y="0"/>
                      <a:pt x="406" y="0"/>
                      <a:pt x="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444;p66"/>
              <p:cNvSpPr/>
              <p:nvPr/>
            </p:nvSpPr>
            <p:spPr>
              <a:xfrm>
                <a:off x="4318034" y="4159506"/>
                <a:ext cx="25943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93" extrusionOk="0">
                    <a:moveTo>
                      <a:pt x="562" y="0"/>
                    </a:moveTo>
                    <a:cubicBezTo>
                      <a:pt x="560" y="0"/>
                      <a:pt x="558" y="0"/>
                      <a:pt x="556" y="0"/>
                    </a:cubicBezTo>
                    <a:lnTo>
                      <a:pt x="1" y="0"/>
                    </a:lnTo>
                    <a:cubicBezTo>
                      <a:pt x="224" y="0"/>
                      <a:pt x="407" y="180"/>
                      <a:pt x="407" y="406"/>
                    </a:cubicBezTo>
                    <a:lnTo>
                      <a:pt x="407" y="1193"/>
                    </a:lnTo>
                    <a:lnTo>
                      <a:pt x="959" y="1193"/>
                    </a:lnTo>
                    <a:lnTo>
                      <a:pt x="959" y="406"/>
                    </a:lnTo>
                    <a:cubicBezTo>
                      <a:pt x="962" y="182"/>
                      <a:pt x="782" y="0"/>
                      <a:pt x="562" y="0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445;p66"/>
              <p:cNvSpPr/>
              <p:nvPr/>
            </p:nvSpPr>
            <p:spPr>
              <a:xfrm>
                <a:off x="4036571" y="3913965"/>
                <a:ext cx="292436" cy="245566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9106" extrusionOk="0">
                    <a:moveTo>
                      <a:pt x="2029" y="1"/>
                    </a:moveTo>
                    <a:cubicBezTo>
                      <a:pt x="1651" y="1"/>
                      <a:pt x="1331" y="275"/>
                      <a:pt x="1273" y="650"/>
                    </a:cubicBezTo>
                    <a:lnTo>
                      <a:pt x="1" y="9105"/>
                    </a:lnTo>
                    <a:lnTo>
                      <a:pt x="10844" y="9105"/>
                    </a:lnTo>
                    <a:lnTo>
                      <a:pt x="9566" y="650"/>
                    </a:lnTo>
                    <a:cubicBezTo>
                      <a:pt x="9508" y="275"/>
                      <a:pt x="9187" y="1"/>
                      <a:pt x="88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446;p66"/>
              <p:cNvSpPr/>
              <p:nvPr/>
            </p:nvSpPr>
            <p:spPr>
              <a:xfrm>
                <a:off x="4259649" y="3913965"/>
                <a:ext cx="69360" cy="245566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9106" extrusionOk="0">
                    <a:moveTo>
                      <a:pt x="0" y="1"/>
                    </a:moveTo>
                    <a:cubicBezTo>
                      <a:pt x="379" y="1"/>
                      <a:pt x="699" y="275"/>
                      <a:pt x="757" y="650"/>
                    </a:cubicBezTo>
                    <a:lnTo>
                      <a:pt x="2035" y="9105"/>
                    </a:lnTo>
                    <a:lnTo>
                      <a:pt x="2572" y="9105"/>
                    </a:lnTo>
                    <a:lnTo>
                      <a:pt x="1294" y="650"/>
                    </a:lnTo>
                    <a:cubicBezTo>
                      <a:pt x="1236" y="275"/>
                      <a:pt x="915" y="1"/>
                      <a:pt x="537" y="1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447;p66"/>
              <p:cNvSpPr/>
              <p:nvPr/>
            </p:nvSpPr>
            <p:spPr>
              <a:xfrm>
                <a:off x="4085437" y="3939395"/>
                <a:ext cx="194705" cy="194705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7220" extrusionOk="0">
                    <a:moveTo>
                      <a:pt x="3609" y="0"/>
                    </a:moveTo>
                    <a:cubicBezTo>
                      <a:pt x="1614" y="0"/>
                      <a:pt x="0" y="1617"/>
                      <a:pt x="0" y="3612"/>
                    </a:cubicBezTo>
                    <a:cubicBezTo>
                      <a:pt x="0" y="5603"/>
                      <a:pt x="1614" y="7220"/>
                      <a:pt x="3609" y="7220"/>
                    </a:cubicBezTo>
                    <a:cubicBezTo>
                      <a:pt x="5603" y="7220"/>
                      <a:pt x="7220" y="5603"/>
                      <a:pt x="7220" y="3612"/>
                    </a:cubicBezTo>
                    <a:cubicBezTo>
                      <a:pt x="7220" y="1617"/>
                      <a:pt x="5603" y="0"/>
                      <a:pt x="3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448;p66"/>
              <p:cNvSpPr/>
              <p:nvPr/>
            </p:nvSpPr>
            <p:spPr>
              <a:xfrm>
                <a:off x="4127884" y="3948942"/>
                <a:ext cx="152339" cy="185186"/>
              </a:xfrm>
              <a:custGeom>
                <a:avLst/>
                <a:gdLst/>
                <a:ahLst/>
                <a:cxnLst/>
                <a:rect l="l" t="t" r="r" b="b"/>
                <a:pathLst>
                  <a:path w="5649" h="6867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4905" y="891"/>
                      <a:pt x="5481" y="2535"/>
                      <a:pt x="5015" y="4047"/>
                    </a:cubicBezTo>
                    <a:cubicBezTo>
                      <a:pt x="4548" y="5563"/>
                      <a:pt x="3148" y="6597"/>
                      <a:pt x="1562" y="6597"/>
                    </a:cubicBezTo>
                    <a:cubicBezTo>
                      <a:pt x="1022" y="6597"/>
                      <a:pt x="488" y="6475"/>
                      <a:pt x="0" y="6240"/>
                    </a:cubicBezTo>
                    <a:lnTo>
                      <a:pt x="0" y="6240"/>
                    </a:lnTo>
                    <a:cubicBezTo>
                      <a:pt x="611" y="6656"/>
                      <a:pt x="1321" y="6867"/>
                      <a:pt x="2033" y="6867"/>
                    </a:cubicBezTo>
                    <a:cubicBezTo>
                      <a:pt x="2611" y="6867"/>
                      <a:pt x="3191" y="6728"/>
                      <a:pt x="3721" y="6448"/>
                    </a:cubicBezTo>
                    <a:cubicBezTo>
                      <a:pt x="4905" y="5823"/>
                      <a:pt x="5646" y="4593"/>
                      <a:pt x="5646" y="3258"/>
                    </a:cubicBezTo>
                    <a:cubicBezTo>
                      <a:pt x="5649" y="1867"/>
                      <a:pt x="4850" y="598"/>
                      <a:pt x="35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449;p66"/>
              <p:cNvSpPr/>
              <p:nvPr/>
            </p:nvSpPr>
            <p:spPr>
              <a:xfrm>
                <a:off x="4166206" y="4021215"/>
                <a:ext cx="31282" cy="29017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76" extrusionOk="0">
                    <a:moveTo>
                      <a:pt x="581" y="1"/>
                    </a:moveTo>
                    <a:cubicBezTo>
                      <a:pt x="322" y="1"/>
                      <a:pt x="93" y="188"/>
                      <a:pt x="49" y="452"/>
                    </a:cubicBezTo>
                    <a:cubicBezTo>
                      <a:pt x="1" y="745"/>
                      <a:pt x="202" y="1023"/>
                      <a:pt x="495" y="1069"/>
                    </a:cubicBezTo>
                    <a:cubicBezTo>
                      <a:pt x="524" y="1073"/>
                      <a:pt x="554" y="1076"/>
                      <a:pt x="582" y="1076"/>
                    </a:cubicBezTo>
                    <a:cubicBezTo>
                      <a:pt x="841" y="1076"/>
                      <a:pt x="1067" y="887"/>
                      <a:pt x="1111" y="623"/>
                    </a:cubicBezTo>
                    <a:cubicBezTo>
                      <a:pt x="1160" y="330"/>
                      <a:pt x="958" y="56"/>
                      <a:pt x="665" y="7"/>
                    </a:cubicBezTo>
                    <a:cubicBezTo>
                      <a:pt x="637" y="3"/>
                      <a:pt x="609" y="1"/>
                      <a:pt x="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450;p66"/>
              <p:cNvSpPr/>
              <p:nvPr/>
            </p:nvSpPr>
            <p:spPr>
              <a:xfrm>
                <a:off x="4169496" y="4022887"/>
                <a:ext cx="27830" cy="2837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52" extrusionOk="0">
                    <a:moveTo>
                      <a:pt x="644" y="0"/>
                    </a:moveTo>
                    <a:cubicBezTo>
                      <a:pt x="675" y="67"/>
                      <a:pt x="690" y="140"/>
                      <a:pt x="690" y="217"/>
                    </a:cubicBezTo>
                    <a:cubicBezTo>
                      <a:pt x="690" y="512"/>
                      <a:pt x="449" y="753"/>
                      <a:pt x="153" y="753"/>
                    </a:cubicBezTo>
                    <a:cubicBezTo>
                      <a:pt x="101" y="753"/>
                      <a:pt x="49" y="747"/>
                      <a:pt x="1" y="732"/>
                    </a:cubicBezTo>
                    <a:lnTo>
                      <a:pt x="1" y="732"/>
                    </a:lnTo>
                    <a:cubicBezTo>
                      <a:pt x="89" y="929"/>
                      <a:pt x="283" y="1052"/>
                      <a:pt x="493" y="1052"/>
                    </a:cubicBezTo>
                    <a:cubicBezTo>
                      <a:pt x="530" y="1052"/>
                      <a:pt x="567" y="1048"/>
                      <a:pt x="604" y="1040"/>
                    </a:cubicBezTo>
                    <a:cubicBezTo>
                      <a:pt x="852" y="988"/>
                      <a:pt x="1032" y="769"/>
                      <a:pt x="1032" y="516"/>
                    </a:cubicBezTo>
                    <a:cubicBezTo>
                      <a:pt x="1028" y="278"/>
                      <a:pt x="873" y="67"/>
                      <a:pt x="644" y="0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451;p66"/>
              <p:cNvSpPr/>
              <p:nvPr/>
            </p:nvSpPr>
            <p:spPr>
              <a:xfrm>
                <a:off x="4069784" y="3933597"/>
                <a:ext cx="214392" cy="206274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7649" extrusionOk="0">
                    <a:moveTo>
                      <a:pt x="4124" y="424"/>
                    </a:moveTo>
                    <a:cubicBezTo>
                      <a:pt x="5009" y="424"/>
                      <a:pt x="5880" y="769"/>
                      <a:pt x="6531" y="1420"/>
                    </a:cubicBezTo>
                    <a:cubicBezTo>
                      <a:pt x="7504" y="2393"/>
                      <a:pt x="7794" y="3857"/>
                      <a:pt x="7266" y="5126"/>
                    </a:cubicBezTo>
                    <a:cubicBezTo>
                      <a:pt x="6742" y="6398"/>
                      <a:pt x="5500" y="7227"/>
                      <a:pt x="4125" y="7227"/>
                    </a:cubicBezTo>
                    <a:cubicBezTo>
                      <a:pt x="2249" y="7224"/>
                      <a:pt x="727" y="5702"/>
                      <a:pt x="724" y="3827"/>
                    </a:cubicBezTo>
                    <a:cubicBezTo>
                      <a:pt x="724" y="2451"/>
                      <a:pt x="1553" y="1210"/>
                      <a:pt x="2825" y="682"/>
                    </a:cubicBezTo>
                    <a:cubicBezTo>
                      <a:pt x="3245" y="508"/>
                      <a:pt x="3686" y="424"/>
                      <a:pt x="4124" y="424"/>
                    </a:cubicBezTo>
                    <a:close/>
                    <a:moveTo>
                      <a:pt x="4126" y="0"/>
                    </a:moveTo>
                    <a:cubicBezTo>
                      <a:pt x="3131" y="0"/>
                      <a:pt x="2153" y="389"/>
                      <a:pt x="1422" y="1121"/>
                    </a:cubicBezTo>
                    <a:cubicBezTo>
                      <a:pt x="327" y="2216"/>
                      <a:pt x="1" y="3860"/>
                      <a:pt x="593" y="5287"/>
                    </a:cubicBezTo>
                    <a:cubicBezTo>
                      <a:pt x="1184" y="6718"/>
                      <a:pt x="2578" y="7648"/>
                      <a:pt x="4125" y="7648"/>
                    </a:cubicBezTo>
                    <a:cubicBezTo>
                      <a:pt x="6235" y="7648"/>
                      <a:pt x="7946" y="5937"/>
                      <a:pt x="7949" y="3827"/>
                    </a:cubicBezTo>
                    <a:cubicBezTo>
                      <a:pt x="7949" y="2277"/>
                      <a:pt x="7019" y="883"/>
                      <a:pt x="5589" y="292"/>
                    </a:cubicBezTo>
                    <a:cubicBezTo>
                      <a:pt x="5116" y="96"/>
                      <a:pt x="4619" y="0"/>
                      <a:pt x="4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6" name="Google Shape;3452;p66"/>
              <p:cNvGrpSpPr/>
              <p:nvPr/>
            </p:nvGrpSpPr>
            <p:grpSpPr>
              <a:xfrm>
                <a:off x="4014123" y="3807874"/>
                <a:ext cx="333804" cy="389573"/>
                <a:chOff x="4015860" y="3807874"/>
                <a:chExt cx="333804" cy="389573"/>
              </a:xfrm>
            </p:grpSpPr>
            <p:sp>
              <p:nvSpPr>
                <p:cNvPr id="77" name="Google Shape;3453;p66"/>
                <p:cNvSpPr/>
                <p:nvPr/>
              </p:nvSpPr>
              <p:spPr>
                <a:xfrm>
                  <a:off x="4162430" y="4016496"/>
                  <a:ext cx="69684" cy="40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" h="1502" extrusionOk="0">
                      <a:moveTo>
                        <a:pt x="759" y="423"/>
                      </a:moveTo>
                      <a:cubicBezTo>
                        <a:pt x="839" y="423"/>
                        <a:pt x="920" y="452"/>
                        <a:pt x="985" y="518"/>
                      </a:cubicBezTo>
                      <a:cubicBezTo>
                        <a:pt x="1193" y="725"/>
                        <a:pt x="1046" y="1079"/>
                        <a:pt x="754" y="1079"/>
                      </a:cubicBezTo>
                      <a:cubicBezTo>
                        <a:pt x="574" y="1076"/>
                        <a:pt x="427" y="932"/>
                        <a:pt x="427" y="753"/>
                      </a:cubicBezTo>
                      <a:cubicBezTo>
                        <a:pt x="427" y="554"/>
                        <a:pt x="590" y="423"/>
                        <a:pt x="759" y="423"/>
                      </a:cubicBezTo>
                      <a:close/>
                      <a:moveTo>
                        <a:pt x="754" y="0"/>
                      </a:moveTo>
                      <a:cubicBezTo>
                        <a:pt x="718" y="0"/>
                        <a:pt x="681" y="3"/>
                        <a:pt x="644" y="8"/>
                      </a:cubicBezTo>
                      <a:cubicBezTo>
                        <a:pt x="275" y="60"/>
                        <a:pt x="0" y="377"/>
                        <a:pt x="0" y="753"/>
                      </a:cubicBezTo>
                      <a:cubicBezTo>
                        <a:pt x="0" y="1125"/>
                        <a:pt x="275" y="1442"/>
                        <a:pt x="644" y="1494"/>
                      </a:cubicBezTo>
                      <a:cubicBezTo>
                        <a:pt x="681" y="1499"/>
                        <a:pt x="718" y="1502"/>
                        <a:pt x="754" y="1502"/>
                      </a:cubicBezTo>
                      <a:cubicBezTo>
                        <a:pt x="1081" y="1502"/>
                        <a:pt x="1374" y="1287"/>
                        <a:pt x="1470" y="966"/>
                      </a:cubicBezTo>
                      <a:lnTo>
                        <a:pt x="2370" y="966"/>
                      </a:lnTo>
                      <a:cubicBezTo>
                        <a:pt x="2489" y="963"/>
                        <a:pt x="2584" y="868"/>
                        <a:pt x="2584" y="753"/>
                      </a:cubicBezTo>
                      <a:cubicBezTo>
                        <a:pt x="2584" y="634"/>
                        <a:pt x="2489" y="539"/>
                        <a:pt x="2370" y="539"/>
                      </a:cubicBezTo>
                      <a:lnTo>
                        <a:pt x="1470" y="539"/>
                      </a:lnTo>
                      <a:cubicBezTo>
                        <a:pt x="1374" y="215"/>
                        <a:pt x="1081" y="0"/>
                        <a:pt x="7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454;p66"/>
                <p:cNvSpPr/>
                <p:nvPr/>
              </p:nvSpPr>
              <p:spPr>
                <a:xfrm>
                  <a:off x="4176561" y="3953796"/>
                  <a:ext cx="12378" cy="1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717" extrusionOk="0">
                      <a:moveTo>
                        <a:pt x="230" y="0"/>
                      </a:moveTo>
                      <a:cubicBezTo>
                        <a:pt x="98" y="0"/>
                        <a:pt x="1" y="116"/>
                        <a:pt x="16" y="244"/>
                      </a:cubicBezTo>
                      <a:lnTo>
                        <a:pt x="16" y="503"/>
                      </a:lnTo>
                      <a:cubicBezTo>
                        <a:pt x="16" y="619"/>
                        <a:pt x="114" y="717"/>
                        <a:pt x="230" y="717"/>
                      </a:cubicBezTo>
                      <a:cubicBezTo>
                        <a:pt x="346" y="714"/>
                        <a:pt x="440" y="619"/>
                        <a:pt x="440" y="503"/>
                      </a:cubicBezTo>
                      <a:lnTo>
                        <a:pt x="440" y="244"/>
                      </a:lnTo>
                      <a:cubicBezTo>
                        <a:pt x="458" y="116"/>
                        <a:pt x="358" y="0"/>
                        <a:pt x="2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455;p66"/>
                <p:cNvSpPr/>
                <p:nvPr/>
              </p:nvSpPr>
              <p:spPr>
                <a:xfrm>
                  <a:off x="4176561" y="4099610"/>
                  <a:ext cx="12378" cy="20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745" extrusionOk="0">
                      <a:moveTo>
                        <a:pt x="230" y="1"/>
                      </a:moveTo>
                      <a:cubicBezTo>
                        <a:pt x="98" y="1"/>
                        <a:pt x="1" y="114"/>
                        <a:pt x="16" y="242"/>
                      </a:cubicBezTo>
                      <a:lnTo>
                        <a:pt x="16" y="501"/>
                      </a:lnTo>
                      <a:cubicBezTo>
                        <a:pt x="1" y="629"/>
                        <a:pt x="98" y="745"/>
                        <a:pt x="230" y="745"/>
                      </a:cubicBezTo>
                      <a:cubicBezTo>
                        <a:pt x="358" y="745"/>
                        <a:pt x="458" y="629"/>
                        <a:pt x="440" y="501"/>
                      </a:cubicBezTo>
                      <a:lnTo>
                        <a:pt x="440" y="242"/>
                      </a:lnTo>
                      <a:cubicBezTo>
                        <a:pt x="458" y="114"/>
                        <a:pt x="358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456;p66"/>
                <p:cNvSpPr/>
                <p:nvPr/>
              </p:nvSpPr>
              <p:spPr>
                <a:xfrm>
                  <a:off x="4137997" y="3964880"/>
                  <a:ext cx="16639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648" extrusionOk="0">
                      <a:moveTo>
                        <a:pt x="244" y="1"/>
                      </a:moveTo>
                      <a:cubicBezTo>
                        <a:pt x="209" y="1"/>
                        <a:pt x="173" y="10"/>
                        <a:pt x="141" y="28"/>
                      </a:cubicBezTo>
                      <a:cubicBezTo>
                        <a:pt x="37" y="86"/>
                        <a:pt x="0" y="214"/>
                        <a:pt x="58" y="318"/>
                      </a:cubicBezTo>
                      <a:lnTo>
                        <a:pt x="190" y="541"/>
                      </a:lnTo>
                      <a:cubicBezTo>
                        <a:pt x="226" y="608"/>
                        <a:pt x="296" y="647"/>
                        <a:pt x="373" y="647"/>
                      </a:cubicBezTo>
                      <a:cubicBezTo>
                        <a:pt x="376" y="648"/>
                        <a:pt x="380" y="648"/>
                        <a:pt x="384" y="648"/>
                      </a:cubicBezTo>
                      <a:cubicBezTo>
                        <a:pt x="417" y="648"/>
                        <a:pt x="449" y="637"/>
                        <a:pt x="479" y="623"/>
                      </a:cubicBezTo>
                      <a:cubicBezTo>
                        <a:pt x="580" y="562"/>
                        <a:pt x="617" y="434"/>
                        <a:pt x="559" y="333"/>
                      </a:cubicBezTo>
                      <a:lnTo>
                        <a:pt x="424" y="108"/>
                      </a:lnTo>
                      <a:cubicBezTo>
                        <a:pt x="387" y="39"/>
                        <a:pt x="317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457;p66"/>
                <p:cNvSpPr/>
                <p:nvPr/>
              </p:nvSpPr>
              <p:spPr>
                <a:xfrm>
                  <a:off x="4210945" y="4091116"/>
                  <a:ext cx="17124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49" extrusionOk="0">
                      <a:moveTo>
                        <a:pt x="240" y="1"/>
                      </a:moveTo>
                      <a:cubicBezTo>
                        <a:pt x="204" y="1"/>
                        <a:pt x="168" y="10"/>
                        <a:pt x="135" y="29"/>
                      </a:cubicBezTo>
                      <a:cubicBezTo>
                        <a:pt x="34" y="87"/>
                        <a:pt x="1" y="215"/>
                        <a:pt x="59" y="319"/>
                      </a:cubicBezTo>
                      <a:lnTo>
                        <a:pt x="187" y="541"/>
                      </a:lnTo>
                      <a:cubicBezTo>
                        <a:pt x="223" y="609"/>
                        <a:pt x="294" y="648"/>
                        <a:pt x="370" y="648"/>
                      </a:cubicBezTo>
                      <a:cubicBezTo>
                        <a:pt x="371" y="648"/>
                        <a:pt x="373" y="648"/>
                        <a:pt x="374" y="648"/>
                      </a:cubicBezTo>
                      <a:cubicBezTo>
                        <a:pt x="536" y="648"/>
                        <a:pt x="635" y="473"/>
                        <a:pt x="553" y="334"/>
                      </a:cubicBezTo>
                      <a:lnTo>
                        <a:pt x="425" y="108"/>
                      </a:lnTo>
                      <a:cubicBezTo>
                        <a:pt x="384" y="39"/>
                        <a:pt x="313" y="1"/>
                        <a:pt x="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458;p66"/>
                <p:cNvSpPr/>
                <p:nvPr/>
              </p:nvSpPr>
              <p:spPr>
                <a:xfrm>
                  <a:off x="4109465" y="3992522"/>
                  <a:ext cx="19767" cy="1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565" extrusionOk="0">
                      <a:moveTo>
                        <a:pt x="245" y="0"/>
                      </a:moveTo>
                      <a:cubicBezTo>
                        <a:pt x="172" y="0"/>
                        <a:pt x="101" y="38"/>
                        <a:pt x="61" y="107"/>
                      </a:cubicBezTo>
                      <a:cubicBezTo>
                        <a:pt x="0" y="217"/>
                        <a:pt x="46" y="357"/>
                        <a:pt x="162" y="409"/>
                      </a:cubicBezTo>
                      <a:lnTo>
                        <a:pt x="384" y="537"/>
                      </a:lnTo>
                      <a:cubicBezTo>
                        <a:pt x="415" y="556"/>
                        <a:pt x="451" y="565"/>
                        <a:pt x="488" y="565"/>
                      </a:cubicBezTo>
                      <a:cubicBezTo>
                        <a:pt x="564" y="565"/>
                        <a:pt x="634" y="525"/>
                        <a:pt x="674" y="458"/>
                      </a:cubicBezTo>
                      <a:cubicBezTo>
                        <a:pt x="732" y="357"/>
                        <a:pt x="695" y="229"/>
                        <a:pt x="595" y="171"/>
                      </a:cubicBezTo>
                      <a:lnTo>
                        <a:pt x="369" y="40"/>
                      </a:lnTo>
                      <a:cubicBezTo>
                        <a:pt x="331" y="13"/>
                        <a:pt x="288" y="0"/>
                        <a:pt x="2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459;p66"/>
                <p:cNvSpPr/>
                <p:nvPr/>
              </p:nvSpPr>
              <p:spPr>
                <a:xfrm>
                  <a:off x="4235270" y="4065955"/>
                  <a:ext cx="21439" cy="1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545" extrusionOk="0">
                      <a:moveTo>
                        <a:pt x="296" y="0"/>
                      </a:moveTo>
                      <a:cubicBezTo>
                        <a:pt x="113" y="0"/>
                        <a:pt x="1" y="253"/>
                        <a:pt x="172" y="386"/>
                      </a:cubicBezTo>
                      <a:lnTo>
                        <a:pt x="398" y="520"/>
                      </a:lnTo>
                      <a:cubicBezTo>
                        <a:pt x="432" y="535"/>
                        <a:pt x="468" y="544"/>
                        <a:pt x="505" y="544"/>
                      </a:cubicBezTo>
                      <a:cubicBezTo>
                        <a:pt x="718" y="541"/>
                        <a:pt x="795" y="261"/>
                        <a:pt x="612" y="148"/>
                      </a:cubicBezTo>
                      <a:lnTo>
                        <a:pt x="386" y="20"/>
                      </a:lnTo>
                      <a:cubicBezTo>
                        <a:pt x="355" y="6"/>
                        <a:pt x="325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460;p66"/>
                <p:cNvSpPr/>
                <p:nvPr/>
              </p:nvSpPr>
              <p:spPr>
                <a:xfrm>
                  <a:off x="4100647" y="4031005"/>
                  <a:ext cx="18527" cy="1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" h="429" extrusionOk="0">
                      <a:moveTo>
                        <a:pt x="479" y="1"/>
                      </a:moveTo>
                      <a:cubicBezTo>
                        <a:pt x="477" y="1"/>
                        <a:pt x="475" y="1"/>
                        <a:pt x="473" y="1"/>
                      </a:cubicBezTo>
                      <a:lnTo>
                        <a:pt x="214" y="1"/>
                      </a:lnTo>
                      <a:cubicBezTo>
                        <a:pt x="95" y="1"/>
                        <a:pt x="1" y="96"/>
                        <a:pt x="1" y="215"/>
                      </a:cubicBezTo>
                      <a:cubicBezTo>
                        <a:pt x="1" y="330"/>
                        <a:pt x="95" y="425"/>
                        <a:pt x="214" y="428"/>
                      </a:cubicBezTo>
                      <a:lnTo>
                        <a:pt x="473" y="428"/>
                      </a:lnTo>
                      <a:cubicBezTo>
                        <a:pt x="589" y="428"/>
                        <a:pt x="687" y="330"/>
                        <a:pt x="687" y="215"/>
                      </a:cubicBezTo>
                      <a:cubicBezTo>
                        <a:pt x="687" y="97"/>
                        <a:pt x="592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" name="Google Shape;3461;p66"/>
                <p:cNvSpPr/>
                <p:nvPr/>
              </p:nvSpPr>
              <p:spPr>
                <a:xfrm>
                  <a:off x="4246408" y="4031005"/>
                  <a:ext cx="18527" cy="1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" h="429" extrusionOk="0">
                      <a:moveTo>
                        <a:pt x="208" y="1"/>
                      </a:moveTo>
                      <a:cubicBezTo>
                        <a:pt x="92" y="1"/>
                        <a:pt x="0" y="97"/>
                        <a:pt x="0" y="215"/>
                      </a:cubicBezTo>
                      <a:cubicBezTo>
                        <a:pt x="0" y="330"/>
                        <a:pt x="95" y="428"/>
                        <a:pt x="214" y="428"/>
                      </a:cubicBezTo>
                      <a:lnTo>
                        <a:pt x="473" y="428"/>
                      </a:lnTo>
                      <a:cubicBezTo>
                        <a:pt x="592" y="425"/>
                        <a:pt x="687" y="330"/>
                        <a:pt x="687" y="215"/>
                      </a:cubicBezTo>
                      <a:cubicBezTo>
                        <a:pt x="687" y="96"/>
                        <a:pt x="592" y="1"/>
                        <a:pt x="473" y="1"/>
                      </a:cubicBezTo>
                      <a:lnTo>
                        <a:pt x="214" y="1"/>
                      </a:lnTo>
                      <a:cubicBezTo>
                        <a:pt x="212" y="1"/>
                        <a:pt x="210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3462;p66"/>
                <p:cNvSpPr/>
                <p:nvPr/>
              </p:nvSpPr>
              <p:spPr>
                <a:xfrm>
                  <a:off x="4108872" y="4065739"/>
                  <a:ext cx="20360" cy="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553" extrusionOk="0">
                      <a:moveTo>
                        <a:pt x="511" y="0"/>
                      </a:moveTo>
                      <a:cubicBezTo>
                        <a:pt x="476" y="0"/>
                        <a:pt x="440" y="9"/>
                        <a:pt x="406" y="28"/>
                      </a:cubicBezTo>
                      <a:lnTo>
                        <a:pt x="184" y="156"/>
                      </a:lnTo>
                      <a:cubicBezTo>
                        <a:pt x="1" y="265"/>
                        <a:pt x="71" y="546"/>
                        <a:pt x="284" y="552"/>
                      </a:cubicBezTo>
                      <a:cubicBezTo>
                        <a:pt x="288" y="553"/>
                        <a:pt x="292" y="553"/>
                        <a:pt x="296" y="553"/>
                      </a:cubicBezTo>
                      <a:cubicBezTo>
                        <a:pt x="329" y="553"/>
                        <a:pt x="364" y="541"/>
                        <a:pt x="391" y="528"/>
                      </a:cubicBezTo>
                      <a:lnTo>
                        <a:pt x="617" y="394"/>
                      </a:lnTo>
                      <a:cubicBezTo>
                        <a:pt x="717" y="336"/>
                        <a:pt x="754" y="208"/>
                        <a:pt x="696" y="107"/>
                      </a:cubicBezTo>
                      <a:cubicBezTo>
                        <a:pt x="657" y="39"/>
                        <a:pt x="586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3463;p66"/>
                <p:cNvSpPr/>
                <p:nvPr/>
              </p:nvSpPr>
              <p:spPr>
                <a:xfrm>
                  <a:off x="4234866" y="3992845"/>
                  <a:ext cx="20603" cy="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553" extrusionOk="0">
                      <a:moveTo>
                        <a:pt x="520" y="0"/>
                      </a:moveTo>
                      <a:cubicBezTo>
                        <a:pt x="484" y="0"/>
                        <a:pt x="447" y="9"/>
                        <a:pt x="413" y="28"/>
                      </a:cubicBezTo>
                      <a:lnTo>
                        <a:pt x="187" y="159"/>
                      </a:lnTo>
                      <a:cubicBezTo>
                        <a:pt x="0" y="265"/>
                        <a:pt x="76" y="553"/>
                        <a:pt x="288" y="553"/>
                      </a:cubicBezTo>
                      <a:cubicBezTo>
                        <a:pt x="290" y="553"/>
                        <a:pt x="292" y="553"/>
                        <a:pt x="294" y="553"/>
                      </a:cubicBezTo>
                      <a:cubicBezTo>
                        <a:pt x="331" y="553"/>
                        <a:pt x="370" y="544"/>
                        <a:pt x="401" y="525"/>
                      </a:cubicBezTo>
                      <a:lnTo>
                        <a:pt x="627" y="397"/>
                      </a:lnTo>
                      <a:cubicBezTo>
                        <a:pt x="727" y="339"/>
                        <a:pt x="764" y="208"/>
                        <a:pt x="703" y="108"/>
                      </a:cubicBezTo>
                      <a:cubicBezTo>
                        <a:pt x="664" y="38"/>
                        <a:pt x="594" y="0"/>
                        <a:pt x="5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3464;p66"/>
                <p:cNvSpPr/>
                <p:nvPr/>
              </p:nvSpPr>
              <p:spPr>
                <a:xfrm>
                  <a:off x="4137997" y="4091116"/>
                  <a:ext cx="16639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649" extrusionOk="0">
                      <a:moveTo>
                        <a:pt x="372" y="1"/>
                      </a:moveTo>
                      <a:cubicBezTo>
                        <a:pt x="299" y="1"/>
                        <a:pt x="228" y="39"/>
                        <a:pt x="190" y="108"/>
                      </a:cubicBezTo>
                      <a:lnTo>
                        <a:pt x="58" y="334"/>
                      </a:lnTo>
                      <a:cubicBezTo>
                        <a:pt x="0" y="435"/>
                        <a:pt x="37" y="563"/>
                        <a:pt x="141" y="624"/>
                      </a:cubicBezTo>
                      <a:cubicBezTo>
                        <a:pt x="171" y="639"/>
                        <a:pt x="205" y="648"/>
                        <a:pt x="241" y="648"/>
                      </a:cubicBezTo>
                      <a:cubicBezTo>
                        <a:pt x="318" y="648"/>
                        <a:pt x="388" y="609"/>
                        <a:pt x="424" y="541"/>
                      </a:cubicBezTo>
                      <a:lnTo>
                        <a:pt x="559" y="316"/>
                      </a:lnTo>
                      <a:cubicBezTo>
                        <a:pt x="617" y="215"/>
                        <a:pt x="580" y="87"/>
                        <a:pt x="479" y="29"/>
                      </a:cubicBezTo>
                      <a:cubicBezTo>
                        <a:pt x="445" y="10"/>
                        <a:pt x="408" y="1"/>
                        <a:pt x="3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3465;p66"/>
                <p:cNvSpPr/>
                <p:nvPr/>
              </p:nvSpPr>
              <p:spPr>
                <a:xfrm>
                  <a:off x="4210945" y="3964853"/>
                  <a:ext cx="16558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49" extrusionOk="0">
                      <a:moveTo>
                        <a:pt x="372" y="0"/>
                      </a:moveTo>
                      <a:cubicBezTo>
                        <a:pt x="298" y="0"/>
                        <a:pt x="226" y="38"/>
                        <a:pt x="187" y="109"/>
                      </a:cubicBezTo>
                      <a:lnTo>
                        <a:pt x="59" y="331"/>
                      </a:lnTo>
                      <a:cubicBezTo>
                        <a:pt x="1" y="435"/>
                        <a:pt x="34" y="563"/>
                        <a:pt x="135" y="624"/>
                      </a:cubicBezTo>
                      <a:cubicBezTo>
                        <a:pt x="166" y="639"/>
                        <a:pt x="202" y="648"/>
                        <a:pt x="242" y="648"/>
                      </a:cubicBezTo>
                      <a:cubicBezTo>
                        <a:pt x="315" y="648"/>
                        <a:pt x="385" y="609"/>
                        <a:pt x="425" y="542"/>
                      </a:cubicBezTo>
                      <a:lnTo>
                        <a:pt x="553" y="316"/>
                      </a:lnTo>
                      <a:cubicBezTo>
                        <a:pt x="614" y="215"/>
                        <a:pt x="577" y="87"/>
                        <a:pt x="477" y="26"/>
                      </a:cubicBezTo>
                      <a:cubicBezTo>
                        <a:pt x="443" y="9"/>
                        <a:pt x="408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466;p66"/>
                <p:cNvSpPr/>
                <p:nvPr/>
              </p:nvSpPr>
              <p:spPr>
                <a:xfrm>
                  <a:off x="4015860" y="3807874"/>
                  <a:ext cx="333804" cy="389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8" h="14446" extrusionOk="0">
                      <a:moveTo>
                        <a:pt x="7659" y="1675"/>
                      </a:moveTo>
                      <a:lnTo>
                        <a:pt x="7659" y="3724"/>
                      </a:lnTo>
                      <a:lnTo>
                        <a:pt x="4719" y="3724"/>
                      </a:lnTo>
                      <a:lnTo>
                        <a:pt x="4719" y="1675"/>
                      </a:lnTo>
                      <a:close/>
                      <a:moveTo>
                        <a:pt x="11761" y="13250"/>
                      </a:moveTo>
                      <a:cubicBezTo>
                        <a:pt x="11868" y="13250"/>
                        <a:pt x="11953" y="13335"/>
                        <a:pt x="11953" y="13445"/>
                      </a:cubicBezTo>
                      <a:lnTo>
                        <a:pt x="11953" y="14018"/>
                      </a:lnTo>
                      <a:lnTo>
                        <a:pt x="424" y="14018"/>
                      </a:lnTo>
                      <a:lnTo>
                        <a:pt x="424" y="13445"/>
                      </a:lnTo>
                      <a:cubicBezTo>
                        <a:pt x="424" y="13335"/>
                        <a:pt x="513" y="13250"/>
                        <a:pt x="619" y="13250"/>
                      </a:cubicBezTo>
                      <a:close/>
                      <a:moveTo>
                        <a:pt x="1620" y="0"/>
                      </a:moveTo>
                      <a:cubicBezTo>
                        <a:pt x="1528" y="0"/>
                        <a:pt x="1449" y="55"/>
                        <a:pt x="1421" y="141"/>
                      </a:cubicBezTo>
                      <a:cubicBezTo>
                        <a:pt x="1400" y="186"/>
                        <a:pt x="1272" y="607"/>
                        <a:pt x="1699" y="1168"/>
                      </a:cubicBezTo>
                      <a:cubicBezTo>
                        <a:pt x="1952" y="1489"/>
                        <a:pt x="2343" y="1675"/>
                        <a:pt x="2754" y="1675"/>
                      </a:cubicBezTo>
                      <a:lnTo>
                        <a:pt x="4295" y="1675"/>
                      </a:lnTo>
                      <a:lnTo>
                        <a:pt x="4295" y="3724"/>
                      </a:lnTo>
                      <a:lnTo>
                        <a:pt x="2797" y="3724"/>
                      </a:lnTo>
                      <a:cubicBezTo>
                        <a:pt x="2795" y="3724"/>
                        <a:pt x="2793" y="3724"/>
                        <a:pt x="2791" y="3724"/>
                      </a:cubicBezTo>
                      <a:cubicBezTo>
                        <a:pt x="2312" y="3724"/>
                        <a:pt x="1903" y="4077"/>
                        <a:pt x="1836" y="4554"/>
                      </a:cubicBezTo>
                      <a:lnTo>
                        <a:pt x="949" y="10419"/>
                      </a:lnTo>
                      <a:cubicBezTo>
                        <a:pt x="933" y="10535"/>
                        <a:pt x="1013" y="10642"/>
                        <a:pt x="1126" y="10660"/>
                      </a:cubicBezTo>
                      <a:cubicBezTo>
                        <a:pt x="1136" y="10662"/>
                        <a:pt x="1147" y="10663"/>
                        <a:pt x="1158" y="10663"/>
                      </a:cubicBezTo>
                      <a:cubicBezTo>
                        <a:pt x="1261" y="10663"/>
                        <a:pt x="1353" y="10585"/>
                        <a:pt x="1367" y="10480"/>
                      </a:cubicBezTo>
                      <a:lnTo>
                        <a:pt x="2251" y="4618"/>
                      </a:lnTo>
                      <a:cubicBezTo>
                        <a:pt x="2291" y="4347"/>
                        <a:pt x="2522" y="4148"/>
                        <a:pt x="2797" y="4148"/>
                      </a:cubicBezTo>
                      <a:lnTo>
                        <a:pt x="9580" y="4148"/>
                      </a:lnTo>
                      <a:cubicBezTo>
                        <a:pt x="9852" y="4148"/>
                        <a:pt x="10084" y="4347"/>
                        <a:pt x="10123" y="4618"/>
                      </a:cubicBezTo>
                      <a:lnTo>
                        <a:pt x="11365" y="12826"/>
                      </a:lnTo>
                      <a:lnTo>
                        <a:pt x="1016" y="12826"/>
                      </a:lnTo>
                      <a:lnTo>
                        <a:pt x="1223" y="11456"/>
                      </a:lnTo>
                      <a:cubicBezTo>
                        <a:pt x="1254" y="11334"/>
                        <a:pt x="1174" y="11209"/>
                        <a:pt x="1049" y="11191"/>
                      </a:cubicBezTo>
                      <a:cubicBezTo>
                        <a:pt x="1037" y="11189"/>
                        <a:pt x="1025" y="11188"/>
                        <a:pt x="1013" y="11188"/>
                      </a:cubicBezTo>
                      <a:cubicBezTo>
                        <a:pt x="901" y="11188"/>
                        <a:pt x="808" y="11276"/>
                        <a:pt x="802" y="11392"/>
                      </a:cubicBezTo>
                      <a:lnTo>
                        <a:pt x="586" y="12826"/>
                      </a:lnTo>
                      <a:cubicBezTo>
                        <a:pt x="256" y="12844"/>
                        <a:pt x="0" y="13115"/>
                        <a:pt x="3" y="13445"/>
                      </a:cubicBezTo>
                      <a:lnTo>
                        <a:pt x="3" y="14232"/>
                      </a:lnTo>
                      <a:cubicBezTo>
                        <a:pt x="0" y="14348"/>
                        <a:pt x="95" y="14445"/>
                        <a:pt x="211" y="14445"/>
                      </a:cubicBezTo>
                      <a:lnTo>
                        <a:pt x="12164" y="14445"/>
                      </a:lnTo>
                      <a:cubicBezTo>
                        <a:pt x="12283" y="14445"/>
                        <a:pt x="12377" y="14351"/>
                        <a:pt x="12377" y="14232"/>
                      </a:cubicBezTo>
                      <a:lnTo>
                        <a:pt x="12377" y="13445"/>
                      </a:lnTo>
                      <a:cubicBezTo>
                        <a:pt x="12377" y="13112"/>
                        <a:pt x="12118" y="12841"/>
                        <a:pt x="11792" y="12826"/>
                      </a:cubicBezTo>
                      <a:lnTo>
                        <a:pt x="10544" y="4554"/>
                      </a:lnTo>
                      <a:cubicBezTo>
                        <a:pt x="10474" y="4077"/>
                        <a:pt x="10066" y="3724"/>
                        <a:pt x="9586" y="3724"/>
                      </a:cubicBezTo>
                      <a:cubicBezTo>
                        <a:pt x="9584" y="3724"/>
                        <a:pt x="9582" y="3724"/>
                        <a:pt x="9580" y="3724"/>
                      </a:cubicBezTo>
                      <a:lnTo>
                        <a:pt x="8080" y="3724"/>
                      </a:lnTo>
                      <a:lnTo>
                        <a:pt x="8080" y="1675"/>
                      </a:lnTo>
                      <a:lnTo>
                        <a:pt x="9626" y="1675"/>
                      </a:lnTo>
                      <a:cubicBezTo>
                        <a:pt x="10035" y="1675"/>
                        <a:pt x="10422" y="1489"/>
                        <a:pt x="10678" y="1168"/>
                      </a:cubicBezTo>
                      <a:cubicBezTo>
                        <a:pt x="11108" y="607"/>
                        <a:pt x="10974" y="186"/>
                        <a:pt x="10959" y="141"/>
                      </a:cubicBezTo>
                      <a:cubicBezTo>
                        <a:pt x="10928" y="58"/>
                        <a:pt x="10849" y="0"/>
                        <a:pt x="10761" y="0"/>
                      </a:cubicBezTo>
                      <a:lnTo>
                        <a:pt x="8879" y="0"/>
                      </a:lnTo>
                      <a:cubicBezTo>
                        <a:pt x="8632" y="34"/>
                        <a:pt x="8632" y="391"/>
                        <a:pt x="8879" y="424"/>
                      </a:cubicBezTo>
                      <a:lnTo>
                        <a:pt x="10562" y="424"/>
                      </a:lnTo>
                      <a:cubicBezTo>
                        <a:pt x="10550" y="534"/>
                        <a:pt x="10501" y="702"/>
                        <a:pt x="10340" y="906"/>
                      </a:cubicBezTo>
                      <a:cubicBezTo>
                        <a:pt x="10169" y="1126"/>
                        <a:pt x="9904" y="1251"/>
                        <a:pt x="9623" y="1251"/>
                      </a:cubicBezTo>
                      <a:lnTo>
                        <a:pt x="2754" y="1251"/>
                      </a:lnTo>
                      <a:cubicBezTo>
                        <a:pt x="2751" y="1251"/>
                        <a:pt x="2748" y="1251"/>
                        <a:pt x="2744" y="1251"/>
                      </a:cubicBezTo>
                      <a:cubicBezTo>
                        <a:pt x="2468" y="1251"/>
                        <a:pt x="2209" y="1123"/>
                        <a:pt x="2038" y="906"/>
                      </a:cubicBezTo>
                      <a:cubicBezTo>
                        <a:pt x="1879" y="702"/>
                        <a:pt x="1827" y="534"/>
                        <a:pt x="1812" y="424"/>
                      </a:cubicBezTo>
                      <a:lnTo>
                        <a:pt x="7918" y="424"/>
                      </a:lnTo>
                      <a:cubicBezTo>
                        <a:pt x="8162" y="391"/>
                        <a:pt x="8162" y="34"/>
                        <a:pt x="79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" name="Ovale 2"/>
            <p:cNvSpPr/>
            <p:nvPr/>
          </p:nvSpPr>
          <p:spPr>
            <a:xfrm>
              <a:off x="6561003" y="3401257"/>
              <a:ext cx="530729" cy="495061"/>
            </a:xfrm>
            <a:prstGeom prst="ellipse">
              <a:avLst/>
            </a:prstGeom>
            <a:solidFill>
              <a:srgbClr val="FFD9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94" name="Google Shape;3438;p66"/>
          <p:cNvGrpSpPr/>
          <p:nvPr/>
        </p:nvGrpSpPr>
        <p:grpSpPr>
          <a:xfrm>
            <a:off x="6150340" y="2711343"/>
            <a:ext cx="1317131" cy="1549859"/>
            <a:chOff x="4014123" y="3807874"/>
            <a:chExt cx="333804" cy="389573"/>
          </a:xfrm>
        </p:grpSpPr>
        <p:sp>
          <p:nvSpPr>
            <p:cNvPr id="96" name="Google Shape;3439;p66"/>
            <p:cNvSpPr/>
            <p:nvPr/>
          </p:nvSpPr>
          <p:spPr>
            <a:xfrm>
              <a:off x="4056231" y="3813618"/>
              <a:ext cx="253036" cy="33763"/>
            </a:xfrm>
            <a:custGeom>
              <a:avLst/>
              <a:gdLst/>
              <a:ahLst/>
              <a:cxnLst/>
              <a:rect l="l" t="t" r="r" b="b"/>
              <a:pathLst>
                <a:path w="9383" h="1252" extrusionOk="0">
                  <a:moveTo>
                    <a:pt x="123" y="1"/>
                  </a:moveTo>
                  <a:cubicBezTo>
                    <a:pt x="123" y="1"/>
                    <a:pt x="1" y="339"/>
                    <a:pt x="370" y="824"/>
                  </a:cubicBezTo>
                  <a:cubicBezTo>
                    <a:pt x="581" y="1093"/>
                    <a:pt x="903" y="1251"/>
                    <a:pt x="1247" y="1251"/>
                  </a:cubicBezTo>
                  <a:cubicBezTo>
                    <a:pt x="1251" y="1251"/>
                    <a:pt x="1254" y="1251"/>
                    <a:pt x="1257" y="1251"/>
                  </a:cubicBezTo>
                  <a:lnTo>
                    <a:pt x="8129" y="1251"/>
                  </a:lnTo>
                  <a:cubicBezTo>
                    <a:pt x="8132" y="1251"/>
                    <a:pt x="8136" y="1251"/>
                    <a:pt x="8139" y="1251"/>
                  </a:cubicBezTo>
                  <a:cubicBezTo>
                    <a:pt x="8480" y="1251"/>
                    <a:pt x="8802" y="1093"/>
                    <a:pt x="9014" y="824"/>
                  </a:cubicBezTo>
                  <a:cubicBezTo>
                    <a:pt x="9383" y="339"/>
                    <a:pt x="9264" y="1"/>
                    <a:pt x="9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3440;p66"/>
            <p:cNvSpPr/>
            <p:nvPr/>
          </p:nvSpPr>
          <p:spPr>
            <a:xfrm>
              <a:off x="4258166" y="3813618"/>
              <a:ext cx="51103" cy="33763"/>
            </a:xfrm>
            <a:custGeom>
              <a:avLst/>
              <a:gdLst/>
              <a:ahLst/>
              <a:cxnLst/>
              <a:rect l="l" t="t" r="r" b="b"/>
              <a:pathLst>
                <a:path w="1895" h="1252" extrusionOk="0">
                  <a:moveTo>
                    <a:pt x="1" y="1251"/>
                  </a:moveTo>
                  <a:cubicBezTo>
                    <a:pt x="4" y="1251"/>
                    <a:pt x="7" y="1251"/>
                    <a:pt x="10" y="1251"/>
                  </a:cubicBezTo>
                  <a:cubicBezTo>
                    <a:pt x="14" y="1251"/>
                    <a:pt x="17" y="1251"/>
                    <a:pt x="20" y="1251"/>
                  </a:cubicBezTo>
                  <a:close/>
                  <a:moveTo>
                    <a:pt x="1135" y="1"/>
                  </a:moveTo>
                  <a:cubicBezTo>
                    <a:pt x="1135" y="1"/>
                    <a:pt x="1254" y="339"/>
                    <a:pt x="885" y="824"/>
                  </a:cubicBezTo>
                  <a:cubicBezTo>
                    <a:pt x="676" y="1091"/>
                    <a:pt x="357" y="1248"/>
                    <a:pt x="20" y="1251"/>
                  </a:cubicBezTo>
                  <a:lnTo>
                    <a:pt x="641" y="1251"/>
                  </a:lnTo>
                  <a:cubicBezTo>
                    <a:pt x="644" y="1251"/>
                    <a:pt x="648" y="1251"/>
                    <a:pt x="651" y="1251"/>
                  </a:cubicBezTo>
                  <a:cubicBezTo>
                    <a:pt x="992" y="1251"/>
                    <a:pt x="1314" y="1093"/>
                    <a:pt x="1526" y="824"/>
                  </a:cubicBezTo>
                  <a:cubicBezTo>
                    <a:pt x="1895" y="339"/>
                    <a:pt x="1776" y="1"/>
                    <a:pt x="1776" y="1"/>
                  </a:cubicBez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3441;p66"/>
            <p:cNvSpPr/>
            <p:nvPr/>
          </p:nvSpPr>
          <p:spPr>
            <a:xfrm>
              <a:off x="4137431" y="3847354"/>
              <a:ext cx="90746" cy="66637"/>
            </a:xfrm>
            <a:custGeom>
              <a:avLst/>
              <a:gdLst/>
              <a:ahLst/>
              <a:cxnLst/>
              <a:rect l="l" t="t" r="r" b="b"/>
              <a:pathLst>
                <a:path w="3365" h="2471" extrusionOk="0">
                  <a:moveTo>
                    <a:pt x="0" y="0"/>
                  </a:moveTo>
                  <a:lnTo>
                    <a:pt x="0" y="2471"/>
                  </a:lnTo>
                  <a:lnTo>
                    <a:pt x="3364" y="2471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3442;p66"/>
            <p:cNvSpPr/>
            <p:nvPr/>
          </p:nvSpPr>
          <p:spPr>
            <a:xfrm>
              <a:off x="4213345" y="3847354"/>
              <a:ext cx="14832" cy="66637"/>
            </a:xfrm>
            <a:custGeom>
              <a:avLst/>
              <a:gdLst/>
              <a:ahLst/>
              <a:cxnLst/>
              <a:rect l="l" t="t" r="r" b="b"/>
              <a:pathLst>
                <a:path w="550" h="2471" extrusionOk="0">
                  <a:moveTo>
                    <a:pt x="0" y="0"/>
                  </a:moveTo>
                  <a:lnTo>
                    <a:pt x="0" y="2471"/>
                  </a:lnTo>
                  <a:lnTo>
                    <a:pt x="549" y="247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3443;p66"/>
            <p:cNvSpPr/>
            <p:nvPr/>
          </p:nvSpPr>
          <p:spPr>
            <a:xfrm>
              <a:off x="4021523" y="4159506"/>
              <a:ext cx="322450" cy="32172"/>
            </a:xfrm>
            <a:custGeom>
              <a:avLst/>
              <a:gdLst/>
              <a:ahLst/>
              <a:cxnLst/>
              <a:rect l="l" t="t" r="r" b="b"/>
              <a:pathLst>
                <a:path w="11957" h="1193" extrusionOk="0">
                  <a:moveTo>
                    <a:pt x="404" y="0"/>
                  </a:moveTo>
                  <a:cubicBezTo>
                    <a:pt x="181" y="0"/>
                    <a:pt x="1" y="182"/>
                    <a:pt x="1" y="406"/>
                  </a:cubicBezTo>
                  <a:lnTo>
                    <a:pt x="1" y="1193"/>
                  </a:lnTo>
                  <a:lnTo>
                    <a:pt x="11954" y="1193"/>
                  </a:lnTo>
                  <a:lnTo>
                    <a:pt x="11954" y="406"/>
                  </a:lnTo>
                  <a:cubicBezTo>
                    <a:pt x="11957" y="182"/>
                    <a:pt x="11777" y="0"/>
                    <a:pt x="11554" y="0"/>
                  </a:cubicBezTo>
                  <a:cubicBezTo>
                    <a:pt x="11552" y="0"/>
                    <a:pt x="11550" y="0"/>
                    <a:pt x="11548" y="0"/>
                  </a:cubicBezTo>
                  <a:lnTo>
                    <a:pt x="409" y="0"/>
                  </a:lnTo>
                  <a:cubicBezTo>
                    <a:pt x="407" y="0"/>
                    <a:pt x="406" y="0"/>
                    <a:pt x="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444;p66"/>
            <p:cNvSpPr/>
            <p:nvPr/>
          </p:nvSpPr>
          <p:spPr>
            <a:xfrm>
              <a:off x="4318034" y="4159506"/>
              <a:ext cx="25943" cy="32172"/>
            </a:xfrm>
            <a:custGeom>
              <a:avLst/>
              <a:gdLst/>
              <a:ahLst/>
              <a:cxnLst/>
              <a:rect l="l" t="t" r="r" b="b"/>
              <a:pathLst>
                <a:path w="962" h="1193" extrusionOk="0">
                  <a:moveTo>
                    <a:pt x="562" y="0"/>
                  </a:moveTo>
                  <a:cubicBezTo>
                    <a:pt x="560" y="0"/>
                    <a:pt x="558" y="0"/>
                    <a:pt x="556" y="0"/>
                  </a:cubicBezTo>
                  <a:lnTo>
                    <a:pt x="1" y="0"/>
                  </a:lnTo>
                  <a:cubicBezTo>
                    <a:pt x="224" y="0"/>
                    <a:pt x="407" y="180"/>
                    <a:pt x="407" y="406"/>
                  </a:cubicBezTo>
                  <a:lnTo>
                    <a:pt x="407" y="1193"/>
                  </a:lnTo>
                  <a:lnTo>
                    <a:pt x="959" y="1193"/>
                  </a:lnTo>
                  <a:lnTo>
                    <a:pt x="959" y="406"/>
                  </a:lnTo>
                  <a:cubicBezTo>
                    <a:pt x="962" y="182"/>
                    <a:pt x="782" y="0"/>
                    <a:pt x="562" y="0"/>
                  </a:cubicBez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445;p66"/>
            <p:cNvSpPr/>
            <p:nvPr/>
          </p:nvSpPr>
          <p:spPr>
            <a:xfrm>
              <a:off x="4036571" y="3913965"/>
              <a:ext cx="292436" cy="245566"/>
            </a:xfrm>
            <a:custGeom>
              <a:avLst/>
              <a:gdLst/>
              <a:ahLst/>
              <a:cxnLst/>
              <a:rect l="l" t="t" r="r" b="b"/>
              <a:pathLst>
                <a:path w="10844" h="9106" extrusionOk="0">
                  <a:moveTo>
                    <a:pt x="2029" y="1"/>
                  </a:moveTo>
                  <a:cubicBezTo>
                    <a:pt x="1651" y="1"/>
                    <a:pt x="1331" y="275"/>
                    <a:pt x="1273" y="650"/>
                  </a:cubicBezTo>
                  <a:lnTo>
                    <a:pt x="1" y="9105"/>
                  </a:lnTo>
                  <a:lnTo>
                    <a:pt x="10844" y="9105"/>
                  </a:lnTo>
                  <a:lnTo>
                    <a:pt x="9566" y="650"/>
                  </a:lnTo>
                  <a:cubicBezTo>
                    <a:pt x="9508" y="275"/>
                    <a:pt x="9187" y="1"/>
                    <a:pt x="8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446;p66"/>
            <p:cNvSpPr/>
            <p:nvPr/>
          </p:nvSpPr>
          <p:spPr>
            <a:xfrm>
              <a:off x="4259649" y="3913965"/>
              <a:ext cx="69360" cy="245566"/>
            </a:xfrm>
            <a:custGeom>
              <a:avLst/>
              <a:gdLst/>
              <a:ahLst/>
              <a:cxnLst/>
              <a:rect l="l" t="t" r="r" b="b"/>
              <a:pathLst>
                <a:path w="2572" h="9106" extrusionOk="0">
                  <a:moveTo>
                    <a:pt x="0" y="1"/>
                  </a:moveTo>
                  <a:cubicBezTo>
                    <a:pt x="379" y="1"/>
                    <a:pt x="699" y="275"/>
                    <a:pt x="757" y="650"/>
                  </a:cubicBezTo>
                  <a:lnTo>
                    <a:pt x="2035" y="9105"/>
                  </a:lnTo>
                  <a:lnTo>
                    <a:pt x="2572" y="9105"/>
                  </a:lnTo>
                  <a:lnTo>
                    <a:pt x="1294" y="650"/>
                  </a:lnTo>
                  <a:cubicBezTo>
                    <a:pt x="1236" y="275"/>
                    <a:pt x="915" y="1"/>
                    <a:pt x="537" y="1"/>
                  </a:cubicBez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447;p66"/>
            <p:cNvSpPr/>
            <p:nvPr/>
          </p:nvSpPr>
          <p:spPr>
            <a:xfrm>
              <a:off x="4085437" y="3939395"/>
              <a:ext cx="194705" cy="194705"/>
            </a:xfrm>
            <a:custGeom>
              <a:avLst/>
              <a:gdLst/>
              <a:ahLst/>
              <a:cxnLst/>
              <a:rect l="l" t="t" r="r" b="b"/>
              <a:pathLst>
                <a:path w="7220" h="7220" extrusionOk="0">
                  <a:moveTo>
                    <a:pt x="3609" y="0"/>
                  </a:moveTo>
                  <a:cubicBezTo>
                    <a:pt x="1614" y="0"/>
                    <a:pt x="0" y="1617"/>
                    <a:pt x="0" y="3612"/>
                  </a:cubicBezTo>
                  <a:cubicBezTo>
                    <a:pt x="0" y="5603"/>
                    <a:pt x="1614" y="7220"/>
                    <a:pt x="3609" y="7220"/>
                  </a:cubicBezTo>
                  <a:cubicBezTo>
                    <a:pt x="5603" y="7220"/>
                    <a:pt x="7220" y="5603"/>
                    <a:pt x="7220" y="3612"/>
                  </a:cubicBezTo>
                  <a:cubicBezTo>
                    <a:pt x="7220" y="1617"/>
                    <a:pt x="5603" y="0"/>
                    <a:pt x="36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448;p66"/>
            <p:cNvSpPr/>
            <p:nvPr/>
          </p:nvSpPr>
          <p:spPr>
            <a:xfrm>
              <a:off x="4127884" y="3948942"/>
              <a:ext cx="152339" cy="185186"/>
            </a:xfrm>
            <a:custGeom>
              <a:avLst/>
              <a:gdLst/>
              <a:ahLst/>
              <a:cxnLst/>
              <a:rect l="l" t="t" r="r" b="b"/>
              <a:pathLst>
                <a:path w="5649" h="6867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4905" y="891"/>
                    <a:pt x="5481" y="2535"/>
                    <a:pt x="5015" y="4047"/>
                  </a:cubicBezTo>
                  <a:cubicBezTo>
                    <a:pt x="4548" y="5563"/>
                    <a:pt x="3148" y="6597"/>
                    <a:pt x="1562" y="6597"/>
                  </a:cubicBezTo>
                  <a:cubicBezTo>
                    <a:pt x="1022" y="6597"/>
                    <a:pt x="488" y="6475"/>
                    <a:pt x="0" y="6240"/>
                  </a:cubicBezTo>
                  <a:lnTo>
                    <a:pt x="0" y="6240"/>
                  </a:lnTo>
                  <a:cubicBezTo>
                    <a:pt x="611" y="6656"/>
                    <a:pt x="1321" y="6867"/>
                    <a:pt x="2033" y="6867"/>
                  </a:cubicBezTo>
                  <a:cubicBezTo>
                    <a:pt x="2611" y="6867"/>
                    <a:pt x="3191" y="6728"/>
                    <a:pt x="3721" y="6448"/>
                  </a:cubicBezTo>
                  <a:cubicBezTo>
                    <a:pt x="4905" y="5823"/>
                    <a:pt x="5646" y="4593"/>
                    <a:pt x="5646" y="3258"/>
                  </a:cubicBezTo>
                  <a:cubicBezTo>
                    <a:pt x="5649" y="1867"/>
                    <a:pt x="4850" y="598"/>
                    <a:pt x="3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449;p66"/>
            <p:cNvSpPr/>
            <p:nvPr/>
          </p:nvSpPr>
          <p:spPr>
            <a:xfrm>
              <a:off x="4166206" y="4021215"/>
              <a:ext cx="31282" cy="29017"/>
            </a:xfrm>
            <a:custGeom>
              <a:avLst/>
              <a:gdLst/>
              <a:ahLst/>
              <a:cxnLst/>
              <a:rect l="l" t="t" r="r" b="b"/>
              <a:pathLst>
                <a:path w="1160" h="1076" extrusionOk="0">
                  <a:moveTo>
                    <a:pt x="581" y="1"/>
                  </a:moveTo>
                  <a:cubicBezTo>
                    <a:pt x="322" y="1"/>
                    <a:pt x="93" y="188"/>
                    <a:pt x="49" y="452"/>
                  </a:cubicBezTo>
                  <a:cubicBezTo>
                    <a:pt x="1" y="745"/>
                    <a:pt x="202" y="1023"/>
                    <a:pt x="495" y="1069"/>
                  </a:cubicBezTo>
                  <a:cubicBezTo>
                    <a:pt x="524" y="1073"/>
                    <a:pt x="554" y="1076"/>
                    <a:pt x="582" y="1076"/>
                  </a:cubicBezTo>
                  <a:cubicBezTo>
                    <a:pt x="841" y="1076"/>
                    <a:pt x="1067" y="887"/>
                    <a:pt x="1111" y="623"/>
                  </a:cubicBezTo>
                  <a:cubicBezTo>
                    <a:pt x="1160" y="330"/>
                    <a:pt x="958" y="56"/>
                    <a:pt x="665" y="7"/>
                  </a:cubicBezTo>
                  <a:cubicBezTo>
                    <a:pt x="637" y="3"/>
                    <a:pt x="609" y="1"/>
                    <a:pt x="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450;p66"/>
            <p:cNvSpPr/>
            <p:nvPr/>
          </p:nvSpPr>
          <p:spPr>
            <a:xfrm>
              <a:off x="4169496" y="4022887"/>
              <a:ext cx="27830" cy="28370"/>
            </a:xfrm>
            <a:custGeom>
              <a:avLst/>
              <a:gdLst/>
              <a:ahLst/>
              <a:cxnLst/>
              <a:rect l="l" t="t" r="r" b="b"/>
              <a:pathLst>
                <a:path w="1032" h="1052" extrusionOk="0">
                  <a:moveTo>
                    <a:pt x="644" y="0"/>
                  </a:moveTo>
                  <a:cubicBezTo>
                    <a:pt x="675" y="67"/>
                    <a:pt x="690" y="140"/>
                    <a:pt x="690" y="217"/>
                  </a:cubicBezTo>
                  <a:cubicBezTo>
                    <a:pt x="690" y="512"/>
                    <a:pt x="449" y="753"/>
                    <a:pt x="153" y="753"/>
                  </a:cubicBezTo>
                  <a:cubicBezTo>
                    <a:pt x="101" y="753"/>
                    <a:pt x="49" y="747"/>
                    <a:pt x="1" y="732"/>
                  </a:cubicBezTo>
                  <a:lnTo>
                    <a:pt x="1" y="732"/>
                  </a:lnTo>
                  <a:cubicBezTo>
                    <a:pt x="89" y="929"/>
                    <a:pt x="283" y="1052"/>
                    <a:pt x="493" y="1052"/>
                  </a:cubicBezTo>
                  <a:cubicBezTo>
                    <a:pt x="530" y="1052"/>
                    <a:pt x="567" y="1048"/>
                    <a:pt x="604" y="1040"/>
                  </a:cubicBezTo>
                  <a:cubicBezTo>
                    <a:pt x="852" y="988"/>
                    <a:pt x="1032" y="769"/>
                    <a:pt x="1032" y="516"/>
                  </a:cubicBezTo>
                  <a:cubicBezTo>
                    <a:pt x="1028" y="278"/>
                    <a:pt x="873" y="67"/>
                    <a:pt x="644" y="0"/>
                  </a:cubicBez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451;p66"/>
            <p:cNvSpPr/>
            <p:nvPr/>
          </p:nvSpPr>
          <p:spPr>
            <a:xfrm>
              <a:off x="4069784" y="3933597"/>
              <a:ext cx="214392" cy="206274"/>
            </a:xfrm>
            <a:custGeom>
              <a:avLst/>
              <a:gdLst/>
              <a:ahLst/>
              <a:cxnLst/>
              <a:rect l="l" t="t" r="r" b="b"/>
              <a:pathLst>
                <a:path w="7950" h="7649" extrusionOk="0">
                  <a:moveTo>
                    <a:pt x="4124" y="424"/>
                  </a:moveTo>
                  <a:cubicBezTo>
                    <a:pt x="5009" y="424"/>
                    <a:pt x="5880" y="769"/>
                    <a:pt x="6531" y="1420"/>
                  </a:cubicBezTo>
                  <a:cubicBezTo>
                    <a:pt x="7504" y="2393"/>
                    <a:pt x="7794" y="3857"/>
                    <a:pt x="7266" y="5126"/>
                  </a:cubicBezTo>
                  <a:cubicBezTo>
                    <a:pt x="6742" y="6398"/>
                    <a:pt x="5500" y="7227"/>
                    <a:pt x="4125" y="7227"/>
                  </a:cubicBezTo>
                  <a:cubicBezTo>
                    <a:pt x="2249" y="7224"/>
                    <a:pt x="727" y="5702"/>
                    <a:pt x="724" y="3827"/>
                  </a:cubicBezTo>
                  <a:cubicBezTo>
                    <a:pt x="724" y="2451"/>
                    <a:pt x="1553" y="1210"/>
                    <a:pt x="2825" y="682"/>
                  </a:cubicBezTo>
                  <a:cubicBezTo>
                    <a:pt x="3245" y="508"/>
                    <a:pt x="3686" y="424"/>
                    <a:pt x="4124" y="424"/>
                  </a:cubicBezTo>
                  <a:close/>
                  <a:moveTo>
                    <a:pt x="4126" y="0"/>
                  </a:moveTo>
                  <a:cubicBezTo>
                    <a:pt x="3131" y="0"/>
                    <a:pt x="2153" y="389"/>
                    <a:pt x="1422" y="1121"/>
                  </a:cubicBezTo>
                  <a:cubicBezTo>
                    <a:pt x="327" y="2216"/>
                    <a:pt x="1" y="3860"/>
                    <a:pt x="593" y="5287"/>
                  </a:cubicBezTo>
                  <a:cubicBezTo>
                    <a:pt x="1184" y="6718"/>
                    <a:pt x="2578" y="7648"/>
                    <a:pt x="4125" y="7648"/>
                  </a:cubicBezTo>
                  <a:cubicBezTo>
                    <a:pt x="6235" y="7648"/>
                    <a:pt x="7946" y="5937"/>
                    <a:pt x="7949" y="3827"/>
                  </a:cubicBezTo>
                  <a:cubicBezTo>
                    <a:pt x="7949" y="2277"/>
                    <a:pt x="7019" y="883"/>
                    <a:pt x="5589" y="292"/>
                  </a:cubicBezTo>
                  <a:cubicBezTo>
                    <a:pt x="5116" y="96"/>
                    <a:pt x="4619" y="0"/>
                    <a:pt x="4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" name="Google Shape;3452;p66"/>
            <p:cNvGrpSpPr/>
            <p:nvPr/>
          </p:nvGrpSpPr>
          <p:grpSpPr>
            <a:xfrm>
              <a:off x="4014123" y="3807874"/>
              <a:ext cx="333804" cy="389573"/>
              <a:chOff x="4015860" y="3807874"/>
              <a:chExt cx="333804" cy="389573"/>
            </a:xfrm>
          </p:grpSpPr>
          <p:sp>
            <p:nvSpPr>
              <p:cNvPr id="110" name="Google Shape;3453;p66"/>
              <p:cNvSpPr/>
              <p:nvPr/>
            </p:nvSpPr>
            <p:spPr>
              <a:xfrm>
                <a:off x="4162430" y="4016496"/>
                <a:ext cx="69684" cy="4050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502" extrusionOk="0">
                    <a:moveTo>
                      <a:pt x="759" y="423"/>
                    </a:moveTo>
                    <a:cubicBezTo>
                      <a:pt x="839" y="423"/>
                      <a:pt x="920" y="452"/>
                      <a:pt x="985" y="518"/>
                    </a:cubicBezTo>
                    <a:cubicBezTo>
                      <a:pt x="1193" y="725"/>
                      <a:pt x="1046" y="1079"/>
                      <a:pt x="754" y="1079"/>
                    </a:cubicBezTo>
                    <a:cubicBezTo>
                      <a:pt x="574" y="1076"/>
                      <a:pt x="427" y="932"/>
                      <a:pt x="427" y="753"/>
                    </a:cubicBezTo>
                    <a:cubicBezTo>
                      <a:pt x="427" y="554"/>
                      <a:pt x="590" y="423"/>
                      <a:pt x="759" y="423"/>
                    </a:cubicBezTo>
                    <a:close/>
                    <a:moveTo>
                      <a:pt x="754" y="0"/>
                    </a:moveTo>
                    <a:cubicBezTo>
                      <a:pt x="718" y="0"/>
                      <a:pt x="681" y="3"/>
                      <a:pt x="644" y="8"/>
                    </a:cubicBezTo>
                    <a:cubicBezTo>
                      <a:pt x="275" y="60"/>
                      <a:pt x="0" y="377"/>
                      <a:pt x="0" y="753"/>
                    </a:cubicBezTo>
                    <a:cubicBezTo>
                      <a:pt x="0" y="1125"/>
                      <a:pt x="275" y="1442"/>
                      <a:pt x="644" y="1494"/>
                    </a:cubicBezTo>
                    <a:cubicBezTo>
                      <a:pt x="681" y="1499"/>
                      <a:pt x="718" y="1502"/>
                      <a:pt x="754" y="1502"/>
                    </a:cubicBezTo>
                    <a:cubicBezTo>
                      <a:pt x="1081" y="1502"/>
                      <a:pt x="1374" y="1287"/>
                      <a:pt x="1470" y="966"/>
                    </a:cubicBezTo>
                    <a:lnTo>
                      <a:pt x="2370" y="966"/>
                    </a:lnTo>
                    <a:cubicBezTo>
                      <a:pt x="2489" y="963"/>
                      <a:pt x="2584" y="868"/>
                      <a:pt x="2584" y="753"/>
                    </a:cubicBezTo>
                    <a:cubicBezTo>
                      <a:pt x="2584" y="634"/>
                      <a:pt x="2489" y="539"/>
                      <a:pt x="2370" y="539"/>
                    </a:cubicBezTo>
                    <a:lnTo>
                      <a:pt x="1470" y="539"/>
                    </a:lnTo>
                    <a:cubicBezTo>
                      <a:pt x="1374" y="215"/>
                      <a:pt x="1081" y="0"/>
                      <a:pt x="7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3454;p66"/>
              <p:cNvSpPr/>
              <p:nvPr/>
            </p:nvSpPr>
            <p:spPr>
              <a:xfrm>
                <a:off x="4176561" y="3953796"/>
                <a:ext cx="12378" cy="19336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17" extrusionOk="0">
                    <a:moveTo>
                      <a:pt x="230" y="0"/>
                    </a:moveTo>
                    <a:cubicBezTo>
                      <a:pt x="98" y="0"/>
                      <a:pt x="1" y="116"/>
                      <a:pt x="16" y="244"/>
                    </a:cubicBezTo>
                    <a:lnTo>
                      <a:pt x="16" y="503"/>
                    </a:lnTo>
                    <a:cubicBezTo>
                      <a:pt x="16" y="619"/>
                      <a:pt x="114" y="717"/>
                      <a:pt x="230" y="717"/>
                    </a:cubicBezTo>
                    <a:cubicBezTo>
                      <a:pt x="346" y="714"/>
                      <a:pt x="440" y="619"/>
                      <a:pt x="440" y="503"/>
                    </a:cubicBezTo>
                    <a:lnTo>
                      <a:pt x="440" y="244"/>
                    </a:lnTo>
                    <a:cubicBezTo>
                      <a:pt x="458" y="116"/>
                      <a:pt x="358" y="0"/>
                      <a:pt x="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3455;p66"/>
              <p:cNvSpPr/>
              <p:nvPr/>
            </p:nvSpPr>
            <p:spPr>
              <a:xfrm>
                <a:off x="4176561" y="4099610"/>
                <a:ext cx="12378" cy="2009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45" extrusionOk="0">
                    <a:moveTo>
                      <a:pt x="230" y="1"/>
                    </a:moveTo>
                    <a:cubicBezTo>
                      <a:pt x="98" y="1"/>
                      <a:pt x="1" y="114"/>
                      <a:pt x="16" y="242"/>
                    </a:cubicBezTo>
                    <a:lnTo>
                      <a:pt x="16" y="501"/>
                    </a:lnTo>
                    <a:cubicBezTo>
                      <a:pt x="1" y="629"/>
                      <a:pt x="98" y="745"/>
                      <a:pt x="230" y="745"/>
                    </a:cubicBezTo>
                    <a:cubicBezTo>
                      <a:pt x="358" y="745"/>
                      <a:pt x="458" y="629"/>
                      <a:pt x="440" y="501"/>
                    </a:cubicBezTo>
                    <a:lnTo>
                      <a:pt x="440" y="242"/>
                    </a:lnTo>
                    <a:cubicBezTo>
                      <a:pt x="458" y="114"/>
                      <a:pt x="358" y="1"/>
                      <a:pt x="2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3456;p66"/>
              <p:cNvSpPr/>
              <p:nvPr/>
            </p:nvSpPr>
            <p:spPr>
              <a:xfrm>
                <a:off x="4137997" y="3964880"/>
                <a:ext cx="16639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48" extrusionOk="0">
                    <a:moveTo>
                      <a:pt x="244" y="1"/>
                    </a:moveTo>
                    <a:cubicBezTo>
                      <a:pt x="209" y="1"/>
                      <a:pt x="173" y="10"/>
                      <a:pt x="141" y="28"/>
                    </a:cubicBezTo>
                    <a:cubicBezTo>
                      <a:pt x="37" y="86"/>
                      <a:pt x="0" y="214"/>
                      <a:pt x="58" y="318"/>
                    </a:cubicBezTo>
                    <a:lnTo>
                      <a:pt x="190" y="541"/>
                    </a:lnTo>
                    <a:cubicBezTo>
                      <a:pt x="226" y="608"/>
                      <a:pt x="296" y="647"/>
                      <a:pt x="373" y="647"/>
                    </a:cubicBezTo>
                    <a:cubicBezTo>
                      <a:pt x="376" y="648"/>
                      <a:pt x="380" y="648"/>
                      <a:pt x="384" y="648"/>
                    </a:cubicBezTo>
                    <a:cubicBezTo>
                      <a:pt x="417" y="648"/>
                      <a:pt x="449" y="637"/>
                      <a:pt x="479" y="623"/>
                    </a:cubicBezTo>
                    <a:cubicBezTo>
                      <a:pt x="580" y="562"/>
                      <a:pt x="617" y="434"/>
                      <a:pt x="559" y="333"/>
                    </a:cubicBezTo>
                    <a:lnTo>
                      <a:pt x="424" y="108"/>
                    </a:lnTo>
                    <a:cubicBezTo>
                      <a:pt x="387" y="39"/>
                      <a:pt x="317" y="1"/>
                      <a:pt x="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3457;p66"/>
              <p:cNvSpPr/>
              <p:nvPr/>
            </p:nvSpPr>
            <p:spPr>
              <a:xfrm>
                <a:off x="4210945" y="4091116"/>
                <a:ext cx="17124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49" extrusionOk="0">
                    <a:moveTo>
                      <a:pt x="240" y="1"/>
                    </a:moveTo>
                    <a:cubicBezTo>
                      <a:pt x="204" y="1"/>
                      <a:pt x="168" y="10"/>
                      <a:pt x="135" y="29"/>
                    </a:cubicBezTo>
                    <a:cubicBezTo>
                      <a:pt x="34" y="87"/>
                      <a:pt x="1" y="215"/>
                      <a:pt x="59" y="319"/>
                    </a:cubicBezTo>
                    <a:lnTo>
                      <a:pt x="187" y="541"/>
                    </a:lnTo>
                    <a:cubicBezTo>
                      <a:pt x="223" y="609"/>
                      <a:pt x="294" y="648"/>
                      <a:pt x="370" y="648"/>
                    </a:cubicBezTo>
                    <a:cubicBezTo>
                      <a:pt x="371" y="648"/>
                      <a:pt x="373" y="648"/>
                      <a:pt x="374" y="648"/>
                    </a:cubicBezTo>
                    <a:cubicBezTo>
                      <a:pt x="536" y="648"/>
                      <a:pt x="635" y="473"/>
                      <a:pt x="553" y="334"/>
                    </a:cubicBezTo>
                    <a:lnTo>
                      <a:pt x="425" y="108"/>
                    </a:lnTo>
                    <a:cubicBezTo>
                      <a:pt x="384" y="39"/>
                      <a:pt x="313" y="1"/>
                      <a:pt x="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3458;p66"/>
              <p:cNvSpPr/>
              <p:nvPr/>
            </p:nvSpPr>
            <p:spPr>
              <a:xfrm>
                <a:off x="4109465" y="3992522"/>
                <a:ext cx="19767" cy="152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65" extrusionOk="0">
                    <a:moveTo>
                      <a:pt x="245" y="0"/>
                    </a:moveTo>
                    <a:cubicBezTo>
                      <a:pt x="172" y="0"/>
                      <a:pt x="101" y="38"/>
                      <a:pt x="61" y="107"/>
                    </a:cubicBezTo>
                    <a:cubicBezTo>
                      <a:pt x="0" y="217"/>
                      <a:pt x="46" y="357"/>
                      <a:pt x="162" y="409"/>
                    </a:cubicBezTo>
                    <a:lnTo>
                      <a:pt x="384" y="537"/>
                    </a:lnTo>
                    <a:cubicBezTo>
                      <a:pt x="415" y="556"/>
                      <a:pt x="451" y="565"/>
                      <a:pt x="488" y="565"/>
                    </a:cubicBezTo>
                    <a:cubicBezTo>
                      <a:pt x="564" y="565"/>
                      <a:pt x="634" y="525"/>
                      <a:pt x="674" y="458"/>
                    </a:cubicBezTo>
                    <a:cubicBezTo>
                      <a:pt x="732" y="357"/>
                      <a:pt x="695" y="229"/>
                      <a:pt x="595" y="171"/>
                    </a:cubicBezTo>
                    <a:lnTo>
                      <a:pt x="369" y="40"/>
                    </a:lnTo>
                    <a:cubicBezTo>
                      <a:pt x="331" y="13"/>
                      <a:pt x="288" y="0"/>
                      <a:pt x="2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3459;p66"/>
              <p:cNvSpPr/>
              <p:nvPr/>
            </p:nvSpPr>
            <p:spPr>
              <a:xfrm>
                <a:off x="4235270" y="4065955"/>
                <a:ext cx="21439" cy="14697"/>
              </a:xfrm>
              <a:custGeom>
                <a:avLst/>
                <a:gdLst/>
                <a:ahLst/>
                <a:cxnLst/>
                <a:rect l="l" t="t" r="r" b="b"/>
                <a:pathLst>
                  <a:path w="795" h="545" extrusionOk="0">
                    <a:moveTo>
                      <a:pt x="296" y="0"/>
                    </a:moveTo>
                    <a:cubicBezTo>
                      <a:pt x="113" y="0"/>
                      <a:pt x="1" y="253"/>
                      <a:pt x="172" y="386"/>
                    </a:cubicBezTo>
                    <a:lnTo>
                      <a:pt x="398" y="520"/>
                    </a:lnTo>
                    <a:cubicBezTo>
                      <a:pt x="432" y="535"/>
                      <a:pt x="468" y="544"/>
                      <a:pt x="505" y="544"/>
                    </a:cubicBezTo>
                    <a:cubicBezTo>
                      <a:pt x="718" y="541"/>
                      <a:pt x="795" y="261"/>
                      <a:pt x="612" y="148"/>
                    </a:cubicBezTo>
                    <a:lnTo>
                      <a:pt x="386" y="20"/>
                    </a:lnTo>
                    <a:cubicBezTo>
                      <a:pt x="355" y="6"/>
                      <a:pt x="325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3460;p66"/>
              <p:cNvSpPr/>
              <p:nvPr/>
            </p:nvSpPr>
            <p:spPr>
              <a:xfrm>
                <a:off x="4100647" y="4031005"/>
                <a:ext cx="18527" cy="1156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29" extrusionOk="0">
                    <a:moveTo>
                      <a:pt x="479" y="1"/>
                    </a:moveTo>
                    <a:cubicBezTo>
                      <a:pt x="477" y="1"/>
                      <a:pt x="475" y="1"/>
                      <a:pt x="473" y="1"/>
                    </a:cubicBezTo>
                    <a:lnTo>
                      <a:pt x="214" y="1"/>
                    </a:lnTo>
                    <a:cubicBezTo>
                      <a:pt x="95" y="1"/>
                      <a:pt x="1" y="96"/>
                      <a:pt x="1" y="215"/>
                    </a:cubicBezTo>
                    <a:cubicBezTo>
                      <a:pt x="1" y="330"/>
                      <a:pt x="95" y="425"/>
                      <a:pt x="214" y="428"/>
                    </a:cubicBezTo>
                    <a:lnTo>
                      <a:pt x="473" y="428"/>
                    </a:lnTo>
                    <a:cubicBezTo>
                      <a:pt x="589" y="428"/>
                      <a:pt x="687" y="330"/>
                      <a:pt x="687" y="215"/>
                    </a:cubicBezTo>
                    <a:cubicBezTo>
                      <a:pt x="687" y="97"/>
                      <a:pt x="592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3461;p66"/>
              <p:cNvSpPr/>
              <p:nvPr/>
            </p:nvSpPr>
            <p:spPr>
              <a:xfrm>
                <a:off x="4246408" y="4031005"/>
                <a:ext cx="18527" cy="1156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29" extrusionOk="0">
                    <a:moveTo>
                      <a:pt x="208" y="1"/>
                    </a:moveTo>
                    <a:cubicBezTo>
                      <a:pt x="92" y="1"/>
                      <a:pt x="0" y="97"/>
                      <a:pt x="0" y="215"/>
                    </a:cubicBezTo>
                    <a:cubicBezTo>
                      <a:pt x="0" y="330"/>
                      <a:pt x="95" y="428"/>
                      <a:pt x="214" y="428"/>
                    </a:cubicBezTo>
                    <a:lnTo>
                      <a:pt x="473" y="428"/>
                    </a:lnTo>
                    <a:cubicBezTo>
                      <a:pt x="592" y="425"/>
                      <a:pt x="687" y="330"/>
                      <a:pt x="687" y="215"/>
                    </a:cubicBezTo>
                    <a:cubicBezTo>
                      <a:pt x="687" y="96"/>
                      <a:pt x="592" y="1"/>
                      <a:pt x="473" y="1"/>
                    </a:cubicBezTo>
                    <a:lnTo>
                      <a:pt x="214" y="1"/>
                    </a:lnTo>
                    <a:cubicBezTo>
                      <a:pt x="212" y="1"/>
                      <a:pt x="210" y="1"/>
                      <a:pt x="2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3462;p66"/>
              <p:cNvSpPr/>
              <p:nvPr/>
            </p:nvSpPr>
            <p:spPr>
              <a:xfrm>
                <a:off x="4108872" y="4065739"/>
                <a:ext cx="20360" cy="1491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53" extrusionOk="0">
                    <a:moveTo>
                      <a:pt x="511" y="0"/>
                    </a:moveTo>
                    <a:cubicBezTo>
                      <a:pt x="476" y="0"/>
                      <a:pt x="440" y="9"/>
                      <a:pt x="406" y="28"/>
                    </a:cubicBezTo>
                    <a:lnTo>
                      <a:pt x="184" y="156"/>
                    </a:lnTo>
                    <a:cubicBezTo>
                      <a:pt x="1" y="265"/>
                      <a:pt x="71" y="546"/>
                      <a:pt x="284" y="552"/>
                    </a:cubicBezTo>
                    <a:cubicBezTo>
                      <a:pt x="288" y="553"/>
                      <a:pt x="292" y="553"/>
                      <a:pt x="296" y="553"/>
                    </a:cubicBezTo>
                    <a:cubicBezTo>
                      <a:pt x="329" y="553"/>
                      <a:pt x="364" y="541"/>
                      <a:pt x="391" y="528"/>
                    </a:cubicBezTo>
                    <a:lnTo>
                      <a:pt x="617" y="394"/>
                    </a:lnTo>
                    <a:cubicBezTo>
                      <a:pt x="717" y="336"/>
                      <a:pt x="754" y="208"/>
                      <a:pt x="696" y="107"/>
                    </a:cubicBezTo>
                    <a:cubicBezTo>
                      <a:pt x="657" y="39"/>
                      <a:pt x="586" y="0"/>
                      <a:pt x="5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3463;p66"/>
              <p:cNvSpPr/>
              <p:nvPr/>
            </p:nvSpPr>
            <p:spPr>
              <a:xfrm>
                <a:off x="4234866" y="3992845"/>
                <a:ext cx="20603" cy="1491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553" extrusionOk="0">
                    <a:moveTo>
                      <a:pt x="520" y="0"/>
                    </a:moveTo>
                    <a:cubicBezTo>
                      <a:pt x="484" y="0"/>
                      <a:pt x="447" y="9"/>
                      <a:pt x="413" y="28"/>
                    </a:cubicBezTo>
                    <a:lnTo>
                      <a:pt x="187" y="159"/>
                    </a:lnTo>
                    <a:cubicBezTo>
                      <a:pt x="0" y="265"/>
                      <a:pt x="76" y="553"/>
                      <a:pt x="288" y="553"/>
                    </a:cubicBezTo>
                    <a:cubicBezTo>
                      <a:pt x="290" y="553"/>
                      <a:pt x="292" y="553"/>
                      <a:pt x="294" y="553"/>
                    </a:cubicBezTo>
                    <a:cubicBezTo>
                      <a:pt x="331" y="553"/>
                      <a:pt x="370" y="544"/>
                      <a:pt x="401" y="525"/>
                    </a:cubicBezTo>
                    <a:lnTo>
                      <a:pt x="627" y="397"/>
                    </a:lnTo>
                    <a:cubicBezTo>
                      <a:pt x="727" y="339"/>
                      <a:pt x="764" y="208"/>
                      <a:pt x="703" y="108"/>
                    </a:cubicBezTo>
                    <a:cubicBezTo>
                      <a:pt x="664" y="38"/>
                      <a:pt x="594" y="0"/>
                      <a:pt x="5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3464;p66"/>
              <p:cNvSpPr/>
              <p:nvPr/>
            </p:nvSpPr>
            <p:spPr>
              <a:xfrm>
                <a:off x="4137997" y="4091116"/>
                <a:ext cx="16639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49" extrusionOk="0">
                    <a:moveTo>
                      <a:pt x="372" y="1"/>
                    </a:moveTo>
                    <a:cubicBezTo>
                      <a:pt x="299" y="1"/>
                      <a:pt x="228" y="39"/>
                      <a:pt x="190" y="108"/>
                    </a:cubicBezTo>
                    <a:lnTo>
                      <a:pt x="58" y="334"/>
                    </a:lnTo>
                    <a:cubicBezTo>
                      <a:pt x="0" y="435"/>
                      <a:pt x="37" y="563"/>
                      <a:pt x="141" y="624"/>
                    </a:cubicBezTo>
                    <a:cubicBezTo>
                      <a:pt x="171" y="639"/>
                      <a:pt x="205" y="648"/>
                      <a:pt x="241" y="648"/>
                    </a:cubicBezTo>
                    <a:cubicBezTo>
                      <a:pt x="318" y="648"/>
                      <a:pt x="388" y="609"/>
                      <a:pt x="424" y="541"/>
                    </a:cubicBezTo>
                    <a:lnTo>
                      <a:pt x="559" y="316"/>
                    </a:lnTo>
                    <a:cubicBezTo>
                      <a:pt x="617" y="215"/>
                      <a:pt x="580" y="87"/>
                      <a:pt x="479" y="29"/>
                    </a:cubicBezTo>
                    <a:cubicBezTo>
                      <a:pt x="445" y="10"/>
                      <a:pt x="408" y="1"/>
                      <a:pt x="3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3465;p66"/>
              <p:cNvSpPr/>
              <p:nvPr/>
            </p:nvSpPr>
            <p:spPr>
              <a:xfrm>
                <a:off x="4210945" y="3964853"/>
                <a:ext cx="16558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49" extrusionOk="0">
                    <a:moveTo>
                      <a:pt x="372" y="0"/>
                    </a:moveTo>
                    <a:cubicBezTo>
                      <a:pt x="298" y="0"/>
                      <a:pt x="226" y="38"/>
                      <a:pt x="187" y="109"/>
                    </a:cubicBezTo>
                    <a:lnTo>
                      <a:pt x="59" y="331"/>
                    </a:lnTo>
                    <a:cubicBezTo>
                      <a:pt x="1" y="435"/>
                      <a:pt x="34" y="563"/>
                      <a:pt x="135" y="624"/>
                    </a:cubicBezTo>
                    <a:cubicBezTo>
                      <a:pt x="166" y="639"/>
                      <a:pt x="202" y="648"/>
                      <a:pt x="242" y="648"/>
                    </a:cubicBezTo>
                    <a:cubicBezTo>
                      <a:pt x="315" y="648"/>
                      <a:pt x="385" y="609"/>
                      <a:pt x="425" y="542"/>
                    </a:cubicBezTo>
                    <a:lnTo>
                      <a:pt x="553" y="316"/>
                    </a:lnTo>
                    <a:cubicBezTo>
                      <a:pt x="614" y="215"/>
                      <a:pt x="577" y="87"/>
                      <a:pt x="477" y="26"/>
                    </a:cubicBezTo>
                    <a:cubicBezTo>
                      <a:pt x="443" y="9"/>
                      <a:pt x="408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3466;p66"/>
              <p:cNvSpPr/>
              <p:nvPr/>
            </p:nvSpPr>
            <p:spPr>
              <a:xfrm>
                <a:off x="4015860" y="3807874"/>
                <a:ext cx="333804" cy="389573"/>
              </a:xfrm>
              <a:custGeom>
                <a:avLst/>
                <a:gdLst/>
                <a:ahLst/>
                <a:cxnLst/>
                <a:rect l="l" t="t" r="r" b="b"/>
                <a:pathLst>
                  <a:path w="12378" h="14446" extrusionOk="0">
                    <a:moveTo>
                      <a:pt x="7659" y="1675"/>
                    </a:moveTo>
                    <a:lnTo>
                      <a:pt x="7659" y="3724"/>
                    </a:lnTo>
                    <a:lnTo>
                      <a:pt x="4719" y="3724"/>
                    </a:lnTo>
                    <a:lnTo>
                      <a:pt x="4719" y="1675"/>
                    </a:lnTo>
                    <a:close/>
                    <a:moveTo>
                      <a:pt x="11761" y="13250"/>
                    </a:moveTo>
                    <a:cubicBezTo>
                      <a:pt x="11868" y="13250"/>
                      <a:pt x="11953" y="13335"/>
                      <a:pt x="11953" y="13445"/>
                    </a:cubicBezTo>
                    <a:lnTo>
                      <a:pt x="11953" y="14018"/>
                    </a:lnTo>
                    <a:lnTo>
                      <a:pt x="424" y="14018"/>
                    </a:lnTo>
                    <a:lnTo>
                      <a:pt x="424" y="13445"/>
                    </a:lnTo>
                    <a:cubicBezTo>
                      <a:pt x="424" y="13335"/>
                      <a:pt x="513" y="13250"/>
                      <a:pt x="619" y="13250"/>
                    </a:cubicBezTo>
                    <a:close/>
                    <a:moveTo>
                      <a:pt x="1620" y="0"/>
                    </a:moveTo>
                    <a:cubicBezTo>
                      <a:pt x="1528" y="0"/>
                      <a:pt x="1449" y="55"/>
                      <a:pt x="1421" y="141"/>
                    </a:cubicBezTo>
                    <a:cubicBezTo>
                      <a:pt x="1400" y="186"/>
                      <a:pt x="1272" y="607"/>
                      <a:pt x="1699" y="1168"/>
                    </a:cubicBezTo>
                    <a:cubicBezTo>
                      <a:pt x="1952" y="1489"/>
                      <a:pt x="2343" y="1675"/>
                      <a:pt x="2754" y="1675"/>
                    </a:cubicBezTo>
                    <a:lnTo>
                      <a:pt x="4295" y="1675"/>
                    </a:lnTo>
                    <a:lnTo>
                      <a:pt x="4295" y="3724"/>
                    </a:lnTo>
                    <a:lnTo>
                      <a:pt x="2797" y="3724"/>
                    </a:lnTo>
                    <a:cubicBezTo>
                      <a:pt x="2795" y="3724"/>
                      <a:pt x="2793" y="3724"/>
                      <a:pt x="2791" y="3724"/>
                    </a:cubicBezTo>
                    <a:cubicBezTo>
                      <a:pt x="2312" y="3724"/>
                      <a:pt x="1903" y="4077"/>
                      <a:pt x="1836" y="4554"/>
                    </a:cubicBezTo>
                    <a:lnTo>
                      <a:pt x="949" y="10419"/>
                    </a:lnTo>
                    <a:cubicBezTo>
                      <a:pt x="933" y="10535"/>
                      <a:pt x="1013" y="10642"/>
                      <a:pt x="1126" y="10660"/>
                    </a:cubicBezTo>
                    <a:cubicBezTo>
                      <a:pt x="1136" y="10662"/>
                      <a:pt x="1147" y="10663"/>
                      <a:pt x="1158" y="10663"/>
                    </a:cubicBezTo>
                    <a:cubicBezTo>
                      <a:pt x="1261" y="10663"/>
                      <a:pt x="1353" y="10585"/>
                      <a:pt x="1367" y="10480"/>
                    </a:cubicBezTo>
                    <a:lnTo>
                      <a:pt x="2251" y="4618"/>
                    </a:lnTo>
                    <a:cubicBezTo>
                      <a:pt x="2291" y="4347"/>
                      <a:pt x="2522" y="4148"/>
                      <a:pt x="2797" y="4148"/>
                    </a:cubicBezTo>
                    <a:lnTo>
                      <a:pt x="9580" y="4148"/>
                    </a:lnTo>
                    <a:cubicBezTo>
                      <a:pt x="9852" y="4148"/>
                      <a:pt x="10084" y="4347"/>
                      <a:pt x="10123" y="4618"/>
                    </a:cubicBezTo>
                    <a:lnTo>
                      <a:pt x="11365" y="12826"/>
                    </a:lnTo>
                    <a:lnTo>
                      <a:pt x="1016" y="12826"/>
                    </a:lnTo>
                    <a:lnTo>
                      <a:pt x="1223" y="11456"/>
                    </a:lnTo>
                    <a:cubicBezTo>
                      <a:pt x="1254" y="11334"/>
                      <a:pt x="1174" y="11209"/>
                      <a:pt x="1049" y="11191"/>
                    </a:cubicBezTo>
                    <a:cubicBezTo>
                      <a:pt x="1037" y="11189"/>
                      <a:pt x="1025" y="11188"/>
                      <a:pt x="1013" y="11188"/>
                    </a:cubicBezTo>
                    <a:cubicBezTo>
                      <a:pt x="901" y="11188"/>
                      <a:pt x="808" y="11276"/>
                      <a:pt x="802" y="11392"/>
                    </a:cubicBezTo>
                    <a:lnTo>
                      <a:pt x="586" y="12826"/>
                    </a:lnTo>
                    <a:cubicBezTo>
                      <a:pt x="256" y="12844"/>
                      <a:pt x="0" y="13115"/>
                      <a:pt x="3" y="13445"/>
                    </a:cubicBezTo>
                    <a:lnTo>
                      <a:pt x="3" y="14232"/>
                    </a:lnTo>
                    <a:cubicBezTo>
                      <a:pt x="0" y="14348"/>
                      <a:pt x="95" y="14445"/>
                      <a:pt x="211" y="14445"/>
                    </a:cubicBezTo>
                    <a:lnTo>
                      <a:pt x="12164" y="14445"/>
                    </a:lnTo>
                    <a:cubicBezTo>
                      <a:pt x="12283" y="14445"/>
                      <a:pt x="12377" y="14351"/>
                      <a:pt x="12377" y="14232"/>
                    </a:cubicBezTo>
                    <a:lnTo>
                      <a:pt x="12377" y="13445"/>
                    </a:lnTo>
                    <a:cubicBezTo>
                      <a:pt x="12377" y="13112"/>
                      <a:pt x="12118" y="12841"/>
                      <a:pt x="11792" y="12826"/>
                    </a:cubicBezTo>
                    <a:lnTo>
                      <a:pt x="10544" y="4554"/>
                    </a:lnTo>
                    <a:cubicBezTo>
                      <a:pt x="10474" y="4077"/>
                      <a:pt x="10066" y="3724"/>
                      <a:pt x="9586" y="3724"/>
                    </a:cubicBezTo>
                    <a:cubicBezTo>
                      <a:pt x="9584" y="3724"/>
                      <a:pt x="9582" y="3724"/>
                      <a:pt x="9580" y="3724"/>
                    </a:cubicBezTo>
                    <a:lnTo>
                      <a:pt x="8080" y="3724"/>
                    </a:lnTo>
                    <a:lnTo>
                      <a:pt x="8080" y="1675"/>
                    </a:lnTo>
                    <a:lnTo>
                      <a:pt x="9626" y="1675"/>
                    </a:lnTo>
                    <a:cubicBezTo>
                      <a:pt x="10035" y="1675"/>
                      <a:pt x="10422" y="1489"/>
                      <a:pt x="10678" y="1168"/>
                    </a:cubicBezTo>
                    <a:cubicBezTo>
                      <a:pt x="11108" y="607"/>
                      <a:pt x="10974" y="186"/>
                      <a:pt x="10959" y="141"/>
                    </a:cubicBezTo>
                    <a:cubicBezTo>
                      <a:pt x="10928" y="58"/>
                      <a:pt x="10849" y="0"/>
                      <a:pt x="10761" y="0"/>
                    </a:cubicBezTo>
                    <a:lnTo>
                      <a:pt x="8879" y="0"/>
                    </a:lnTo>
                    <a:cubicBezTo>
                      <a:pt x="8632" y="34"/>
                      <a:pt x="8632" y="391"/>
                      <a:pt x="8879" y="424"/>
                    </a:cubicBezTo>
                    <a:lnTo>
                      <a:pt x="10562" y="424"/>
                    </a:lnTo>
                    <a:cubicBezTo>
                      <a:pt x="10550" y="534"/>
                      <a:pt x="10501" y="702"/>
                      <a:pt x="10340" y="906"/>
                    </a:cubicBezTo>
                    <a:cubicBezTo>
                      <a:pt x="10169" y="1126"/>
                      <a:pt x="9904" y="1251"/>
                      <a:pt x="9623" y="1251"/>
                    </a:cubicBezTo>
                    <a:lnTo>
                      <a:pt x="2754" y="1251"/>
                    </a:lnTo>
                    <a:cubicBezTo>
                      <a:pt x="2751" y="1251"/>
                      <a:pt x="2748" y="1251"/>
                      <a:pt x="2744" y="1251"/>
                    </a:cubicBezTo>
                    <a:cubicBezTo>
                      <a:pt x="2468" y="1251"/>
                      <a:pt x="2209" y="1123"/>
                      <a:pt x="2038" y="906"/>
                    </a:cubicBezTo>
                    <a:cubicBezTo>
                      <a:pt x="1879" y="702"/>
                      <a:pt x="1827" y="534"/>
                      <a:pt x="1812" y="424"/>
                    </a:cubicBezTo>
                    <a:lnTo>
                      <a:pt x="7918" y="424"/>
                    </a:lnTo>
                    <a:cubicBezTo>
                      <a:pt x="8162" y="391"/>
                      <a:pt x="8162" y="34"/>
                      <a:pt x="79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subTitle" idx="1"/>
          </p:nvPr>
        </p:nvSpPr>
        <p:spPr>
          <a:xfrm>
            <a:off x="318831" y="206964"/>
            <a:ext cx="5610916" cy="15866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sz="1800" b="1" dirty="0"/>
              <a:t>In altre parole, la massa di un oggetto rimane la stessa ovunque esso si trovi.</a:t>
            </a:r>
          </a:p>
          <a:p>
            <a:pPr marL="0" lvl="0" indent="0">
              <a:buNone/>
            </a:pPr>
            <a:r>
              <a:rPr lang="it-IT" sz="1800" b="1" dirty="0"/>
              <a:t>Non va confusa perciò con il peso, che si misura in newton (N) ed è influenzato dalla forza di gravità del pianeta sul quale ci troviamo.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5461001" y="650127"/>
            <a:ext cx="3049382" cy="3611075"/>
            <a:chOff x="5461001" y="650127"/>
            <a:chExt cx="3049382" cy="361107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61001" y="650127"/>
              <a:ext cx="3049382" cy="2287037"/>
            </a:xfrm>
            <a:prstGeom prst="rect">
              <a:avLst/>
            </a:prstGeom>
          </p:spPr>
        </p:pic>
        <p:grpSp>
          <p:nvGrpSpPr>
            <p:cNvPr id="94" name="Google Shape;3438;p66"/>
            <p:cNvGrpSpPr/>
            <p:nvPr/>
          </p:nvGrpSpPr>
          <p:grpSpPr>
            <a:xfrm>
              <a:off x="6150340" y="2711343"/>
              <a:ext cx="1317131" cy="1549859"/>
              <a:chOff x="4014123" y="3807874"/>
              <a:chExt cx="333804" cy="389573"/>
            </a:xfrm>
          </p:grpSpPr>
          <p:sp>
            <p:nvSpPr>
              <p:cNvPr id="96" name="Google Shape;3439;p66"/>
              <p:cNvSpPr/>
              <p:nvPr/>
            </p:nvSpPr>
            <p:spPr>
              <a:xfrm>
                <a:off x="4056231" y="3813618"/>
                <a:ext cx="253036" cy="33763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252" extrusionOk="0">
                    <a:moveTo>
                      <a:pt x="123" y="1"/>
                    </a:moveTo>
                    <a:cubicBezTo>
                      <a:pt x="123" y="1"/>
                      <a:pt x="1" y="339"/>
                      <a:pt x="370" y="824"/>
                    </a:cubicBezTo>
                    <a:cubicBezTo>
                      <a:pt x="581" y="1093"/>
                      <a:pt x="903" y="1251"/>
                      <a:pt x="1247" y="1251"/>
                    </a:cubicBezTo>
                    <a:cubicBezTo>
                      <a:pt x="1251" y="1251"/>
                      <a:pt x="1254" y="1251"/>
                      <a:pt x="1257" y="1251"/>
                    </a:cubicBezTo>
                    <a:lnTo>
                      <a:pt x="8129" y="1251"/>
                    </a:lnTo>
                    <a:cubicBezTo>
                      <a:pt x="8132" y="1251"/>
                      <a:pt x="8136" y="1251"/>
                      <a:pt x="8139" y="1251"/>
                    </a:cubicBezTo>
                    <a:cubicBezTo>
                      <a:pt x="8480" y="1251"/>
                      <a:pt x="8802" y="1093"/>
                      <a:pt x="9014" y="824"/>
                    </a:cubicBezTo>
                    <a:cubicBezTo>
                      <a:pt x="9383" y="339"/>
                      <a:pt x="9264" y="1"/>
                      <a:pt x="9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440;p66"/>
              <p:cNvSpPr/>
              <p:nvPr/>
            </p:nvSpPr>
            <p:spPr>
              <a:xfrm>
                <a:off x="4258166" y="3813618"/>
                <a:ext cx="51103" cy="3376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252" extrusionOk="0">
                    <a:moveTo>
                      <a:pt x="1" y="1251"/>
                    </a:moveTo>
                    <a:cubicBezTo>
                      <a:pt x="4" y="1251"/>
                      <a:pt x="7" y="1251"/>
                      <a:pt x="10" y="1251"/>
                    </a:cubicBezTo>
                    <a:cubicBezTo>
                      <a:pt x="14" y="1251"/>
                      <a:pt x="17" y="1251"/>
                      <a:pt x="20" y="1251"/>
                    </a:cubicBezTo>
                    <a:close/>
                    <a:moveTo>
                      <a:pt x="1135" y="1"/>
                    </a:moveTo>
                    <a:cubicBezTo>
                      <a:pt x="1135" y="1"/>
                      <a:pt x="1254" y="339"/>
                      <a:pt x="885" y="824"/>
                    </a:cubicBezTo>
                    <a:cubicBezTo>
                      <a:pt x="676" y="1091"/>
                      <a:pt x="357" y="1248"/>
                      <a:pt x="20" y="1251"/>
                    </a:cubicBezTo>
                    <a:lnTo>
                      <a:pt x="641" y="1251"/>
                    </a:lnTo>
                    <a:cubicBezTo>
                      <a:pt x="644" y="1251"/>
                      <a:pt x="648" y="1251"/>
                      <a:pt x="651" y="1251"/>
                    </a:cubicBezTo>
                    <a:cubicBezTo>
                      <a:pt x="992" y="1251"/>
                      <a:pt x="1314" y="1093"/>
                      <a:pt x="1526" y="824"/>
                    </a:cubicBezTo>
                    <a:cubicBezTo>
                      <a:pt x="1895" y="339"/>
                      <a:pt x="1776" y="1"/>
                      <a:pt x="1776" y="1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441;p66"/>
              <p:cNvSpPr/>
              <p:nvPr/>
            </p:nvSpPr>
            <p:spPr>
              <a:xfrm>
                <a:off x="4137431" y="3847354"/>
                <a:ext cx="90746" cy="66637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2471" extrusionOk="0">
                    <a:moveTo>
                      <a:pt x="0" y="0"/>
                    </a:moveTo>
                    <a:lnTo>
                      <a:pt x="0" y="2471"/>
                    </a:lnTo>
                    <a:lnTo>
                      <a:pt x="3364" y="2471"/>
                    </a:lnTo>
                    <a:lnTo>
                      <a:pt x="33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442;p66"/>
              <p:cNvSpPr/>
              <p:nvPr/>
            </p:nvSpPr>
            <p:spPr>
              <a:xfrm>
                <a:off x="4213345" y="3847354"/>
                <a:ext cx="14832" cy="6663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471" extrusionOk="0">
                    <a:moveTo>
                      <a:pt x="0" y="0"/>
                    </a:moveTo>
                    <a:lnTo>
                      <a:pt x="0" y="2471"/>
                    </a:lnTo>
                    <a:lnTo>
                      <a:pt x="549" y="247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443;p66"/>
              <p:cNvSpPr/>
              <p:nvPr/>
            </p:nvSpPr>
            <p:spPr>
              <a:xfrm>
                <a:off x="4021523" y="4159506"/>
                <a:ext cx="322450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193" extrusionOk="0">
                    <a:moveTo>
                      <a:pt x="404" y="0"/>
                    </a:moveTo>
                    <a:cubicBezTo>
                      <a:pt x="181" y="0"/>
                      <a:pt x="1" y="182"/>
                      <a:pt x="1" y="406"/>
                    </a:cubicBezTo>
                    <a:lnTo>
                      <a:pt x="1" y="1193"/>
                    </a:lnTo>
                    <a:lnTo>
                      <a:pt x="11954" y="1193"/>
                    </a:lnTo>
                    <a:lnTo>
                      <a:pt x="11954" y="406"/>
                    </a:lnTo>
                    <a:cubicBezTo>
                      <a:pt x="11957" y="182"/>
                      <a:pt x="11777" y="0"/>
                      <a:pt x="11554" y="0"/>
                    </a:cubicBezTo>
                    <a:cubicBezTo>
                      <a:pt x="11552" y="0"/>
                      <a:pt x="11550" y="0"/>
                      <a:pt x="11548" y="0"/>
                    </a:cubicBezTo>
                    <a:lnTo>
                      <a:pt x="409" y="0"/>
                    </a:lnTo>
                    <a:cubicBezTo>
                      <a:pt x="407" y="0"/>
                      <a:pt x="406" y="0"/>
                      <a:pt x="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444;p66"/>
              <p:cNvSpPr/>
              <p:nvPr/>
            </p:nvSpPr>
            <p:spPr>
              <a:xfrm>
                <a:off x="4318034" y="4159506"/>
                <a:ext cx="25943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93" extrusionOk="0">
                    <a:moveTo>
                      <a:pt x="562" y="0"/>
                    </a:moveTo>
                    <a:cubicBezTo>
                      <a:pt x="560" y="0"/>
                      <a:pt x="558" y="0"/>
                      <a:pt x="556" y="0"/>
                    </a:cubicBezTo>
                    <a:lnTo>
                      <a:pt x="1" y="0"/>
                    </a:lnTo>
                    <a:cubicBezTo>
                      <a:pt x="224" y="0"/>
                      <a:pt x="407" y="180"/>
                      <a:pt x="407" y="406"/>
                    </a:cubicBezTo>
                    <a:lnTo>
                      <a:pt x="407" y="1193"/>
                    </a:lnTo>
                    <a:lnTo>
                      <a:pt x="959" y="1193"/>
                    </a:lnTo>
                    <a:lnTo>
                      <a:pt x="959" y="406"/>
                    </a:lnTo>
                    <a:cubicBezTo>
                      <a:pt x="962" y="182"/>
                      <a:pt x="782" y="0"/>
                      <a:pt x="562" y="0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445;p66"/>
              <p:cNvSpPr/>
              <p:nvPr/>
            </p:nvSpPr>
            <p:spPr>
              <a:xfrm>
                <a:off x="4036571" y="3913965"/>
                <a:ext cx="292436" cy="245566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9106" extrusionOk="0">
                    <a:moveTo>
                      <a:pt x="2029" y="1"/>
                    </a:moveTo>
                    <a:cubicBezTo>
                      <a:pt x="1651" y="1"/>
                      <a:pt x="1331" y="275"/>
                      <a:pt x="1273" y="650"/>
                    </a:cubicBezTo>
                    <a:lnTo>
                      <a:pt x="1" y="9105"/>
                    </a:lnTo>
                    <a:lnTo>
                      <a:pt x="10844" y="9105"/>
                    </a:lnTo>
                    <a:lnTo>
                      <a:pt x="9566" y="650"/>
                    </a:lnTo>
                    <a:cubicBezTo>
                      <a:pt x="9508" y="275"/>
                      <a:pt x="9187" y="1"/>
                      <a:pt x="88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446;p66"/>
              <p:cNvSpPr/>
              <p:nvPr/>
            </p:nvSpPr>
            <p:spPr>
              <a:xfrm>
                <a:off x="4259649" y="3913965"/>
                <a:ext cx="69360" cy="245566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9106" extrusionOk="0">
                    <a:moveTo>
                      <a:pt x="0" y="1"/>
                    </a:moveTo>
                    <a:cubicBezTo>
                      <a:pt x="379" y="1"/>
                      <a:pt x="699" y="275"/>
                      <a:pt x="757" y="650"/>
                    </a:cubicBezTo>
                    <a:lnTo>
                      <a:pt x="2035" y="9105"/>
                    </a:lnTo>
                    <a:lnTo>
                      <a:pt x="2572" y="9105"/>
                    </a:lnTo>
                    <a:lnTo>
                      <a:pt x="1294" y="650"/>
                    </a:lnTo>
                    <a:cubicBezTo>
                      <a:pt x="1236" y="275"/>
                      <a:pt x="915" y="1"/>
                      <a:pt x="537" y="1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447;p66"/>
              <p:cNvSpPr/>
              <p:nvPr/>
            </p:nvSpPr>
            <p:spPr>
              <a:xfrm>
                <a:off x="4085437" y="3939395"/>
                <a:ext cx="194705" cy="194705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7220" extrusionOk="0">
                    <a:moveTo>
                      <a:pt x="3609" y="0"/>
                    </a:moveTo>
                    <a:cubicBezTo>
                      <a:pt x="1614" y="0"/>
                      <a:pt x="0" y="1617"/>
                      <a:pt x="0" y="3612"/>
                    </a:cubicBezTo>
                    <a:cubicBezTo>
                      <a:pt x="0" y="5603"/>
                      <a:pt x="1614" y="7220"/>
                      <a:pt x="3609" y="7220"/>
                    </a:cubicBezTo>
                    <a:cubicBezTo>
                      <a:pt x="5603" y="7220"/>
                      <a:pt x="7220" y="5603"/>
                      <a:pt x="7220" y="3612"/>
                    </a:cubicBezTo>
                    <a:cubicBezTo>
                      <a:pt x="7220" y="1617"/>
                      <a:pt x="5603" y="0"/>
                      <a:pt x="3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448;p66"/>
              <p:cNvSpPr/>
              <p:nvPr/>
            </p:nvSpPr>
            <p:spPr>
              <a:xfrm>
                <a:off x="4127884" y="3948942"/>
                <a:ext cx="152339" cy="185186"/>
              </a:xfrm>
              <a:custGeom>
                <a:avLst/>
                <a:gdLst/>
                <a:ahLst/>
                <a:cxnLst/>
                <a:rect l="l" t="t" r="r" b="b"/>
                <a:pathLst>
                  <a:path w="5649" h="6867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4905" y="891"/>
                      <a:pt x="5481" y="2535"/>
                      <a:pt x="5015" y="4047"/>
                    </a:cubicBezTo>
                    <a:cubicBezTo>
                      <a:pt x="4548" y="5563"/>
                      <a:pt x="3148" y="6597"/>
                      <a:pt x="1562" y="6597"/>
                    </a:cubicBezTo>
                    <a:cubicBezTo>
                      <a:pt x="1022" y="6597"/>
                      <a:pt x="488" y="6475"/>
                      <a:pt x="0" y="6240"/>
                    </a:cubicBezTo>
                    <a:lnTo>
                      <a:pt x="0" y="6240"/>
                    </a:lnTo>
                    <a:cubicBezTo>
                      <a:pt x="611" y="6656"/>
                      <a:pt x="1321" y="6867"/>
                      <a:pt x="2033" y="6867"/>
                    </a:cubicBezTo>
                    <a:cubicBezTo>
                      <a:pt x="2611" y="6867"/>
                      <a:pt x="3191" y="6728"/>
                      <a:pt x="3721" y="6448"/>
                    </a:cubicBezTo>
                    <a:cubicBezTo>
                      <a:pt x="4905" y="5823"/>
                      <a:pt x="5646" y="4593"/>
                      <a:pt x="5646" y="3258"/>
                    </a:cubicBezTo>
                    <a:cubicBezTo>
                      <a:pt x="5649" y="1867"/>
                      <a:pt x="4850" y="598"/>
                      <a:pt x="35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449;p66"/>
              <p:cNvSpPr/>
              <p:nvPr/>
            </p:nvSpPr>
            <p:spPr>
              <a:xfrm>
                <a:off x="4166206" y="4021215"/>
                <a:ext cx="31282" cy="29017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76" extrusionOk="0">
                    <a:moveTo>
                      <a:pt x="581" y="1"/>
                    </a:moveTo>
                    <a:cubicBezTo>
                      <a:pt x="322" y="1"/>
                      <a:pt x="93" y="188"/>
                      <a:pt x="49" y="452"/>
                    </a:cubicBezTo>
                    <a:cubicBezTo>
                      <a:pt x="1" y="745"/>
                      <a:pt x="202" y="1023"/>
                      <a:pt x="495" y="1069"/>
                    </a:cubicBezTo>
                    <a:cubicBezTo>
                      <a:pt x="524" y="1073"/>
                      <a:pt x="554" y="1076"/>
                      <a:pt x="582" y="1076"/>
                    </a:cubicBezTo>
                    <a:cubicBezTo>
                      <a:pt x="841" y="1076"/>
                      <a:pt x="1067" y="887"/>
                      <a:pt x="1111" y="623"/>
                    </a:cubicBezTo>
                    <a:cubicBezTo>
                      <a:pt x="1160" y="330"/>
                      <a:pt x="958" y="56"/>
                      <a:pt x="665" y="7"/>
                    </a:cubicBezTo>
                    <a:cubicBezTo>
                      <a:pt x="637" y="3"/>
                      <a:pt x="609" y="1"/>
                      <a:pt x="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450;p66"/>
              <p:cNvSpPr/>
              <p:nvPr/>
            </p:nvSpPr>
            <p:spPr>
              <a:xfrm>
                <a:off x="4169496" y="4022887"/>
                <a:ext cx="27830" cy="2837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52" extrusionOk="0">
                    <a:moveTo>
                      <a:pt x="644" y="0"/>
                    </a:moveTo>
                    <a:cubicBezTo>
                      <a:pt x="675" y="67"/>
                      <a:pt x="690" y="140"/>
                      <a:pt x="690" y="217"/>
                    </a:cubicBezTo>
                    <a:cubicBezTo>
                      <a:pt x="690" y="512"/>
                      <a:pt x="449" y="753"/>
                      <a:pt x="153" y="753"/>
                    </a:cubicBezTo>
                    <a:cubicBezTo>
                      <a:pt x="101" y="753"/>
                      <a:pt x="49" y="747"/>
                      <a:pt x="1" y="732"/>
                    </a:cubicBezTo>
                    <a:lnTo>
                      <a:pt x="1" y="732"/>
                    </a:lnTo>
                    <a:cubicBezTo>
                      <a:pt x="89" y="929"/>
                      <a:pt x="283" y="1052"/>
                      <a:pt x="493" y="1052"/>
                    </a:cubicBezTo>
                    <a:cubicBezTo>
                      <a:pt x="530" y="1052"/>
                      <a:pt x="567" y="1048"/>
                      <a:pt x="604" y="1040"/>
                    </a:cubicBezTo>
                    <a:cubicBezTo>
                      <a:pt x="852" y="988"/>
                      <a:pt x="1032" y="769"/>
                      <a:pt x="1032" y="516"/>
                    </a:cubicBezTo>
                    <a:cubicBezTo>
                      <a:pt x="1028" y="278"/>
                      <a:pt x="873" y="67"/>
                      <a:pt x="644" y="0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451;p66"/>
              <p:cNvSpPr/>
              <p:nvPr/>
            </p:nvSpPr>
            <p:spPr>
              <a:xfrm>
                <a:off x="4069784" y="3933597"/>
                <a:ext cx="214392" cy="206274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7649" extrusionOk="0">
                    <a:moveTo>
                      <a:pt x="4124" y="424"/>
                    </a:moveTo>
                    <a:cubicBezTo>
                      <a:pt x="5009" y="424"/>
                      <a:pt x="5880" y="769"/>
                      <a:pt x="6531" y="1420"/>
                    </a:cubicBezTo>
                    <a:cubicBezTo>
                      <a:pt x="7504" y="2393"/>
                      <a:pt x="7794" y="3857"/>
                      <a:pt x="7266" y="5126"/>
                    </a:cubicBezTo>
                    <a:cubicBezTo>
                      <a:pt x="6742" y="6398"/>
                      <a:pt x="5500" y="7227"/>
                      <a:pt x="4125" y="7227"/>
                    </a:cubicBezTo>
                    <a:cubicBezTo>
                      <a:pt x="2249" y="7224"/>
                      <a:pt x="727" y="5702"/>
                      <a:pt x="724" y="3827"/>
                    </a:cubicBezTo>
                    <a:cubicBezTo>
                      <a:pt x="724" y="2451"/>
                      <a:pt x="1553" y="1210"/>
                      <a:pt x="2825" y="682"/>
                    </a:cubicBezTo>
                    <a:cubicBezTo>
                      <a:pt x="3245" y="508"/>
                      <a:pt x="3686" y="424"/>
                      <a:pt x="4124" y="424"/>
                    </a:cubicBezTo>
                    <a:close/>
                    <a:moveTo>
                      <a:pt x="4126" y="0"/>
                    </a:moveTo>
                    <a:cubicBezTo>
                      <a:pt x="3131" y="0"/>
                      <a:pt x="2153" y="389"/>
                      <a:pt x="1422" y="1121"/>
                    </a:cubicBezTo>
                    <a:cubicBezTo>
                      <a:pt x="327" y="2216"/>
                      <a:pt x="1" y="3860"/>
                      <a:pt x="593" y="5287"/>
                    </a:cubicBezTo>
                    <a:cubicBezTo>
                      <a:pt x="1184" y="6718"/>
                      <a:pt x="2578" y="7648"/>
                      <a:pt x="4125" y="7648"/>
                    </a:cubicBezTo>
                    <a:cubicBezTo>
                      <a:pt x="6235" y="7648"/>
                      <a:pt x="7946" y="5937"/>
                      <a:pt x="7949" y="3827"/>
                    </a:cubicBezTo>
                    <a:cubicBezTo>
                      <a:pt x="7949" y="2277"/>
                      <a:pt x="7019" y="883"/>
                      <a:pt x="5589" y="292"/>
                    </a:cubicBezTo>
                    <a:cubicBezTo>
                      <a:pt x="5116" y="96"/>
                      <a:pt x="4619" y="0"/>
                      <a:pt x="4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" name="Google Shape;3452;p66"/>
              <p:cNvGrpSpPr/>
              <p:nvPr/>
            </p:nvGrpSpPr>
            <p:grpSpPr>
              <a:xfrm>
                <a:off x="4014123" y="3807874"/>
                <a:ext cx="333804" cy="389573"/>
                <a:chOff x="4015860" y="3807874"/>
                <a:chExt cx="333804" cy="389573"/>
              </a:xfrm>
            </p:grpSpPr>
            <p:sp>
              <p:nvSpPr>
                <p:cNvPr id="110" name="Google Shape;3453;p66"/>
                <p:cNvSpPr/>
                <p:nvPr/>
              </p:nvSpPr>
              <p:spPr>
                <a:xfrm>
                  <a:off x="4162430" y="4016496"/>
                  <a:ext cx="69684" cy="40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" h="1502" extrusionOk="0">
                      <a:moveTo>
                        <a:pt x="759" y="423"/>
                      </a:moveTo>
                      <a:cubicBezTo>
                        <a:pt x="839" y="423"/>
                        <a:pt x="920" y="452"/>
                        <a:pt x="985" y="518"/>
                      </a:cubicBezTo>
                      <a:cubicBezTo>
                        <a:pt x="1193" y="725"/>
                        <a:pt x="1046" y="1079"/>
                        <a:pt x="754" y="1079"/>
                      </a:cubicBezTo>
                      <a:cubicBezTo>
                        <a:pt x="574" y="1076"/>
                        <a:pt x="427" y="932"/>
                        <a:pt x="427" y="753"/>
                      </a:cubicBezTo>
                      <a:cubicBezTo>
                        <a:pt x="427" y="554"/>
                        <a:pt x="590" y="423"/>
                        <a:pt x="759" y="423"/>
                      </a:cubicBezTo>
                      <a:close/>
                      <a:moveTo>
                        <a:pt x="754" y="0"/>
                      </a:moveTo>
                      <a:cubicBezTo>
                        <a:pt x="718" y="0"/>
                        <a:pt x="681" y="3"/>
                        <a:pt x="644" y="8"/>
                      </a:cubicBezTo>
                      <a:cubicBezTo>
                        <a:pt x="275" y="60"/>
                        <a:pt x="0" y="377"/>
                        <a:pt x="0" y="753"/>
                      </a:cubicBezTo>
                      <a:cubicBezTo>
                        <a:pt x="0" y="1125"/>
                        <a:pt x="275" y="1442"/>
                        <a:pt x="644" y="1494"/>
                      </a:cubicBezTo>
                      <a:cubicBezTo>
                        <a:pt x="681" y="1499"/>
                        <a:pt x="718" y="1502"/>
                        <a:pt x="754" y="1502"/>
                      </a:cubicBezTo>
                      <a:cubicBezTo>
                        <a:pt x="1081" y="1502"/>
                        <a:pt x="1374" y="1287"/>
                        <a:pt x="1470" y="966"/>
                      </a:cubicBezTo>
                      <a:lnTo>
                        <a:pt x="2370" y="966"/>
                      </a:lnTo>
                      <a:cubicBezTo>
                        <a:pt x="2489" y="963"/>
                        <a:pt x="2584" y="868"/>
                        <a:pt x="2584" y="753"/>
                      </a:cubicBezTo>
                      <a:cubicBezTo>
                        <a:pt x="2584" y="634"/>
                        <a:pt x="2489" y="539"/>
                        <a:pt x="2370" y="539"/>
                      </a:cubicBezTo>
                      <a:lnTo>
                        <a:pt x="1470" y="539"/>
                      </a:lnTo>
                      <a:cubicBezTo>
                        <a:pt x="1374" y="215"/>
                        <a:pt x="1081" y="0"/>
                        <a:pt x="7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454;p66"/>
                <p:cNvSpPr/>
                <p:nvPr/>
              </p:nvSpPr>
              <p:spPr>
                <a:xfrm>
                  <a:off x="4176561" y="3953796"/>
                  <a:ext cx="12378" cy="1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717" extrusionOk="0">
                      <a:moveTo>
                        <a:pt x="230" y="0"/>
                      </a:moveTo>
                      <a:cubicBezTo>
                        <a:pt x="98" y="0"/>
                        <a:pt x="1" y="116"/>
                        <a:pt x="16" y="244"/>
                      </a:cubicBezTo>
                      <a:lnTo>
                        <a:pt x="16" y="503"/>
                      </a:lnTo>
                      <a:cubicBezTo>
                        <a:pt x="16" y="619"/>
                        <a:pt x="114" y="717"/>
                        <a:pt x="230" y="717"/>
                      </a:cubicBezTo>
                      <a:cubicBezTo>
                        <a:pt x="346" y="714"/>
                        <a:pt x="440" y="619"/>
                        <a:pt x="440" y="503"/>
                      </a:cubicBezTo>
                      <a:lnTo>
                        <a:pt x="440" y="244"/>
                      </a:lnTo>
                      <a:cubicBezTo>
                        <a:pt x="458" y="116"/>
                        <a:pt x="358" y="0"/>
                        <a:pt x="2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3455;p66"/>
                <p:cNvSpPr/>
                <p:nvPr/>
              </p:nvSpPr>
              <p:spPr>
                <a:xfrm>
                  <a:off x="4176561" y="4099610"/>
                  <a:ext cx="12378" cy="20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745" extrusionOk="0">
                      <a:moveTo>
                        <a:pt x="230" y="1"/>
                      </a:moveTo>
                      <a:cubicBezTo>
                        <a:pt x="98" y="1"/>
                        <a:pt x="1" y="114"/>
                        <a:pt x="16" y="242"/>
                      </a:cubicBezTo>
                      <a:lnTo>
                        <a:pt x="16" y="501"/>
                      </a:lnTo>
                      <a:cubicBezTo>
                        <a:pt x="1" y="629"/>
                        <a:pt x="98" y="745"/>
                        <a:pt x="230" y="745"/>
                      </a:cubicBezTo>
                      <a:cubicBezTo>
                        <a:pt x="358" y="745"/>
                        <a:pt x="458" y="629"/>
                        <a:pt x="440" y="501"/>
                      </a:cubicBezTo>
                      <a:lnTo>
                        <a:pt x="440" y="242"/>
                      </a:lnTo>
                      <a:cubicBezTo>
                        <a:pt x="458" y="114"/>
                        <a:pt x="358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3456;p66"/>
                <p:cNvSpPr/>
                <p:nvPr/>
              </p:nvSpPr>
              <p:spPr>
                <a:xfrm>
                  <a:off x="4137997" y="3964880"/>
                  <a:ext cx="16639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648" extrusionOk="0">
                      <a:moveTo>
                        <a:pt x="244" y="1"/>
                      </a:moveTo>
                      <a:cubicBezTo>
                        <a:pt x="209" y="1"/>
                        <a:pt x="173" y="10"/>
                        <a:pt x="141" y="28"/>
                      </a:cubicBezTo>
                      <a:cubicBezTo>
                        <a:pt x="37" y="86"/>
                        <a:pt x="0" y="214"/>
                        <a:pt x="58" y="318"/>
                      </a:cubicBezTo>
                      <a:lnTo>
                        <a:pt x="190" y="541"/>
                      </a:lnTo>
                      <a:cubicBezTo>
                        <a:pt x="226" y="608"/>
                        <a:pt x="296" y="647"/>
                        <a:pt x="373" y="647"/>
                      </a:cubicBezTo>
                      <a:cubicBezTo>
                        <a:pt x="376" y="648"/>
                        <a:pt x="380" y="648"/>
                        <a:pt x="384" y="648"/>
                      </a:cubicBezTo>
                      <a:cubicBezTo>
                        <a:pt x="417" y="648"/>
                        <a:pt x="449" y="637"/>
                        <a:pt x="479" y="623"/>
                      </a:cubicBezTo>
                      <a:cubicBezTo>
                        <a:pt x="580" y="562"/>
                        <a:pt x="617" y="434"/>
                        <a:pt x="559" y="333"/>
                      </a:cubicBezTo>
                      <a:lnTo>
                        <a:pt x="424" y="108"/>
                      </a:lnTo>
                      <a:cubicBezTo>
                        <a:pt x="387" y="39"/>
                        <a:pt x="317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3457;p66"/>
                <p:cNvSpPr/>
                <p:nvPr/>
              </p:nvSpPr>
              <p:spPr>
                <a:xfrm>
                  <a:off x="4210945" y="4091116"/>
                  <a:ext cx="17124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49" extrusionOk="0">
                      <a:moveTo>
                        <a:pt x="240" y="1"/>
                      </a:moveTo>
                      <a:cubicBezTo>
                        <a:pt x="204" y="1"/>
                        <a:pt x="168" y="10"/>
                        <a:pt x="135" y="29"/>
                      </a:cubicBezTo>
                      <a:cubicBezTo>
                        <a:pt x="34" y="87"/>
                        <a:pt x="1" y="215"/>
                        <a:pt x="59" y="319"/>
                      </a:cubicBezTo>
                      <a:lnTo>
                        <a:pt x="187" y="541"/>
                      </a:lnTo>
                      <a:cubicBezTo>
                        <a:pt x="223" y="609"/>
                        <a:pt x="294" y="648"/>
                        <a:pt x="370" y="648"/>
                      </a:cubicBezTo>
                      <a:cubicBezTo>
                        <a:pt x="371" y="648"/>
                        <a:pt x="373" y="648"/>
                        <a:pt x="374" y="648"/>
                      </a:cubicBezTo>
                      <a:cubicBezTo>
                        <a:pt x="536" y="648"/>
                        <a:pt x="635" y="473"/>
                        <a:pt x="553" y="334"/>
                      </a:cubicBezTo>
                      <a:lnTo>
                        <a:pt x="425" y="108"/>
                      </a:lnTo>
                      <a:cubicBezTo>
                        <a:pt x="384" y="39"/>
                        <a:pt x="313" y="1"/>
                        <a:pt x="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3458;p66"/>
                <p:cNvSpPr/>
                <p:nvPr/>
              </p:nvSpPr>
              <p:spPr>
                <a:xfrm>
                  <a:off x="4109465" y="3992522"/>
                  <a:ext cx="19767" cy="1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565" extrusionOk="0">
                      <a:moveTo>
                        <a:pt x="245" y="0"/>
                      </a:moveTo>
                      <a:cubicBezTo>
                        <a:pt x="172" y="0"/>
                        <a:pt x="101" y="38"/>
                        <a:pt x="61" y="107"/>
                      </a:cubicBezTo>
                      <a:cubicBezTo>
                        <a:pt x="0" y="217"/>
                        <a:pt x="46" y="357"/>
                        <a:pt x="162" y="409"/>
                      </a:cubicBezTo>
                      <a:lnTo>
                        <a:pt x="384" y="537"/>
                      </a:lnTo>
                      <a:cubicBezTo>
                        <a:pt x="415" y="556"/>
                        <a:pt x="451" y="565"/>
                        <a:pt x="488" y="565"/>
                      </a:cubicBezTo>
                      <a:cubicBezTo>
                        <a:pt x="564" y="565"/>
                        <a:pt x="634" y="525"/>
                        <a:pt x="674" y="458"/>
                      </a:cubicBezTo>
                      <a:cubicBezTo>
                        <a:pt x="732" y="357"/>
                        <a:pt x="695" y="229"/>
                        <a:pt x="595" y="171"/>
                      </a:cubicBezTo>
                      <a:lnTo>
                        <a:pt x="369" y="40"/>
                      </a:lnTo>
                      <a:cubicBezTo>
                        <a:pt x="331" y="13"/>
                        <a:pt x="288" y="0"/>
                        <a:pt x="2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3459;p66"/>
                <p:cNvSpPr/>
                <p:nvPr/>
              </p:nvSpPr>
              <p:spPr>
                <a:xfrm>
                  <a:off x="4235270" y="4065955"/>
                  <a:ext cx="21439" cy="1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545" extrusionOk="0">
                      <a:moveTo>
                        <a:pt x="296" y="0"/>
                      </a:moveTo>
                      <a:cubicBezTo>
                        <a:pt x="113" y="0"/>
                        <a:pt x="1" y="253"/>
                        <a:pt x="172" y="386"/>
                      </a:cubicBezTo>
                      <a:lnTo>
                        <a:pt x="398" y="520"/>
                      </a:lnTo>
                      <a:cubicBezTo>
                        <a:pt x="432" y="535"/>
                        <a:pt x="468" y="544"/>
                        <a:pt x="505" y="544"/>
                      </a:cubicBezTo>
                      <a:cubicBezTo>
                        <a:pt x="718" y="541"/>
                        <a:pt x="795" y="261"/>
                        <a:pt x="612" y="148"/>
                      </a:cubicBezTo>
                      <a:lnTo>
                        <a:pt x="386" y="20"/>
                      </a:lnTo>
                      <a:cubicBezTo>
                        <a:pt x="355" y="6"/>
                        <a:pt x="325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3460;p66"/>
                <p:cNvSpPr/>
                <p:nvPr/>
              </p:nvSpPr>
              <p:spPr>
                <a:xfrm>
                  <a:off x="4100647" y="4031005"/>
                  <a:ext cx="18527" cy="1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" h="429" extrusionOk="0">
                      <a:moveTo>
                        <a:pt x="479" y="1"/>
                      </a:moveTo>
                      <a:cubicBezTo>
                        <a:pt x="477" y="1"/>
                        <a:pt x="475" y="1"/>
                        <a:pt x="473" y="1"/>
                      </a:cubicBezTo>
                      <a:lnTo>
                        <a:pt x="214" y="1"/>
                      </a:lnTo>
                      <a:cubicBezTo>
                        <a:pt x="95" y="1"/>
                        <a:pt x="1" y="96"/>
                        <a:pt x="1" y="215"/>
                      </a:cubicBezTo>
                      <a:cubicBezTo>
                        <a:pt x="1" y="330"/>
                        <a:pt x="95" y="425"/>
                        <a:pt x="214" y="428"/>
                      </a:cubicBezTo>
                      <a:lnTo>
                        <a:pt x="473" y="428"/>
                      </a:lnTo>
                      <a:cubicBezTo>
                        <a:pt x="589" y="428"/>
                        <a:pt x="687" y="330"/>
                        <a:pt x="687" y="215"/>
                      </a:cubicBezTo>
                      <a:cubicBezTo>
                        <a:pt x="687" y="97"/>
                        <a:pt x="592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3461;p66"/>
                <p:cNvSpPr/>
                <p:nvPr/>
              </p:nvSpPr>
              <p:spPr>
                <a:xfrm>
                  <a:off x="4246408" y="4031005"/>
                  <a:ext cx="18527" cy="1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" h="429" extrusionOk="0">
                      <a:moveTo>
                        <a:pt x="208" y="1"/>
                      </a:moveTo>
                      <a:cubicBezTo>
                        <a:pt x="92" y="1"/>
                        <a:pt x="0" y="97"/>
                        <a:pt x="0" y="215"/>
                      </a:cubicBezTo>
                      <a:cubicBezTo>
                        <a:pt x="0" y="330"/>
                        <a:pt x="95" y="428"/>
                        <a:pt x="214" y="428"/>
                      </a:cubicBezTo>
                      <a:lnTo>
                        <a:pt x="473" y="428"/>
                      </a:lnTo>
                      <a:cubicBezTo>
                        <a:pt x="592" y="425"/>
                        <a:pt x="687" y="330"/>
                        <a:pt x="687" y="215"/>
                      </a:cubicBezTo>
                      <a:cubicBezTo>
                        <a:pt x="687" y="96"/>
                        <a:pt x="592" y="1"/>
                        <a:pt x="473" y="1"/>
                      </a:cubicBezTo>
                      <a:lnTo>
                        <a:pt x="214" y="1"/>
                      </a:lnTo>
                      <a:cubicBezTo>
                        <a:pt x="212" y="1"/>
                        <a:pt x="210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3462;p66"/>
                <p:cNvSpPr/>
                <p:nvPr/>
              </p:nvSpPr>
              <p:spPr>
                <a:xfrm>
                  <a:off x="4108872" y="4065739"/>
                  <a:ext cx="20360" cy="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553" extrusionOk="0">
                      <a:moveTo>
                        <a:pt x="511" y="0"/>
                      </a:moveTo>
                      <a:cubicBezTo>
                        <a:pt x="476" y="0"/>
                        <a:pt x="440" y="9"/>
                        <a:pt x="406" y="28"/>
                      </a:cubicBezTo>
                      <a:lnTo>
                        <a:pt x="184" y="156"/>
                      </a:lnTo>
                      <a:cubicBezTo>
                        <a:pt x="1" y="265"/>
                        <a:pt x="71" y="546"/>
                        <a:pt x="284" y="552"/>
                      </a:cubicBezTo>
                      <a:cubicBezTo>
                        <a:pt x="288" y="553"/>
                        <a:pt x="292" y="553"/>
                        <a:pt x="296" y="553"/>
                      </a:cubicBezTo>
                      <a:cubicBezTo>
                        <a:pt x="329" y="553"/>
                        <a:pt x="364" y="541"/>
                        <a:pt x="391" y="528"/>
                      </a:cubicBezTo>
                      <a:lnTo>
                        <a:pt x="617" y="394"/>
                      </a:lnTo>
                      <a:cubicBezTo>
                        <a:pt x="717" y="336"/>
                        <a:pt x="754" y="208"/>
                        <a:pt x="696" y="107"/>
                      </a:cubicBezTo>
                      <a:cubicBezTo>
                        <a:pt x="657" y="39"/>
                        <a:pt x="586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3463;p66"/>
                <p:cNvSpPr/>
                <p:nvPr/>
              </p:nvSpPr>
              <p:spPr>
                <a:xfrm>
                  <a:off x="4234866" y="3992845"/>
                  <a:ext cx="20603" cy="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553" extrusionOk="0">
                      <a:moveTo>
                        <a:pt x="520" y="0"/>
                      </a:moveTo>
                      <a:cubicBezTo>
                        <a:pt x="484" y="0"/>
                        <a:pt x="447" y="9"/>
                        <a:pt x="413" y="28"/>
                      </a:cubicBezTo>
                      <a:lnTo>
                        <a:pt x="187" y="159"/>
                      </a:lnTo>
                      <a:cubicBezTo>
                        <a:pt x="0" y="265"/>
                        <a:pt x="76" y="553"/>
                        <a:pt x="288" y="553"/>
                      </a:cubicBezTo>
                      <a:cubicBezTo>
                        <a:pt x="290" y="553"/>
                        <a:pt x="292" y="553"/>
                        <a:pt x="294" y="553"/>
                      </a:cubicBezTo>
                      <a:cubicBezTo>
                        <a:pt x="331" y="553"/>
                        <a:pt x="370" y="544"/>
                        <a:pt x="401" y="525"/>
                      </a:cubicBezTo>
                      <a:lnTo>
                        <a:pt x="627" y="397"/>
                      </a:lnTo>
                      <a:cubicBezTo>
                        <a:pt x="727" y="339"/>
                        <a:pt x="764" y="208"/>
                        <a:pt x="703" y="108"/>
                      </a:cubicBezTo>
                      <a:cubicBezTo>
                        <a:pt x="664" y="38"/>
                        <a:pt x="594" y="0"/>
                        <a:pt x="5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3464;p66"/>
                <p:cNvSpPr/>
                <p:nvPr/>
              </p:nvSpPr>
              <p:spPr>
                <a:xfrm>
                  <a:off x="4137997" y="4091116"/>
                  <a:ext cx="16639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649" extrusionOk="0">
                      <a:moveTo>
                        <a:pt x="372" y="1"/>
                      </a:moveTo>
                      <a:cubicBezTo>
                        <a:pt x="299" y="1"/>
                        <a:pt x="228" y="39"/>
                        <a:pt x="190" y="108"/>
                      </a:cubicBezTo>
                      <a:lnTo>
                        <a:pt x="58" y="334"/>
                      </a:lnTo>
                      <a:cubicBezTo>
                        <a:pt x="0" y="435"/>
                        <a:pt x="37" y="563"/>
                        <a:pt x="141" y="624"/>
                      </a:cubicBezTo>
                      <a:cubicBezTo>
                        <a:pt x="171" y="639"/>
                        <a:pt x="205" y="648"/>
                        <a:pt x="241" y="648"/>
                      </a:cubicBezTo>
                      <a:cubicBezTo>
                        <a:pt x="318" y="648"/>
                        <a:pt x="388" y="609"/>
                        <a:pt x="424" y="541"/>
                      </a:cubicBezTo>
                      <a:lnTo>
                        <a:pt x="559" y="316"/>
                      </a:lnTo>
                      <a:cubicBezTo>
                        <a:pt x="617" y="215"/>
                        <a:pt x="580" y="87"/>
                        <a:pt x="479" y="29"/>
                      </a:cubicBezTo>
                      <a:cubicBezTo>
                        <a:pt x="445" y="10"/>
                        <a:pt x="408" y="1"/>
                        <a:pt x="3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3465;p66"/>
                <p:cNvSpPr/>
                <p:nvPr/>
              </p:nvSpPr>
              <p:spPr>
                <a:xfrm>
                  <a:off x="4210945" y="3964853"/>
                  <a:ext cx="16558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49" extrusionOk="0">
                      <a:moveTo>
                        <a:pt x="372" y="0"/>
                      </a:moveTo>
                      <a:cubicBezTo>
                        <a:pt x="298" y="0"/>
                        <a:pt x="226" y="38"/>
                        <a:pt x="187" y="109"/>
                      </a:cubicBezTo>
                      <a:lnTo>
                        <a:pt x="59" y="331"/>
                      </a:lnTo>
                      <a:cubicBezTo>
                        <a:pt x="1" y="435"/>
                        <a:pt x="34" y="563"/>
                        <a:pt x="135" y="624"/>
                      </a:cubicBezTo>
                      <a:cubicBezTo>
                        <a:pt x="166" y="639"/>
                        <a:pt x="202" y="648"/>
                        <a:pt x="242" y="648"/>
                      </a:cubicBezTo>
                      <a:cubicBezTo>
                        <a:pt x="315" y="648"/>
                        <a:pt x="385" y="609"/>
                        <a:pt x="425" y="542"/>
                      </a:cubicBezTo>
                      <a:lnTo>
                        <a:pt x="553" y="316"/>
                      </a:lnTo>
                      <a:cubicBezTo>
                        <a:pt x="614" y="215"/>
                        <a:pt x="577" y="87"/>
                        <a:pt x="477" y="26"/>
                      </a:cubicBezTo>
                      <a:cubicBezTo>
                        <a:pt x="443" y="9"/>
                        <a:pt x="408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3466;p66"/>
                <p:cNvSpPr/>
                <p:nvPr/>
              </p:nvSpPr>
              <p:spPr>
                <a:xfrm>
                  <a:off x="4015860" y="3807874"/>
                  <a:ext cx="333804" cy="389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8" h="14446" extrusionOk="0">
                      <a:moveTo>
                        <a:pt x="7659" y="1675"/>
                      </a:moveTo>
                      <a:lnTo>
                        <a:pt x="7659" y="3724"/>
                      </a:lnTo>
                      <a:lnTo>
                        <a:pt x="4719" y="3724"/>
                      </a:lnTo>
                      <a:lnTo>
                        <a:pt x="4719" y="1675"/>
                      </a:lnTo>
                      <a:close/>
                      <a:moveTo>
                        <a:pt x="11761" y="13250"/>
                      </a:moveTo>
                      <a:cubicBezTo>
                        <a:pt x="11868" y="13250"/>
                        <a:pt x="11953" y="13335"/>
                        <a:pt x="11953" y="13445"/>
                      </a:cubicBezTo>
                      <a:lnTo>
                        <a:pt x="11953" y="14018"/>
                      </a:lnTo>
                      <a:lnTo>
                        <a:pt x="424" y="14018"/>
                      </a:lnTo>
                      <a:lnTo>
                        <a:pt x="424" y="13445"/>
                      </a:lnTo>
                      <a:cubicBezTo>
                        <a:pt x="424" y="13335"/>
                        <a:pt x="513" y="13250"/>
                        <a:pt x="619" y="13250"/>
                      </a:cubicBezTo>
                      <a:close/>
                      <a:moveTo>
                        <a:pt x="1620" y="0"/>
                      </a:moveTo>
                      <a:cubicBezTo>
                        <a:pt x="1528" y="0"/>
                        <a:pt x="1449" y="55"/>
                        <a:pt x="1421" y="141"/>
                      </a:cubicBezTo>
                      <a:cubicBezTo>
                        <a:pt x="1400" y="186"/>
                        <a:pt x="1272" y="607"/>
                        <a:pt x="1699" y="1168"/>
                      </a:cubicBezTo>
                      <a:cubicBezTo>
                        <a:pt x="1952" y="1489"/>
                        <a:pt x="2343" y="1675"/>
                        <a:pt x="2754" y="1675"/>
                      </a:cubicBezTo>
                      <a:lnTo>
                        <a:pt x="4295" y="1675"/>
                      </a:lnTo>
                      <a:lnTo>
                        <a:pt x="4295" y="3724"/>
                      </a:lnTo>
                      <a:lnTo>
                        <a:pt x="2797" y="3724"/>
                      </a:lnTo>
                      <a:cubicBezTo>
                        <a:pt x="2795" y="3724"/>
                        <a:pt x="2793" y="3724"/>
                        <a:pt x="2791" y="3724"/>
                      </a:cubicBezTo>
                      <a:cubicBezTo>
                        <a:pt x="2312" y="3724"/>
                        <a:pt x="1903" y="4077"/>
                        <a:pt x="1836" y="4554"/>
                      </a:cubicBezTo>
                      <a:lnTo>
                        <a:pt x="949" y="10419"/>
                      </a:lnTo>
                      <a:cubicBezTo>
                        <a:pt x="933" y="10535"/>
                        <a:pt x="1013" y="10642"/>
                        <a:pt x="1126" y="10660"/>
                      </a:cubicBezTo>
                      <a:cubicBezTo>
                        <a:pt x="1136" y="10662"/>
                        <a:pt x="1147" y="10663"/>
                        <a:pt x="1158" y="10663"/>
                      </a:cubicBezTo>
                      <a:cubicBezTo>
                        <a:pt x="1261" y="10663"/>
                        <a:pt x="1353" y="10585"/>
                        <a:pt x="1367" y="10480"/>
                      </a:cubicBezTo>
                      <a:lnTo>
                        <a:pt x="2251" y="4618"/>
                      </a:lnTo>
                      <a:cubicBezTo>
                        <a:pt x="2291" y="4347"/>
                        <a:pt x="2522" y="4148"/>
                        <a:pt x="2797" y="4148"/>
                      </a:cubicBezTo>
                      <a:lnTo>
                        <a:pt x="9580" y="4148"/>
                      </a:lnTo>
                      <a:cubicBezTo>
                        <a:pt x="9852" y="4148"/>
                        <a:pt x="10084" y="4347"/>
                        <a:pt x="10123" y="4618"/>
                      </a:cubicBezTo>
                      <a:lnTo>
                        <a:pt x="11365" y="12826"/>
                      </a:lnTo>
                      <a:lnTo>
                        <a:pt x="1016" y="12826"/>
                      </a:lnTo>
                      <a:lnTo>
                        <a:pt x="1223" y="11456"/>
                      </a:lnTo>
                      <a:cubicBezTo>
                        <a:pt x="1254" y="11334"/>
                        <a:pt x="1174" y="11209"/>
                        <a:pt x="1049" y="11191"/>
                      </a:cubicBezTo>
                      <a:cubicBezTo>
                        <a:pt x="1037" y="11189"/>
                        <a:pt x="1025" y="11188"/>
                        <a:pt x="1013" y="11188"/>
                      </a:cubicBezTo>
                      <a:cubicBezTo>
                        <a:pt x="901" y="11188"/>
                        <a:pt x="808" y="11276"/>
                        <a:pt x="802" y="11392"/>
                      </a:cubicBezTo>
                      <a:lnTo>
                        <a:pt x="586" y="12826"/>
                      </a:lnTo>
                      <a:cubicBezTo>
                        <a:pt x="256" y="12844"/>
                        <a:pt x="0" y="13115"/>
                        <a:pt x="3" y="13445"/>
                      </a:cubicBezTo>
                      <a:lnTo>
                        <a:pt x="3" y="14232"/>
                      </a:lnTo>
                      <a:cubicBezTo>
                        <a:pt x="0" y="14348"/>
                        <a:pt x="95" y="14445"/>
                        <a:pt x="211" y="14445"/>
                      </a:cubicBezTo>
                      <a:lnTo>
                        <a:pt x="12164" y="14445"/>
                      </a:lnTo>
                      <a:cubicBezTo>
                        <a:pt x="12283" y="14445"/>
                        <a:pt x="12377" y="14351"/>
                        <a:pt x="12377" y="14232"/>
                      </a:cubicBezTo>
                      <a:lnTo>
                        <a:pt x="12377" y="13445"/>
                      </a:lnTo>
                      <a:cubicBezTo>
                        <a:pt x="12377" y="13112"/>
                        <a:pt x="12118" y="12841"/>
                        <a:pt x="11792" y="12826"/>
                      </a:cubicBezTo>
                      <a:lnTo>
                        <a:pt x="10544" y="4554"/>
                      </a:lnTo>
                      <a:cubicBezTo>
                        <a:pt x="10474" y="4077"/>
                        <a:pt x="10066" y="3724"/>
                        <a:pt x="9586" y="3724"/>
                      </a:cubicBezTo>
                      <a:cubicBezTo>
                        <a:pt x="9584" y="3724"/>
                        <a:pt x="9582" y="3724"/>
                        <a:pt x="9580" y="3724"/>
                      </a:cubicBezTo>
                      <a:lnTo>
                        <a:pt x="8080" y="3724"/>
                      </a:lnTo>
                      <a:lnTo>
                        <a:pt x="8080" y="1675"/>
                      </a:lnTo>
                      <a:lnTo>
                        <a:pt x="9626" y="1675"/>
                      </a:lnTo>
                      <a:cubicBezTo>
                        <a:pt x="10035" y="1675"/>
                        <a:pt x="10422" y="1489"/>
                        <a:pt x="10678" y="1168"/>
                      </a:cubicBezTo>
                      <a:cubicBezTo>
                        <a:pt x="11108" y="607"/>
                        <a:pt x="10974" y="186"/>
                        <a:pt x="10959" y="141"/>
                      </a:cubicBezTo>
                      <a:cubicBezTo>
                        <a:pt x="10928" y="58"/>
                        <a:pt x="10849" y="0"/>
                        <a:pt x="10761" y="0"/>
                      </a:cubicBezTo>
                      <a:lnTo>
                        <a:pt x="8879" y="0"/>
                      </a:lnTo>
                      <a:cubicBezTo>
                        <a:pt x="8632" y="34"/>
                        <a:pt x="8632" y="391"/>
                        <a:pt x="8879" y="424"/>
                      </a:cubicBezTo>
                      <a:lnTo>
                        <a:pt x="10562" y="424"/>
                      </a:lnTo>
                      <a:cubicBezTo>
                        <a:pt x="10550" y="534"/>
                        <a:pt x="10501" y="702"/>
                        <a:pt x="10340" y="906"/>
                      </a:cubicBezTo>
                      <a:cubicBezTo>
                        <a:pt x="10169" y="1126"/>
                        <a:pt x="9904" y="1251"/>
                        <a:pt x="9623" y="1251"/>
                      </a:cubicBezTo>
                      <a:lnTo>
                        <a:pt x="2754" y="1251"/>
                      </a:lnTo>
                      <a:cubicBezTo>
                        <a:pt x="2751" y="1251"/>
                        <a:pt x="2748" y="1251"/>
                        <a:pt x="2744" y="1251"/>
                      </a:cubicBezTo>
                      <a:cubicBezTo>
                        <a:pt x="2468" y="1251"/>
                        <a:pt x="2209" y="1123"/>
                        <a:pt x="2038" y="906"/>
                      </a:cubicBezTo>
                      <a:cubicBezTo>
                        <a:pt x="1879" y="702"/>
                        <a:pt x="1827" y="534"/>
                        <a:pt x="1812" y="424"/>
                      </a:cubicBezTo>
                      <a:lnTo>
                        <a:pt x="7918" y="424"/>
                      </a:lnTo>
                      <a:cubicBezTo>
                        <a:pt x="8162" y="391"/>
                        <a:pt x="8162" y="34"/>
                        <a:pt x="79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" name="CasellaDiTesto 6"/>
          <p:cNvSpPr txBox="1"/>
          <p:nvPr/>
        </p:nvSpPr>
        <p:spPr>
          <a:xfrm>
            <a:off x="4784622" y="3213237"/>
            <a:ext cx="3957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Anche se sposto il sasso, esso avrà la stessa massa. Ma cosa succede se lo vado a pesare sulla Luna? E se lo peso su Giove?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1811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64198E-7 L -0.45781 0.174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99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" grpId="0" build="p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5"/>
          <p:cNvSpPr txBox="1">
            <a:spLocks noGrp="1"/>
          </p:cNvSpPr>
          <p:nvPr>
            <p:ph type="subTitle" idx="1"/>
          </p:nvPr>
        </p:nvSpPr>
        <p:spPr>
          <a:xfrm>
            <a:off x="318831" y="374054"/>
            <a:ext cx="5610916" cy="1704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it-IT" sz="1800" b="1" dirty="0" smtClean="0"/>
              <a:t>Per scoprirlo fai questi giochi su Scratch.</a:t>
            </a:r>
          </a:p>
          <a:p>
            <a:r>
              <a:rPr lang="it-IT" sz="1800" dirty="0"/>
              <a:t>Peso sulla Luna: </a:t>
            </a:r>
            <a:r>
              <a:rPr lang="it-IT" sz="1800" u="sng" dirty="0">
                <a:hlinkClick r:id="rId3"/>
              </a:rPr>
              <a:t>https://scratch.mit.edu/projects/601537212</a:t>
            </a:r>
            <a:r>
              <a:rPr lang="it-IT" sz="1800" dirty="0"/>
              <a:t> </a:t>
            </a:r>
          </a:p>
          <a:p>
            <a:r>
              <a:rPr lang="it-IT" sz="1800" dirty="0"/>
              <a:t>Peso su Giove: </a:t>
            </a:r>
            <a:r>
              <a:rPr lang="it-IT" sz="1800" u="sng" dirty="0">
                <a:hlinkClick r:id="rId4"/>
              </a:rPr>
              <a:t>https://scratch.mit.edu/projects/904597322</a:t>
            </a:r>
            <a:endParaRPr lang="it-IT" sz="1800" b="1" dirty="0"/>
          </a:p>
        </p:txBody>
      </p:sp>
      <p:grpSp>
        <p:nvGrpSpPr>
          <p:cNvPr id="6" name="Gruppo 5"/>
          <p:cNvGrpSpPr/>
          <p:nvPr/>
        </p:nvGrpSpPr>
        <p:grpSpPr>
          <a:xfrm>
            <a:off x="5872596" y="580647"/>
            <a:ext cx="2812459" cy="3330511"/>
            <a:chOff x="5461001" y="650127"/>
            <a:chExt cx="3049382" cy="3611075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61001" y="650127"/>
              <a:ext cx="3049382" cy="2287037"/>
            </a:xfrm>
            <a:prstGeom prst="rect">
              <a:avLst/>
            </a:prstGeom>
          </p:spPr>
        </p:pic>
        <p:grpSp>
          <p:nvGrpSpPr>
            <p:cNvPr id="94" name="Google Shape;3438;p66"/>
            <p:cNvGrpSpPr/>
            <p:nvPr/>
          </p:nvGrpSpPr>
          <p:grpSpPr>
            <a:xfrm>
              <a:off x="6150340" y="2711343"/>
              <a:ext cx="1317131" cy="1549859"/>
              <a:chOff x="4014123" y="3807874"/>
              <a:chExt cx="333804" cy="389573"/>
            </a:xfrm>
          </p:grpSpPr>
          <p:sp>
            <p:nvSpPr>
              <p:cNvPr id="96" name="Google Shape;3439;p66"/>
              <p:cNvSpPr/>
              <p:nvPr/>
            </p:nvSpPr>
            <p:spPr>
              <a:xfrm>
                <a:off x="4056231" y="3813618"/>
                <a:ext cx="253036" cy="33763"/>
              </a:xfrm>
              <a:custGeom>
                <a:avLst/>
                <a:gdLst/>
                <a:ahLst/>
                <a:cxnLst/>
                <a:rect l="l" t="t" r="r" b="b"/>
                <a:pathLst>
                  <a:path w="9383" h="1252" extrusionOk="0">
                    <a:moveTo>
                      <a:pt x="123" y="1"/>
                    </a:moveTo>
                    <a:cubicBezTo>
                      <a:pt x="123" y="1"/>
                      <a:pt x="1" y="339"/>
                      <a:pt x="370" y="824"/>
                    </a:cubicBezTo>
                    <a:cubicBezTo>
                      <a:pt x="581" y="1093"/>
                      <a:pt x="903" y="1251"/>
                      <a:pt x="1247" y="1251"/>
                    </a:cubicBezTo>
                    <a:cubicBezTo>
                      <a:pt x="1251" y="1251"/>
                      <a:pt x="1254" y="1251"/>
                      <a:pt x="1257" y="1251"/>
                    </a:cubicBezTo>
                    <a:lnTo>
                      <a:pt x="8129" y="1251"/>
                    </a:lnTo>
                    <a:cubicBezTo>
                      <a:pt x="8132" y="1251"/>
                      <a:pt x="8136" y="1251"/>
                      <a:pt x="8139" y="1251"/>
                    </a:cubicBezTo>
                    <a:cubicBezTo>
                      <a:pt x="8480" y="1251"/>
                      <a:pt x="8802" y="1093"/>
                      <a:pt x="9014" y="824"/>
                    </a:cubicBezTo>
                    <a:cubicBezTo>
                      <a:pt x="9383" y="339"/>
                      <a:pt x="9264" y="1"/>
                      <a:pt x="9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3440;p66"/>
              <p:cNvSpPr/>
              <p:nvPr/>
            </p:nvSpPr>
            <p:spPr>
              <a:xfrm>
                <a:off x="4258166" y="3813618"/>
                <a:ext cx="51103" cy="33763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252" extrusionOk="0">
                    <a:moveTo>
                      <a:pt x="1" y="1251"/>
                    </a:moveTo>
                    <a:cubicBezTo>
                      <a:pt x="4" y="1251"/>
                      <a:pt x="7" y="1251"/>
                      <a:pt x="10" y="1251"/>
                    </a:cubicBezTo>
                    <a:cubicBezTo>
                      <a:pt x="14" y="1251"/>
                      <a:pt x="17" y="1251"/>
                      <a:pt x="20" y="1251"/>
                    </a:cubicBezTo>
                    <a:close/>
                    <a:moveTo>
                      <a:pt x="1135" y="1"/>
                    </a:moveTo>
                    <a:cubicBezTo>
                      <a:pt x="1135" y="1"/>
                      <a:pt x="1254" y="339"/>
                      <a:pt x="885" y="824"/>
                    </a:cubicBezTo>
                    <a:cubicBezTo>
                      <a:pt x="676" y="1091"/>
                      <a:pt x="357" y="1248"/>
                      <a:pt x="20" y="1251"/>
                    </a:cubicBezTo>
                    <a:lnTo>
                      <a:pt x="641" y="1251"/>
                    </a:lnTo>
                    <a:cubicBezTo>
                      <a:pt x="644" y="1251"/>
                      <a:pt x="648" y="1251"/>
                      <a:pt x="651" y="1251"/>
                    </a:cubicBezTo>
                    <a:cubicBezTo>
                      <a:pt x="992" y="1251"/>
                      <a:pt x="1314" y="1093"/>
                      <a:pt x="1526" y="824"/>
                    </a:cubicBezTo>
                    <a:cubicBezTo>
                      <a:pt x="1895" y="339"/>
                      <a:pt x="1776" y="1"/>
                      <a:pt x="1776" y="1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3441;p66"/>
              <p:cNvSpPr/>
              <p:nvPr/>
            </p:nvSpPr>
            <p:spPr>
              <a:xfrm>
                <a:off x="4137431" y="3847354"/>
                <a:ext cx="90746" cy="66637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2471" extrusionOk="0">
                    <a:moveTo>
                      <a:pt x="0" y="0"/>
                    </a:moveTo>
                    <a:lnTo>
                      <a:pt x="0" y="2471"/>
                    </a:lnTo>
                    <a:lnTo>
                      <a:pt x="3364" y="2471"/>
                    </a:lnTo>
                    <a:lnTo>
                      <a:pt x="336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3442;p66"/>
              <p:cNvSpPr/>
              <p:nvPr/>
            </p:nvSpPr>
            <p:spPr>
              <a:xfrm>
                <a:off x="4213345" y="3847354"/>
                <a:ext cx="14832" cy="66637"/>
              </a:xfrm>
              <a:custGeom>
                <a:avLst/>
                <a:gdLst/>
                <a:ahLst/>
                <a:cxnLst/>
                <a:rect l="l" t="t" r="r" b="b"/>
                <a:pathLst>
                  <a:path w="550" h="2471" extrusionOk="0">
                    <a:moveTo>
                      <a:pt x="0" y="0"/>
                    </a:moveTo>
                    <a:lnTo>
                      <a:pt x="0" y="2471"/>
                    </a:lnTo>
                    <a:lnTo>
                      <a:pt x="549" y="2471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3443;p66"/>
              <p:cNvSpPr/>
              <p:nvPr/>
            </p:nvSpPr>
            <p:spPr>
              <a:xfrm>
                <a:off x="4021523" y="4159506"/>
                <a:ext cx="322450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193" extrusionOk="0">
                    <a:moveTo>
                      <a:pt x="404" y="0"/>
                    </a:moveTo>
                    <a:cubicBezTo>
                      <a:pt x="181" y="0"/>
                      <a:pt x="1" y="182"/>
                      <a:pt x="1" y="406"/>
                    </a:cubicBezTo>
                    <a:lnTo>
                      <a:pt x="1" y="1193"/>
                    </a:lnTo>
                    <a:lnTo>
                      <a:pt x="11954" y="1193"/>
                    </a:lnTo>
                    <a:lnTo>
                      <a:pt x="11954" y="406"/>
                    </a:lnTo>
                    <a:cubicBezTo>
                      <a:pt x="11957" y="182"/>
                      <a:pt x="11777" y="0"/>
                      <a:pt x="11554" y="0"/>
                    </a:cubicBezTo>
                    <a:cubicBezTo>
                      <a:pt x="11552" y="0"/>
                      <a:pt x="11550" y="0"/>
                      <a:pt x="11548" y="0"/>
                    </a:cubicBezTo>
                    <a:lnTo>
                      <a:pt x="409" y="0"/>
                    </a:lnTo>
                    <a:cubicBezTo>
                      <a:pt x="407" y="0"/>
                      <a:pt x="406" y="0"/>
                      <a:pt x="4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3444;p66"/>
              <p:cNvSpPr/>
              <p:nvPr/>
            </p:nvSpPr>
            <p:spPr>
              <a:xfrm>
                <a:off x="4318034" y="4159506"/>
                <a:ext cx="25943" cy="32172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193" extrusionOk="0">
                    <a:moveTo>
                      <a:pt x="562" y="0"/>
                    </a:moveTo>
                    <a:cubicBezTo>
                      <a:pt x="560" y="0"/>
                      <a:pt x="558" y="0"/>
                      <a:pt x="556" y="0"/>
                    </a:cubicBezTo>
                    <a:lnTo>
                      <a:pt x="1" y="0"/>
                    </a:lnTo>
                    <a:cubicBezTo>
                      <a:pt x="224" y="0"/>
                      <a:pt x="407" y="180"/>
                      <a:pt x="407" y="406"/>
                    </a:cubicBezTo>
                    <a:lnTo>
                      <a:pt x="407" y="1193"/>
                    </a:lnTo>
                    <a:lnTo>
                      <a:pt x="959" y="1193"/>
                    </a:lnTo>
                    <a:lnTo>
                      <a:pt x="959" y="406"/>
                    </a:lnTo>
                    <a:cubicBezTo>
                      <a:pt x="962" y="182"/>
                      <a:pt x="782" y="0"/>
                      <a:pt x="562" y="0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3445;p66"/>
              <p:cNvSpPr/>
              <p:nvPr/>
            </p:nvSpPr>
            <p:spPr>
              <a:xfrm>
                <a:off x="4036571" y="3913965"/>
                <a:ext cx="292436" cy="245566"/>
              </a:xfrm>
              <a:custGeom>
                <a:avLst/>
                <a:gdLst/>
                <a:ahLst/>
                <a:cxnLst/>
                <a:rect l="l" t="t" r="r" b="b"/>
                <a:pathLst>
                  <a:path w="10844" h="9106" extrusionOk="0">
                    <a:moveTo>
                      <a:pt x="2029" y="1"/>
                    </a:moveTo>
                    <a:cubicBezTo>
                      <a:pt x="1651" y="1"/>
                      <a:pt x="1331" y="275"/>
                      <a:pt x="1273" y="650"/>
                    </a:cubicBezTo>
                    <a:lnTo>
                      <a:pt x="1" y="9105"/>
                    </a:lnTo>
                    <a:lnTo>
                      <a:pt x="10844" y="9105"/>
                    </a:lnTo>
                    <a:lnTo>
                      <a:pt x="9566" y="650"/>
                    </a:lnTo>
                    <a:cubicBezTo>
                      <a:pt x="9508" y="275"/>
                      <a:pt x="9187" y="1"/>
                      <a:pt x="88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3446;p66"/>
              <p:cNvSpPr/>
              <p:nvPr/>
            </p:nvSpPr>
            <p:spPr>
              <a:xfrm>
                <a:off x="4259649" y="3913965"/>
                <a:ext cx="69360" cy="245566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9106" extrusionOk="0">
                    <a:moveTo>
                      <a:pt x="0" y="1"/>
                    </a:moveTo>
                    <a:cubicBezTo>
                      <a:pt x="379" y="1"/>
                      <a:pt x="699" y="275"/>
                      <a:pt x="757" y="650"/>
                    </a:cubicBezTo>
                    <a:lnTo>
                      <a:pt x="2035" y="9105"/>
                    </a:lnTo>
                    <a:lnTo>
                      <a:pt x="2572" y="9105"/>
                    </a:lnTo>
                    <a:lnTo>
                      <a:pt x="1294" y="650"/>
                    </a:lnTo>
                    <a:cubicBezTo>
                      <a:pt x="1236" y="275"/>
                      <a:pt x="915" y="1"/>
                      <a:pt x="537" y="1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3447;p66"/>
              <p:cNvSpPr/>
              <p:nvPr/>
            </p:nvSpPr>
            <p:spPr>
              <a:xfrm>
                <a:off x="4085437" y="3939395"/>
                <a:ext cx="194705" cy="194705"/>
              </a:xfrm>
              <a:custGeom>
                <a:avLst/>
                <a:gdLst/>
                <a:ahLst/>
                <a:cxnLst/>
                <a:rect l="l" t="t" r="r" b="b"/>
                <a:pathLst>
                  <a:path w="7220" h="7220" extrusionOk="0">
                    <a:moveTo>
                      <a:pt x="3609" y="0"/>
                    </a:moveTo>
                    <a:cubicBezTo>
                      <a:pt x="1614" y="0"/>
                      <a:pt x="0" y="1617"/>
                      <a:pt x="0" y="3612"/>
                    </a:cubicBezTo>
                    <a:cubicBezTo>
                      <a:pt x="0" y="5603"/>
                      <a:pt x="1614" y="7220"/>
                      <a:pt x="3609" y="7220"/>
                    </a:cubicBezTo>
                    <a:cubicBezTo>
                      <a:pt x="5603" y="7220"/>
                      <a:pt x="7220" y="5603"/>
                      <a:pt x="7220" y="3612"/>
                    </a:cubicBezTo>
                    <a:cubicBezTo>
                      <a:pt x="7220" y="1617"/>
                      <a:pt x="5603" y="0"/>
                      <a:pt x="36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3448;p66"/>
              <p:cNvSpPr/>
              <p:nvPr/>
            </p:nvSpPr>
            <p:spPr>
              <a:xfrm>
                <a:off x="4127884" y="3948942"/>
                <a:ext cx="152339" cy="185186"/>
              </a:xfrm>
              <a:custGeom>
                <a:avLst/>
                <a:gdLst/>
                <a:ahLst/>
                <a:cxnLst/>
                <a:rect l="l" t="t" r="r" b="b"/>
                <a:pathLst>
                  <a:path w="5649" h="6867" extrusionOk="0">
                    <a:moveTo>
                      <a:pt x="3596" y="0"/>
                    </a:moveTo>
                    <a:lnTo>
                      <a:pt x="3596" y="0"/>
                    </a:lnTo>
                    <a:cubicBezTo>
                      <a:pt x="4905" y="891"/>
                      <a:pt x="5481" y="2535"/>
                      <a:pt x="5015" y="4047"/>
                    </a:cubicBezTo>
                    <a:cubicBezTo>
                      <a:pt x="4548" y="5563"/>
                      <a:pt x="3148" y="6597"/>
                      <a:pt x="1562" y="6597"/>
                    </a:cubicBezTo>
                    <a:cubicBezTo>
                      <a:pt x="1022" y="6597"/>
                      <a:pt x="488" y="6475"/>
                      <a:pt x="0" y="6240"/>
                    </a:cubicBezTo>
                    <a:lnTo>
                      <a:pt x="0" y="6240"/>
                    </a:lnTo>
                    <a:cubicBezTo>
                      <a:pt x="611" y="6656"/>
                      <a:pt x="1321" y="6867"/>
                      <a:pt x="2033" y="6867"/>
                    </a:cubicBezTo>
                    <a:cubicBezTo>
                      <a:pt x="2611" y="6867"/>
                      <a:pt x="3191" y="6728"/>
                      <a:pt x="3721" y="6448"/>
                    </a:cubicBezTo>
                    <a:cubicBezTo>
                      <a:pt x="4905" y="5823"/>
                      <a:pt x="5646" y="4593"/>
                      <a:pt x="5646" y="3258"/>
                    </a:cubicBezTo>
                    <a:cubicBezTo>
                      <a:pt x="5649" y="1867"/>
                      <a:pt x="4850" y="598"/>
                      <a:pt x="35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3449;p66"/>
              <p:cNvSpPr/>
              <p:nvPr/>
            </p:nvSpPr>
            <p:spPr>
              <a:xfrm>
                <a:off x="4166206" y="4021215"/>
                <a:ext cx="31282" cy="29017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76" extrusionOk="0">
                    <a:moveTo>
                      <a:pt x="581" y="1"/>
                    </a:moveTo>
                    <a:cubicBezTo>
                      <a:pt x="322" y="1"/>
                      <a:pt x="93" y="188"/>
                      <a:pt x="49" y="452"/>
                    </a:cubicBezTo>
                    <a:cubicBezTo>
                      <a:pt x="1" y="745"/>
                      <a:pt x="202" y="1023"/>
                      <a:pt x="495" y="1069"/>
                    </a:cubicBezTo>
                    <a:cubicBezTo>
                      <a:pt x="524" y="1073"/>
                      <a:pt x="554" y="1076"/>
                      <a:pt x="582" y="1076"/>
                    </a:cubicBezTo>
                    <a:cubicBezTo>
                      <a:pt x="841" y="1076"/>
                      <a:pt x="1067" y="887"/>
                      <a:pt x="1111" y="623"/>
                    </a:cubicBezTo>
                    <a:cubicBezTo>
                      <a:pt x="1160" y="330"/>
                      <a:pt x="958" y="56"/>
                      <a:pt x="665" y="7"/>
                    </a:cubicBezTo>
                    <a:cubicBezTo>
                      <a:pt x="637" y="3"/>
                      <a:pt x="609" y="1"/>
                      <a:pt x="5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3450;p66"/>
              <p:cNvSpPr/>
              <p:nvPr/>
            </p:nvSpPr>
            <p:spPr>
              <a:xfrm>
                <a:off x="4169496" y="4022887"/>
                <a:ext cx="27830" cy="28370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1052" extrusionOk="0">
                    <a:moveTo>
                      <a:pt x="644" y="0"/>
                    </a:moveTo>
                    <a:cubicBezTo>
                      <a:pt x="675" y="67"/>
                      <a:pt x="690" y="140"/>
                      <a:pt x="690" y="217"/>
                    </a:cubicBezTo>
                    <a:cubicBezTo>
                      <a:pt x="690" y="512"/>
                      <a:pt x="449" y="753"/>
                      <a:pt x="153" y="753"/>
                    </a:cubicBezTo>
                    <a:cubicBezTo>
                      <a:pt x="101" y="753"/>
                      <a:pt x="49" y="747"/>
                      <a:pt x="1" y="732"/>
                    </a:cubicBezTo>
                    <a:lnTo>
                      <a:pt x="1" y="732"/>
                    </a:lnTo>
                    <a:cubicBezTo>
                      <a:pt x="89" y="929"/>
                      <a:pt x="283" y="1052"/>
                      <a:pt x="493" y="1052"/>
                    </a:cubicBezTo>
                    <a:cubicBezTo>
                      <a:pt x="530" y="1052"/>
                      <a:pt x="567" y="1048"/>
                      <a:pt x="604" y="1040"/>
                    </a:cubicBezTo>
                    <a:cubicBezTo>
                      <a:pt x="852" y="988"/>
                      <a:pt x="1032" y="769"/>
                      <a:pt x="1032" y="516"/>
                    </a:cubicBezTo>
                    <a:cubicBezTo>
                      <a:pt x="1028" y="278"/>
                      <a:pt x="873" y="67"/>
                      <a:pt x="644" y="0"/>
                    </a:cubicBezTo>
                    <a:close/>
                  </a:path>
                </a:pathLst>
              </a:custGeom>
              <a:solidFill>
                <a:srgbClr val="073533">
                  <a:alpha val="14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3451;p66"/>
              <p:cNvSpPr/>
              <p:nvPr/>
            </p:nvSpPr>
            <p:spPr>
              <a:xfrm>
                <a:off x="4069784" y="3933597"/>
                <a:ext cx="214392" cy="206274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7649" extrusionOk="0">
                    <a:moveTo>
                      <a:pt x="4124" y="424"/>
                    </a:moveTo>
                    <a:cubicBezTo>
                      <a:pt x="5009" y="424"/>
                      <a:pt x="5880" y="769"/>
                      <a:pt x="6531" y="1420"/>
                    </a:cubicBezTo>
                    <a:cubicBezTo>
                      <a:pt x="7504" y="2393"/>
                      <a:pt x="7794" y="3857"/>
                      <a:pt x="7266" y="5126"/>
                    </a:cubicBezTo>
                    <a:cubicBezTo>
                      <a:pt x="6742" y="6398"/>
                      <a:pt x="5500" y="7227"/>
                      <a:pt x="4125" y="7227"/>
                    </a:cubicBezTo>
                    <a:cubicBezTo>
                      <a:pt x="2249" y="7224"/>
                      <a:pt x="727" y="5702"/>
                      <a:pt x="724" y="3827"/>
                    </a:cubicBezTo>
                    <a:cubicBezTo>
                      <a:pt x="724" y="2451"/>
                      <a:pt x="1553" y="1210"/>
                      <a:pt x="2825" y="682"/>
                    </a:cubicBezTo>
                    <a:cubicBezTo>
                      <a:pt x="3245" y="508"/>
                      <a:pt x="3686" y="424"/>
                      <a:pt x="4124" y="424"/>
                    </a:cubicBezTo>
                    <a:close/>
                    <a:moveTo>
                      <a:pt x="4126" y="0"/>
                    </a:moveTo>
                    <a:cubicBezTo>
                      <a:pt x="3131" y="0"/>
                      <a:pt x="2153" y="389"/>
                      <a:pt x="1422" y="1121"/>
                    </a:cubicBezTo>
                    <a:cubicBezTo>
                      <a:pt x="327" y="2216"/>
                      <a:pt x="1" y="3860"/>
                      <a:pt x="593" y="5287"/>
                    </a:cubicBezTo>
                    <a:cubicBezTo>
                      <a:pt x="1184" y="6718"/>
                      <a:pt x="2578" y="7648"/>
                      <a:pt x="4125" y="7648"/>
                    </a:cubicBezTo>
                    <a:cubicBezTo>
                      <a:pt x="6235" y="7648"/>
                      <a:pt x="7946" y="5937"/>
                      <a:pt x="7949" y="3827"/>
                    </a:cubicBezTo>
                    <a:cubicBezTo>
                      <a:pt x="7949" y="2277"/>
                      <a:pt x="7019" y="883"/>
                      <a:pt x="5589" y="292"/>
                    </a:cubicBezTo>
                    <a:cubicBezTo>
                      <a:pt x="5116" y="96"/>
                      <a:pt x="4619" y="0"/>
                      <a:pt x="4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" name="Google Shape;3452;p66"/>
              <p:cNvGrpSpPr/>
              <p:nvPr/>
            </p:nvGrpSpPr>
            <p:grpSpPr>
              <a:xfrm>
                <a:off x="4014123" y="3807874"/>
                <a:ext cx="333804" cy="389573"/>
                <a:chOff x="4015860" y="3807874"/>
                <a:chExt cx="333804" cy="389573"/>
              </a:xfrm>
            </p:grpSpPr>
            <p:sp>
              <p:nvSpPr>
                <p:cNvPr id="110" name="Google Shape;3453;p66"/>
                <p:cNvSpPr/>
                <p:nvPr/>
              </p:nvSpPr>
              <p:spPr>
                <a:xfrm>
                  <a:off x="4162430" y="4016496"/>
                  <a:ext cx="69684" cy="405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4" h="1502" extrusionOk="0">
                      <a:moveTo>
                        <a:pt x="759" y="423"/>
                      </a:moveTo>
                      <a:cubicBezTo>
                        <a:pt x="839" y="423"/>
                        <a:pt x="920" y="452"/>
                        <a:pt x="985" y="518"/>
                      </a:cubicBezTo>
                      <a:cubicBezTo>
                        <a:pt x="1193" y="725"/>
                        <a:pt x="1046" y="1079"/>
                        <a:pt x="754" y="1079"/>
                      </a:cubicBezTo>
                      <a:cubicBezTo>
                        <a:pt x="574" y="1076"/>
                        <a:pt x="427" y="932"/>
                        <a:pt x="427" y="753"/>
                      </a:cubicBezTo>
                      <a:cubicBezTo>
                        <a:pt x="427" y="554"/>
                        <a:pt x="590" y="423"/>
                        <a:pt x="759" y="423"/>
                      </a:cubicBezTo>
                      <a:close/>
                      <a:moveTo>
                        <a:pt x="754" y="0"/>
                      </a:moveTo>
                      <a:cubicBezTo>
                        <a:pt x="718" y="0"/>
                        <a:pt x="681" y="3"/>
                        <a:pt x="644" y="8"/>
                      </a:cubicBezTo>
                      <a:cubicBezTo>
                        <a:pt x="275" y="60"/>
                        <a:pt x="0" y="377"/>
                        <a:pt x="0" y="753"/>
                      </a:cubicBezTo>
                      <a:cubicBezTo>
                        <a:pt x="0" y="1125"/>
                        <a:pt x="275" y="1442"/>
                        <a:pt x="644" y="1494"/>
                      </a:cubicBezTo>
                      <a:cubicBezTo>
                        <a:pt x="681" y="1499"/>
                        <a:pt x="718" y="1502"/>
                        <a:pt x="754" y="1502"/>
                      </a:cubicBezTo>
                      <a:cubicBezTo>
                        <a:pt x="1081" y="1502"/>
                        <a:pt x="1374" y="1287"/>
                        <a:pt x="1470" y="966"/>
                      </a:cubicBezTo>
                      <a:lnTo>
                        <a:pt x="2370" y="966"/>
                      </a:lnTo>
                      <a:cubicBezTo>
                        <a:pt x="2489" y="963"/>
                        <a:pt x="2584" y="868"/>
                        <a:pt x="2584" y="753"/>
                      </a:cubicBezTo>
                      <a:cubicBezTo>
                        <a:pt x="2584" y="634"/>
                        <a:pt x="2489" y="539"/>
                        <a:pt x="2370" y="539"/>
                      </a:cubicBezTo>
                      <a:lnTo>
                        <a:pt x="1470" y="539"/>
                      </a:lnTo>
                      <a:cubicBezTo>
                        <a:pt x="1374" y="215"/>
                        <a:pt x="1081" y="0"/>
                        <a:pt x="75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3454;p66"/>
                <p:cNvSpPr/>
                <p:nvPr/>
              </p:nvSpPr>
              <p:spPr>
                <a:xfrm>
                  <a:off x="4176561" y="3953796"/>
                  <a:ext cx="12378" cy="1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717" extrusionOk="0">
                      <a:moveTo>
                        <a:pt x="230" y="0"/>
                      </a:moveTo>
                      <a:cubicBezTo>
                        <a:pt x="98" y="0"/>
                        <a:pt x="1" y="116"/>
                        <a:pt x="16" y="244"/>
                      </a:cubicBezTo>
                      <a:lnTo>
                        <a:pt x="16" y="503"/>
                      </a:lnTo>
                      <a:cubicBezTo>
                        <a:pt x="16" y="619"/>
                        <a:pt x="114" y="717"/>
                        <a:pt x="230" y="717"/>
                      </a:cubicBezTo>
                      <a:cubicBezTo>
                        <a:pt x="346" y="714"/>
                        <a:pt x="440" y="619"/>
                        <a:pt x="440" y="503"/>
                      </a:cubicBezTo>
                      <a:lnTo>
                        <a:pt x="440" y="244"/>
                      </a:lnTo>
                      <a:cubicBezTo>
                        <a:pt x="458" y="116"/>
                        <a:pt x="358" y="0"/>
                        <a:pt x="23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3455;p66"/>
                <p:cNvSpPr/>
                <p:nvPr/>
              </p:nvSpPr>
              <p:spPr>
                <a:xfrm>
                  <a:off x="4176561" y="4099610"/>
                  <a:ext cx="12378" cy="200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" h="745" extrusionOk="0">
                      <a:moveTo>
                        <a:pt x="230" y="1"/>
                      </a:moveTo>
                      <a:cubicBezTo>
                        <a:pt x="98" y="1"/>
                        <a:pt x="1" y="114"/>
                        <a:pt x="16" y="242"/>
                      </a:cubicBezTo>
                      <a:lnTo>
                        <a:pt x="16" y="501"/>
                      </a:lnTo>
                      <a:cubicBezTo>
                        <a:pt x="1" y="629"/>
                        <a:pt x="98" y="745"/>
                        <a:pt x="230" y="745"/>
                      </a:cubicBezTo>
                      <a:cubicBezTo>
                        <a:pt x="358" y="745"/>
                        <a:pt x="458" y="629"/>
                        <a:pt x="440" y="501"/>
                      </a:cubicBezTo>
                      <a:lnTo>
                        <a:pt x="440" y="242"/>
                      </a:lnTo>
                      <a:cubicBezTo>
                        <a:pt x="458" y="114"/>
                        <a:pt x="358" y="1"/>
                        <a:pt x="2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3456;p66"/>
                <p:cNvSpPr/>
                <p:nvPr/>
              </p:nvSpPr>
              <p:spPr>
                <a:xfrm>
                  <a:off x="4137997" y="3964880"/>
                  <a:ext cx="16639" cy="17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648" extrusionOk="0">
                      <a:moveTo>
                        <a:pt x="244" y="1"/>
                      </a:moveTo>
                      <a:cubicBezTo>
                        <a:pt x="209" y="1"/>
                        <a:pt x="173" y="10"/>
                        <a:pt x="141" y="28"/>
                      </a:cubicBezTo>
                      <a:cubicBezTo>
                        <a:pt x="37" y="86"/>
                        <a:pt x="0" y="214"/>
                        <a:pt x="58" y="318"/>
                      </a:cubicBezTo>
                      <a:lnTo>
                        <a:pt x="190" y="541"/>
                      </a:lnTo>
                      <a:cubicBezTo>
                        <a:pt x="226" y="608"/>
                        <a:pt x="296" y="647"/>
                        <a:pt x="373" y="647"/>
                      </a:cubicBezTo>
                      <a:cubicBezTo>
                        <a:pt x="376" y="648"/>
                        <a:pt x="380" y="648"/>
                        <a:pt x="384" y="648"/>
                      </a:cubicBezTo>
                      <a:cubicBezTo>
                        <a:pt x="417" y="648"/>
                        <a:pt x="449" y="637"/>
                        <a:pt x="479" y="623"/>
                      </a:cubicBezTo>
                      <a:cubicBezTo>
                        <a:pt x="580" y="562"/>
                        <a:pt x="617" y="434"/>
                        <a:pt x="559" y="333"/>
                      </a:cubicBezTo>
                      <a:lnTo>
                        <a:pt x="424" y="108"/>
                      </a:lnTo>
                      <a:cubicBezTo>
                        <a:pt x="387" y="39"/>
                        <a:pt x="317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3457;p66"/>
                <p:cNvSpPr/>
                <p:nvPr/>
              </p:nvSpPr>
              <p:spPr>
                <a:xfrm>
                  <a:off x="4210945" y="4091116"/>
                  <a:ext cx="17124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49" extrusionOk="0">
                      <a:moveTo>
                        <a:pt x="240" y="1"/>
                      </a:moveTo>
                      <a:cubicBezTo>
                        <a:pt x="204" y="1"/>
                        <a:pt x="168" y="10"/>
                        <a:pt x="135" y="29"/>
                      </a:cubicBezTo>
                      <a:cubicBezTo>
                        <a:pt x="34" y="87"/>
                        <a:pt x="1" y="215"/>
                        <a:pt x="59" y="319"/>
                      </a:cubicBezTo>
                      <a:lnTo>
                        <a:pt x="187" y="541"/>
                      </a:lnTo>
                      <a:cubicBezTo>
                        <a:pt x="223" y="609"/>
                        <a:pt x="294" y="648"/>
                        <a:pt x="370" y="648"/>
                      </a:cubicBezTo>
                      <a:cubicBezTo>
                        <a:pt x="371" y="648"/>
                        <a:pt x="373" y="648"/>
                        <a:pt x="374" y="648"/>
                      </a:cubicBezTo>
                      <a:cubicBezTo>
                        <a:pt x="536" y="648"/>
                        <a:pt x="635" y="473"/>
                        <a:pt x="553" y="334"/>
                      </a:cubicBezTo>
                      <a:lnTo>
                        <a:pt x="425" y="108"/>
                      </a:lnTo>
                      <a:cubicBezTo>
                        <a:pt x="384" y="39"/>
                        <a:pt x="313" y="1"/>
                        <a:pt x="2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3458;p66"/>
                <p:cNvSpPr/>
                <p:nvPr/>
              </p:nvSpPr>
              <p:spPr>
                <a:xfrm>
                  <a:off x="4109465" y="3992522"/>
                  <a:ext cx="19767" cy="15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3" h="565" extrusionOk="0">
                      <a:moveTo>
                        <a:pt x="245" y="0"/>
                      </a:moveTo>
                      <a:cubicBezTo>
                        <a:pt x="172" y="0"/>
                        <a:pt x="101" y="38"/>
                        <a:pt x="61" y="107"/>
                      </a:cubicBezTo>
                      <a:cubicBezTo>
                        <a:pt x="0" y="217"/>
                        <a:pt x="46" y="357"/>
                        <a:pt x="162" y="409"/>
                      </a:cubicBezTo>
                      <a:lnTo>
                        <a:pt x="384" y="537"/>
                      </a:lnTo>
                      <a:cubicBezTo>
                        <a:pt x="415" y="556"/>
                        <a:pt x="451" y="565"/>
                        <a:pt x="488" y="565"/>
                      </a:cubicBezTo>
                      <a:cubicBezTo>
                        <a:pt x="564" y="565"/>
                        <a:pt x="634" y="525"/>
                        <a:pt x="674" y="458"/>
                      </a:cubicBezTo>
                      <a:cubicBezTo>
                        <a:pt x="732" y="357"/>
                        <a:pt x="695" y="229"/>
                        <a:pt x="595" y="171"/>
                      </a:cubicBezTo>
                      <a:lnTo>
                        <a:pt x="369" y="40"/>
                      </a:lnTo>
                      <a:cubicBezTo>
                        <a:pt x="331" y="13"/>
                        <a:pt x="288" y="0"/>
                        <a:pt x="2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3459;p66"/>
                <p:cNvSpPr/>
                <p:nvPr/>
              </p:nvSpPr>
              <p:spPr>
                <a:xfrm>
                  <a:off x="4235270" y="4065955"/>
                  <a:ext cx="21439" cy="14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5" h="545" extrusionOk="0">
                      <a:moveTo>
                        <a:pt x="296" y="0"/>
                      </a:moveTo>
                      <a:cubicBezTo>
                        <a:pt x="113" y="0"/>
                        <a:pt x="1" y="253"/>
                        <a:pt x="172" y="386"/>
                      </a:cubicBezTo>
                      <a:lnTo>
                        <a:pt x="398" y="520"/>
                      </a:lnTo>
                      <a:cubicBezTo>
                        <a:pt x="432" y="535"/>
                        <a:pt x="468" y="544"/>
                        <a:pt x="505" y="544"/>
                      </a:cubicBezTo>
                      <a:cubicBezTo>
                        <a:pt x="718" y="541"/>
                        <a:pt x="795" y="261"/>
                        <a:pt x="612" y="148"/>
                      </a:cubicBezTo>
                      <a:lnTo>
                        <a:pt x="386" y="20"/>
                      </a:lnTo>
                      <a:cubicBezTo>
                        <a:pt x="355" y="6"/>
                        <a:pt x="325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3460;p66"/>
                <p:cNvSpPr/>
                <p:nvPr/>
              </p:nvSpPr>
              <p:spPr>
                <a:xfrm>
                  <a:off x="4100647" y="4031005"/>
                  <a:ext cx="18527" cy="1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" h="429" extrusionOk="0">
                      <a:moveTo>
                        <a:pt x="479" y="1"/>
                      </a:moveTo>
                      <a:cubicBezTo>
                        <a:pt x="477" y="1"/>
                        <a:pt x="475" y="1"/>
                        <a:pt x="473" y="1"/>
                      </a:cubicBezTo>
                      <a:lnTo>
                        <a:pt x="214" y="1"/>
                      </a:lnTo>
                      <a:cubicBezTo>
                        <a:pt x="95" y="1"/>
                        <a:pt x="1" y="96"/>
                        <a:pt x="1" y="215"/>
                      </a:cubicBezTo>
                      <a:cubicBezTo>
                        <a:pt x="1" y="330"/>
                        <a:pt x="95" y="425"/>
                        <a:pt x="214" y="428"/>
                      </a:cubicBezTo>
                      <a:lnTo>
                        <a:pt x="473" y="428"/>
                      </a:lnTo>
                      <a:cubicBezTo>
                        <a:pt x="589" y="428"/>
                        <a:pt x="687" y="330"/>
                        <a:pt x="687" y="215"/>
                      </a:cubicBezTo>
                      <a:cubicBezTo>
                        <a:pt x="687" y="97"/>
                        <a:pt x="592" y="1"/>
                        <a:pt x="47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3461;p66"/>
                <p:cNvSpPr/>
                <p:nvPr/>
              </p:nvSpPr>
              <p:spPr>
                <a:xfrm>
                  <a:off x="4246408" y="4031005"/>
                  <a:ext cx="18527" cy="11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" h="429" extrusionOk="0">
                      <a:moveTo>
                        <a:pt x="208" y="1"/>
                      </a:moveTo>
                      <a:cubicBezTo>
                        <a:pt x="92" y="1"/>
                        <a:pt x="0" y="97"/>
                        <a:pt x="0" y="215"/>
                      </a:cubicBezTo>
                      <a:cubicBezTo>
                        <a:pt x="0" y="330"/>
                        <a:pt x="95" y="428"/>
                        <a:pt x="214" y="428"/>
                      </a:cubicBezTo>
                      <a:lnTo>
                        <a:pt x="473" y="428"/>
                      </a:lnTo>
                      <a:cubicBezTo>
                        <a:pt x="592" y="425"/>
                        <a:pt x="687" y="330"/>
                        <a:pt x="687" y="215"/>
                      </a:cubicBezTo>
                      <a:cubicBezTo>
                        <a:pt x="687" y="96"/>
                        <a:pt x="592" y="1"/>
                        <a:pt x="473" y="1"/>
                      </a:cubicBezTo>
                      <a:lnTo>
                        <a:pt x="214" y="1"/>
                      </a:lnTo>
                      <a:cubicBezTo>
                        <a:pt x="212" y="1"/>
                        <a:pt x="210" y="1"/>
                        <a:pt x="20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3462;p66"/>
                <p:cNvSpPr/>
                <p:nvPr/>
              </p:nvSpPr>
              <p:spPr>
                <a:xfrm>
                  <a:off x="4108872" y="4065739"/>
                  <a:ext cx="20360" cy="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553" extrusionOk="0">
                      <a:moveTo>
                        <a:pt x="511" y="0"/>
                      </a:moveTo>
                      <a:cubicBezTo>
                        <a:pt x="476" y="0"/>
                        <a:pt x="440" y="9"/>
                        <a:pt x="406" y="28"/>
                      </a:cubicBezTo>
                      <a:lnTo>
                        <a:pt x="184" y="156"/>
                      </a:lnTo>
                      <a:cubicBezTo>
                        <a:pt x="1" y="265"/>
                        <a:pt x="71" y="546"/>
                        <a:pt x="284" y="552"/>
                      </a:cubicBezTo>
                      <a:cubicBezTo>
                        <a:pt x="288" y="553"/>
                        <a:pt x="292" y="553"/>
                        <a:pt x="296" y="553"/>
                      </a:cubicBezTo>
                      <a:cubicBezTo>
                        <a:pt x="329" y="553"/>
                        <a:pt x="364" y="541"/>
                        <a:pt x="391" y="528"/>
                      </a:cubicBezTo>
                      <a:lnTo>
                        <a:pt x="617" y="394"/>
                      </a:lnTo>
                      <a:cubicBezTo>
                        <a:pt x="717" y="336"/>
                        <a:pt x="754" y="208"/>
                        <a:pt x="696" y="107"/>
                      </a:cubicBezTo>
                      <a:cubicBezTo>
                        <a:pt x="657" y="39"/>
                        <a:pt x="586" y="0"/>
                        <a:pt x="51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3463;p66"/>
                <p:cNvSpPr/>
                <p:nvPr/>
              </p:nvSpPr>
              <p:spPr>
                <a:xfrm>
                  <a:off x="4234866" y="3992845"/>
                  <a:ext cx="20603" cy="14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553" extrusionOk="0">
                      <a:moveTo>
                        <a:pt x="520" y="0"/>
                      </a:moveTo>
                      <a:cubicBezTo>
                        <a:pt x="484" y="0"/>
                        <a:pt x="447" y="9"/>
                        <a:pt x="413" y="28"/>
                      </a:cubicBezTo>
                      <a:lnTo>
                        <a:pt x="187" y="159"/>
                      </a:lnTo>
                      <a:cubicBezTo>
                        <a:pt x="0" y="265"/>
                        <a:pt x="76" y="553"/>
                        <a:pt x="288" y="553"/>
                      </a:cubicBezTo>
                      <a:cubicBezTo>
                        <a:pt x="290" y="553"/>
                        <a:pt x="292" y="553"/>
                        <a:pt x="294" y="553"/>
                      </a:cubicBezTo>
                      <a:cubicBezTo>
                        <a:pt x="331" y="553"/>
                        <a:pt x="370" y="544"/>
                        <a:pt x="401" y="525"/>
                      </a:cubicBezTo>
                      <a:lnTo>
                        <a:pt x="627" y="397"/>
                      </a:lnTo>
                      <a:cubicBezTo>
                        <a:pt x="727" y="339"/>
                        <a:pt x="764" y="208"/>
                        <a:pt x="703" y="108"/>
                      </a:cubicBezTo>
                      <a:cubicBezTo>
                        <a:pt x="664" y="38"/>
                        <a:pt x="594" y="0"/>
                        <a:pt x="5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3464;p66"/>
                <p:cNvSpPr/>
                <p:nvPr/>
              </p:nvSpPr>
              <p:spPr>
                <a:xfrm>
                  <a:off x="4137997" y="4091116"/>
                  <a:ext cx="16639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" h="649" extrusionOk="0">
                      <a:moveTo>
                        <a:pt x="372" y="1"/>
                      </a:moveTo>
                      <a:cubicBezTo>
                        <a:pt x="299" y="1"/>
                        <a:pt x="228" y="39"/>
                        <a:pt x="190" y="108"/>
                      </a:cubicBezTo>
                      <a:lnTo>
                        <a:pt x="58" y="334"/>
                      </a:lnTo>
                      <a:cubicBezTo>
                        <a:pt x="0" y="435"/>
                        <a:pt x="37" y="563"/>
                        <a:pt x="141" y="624"/>
                      </a:cubicBezTo>
                      <a:cubicBezTo>
                        <a:pt x="171" y="639"/>
                        <a:pt x="205" y="648"/>
                        <a:pt x="241" y="648"/>
                      </a:cubicBezTo>
                      <a:cubicBezTo>
                        <a:pt x="318" y="648"/>
                        <a:pt x="388" y="609"/>
                        <a:pt x="424" y="541"/>
                      </a:cubicBezTo>
                      <a:lnTo>
                        <a:pt x="559" y="316"/>
                      </a:lnTo>
                      <a:cubicBezTo>
                        <a:pt x="617" y="215"/>
                        <a:pt x="580" y="87"/>
                        <a:pt x="479" y="29"/>
                      </a:cubicBezTo>
                      <a:cubicBezTo>
                        <a:pt x="445" y="10"/>
                        <a:pt x="408" y="1"/>
                        <a:pt x="37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3465;p66"/>
                <p:cNvSpPr/>
                <p:nvPr/>
              </p:nvSpPr>
              <p:spPr>
                <a:xfrm>
                  <a:off x="4210945" y="3964853"/>
                  <a:ext cx="16558" cy="175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4" h="649" extrusionOk="0">
                      <a:moveTo>
                        <a:pt x="372" y="0"/>
                      </a:moveTo>
                      <a:cubicBezTo>
                        <a:pt x="298" y="0"/>
                        <a:pt x="226" y="38"/>
                        <a:pt x="187" y="109"/>
                      </a:cubicBezTo>
                      <a:lnTo>
                        <a:pt x="59" y="331"/>
                      </a:lnTo>
                      <a:cubicBezTo>
                        <a:pt x="1" y="435"/>
                        <a:pt x="34" y="563"/>
                        <a:pt x="135" y="624"/>
                      </a:cubicBezTo>
                      <a:cubicBezTo>
                        <a:pt x="166" y="639"/>
                        <a:pt x="202" y="648"/>
                        <a:pt x="242" y="648"/>
                      </a:cubicBezTo>
                      <a:cubicBezTo>
                        <a:pt x="315" y="648"/>
                        <a:pt x="385" y="609"/>
                        <a:pt x="425" y="542"/>
                      </a:cubicBezTo>
                      <a:lnTo>
                        <a:pt x="553" y="316"/>
                      </a:lnTo>
                      <a:cubicBezTo>
                        <a:pt x="614" y="215"/>
                        <a:pt x="577" y="87"/>
                        <a:pt x="477" y="26"/>
                      </a:cubicBezTo>
                      <a:cubicBezTo>
                        <a:pt x="443" y="9"/>
                        <a:pt x="408" y="0"/>
                        <a:pt x="3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3466;p66"/>
                <p:cNvSpPr/>
                <p:nvPr/>
              </p:nvSpPr>
              <p:spPr>
                <a:xfrm>
                  <a:off x="4015860" y="3807874"/>
                  <a:ext cx="333804" cy="389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78" h="14446" extrusionOk="0">
                      <a:moveTo>
                        <a:pt x="7659" y="1675"/>
                      </a:moveTo>
                      <a:lnTo>
                        <a:pt x="7659" y="3724"/>
                      </a:lnTo>
                      <a:lnTo>
                        <a:pt x="4719" y="3724"/>
                      </a:lnTo>
                      <a:lnTo>
                        <a:pt x="4719" y="1675"/>
                      </a:lnTo>
                      <a:close/>
                      <a:moveTo>
                        <a:pt x="11761" y="13250"/>
                      </a:moveTo>
                      <a:cubicBezTo>
                        <a:pt x="11868" y="13250"/>
                        <a:pt x="11953" y="13335"/>
                        <a:pt x="11953" y="13445"/>
                      </a:cubicBezTo>
                      <a:lnTo>
                        <a:pt x="11953" y="14018"/>
                      </a:lnTo>
                      <a:lnTo>
                        <a:pt x="424" y="14018"/>
                      </a:lnTo>
                      <a:lnTo>
                        <a:pt x="424" y="13445"/>
                      </a:lnTo>
                      <a:cubicBezTo>
                        <a:pt x="424" y="13335"/>
                        <a:pt x="513" y="13250"/>
                        <a:pt x="619" y="13250"/>
                      </a:cubicBezTo>
                      <a:close/>
                      <a:moveTo>
                        <a:pt x="1620" y="0"/>
                      </a:moveTo>
                      <a:cubicBezTo>
                        <a:pt x="1528" y="0"/>
                        <a:pt x="1449" y="55"/>
                        <a:pt x="1421" y="141"/>
                      </a:cubicBezTo>
                      <a:cubicBezTo>
                        <a:pt x="1400" y="186"/>
                        <a:pt x="1272" y="607"/>
                        <a:pt x="1699" y="1168"/>
                      </a:cubicBezTo>
                      <a:cubicBezTo>
                        <a:pt x="1952" y="1489"/>
                        <a:pt x="2343" y="1675"/>
                        <a:pt x="2754" y="1675"/>
                      </a:cubicBezTo>
                      <a:lnTo>
                        <a:pt x="4295" y="1675"/>
                      </a:lnTo>
                      <a:lnTo>
                        <a:pt x="4295" y="3724"/>
                      </a:lnTo>
                      <a:lnTo>
                        <a:pt x="2797" y="3724"/>
                      </a:lnTo>
                      <a:cubicBezTo>
                        <a:pt x="2795" y="3724"/>
                        <a:pt x="2793" y="3724"/>
                        <a:pt x="2791" y="3724"/>
                      </a:cubicBezTo>
                      <a:cubicBezTo>
                        <a:pt x="2312" y="3724"/>
                        <a:pt x="1903" y="4077"/>
                        <a:pt x="1836" y="4554"/>
                      </a:cubicBezTo>
                      <a:lnTo>
                        <a:pt x="949" y="10419"/>
                      </a:lnTo>
                      <a:cubicBezTo>
                        <a:pt x="933" y="10535"/>
                        <a:pt x="1013" y="10642"/>
                        <a:pt x="1126" y="10660"/>
                      </a:cubicBezTo>
                      <a:cubicBezTo>
                        <a:pt x="1136" y="10662"/>
                        <a:pt x="1147" y="10663"/>
                        <a:pt x="1158" y="10663"/>
                      </a:cubicBezTo>
                      <a:cubicBezTo>
                        <a:pt x="1261" y="10663"/>
                        <a:pt x="1353" y="10585"/>
                        <a:pt x="1367" y="10480"/>
                      </a:cubicBezTo>
                      <a:lnTo>
                        <a:pt x="2251" y="4618"/>
                      </a:lnTo>
                      <a:cubicBezTo>
                        <a:pt x="2291" y="4347"/>
                        <a:pt x="2522" y="4148"/>
                        <a:pt x="2797" y="4148"/>
                      </a:cubicBezTo>
                      <a:lnTo>
                        <a:pt x="9580" y="4148"/>
                      </a:lnTo>
                      <a:cubicBezTo>
                        <a:pt x="9852" y="4148"/>
                        <a:pt x="10084" y="4347"/>
                        <a:pt x="10123" y="4618"/>
                      </a:cubicBezTo>
                      <a:lnTo>
                        <a:pt x="11365" y="12826"/>
                      </a:lnTo>
                      <a:lnTo>
                        <a:pt x="1016" y="12826"/>
                      </a:lnTo>
                      <a:lnTo>
                        <a:pt x="1223" y="11456"/>
                      </a:lnTo>
                      <a:cubicBezTo>
                        <a:pt x="1254" y="11334"/>
                        <a:pt x="1174" y="11209"/>
                        <a:pt x="1049" y="11191"/>
                      </a:cubicBezTo>
                      <a:cubicBezTo>
                        <a:pt x="1037" y="11189"/>
                        <a:pt x="1025" y="11188"/>
                        <a:pt x="1013" y="11188"/>
                      </a:cubicBezTo>
                      <a:cubicBezTo>
                        <a:pt x="901" y="11188"/>
                        <a:pt x="808" y="11276"/>
                        <a:pt x="802" y="11392"/>
                      </a:cubicBezTo>
                      <a:lnTo>
                        <a:pt x="586" y="12826"/>
                      </a:lnTo>
                      <a:cubicBezTo>
                        <a:pt x="256" y="12844"/>
                        <a:pt x="0" y="13115"/>
                        <a:pt x="3" y="13445"/>
                      </a:cubicBezTo>
                      <a:lnTo>
                        <a:pt x="3" y="14232"/>
                      </a:lnTo>
                      <a:cubicBezTo>
                        <a:pt x="0" y="14348"/>
                        <a:pt x="95" y="14445"/>
                        <a:pt x="211" y="14445"/>
                      </a:cubicBezTo>
                      <a:lnTo>
                        <a:pt x="12164" y="14445"/>
                      </a:lnTo>
                      <a:cubicBezTo>
                        <a:pt x="12283" y="14445"/>
                        <a:pt x="12377" y="14351"/>
                        <a:pt x="12377" y="14232"/>
                      </a:cubicBezTo>
                      <a:lnTo>
                        <a:pt x="12377" y="13445"/>
                      </a:lnTo>
                      <a:cubicBezTo>
                        <a:pt x="12377" y="13112"/>
                        <a:pt x="12118" y="12841"/>
                        <a:pt x="11792" y="12826"/>
                      </a:cubicBezTo>
                      <a:lnTo>
                        <a:pt x="10544" y="4554"/>
                      </a:lnTo>
                      <a:cubicBezTo>
                        <a:pt x="10474" y="4077"/>
                        <a:pt x="10066" y="3724"/>
                        <a:pt x="9586" y="3724"/>
                      </a:cubicBezTo>
                      <a:cubicBezTo>
                        <a:pt x="9584" y="3724"/>
                        <a:pt x="9582" y="3724"/>
                        <a:pt x="9580" y="3724"/>
                      </a:cubicBezTo>
                      <a:lnTo>
                        <a:pt x="8080" y="3724"/>
                      </a:lnTo>
                      <a:lnTo>
                        <a:pt x="8080" y="1675"/>
                      </a:lnTo>
                      <a:lnTo>
                        <a:pt x="9626" y="1675"/>
                      </a:lnTo>
                      <a:cubicBezTo>
                        <a:pt x="10035" y="1675"/>
                        <a:pt x="10422" y="1489"/>
                        <a:pt x="10678" y="1168"/>
                      </a:cubicBezTo>
                      <a:cubicBezTo>
                        <a:pt x="11108" y="607"/>
                        <a:pt x="10974" y="186"/>
                        <a:pt x="10959" y="141"/>
                      </a:cubicBezTo>
                      <a:cubicBezTo>
                        <a:pt x="10928" y="58"/>
                        <a:pt x="10849" y="0"/>
                        <a:pt x="10761" y="0"/>
                      </a:cubicBezTo>
                      <a:lnTo>
                        <a:pt x="8879" y="0"/>
                      </a:lnTo>
                      <a:cubicBezTo>
                        <a:pt x="8632" y="34"/>
                        <a:pt x="8632" y="391"/>
                        <a:pt x="8879" y="424"/>
                      </a:cubicBezTo>
                      <a:lnTo>
                        <a:pt x="10562" y="424"/>
                      </a:lnTo>
                      <a:cubicBezTo>
                        <a:pt x="10550" y="534"/>
                        <a:pt x="10501" y="702"/>
                        <a:pt x="10340" y="906"/>
                      </a:cubicBezTo>
                      <a:cubicBezTo>
                        <a:pt x="10169" y="1126"/>
                        <a:pt x="9904" y="1251"/>
                        <a:pt x="9623" y="1251"/>
                      </a:cubicBezTo>
                      <a:lnTo>
                        <a:pt x="2754" y="1251"/>
                      </a:lnTo>
                      <a:cubicBezTo>
                        <a:pt x="2751" y="1251"/>
                        <a:pt x="2748" y="1251"/>
                        <a:pt x="2744" y="1251"/>
                      </a:cubicBezTo>
                      <a:cubicBezTo>
                        <a:pt x="2468" y="1251"/>
                        <a:pt x="2209" y="1123"/>
                        <a:pt x="2038" y="906"/>
                      </a:cubicBezTo>
                      <a:cubicBezTo>
                        <a:pt x="1879" y="702"/>
                        <a:pt x="1827" y="534"/>
                        <a:pt x="1812" y="424"/>
                      </a:cubicBezTo>
                      <a:lnTo>
                        <a:pt x="7918" y="424"/>
                      </a:lnTo>
                      <a:cubicBezTo>
                        <a:pt x="8162" y="391"/>
                        <a:pt x="8162" y="34"/>
                        <a:pt x="791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7" name="CasellaDiTesto 6"/>
          <p:cNvSpPr txBox="1"/>
          <p:nvPr/>
        </p:nvSpPr>
        <p:spPr>
          <a:xfrm>
            <a:off x="776726" y="2225636"/>
            <a:ext cx="48007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/>
              <a:t>Se </a:t>
            </a:r>
            <a:r>
              <a:rPr lang="it-IT" sz="1800" dirty="0"/>
              <a:t>portassimo </a:t>
            </a:r>
            <a:r>
              <a:rPr lang="it-IT" sz="1800" dirty="0" smtClean="0"/>
              <a:t>questo sasso sulla </a:t>
            </a:r>
            <a:r>
              <a:rPr lang="it-IT" sz="1800" dirty="0"/>
              <a:t>Luna, il suo peso sarebbe molto meno a causa della forza di gravità più debole: 1/6 </a:t>
            </a:r>
            <a:r>
              <a:rPr lang="it-IT" sz="1800" dirty="0" smtClean="0"/>
              <a:t>della forza di gravità della Terra.</a:t>
            </a:r>
            <a:endParaRPr lang="it-IT" sz="1800" dirty="0"/>
          </a:p>
          <a:p>
            <a:r>
              <a:rPr lang="it-IT" sz="1800" dirty="0"/>
              <a:t>Su Giove </a:t>
            </a:r>
            <a:r>
              <a:rPr lang="it-IT" sz="1800" dirty="0" smtClean="0"/>
              <a:t>invece peserebbe 2,5 volte di più.</a:t>
            </a:r>
            <a:endParaRPr lang="it-IT" sz="18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7663" y="3771943"/>
            <a:ext cx="4993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Tuttavia la quantità di materia del sasso, cioè la sua massa, resterebbe la stessa!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71693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19544" y="412067"/>
            <a:ext cx="78832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A livello </a:t>
            </a:r>
            <a:r>
              <a:rPr lang="it-IT" sz="2000" b="1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macroscopico</a:t>
            </a:r>
            <a:r>
              <a:rPr lang="it-IT" sz="2000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, cioè visibile a occhio nudo, </a:t>
            </a:r>
            <a:r>
              <a:rPr lang="it-IT" sz="2000" b="1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la </a:t>
            </a:r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materia si presenza in tanti modi </a:t>
            </a:r>
            <a:r>
              <a:rPr lang="it-IT" sz="2000" b="1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diversi…</a:t>
            </a:r>
            <a:endParaRPr lang="it-IT" sz="2000" dirty="0"/>
          </a:p>
        </p:txBody>
      </p:sp>
      <p:pic>
        <p:nvPicPr>
          <p:cNvPr id="2050" name="Picture 2" descr="Acqua Mine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3" y="1267691"/>
            <a:ext cx="2988924" cy="25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rvista a Ghilli Antitchità Ghilli Antichità Mi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91" y="1537854"/>
            <a:ext cx="2320348" cy="17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61" y="2736999"/>
            <a:ext cx="2812459" cy="2109345"/>
          </a:xfrm>
          <a:prstGeom prst="rect">
            <a:avLst/>
          </a:prstGeom>
        </p:spPr>
      </p:pic>
      <p:pic>
        <p:nvPicPr>
          <p:cNvPr id="2054" name="Picture 6" descr="Pistola a vapore multiuso | Vaporì Jet | Ariete 4137 | Arie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0" y="1537854"/>
            <a:ext cx="2445327" cy="24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9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26470" y="295369"/>
            <a:ext cx="78832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Però </a:t>
            </a:r>
            <a:r>
              <a:rPr lang="it-IT" sz="2000" b="1" dirty="0" smtClean="0">
                <a:latin typeface="Calibri Light" panose="020F0302020204030204" pitchFamily="34" charset="0"/>
                <a:ea typeface="Calibri" panose="020F0502020204030204" pitchFamily="34" charset="0"/>
              </a:rPr>
              <a:t>la </a:t>
            </a:r>
            <a:r>
              <a:rPr lang="it-IT" sz="2000" b="1" dirty="0">
                <a:latin typeface="Calibri Light" panose="020F0302020204030204" pitchFamily="34" charset="0"/>
                <a:ea typeface="Calibri" panose="020F0502020204030204" pitchFamily="34" charset="0"/>
              </a:rPr>
              <a:t>materia, in qualunque forma si presenti, ha proprietà misurabili: ad esempio il volume (lo spazio che occupa), il peso (la massa sulla Terra), la temperatura (la misura del suo calore).</a:t>
            </a:r>
            <a:endParaRPr lang="it-IT" sz="2000" dirty="0"/>
          </a:p>
        </p:txBody>
      </p:sp>
      <p:pic>
        <p:nvPicPr>
          <p:cNvPr id="2050" name="Picture 2" descr="Acqua Miner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03" y="1267691"/>
            <a:ext cx="2988924" cy="25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tervista a Ghilli Antitchità Ghilli Antichità Mi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591" y="1537854"/>
            <a:ext cx="2320348" cy="176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5361" y="2736999"/>
            <a:ext cx="2812459" cy="2109345"/>
          </a:xfrm>
          <a:prstGeom prst="rect">
            <a:avLst/>
          </a:prstGeom>
        </p:spPr>
      </p:pic>
      <p:pic>
        <p:nvPicPr>
          <p:cNvPr id="2054" name="Picture 6" descr="Pistola a vapore multiuso | Vaporì Jet | Ariete 4137 | Arie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380" y="1537854"/>
            <a:ext cx="2445327" cy="24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3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60825" y="454563"/>
            <a:ext cx="7883520" cy="1117928"/>
          </a:xfrm>
        </p:spPr>
        <p:txBody>
          <a:bodyPr/>
          <a:lstStyle/>
          <a:p>
            <a:r>
              <a:rPr lang="it-IT" sz="2400" dirty="0" smtClean="0"/>
              <a:t>Con quale strumento posso misurare la massa peso di questi due oggetti?</a:t>
            </a:r>
            <a:endParaRPr lang="it-IT" sz="2400" dirty="0"/>
          </a:p>
        </p:txBody>
      </p:sp>
      <p:grpSp>
        <p:nvGrpSpPr>
          <p:cNvPr id="5" name="Google Shape;3438;p66"/>
          <p:cNvGrpSpPr/>
          <p:nvPr/>
        </p:nvGrpSpPr>
        <p:grpSpPr>
          <a:xfrm>
            <a:off x="3912961" y="2840122"/>
            <a:ext cx="1393330" cy="1626118"/>
            <a:chOff x="4014123" y="3807874"/>
            <a:chExt cx="333804" cy="389573"/>
          </a:xfrm>
        </p:grpSpPr>
        <p:sp>
          <p:nvSpPr>
            <p:cNvPr id="6" name="Google Shape;3439;p66"/>
            <p:cNvSpPr/>
            <p:nvPr/>
          </p:nvSpPr>
          <p:spPr>
            <a:xfrm>
              <a:off x="4056231" y="3813618"/>
              <a:ext cx="253036" cy="33763"/>
            </a:xfrm>
            <a:custGeom>
              <a:avLst/>
              <a:gdLst/>
              <a:ahLst/>
              <a:cxnLst/>
              <a:rect l="l" t="t" r="r" b="b"/>
              <a:pathLst>
                <a:path w="9383" h="1252" extrusionOk="0">
                  <a:moveTo>
                    <a:pt x="123" y="1"/>
                  </a:moveTo>
                  <a:cubicBezTo>
                    <a:pt x="123" y="1"/>
                    <a:pt x="1" y="339"/>
                    <a:pt x="370" y="824"/>
                  </a:cubicBezTo>
                  <a:cubicBezTo>
                    <a:pt x="581" y="1093"/>
                    <a:pt x="903" y="1251"/>
                    <a:pt x="1247" y="1251"/>
                  </a:cubicBezTo>
                  <a:cubicBezTo>
                    <a:pt x="1251" y="1251"/>
                    <a:pt x="1254" y="1251"/>
                    <a:pt x="1257" y="1251"/>
                  </a:cubicBezTo>
                  <a:lnTo>
                    <a:pt x="8129" y="1251"/>
                  </a:lnTo>
                  <a:cubicBezTo>
                    <a:pt x="8132" y="1251"/>
                    <a:pt x="8136" y="1251"/>
                    <a:pt x="8139" y="1251"/>
                  </a:cubicBezTo>
                  <a:cubicBezTo>
                    <a:pt x="8480" y="1251"/>
                    <a:pt x="8802" y="1093"/>
                    <a:pt x="9014" y="824"/>
                  </a:cubicBezTo>
                  <a:cubicBezTo>
                    <a:pt x="9383" y="339"/>
                    <a:pt x="9264" y="1"/>
                    <a:pt x="9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440;p66"/>
            <p:cNvSpPr/>
            <p:nvPr/>
          </p:nvSpPr>
          <p:spPr>
            <a:xfrm>
              <a:off x="4258166" y="3813618"/>
              <a:ext cx="51103" cy="33763"/>
            </a:xfrm>
            <a:custGeom>
              <a:avLst/>
              <a:gdLst/>
              <a:ahLst/>
              <a:cxnLst/>
              <a:rect l="l" t="t" r="r" b="b"/>
              <a:pathLst>
                <a:path w="1895" h="1252" extrusionOk="0">
                  <a:moveTo>
                    <a:pt x="1" y="1251"/>
                  </a:moveTo>
                  <a:cubicBezTo>
                    <a:pt x="4" y="1251"/>
                    <a:pt x="7" y="1251"/>
                    <a:pt x="10" y="1251"/>
                  </a:cubicBezTo>
                  <a:cubicBezTo>
                    <a:pt x="14" y="1251"/>
                    <a:pt x="17" y="1251"/>
                    <a:pt x="20" y="1251"/>
                  </a:cubicBezTo>
                  <a:close/>
                  <a:moveTo>
                    <a:pt x="1135" y="1"/>
                  </a:moveTo>
                  <a:cubicBezTo>
                    <a:pt x="1135" y="1"/>
                    <a:pt x="1254" y="339"/>
                    <a:pt x="885" y="824"/>
                  </a:cubicBezTo>
                  <a:cubicBezTo>
                    <a:pt x="676" y="1091"/>
                    <a:pt x="357" y="1248"/>
                    <a:pt x="20" y="1251"/>
                  </a:cubicBezTo>
                  <a:lnTo>
                    <a:pt x="641" y="1251"/>
                  </a:lnTo>
                  <a:cubicBezTo>
                    <a:pt x="644" y="1251"/>
                    <a:pt x="648" y="1251"/>
                    <a:pt x="651" y="1251"/>
                  </a:cubicBezTo>
                  <a:cubicBezTo>
                    <a:pt x="992" y="1251"/>
                    <a:pt x="1314" y="1093"/>
                    <a:pt x="1526" y="824"/>
                  </a:cubicBezTo>
                  <a:cubicBezTo>
                    <a:pt x="1895" y="339"/>
                    <a:pt x="1776" y="1"/>
                    <a:pt x="1776" y="1"/>
                  </a:cubicBez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441;p66"/>
            <p:cNvSpPr/>
            <p:nvPr/>
          </p:nvSpPr>
          <p:spPr>
            <a:xfrm>
              <a:off x="4137431" y="3847354"/>
              <a:ext cx="90746" cy="66637"/>
            </a:xfrm>
            <a:custGeom>
              <a:avLst/>
              <a:gdLst/>
              <a:ahLst/>
              <a:cxnLst/>
              <a:rect l="l" t="t" r="r" b="b"/>
              <a:pathLst>
                <a:path w="3365" h="2471" extrusionOk="0">
                  <a:moveTo>
                    <a:pt x="0" y="0"/>
                  </a:moveTo>
                  <a:lnTo>
                    <a:pt x="0" y="2471"/>
                  </a:lnTo>
                  <a:lnTo>
                    <a:pt x="3364" y="2471"/>
                  </a:lnTo>
                  <a:lnTo>
                    <a:pt x="33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442;p66"/>
            <p:cNvSpPr/>
            <p:nvPr/>
          </p:nvSpPr>
          <p:spPr>
            <a:xfrm>
              <a:off x="4213345" y="3847354"/>
              <a:ext cx="14832" cy="66637"/>
            </a:xfrm>
            <a:custGeom>
              <a:avLst/>
              <a:gdLst/>
              <a:ahLst/>
              <a:cxnLst/>
              <a:rect l="l" t="t" r="r" b="b"/>
              <a:pathLst>
                <a:path w="550" h="2471" extrusionOk="0">
                  <a:moveTo>
                    <a:pt x="0" y="0"/>
                  </a:moveTo>
                  <a:lnTo>
                    <a:pt x="0" y="2471"/>
                  </a:lnTo>
                  <a:lnTo>
                    <a:pt x="549" y="2471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443;p66"/>
            <p:cNvSpPr/>
            <p:nvPr/>
          </p:nvSpPr>
          <p:spPr>
            <a:xfrm>
              <a:off x="4021523" y="4159506"/>
              <a:ext cx="322450" cy="32172"/>
            </a:xfrm>
            <a:custGeom>
              <a:avLst/>
              <a:gdLst/>
              <a:ahLst/>
              <a:cxnLst/>
              <a:rect l="l" t="t" r="r" b="b"/>
              <a:pathLst>
                <a:path w="11957" h="1193" extrusionOk="0">
                  <a:moveTo>
                    <a:pt x="404" y="0"/>
                  </a:moveTo>
                  <a:cubicBezTo>
                    <a:pt x="181" y="0"/>
                    <a:pt x="1" y="182"/>
                    <a:pt x="1" y="406"/>
                  </a:cubicBezTo>
                  <a:lnTo>
                    <a:pt x="1" y="1193"/>
                  </a:lnTo>
                  <a:lnTo>
                    <a:pt x="11954" y="1193"/>
                  </a:lnTo>
                  <a:lnTo>
                    <a:pt x="11954" y="406"/>
                  </a:lnTo>
                  <a:cubicBezTo>
                    <a:pt x="11957" y="182"/>
                    <a:pt x="11777" y="0"/>
                    <a:pt x="11554" y="0"/>
                  </a:cubicBezTo>
                  <a:cubicBezTo>
                    <a:pt x="11552" y="0"/>
                    <a:pt x="11550" y="0"/>
                    <a:pt x="11548" y="0"/>
                  </a:cubicBezTo>
                  <a:lnTo>
                    <a:pt x="409" y="0"/>
                  </a:lnTo>
                  <a:cubicBezTo>
                    <a:pt x="407" y="0"/>
                    <a:pt x="406" y="0"/>
                    <a:pt x="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444;p66"/>
            <p:cNvSpPr/>
            <p:nvPr/>
          </p:nvSpPr>
          <p:spPr>
            <a:xfrm>
              <a:off x="4318034" y="4159506"/>
              <a:ext cx="25943" cy="32172"/>
            </a:xfrm>
            <a:custGeom>
              <a:avLst/>
              <a:gdLst/>
              <a:ahLst/>
              <a:cxnLst/>
              <a:rect l="l" t="t" r="r" b="b"/>
              <a:pathLst>
                <a:path w="962" h="1193" extrusionOk="0">
                  <a:moveTo>
                    <a:pt x="562" y="0"/>
                  </a:moveTo>
                  <a:cubicBezTo>
                    <a:pt x="560" y="0"/>
                    <a:pt x="558" y="0"/>
                    <a:pt x="556" y="0"/>
                  </a:cubicBezTo>
                  <a:lnTo>
                    <a:pt x="1" y="0"/>
                  </a:lnTo>
                  <a:cubicBezTo>
                    <a:pt x="224" y="0"/>
                    <a:pt x="407" y="180"/>
                    <a:pt x="407" y="406"/>
                  </a:cubicBezTo>
                  <a:lnTo>
                    <a:pt x="407" y="1193"/>
                  </a:lnTo>
                  <a:lnTo>
                    <a:pt x="959" y="1193"/>
                  </a:lnTo>
                  <a:lnTo>
                    <a:pt x="959" y="406"/>
                  </a:lnTo>
                  <a:cubicBezTo>
                    <a:pt x="962" y="182"/>
                    <a:pt x="782" y="0"/>
                    <a:pt x="562" y="0"/>
                  </a:cubicBez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445;p66"/>
            <p:cNvSpPr/>
            <p:nvPr/>
          </p:nvSpPr>
          <p:spPr>
            <a:xfrm>
              <a:off x="4036571" y="3913965"/>
              <a:ext cx="292436" cy="245566"/>
            </a:xfrm>
            <a:custGeom>
              <a:avLst/>
              <a:gdLst/>
              <a:ahLst/>
              <a:cxnLst/>
              <a:rect l="l" t="t" r="r" b="b"/>
              <a:pathLst>
                <a:path w="10844" h="9106" extrusionOk="0">
                  <a:moveTo>
                    <a:pt x="2029" y="1"/>
                  </a:moveTo>
                  <a:cubicBezTo>
                    <a:pt x="1651" y="1"/>
                    <a:pt x="1331" y="275"/>
                    <a:pt x="1273" y="650"/>
                  </a:cubicBezTo>
                  <a:lnTo>
                    <a:pt x="1" y="9105"/>
                  </a:lnTo>
                  <a:lnTo>
                    <a:pt x="10844" y="9105"/>
                  </a:lnTo>
                  <a:lnTo>
                    <a:pt x="9566" y="650"/>
                  </a:lnTo>
                  <a:cubicBezTo>
                    <a:pt x="9508" y="275"/>
                    <a:pt x="9187" y="1"/>
                    <a:pt x="8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446;p66"/>
            <p:cNvSpPr/>
            <p:nvPr/>
          </p:nvSpPr>
          <p:spPr>
            <a:xfrm>
              <a:off x="4259649" y="3913965"/>
              <a:ext cx="69360" cy="245566"/>
            </a:xfrm>
            <a:custGeom>
              <a:avLst/>
              <a:gdLst/>
              <a:ahLst/>
              <a:cxnLst/>
              <a:rect l="l" t="t" r="r" b="b"/>
              <a:pathLst>
                <a:path w="2572" h="9106" extrusionOk="0">
                  <a:moveTo>
                    <a:pt x="0" y="1"/>
                  </a:moveTo>
                  <a:cubicBezTo>
                    <a:pt x="379" y="1"/>
                    <a:pt x="699" y="275"/>
                    <a:pt x="757" y="650"/>
                  </a:cubicBezTo>
                  <a:lnTo>
                    <a:pt x="2035" y="9105"/>
                  </a:lnTo>
                  <a:lnTo>
                    <a:pt x="2572" y="9105"/>
                  </a:lnTo>
                  <a:lnTo>
                    <a:pt x="1294" y="650"/>
                  </a:lnTo>
                  <a:cubicBezTo>
                    <a:pt x="1236" y="275"/>
                    <a:pt x="915" y="1"/>
                    <a:pt x="537" y="1"/>
                  </a:cubicBez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47;p66"/>
            <p:cNvSpPr/>
            <p:nvPr/>
          </p:nvSpPr>
          <p:spPr>
            <a:xfrm>
              <a:off x="4085437" y="3939395"/>
              <a:ext cx="194705" cy="194705"/>
            </a:xfrm>
            <a:custGeom>
              <a:avLst/>
              <a:gdLst/>
              <a:ahLst/>
              <a:cxnLst/>
              <a:rect l="l" t="t" r="r" b="b"/>
              <a:pathLst>
                <a:path w="7220" h="7220" extrusionOk="0">
                  <a:moveTo>
                    <a:pt x="3609" y="0"/>
                  </a:moveTo>
                  <a:cubicBezTo>
                    <a:pt x="1614" y="0"/>
                    <a:pt x="0" y="1617"/>
                    <a:pt x="0" y="3612"/>
                  </a:cubicBezTo>
                  <a:cubicBezTo>
                    <a:pt x="0" y="5603"/>
                    <a:pt x="1614" y="7220"/>
                    <a:pt x="3609" y="7220"/>
                  </a:cubicBezTo>
                  <a:cubicBezTo>
                    <a:pt x="5603" y="7220"/>
                    <a:pt x="7220" y="5603"/>
                    <a:pt x="7220" y="3612"/>
                  </a:cubicBezTo>
                  <a:cubicBezTo>
                    <a:pt x="7220" y="1617"/>
                    <a:pt x="5603" y="0"/>
                    <a:pt x="36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48;p66"/>
            <p:cNvSpPr/>
            <p:nvPr/>
          </p:nvSpPr>
          <p:spPr>
            <a:xfrm>
              <a:off x="4127884" y="3948942"/>
              <a:ext cx="152339" cy="185186"/>
            </a:xfrm>
            <a:custGeom>
              <a:avLst/>
              <a:gdLst/>
              <a:ahLst/>
              <a:cxnLst/>
              <a:rect l="l" t="t" r="r" b="b"/>
              <a:pathLst>
                <a:path w="5649" h="6867" extrusionOk="0">
                  <a:moveTo>
                    <a:pt x="3596" y="0"/>
                  </a:moveTo>
                  <a:lnTo>
                    <a:pt x="3596" y="0"/>
                  </a:lnTo>
                  <a:cubicBezTo>
                    <a:pt x="4905" y="891"/>
                    <a:pt x="5481" y="2535"/>
                    <a:pt x="5015" y="4047"/>
                  </a:cubicBezTo>
                  <a:cubicBezTo>
                    <a:pt x="4548" y="5563"/>
                    <a:pt x="3148" y="6597"/>
                    <a:pt x="1562" y="6597"/>
                  </a:cubicBezTo>
                  <a:cubicBezTo>
                    <a:pt x="1022" y="6597"/>
                    <a:pt x="488" y="6475"/>
                    <a:pt x="0" y="6240"/>
                  </a:cubicBezTo>
                  <a:lnTo>
                    <a:pt x="0" y="6240"/>
                  </a:lnTo>
                  <a:cubicBezTo>
                    <a:pt x="611" y="6656"/>
                    <a:pt x="1321" y="6867"/>
                    <a:pt x="2033" y="6867"/>
                  </a:cubicBezTo>
                  <a:cubicBezTo>
                    <a:pt x="2611" y="6867"/>
                    <a:pt x="3191" y="6728"/>
                    <a:pt x="3721" y="6448"/>
                  </a:cubicBezTo>
                  <a:cubicBezTo>
                    <a:pt x="4905" y="5823"/>
                    <a:pt x="5646" y="4593"/>
                    <a:pt x="5646" y="3258"/>
                  </a:cubicBezTo>
                  <a:cubicBezTo>
                    <a:pt x="5649" y="1867"/>
                    <a:pt x="4850" y="598"/>
                    <a:pt x="3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49;p66"/>
            <p:cNvSpPr/>
            <p:nvPr/>
          </p:nvSpPr>
          <p:spPr>
            <a:xfrm>
              <a:off x="4166206" y="4021215"/>
              <a:ext cx="31282" cy="29017"/>
            </a:xfrm>
            <a:custGeom>
              <a:avLst/>
              <a:gdLst/>
              <a:ahLst/>
              <a:cxnLst/>
              <a:rect l="l" t="t" r="r" b="b"/>
              <a:pathLst>
                <a:path w="1160" h="1076" extrusionOk="0">
                  <a:moveTo>
                    <a:pt x="581" y="1"/>
                  </a:moveTo>
                  <a:cubicBezTo>
                    <a:pt x="322" y="1"/>
                    <a:pt x="93" y="188"/>
                    <a:pt x="49" y="452"/>
                  </a:cubicBezTo>
                  <a:cubicBezTo>
                    <a:pt x="1" y="745"/>
                    <a:pt x="202" y="1023"/>
                    <a:pt x="495" y="1069"/>
                  </a:cubicBezTo>
                  <a:cubicBezTo>
                    <a:pt x="524" y="1073"/>
                    <a:pt x="554" y="1076"/>
                    <a:pt x="582" y="1076"/>
                  </a:cubicBezTo>
                  <a:cubicBezTo>
                    <a:pt x="841" y="1076"/>
                    <a:pt x="1067" y="887"/>
                    <a:pt x="1111" y="623"/>
                  </a:cubicBezTo>
                  <a:cubicBezTo>
                    <a:pt x="1160" y="330"/>
                    <a:pt x="958" y="56"/>
                    <a:pt x="665" y="7"/>
                  </a:cubicBezTo>
                  <a:cubicBezTo>
                    <a:pt x="637" y="3"/>
                    <a:pt x="609" y="1"/>
                    <a:pt x="5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50;p66"/>
            <p:cNvSpPr/>
            <p:nvPr/>
          </p:nvSpPr>
          <p:spPr>
            <a:xfrm>
              <a:off x="4169496" y="4022887"/>
              <a:ext cx="27830" cy="28370"/>
            </a:xfrm>
            <a:custGeom>
              <a:avLst/>
              <a:gdLst/>
              <a:ahLst/>
              <a:cxnLst/>
              <a:rect l="l" t="t" r="r" b="b"/>
              <a:pathLst>
                <a:path w="1032" h="1052" extrusionOk="0">
                  <a:moveTo>
                    <a:pt x="644" y="0"/>
                  </a:moveTo>
                  <a:cubicBezTo>
                    <a:pt x="675" y="67"/>
                    <a:pt x="690" y="140"/>
                    <a:pt x="690" y="217"/>
                  </a:cubicBezTo>
                  <a:cubicBezTo>
                    <a:pt x="690" y="512"/>
                    <a:pt x="449" y="753"/>
                    <a:pt x="153" y="753"/>
                  </a:cubicBezTo>
                  <a:cubicBezTo>
                    <a:pt x="101" y="753"/>
                    <a:pt x="49" y="747"/>
                    <a:pt x="1" y="732"/>
                  </a:cubicBezTo>
                  <a:lnTo>
                    <a:pt x="1" y="732"/>
                  </a:lnTo>
                  <a:cubicBezTo>
                    <a:pt x="89" y="929"/>
                    <a:pt x="283" y="1052"/>
                    <a:pt x="493" y="1052"/>
                  </a:cubicBezTo>
                  <a:cubicBezTo>
                    <a:pt x="530" y="1052"/>
                    <a:pt x="567" y="1048"/>
                    <a:pt x="604" y="1040"/>
                  </a:cubicBezTo>
                  <a:cubicBezTo>
                    <a:pt x="852" y="988"/>
                    <a:pt x="1032" y="769"/>
                    <a:pt x="1032" y="516"/>
                  </a:cubicBezTo>
                  <a:cubicBezTo>
                    <a:pt x="1028" y="278"/>
                    <a:pt x="873" y="67"/>
                    <a:pt x="644" y="0"/>
                  </a:cubicBezTo>
                  <a:close/>
                </a:path>
              </a:pathLst>
            </a:custGeom>
            <a:solidFill>
              <a:srgbClr val="073533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451;p66"/>
            <p:cNvSpPr/>
            <p:nvPr/>
          </p:nvSpPr>
          <p:spPr>
            <a:xfrm>
              <a:off x="4069784" y="3933597"/>
              <a:ext cx="214392" cy="206274"/>
            </a:xfrm>
            <a:custGeom>
              <a:avLst/>
              <a:gdLst/>
              <a:ahLst/>
              <a:cxnLst/>
              <a:rect l="l" t="t" r="r" b="b"/>
              <a:pathLst>
                <a:path w="7950" h="7649" extrusionOk="0">
                  <a:moveTo>
                    <a:pt x="4124" y="424"/>
                  </a:moveTo>
                  <a:cubicBezTo>
                    <a:pt x="5009" y="424"/>
                    <a:pt x="5880" y="769"/>
                    <a:pt x="6531" y="1420"/>
                  </a:cubicBezTo>
                  <a:cubicBezTo>
                    <a:pt x="7504" y="2393"/>
                    <a:pt x="7794" y="3857"/>
                    <a:pt x="7266" y="5126"/>
                  </a:cubicBezTo>
                  <a:cubicBezTo>
                    <a:pt x="6742" y="6398"/>
                    <a:pt x="5500" y="7227"/>
                    <a:pt x="4125" y="7227"/>
                  </a:cubicBezTo>
                  <a:cubicBezTo>
                    <a:pt x="2249" y="7224"/>
                    <a:pt x="727" y="5702"/>
                    <a:pt x="724" y="3827"/>
                  </a:cubicBezTo>
                  <a:cubicBezTo>
                    <a:pt x="724" y="2451"/>
                    <a:pt x="1553" y="1210"/>
                    <a:pt x="2825" y="682"/>
                  </a:cubicBezTo>
                  <a:cubicBezTo>
                    <a:pt x="3245" y="508"/>
                    <a:pt x="3686" y="424"/>
                    <a:pt x="4124" y="424"/>
                  </a:cubicBezTo>
                  <a:close/>
                  <a:moveTo>
                    <a:pt x="4126" y="0"/>
                  </a:moveTo>
                  <a:cubicBezTo>
                    <a:pt x="3131" y="0"/>
                    <a:pt x="2153" y="389"/>
                    <a:pt x="1422" y="1121"/>
                  </a:cubicBezTo>
                  <a:cubicBezTo>
                    <a:pt x="327" y="2216"/>
                    <a:pt x="1" y="3860"/>
                    <a:pt x="593" y="5287"/>
                  </a:cubicBezTo>
                  <a:cubicBezTo>
                    <a:pt x="1184" y="6718"/>
                    <a:pt x="2578" y="7648"/>
                    <a:pt x="4125" y="7648"/>
                  </a:cubicBezTo>
                  <a:cubicBezTo>
                    <a:pt x="6235" y="7648"/>
                    <a:pt x="7946" y="5937"/>
                    <a:pt x="7949" y="3827"/>
                  </a:cubicBezTo>
                  <a:cubicBezTo>
                    <a:pt x="7949" y="2277"/>
                    <a:pt x="7019" y="883"/>
                    <a:pt x="5589" y="292"/>
                  </a:cubicBezTo>
                  <a:cubicBezTo>
                    <a:pt x="5116" y="96"/>
                    <a:pt x="4619" y="0"/>
                    <a:pt x="4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3452;p66"/>
            <p:cNvGrpSpPr/>
            <p:nvPr/>
          </p:nvGrpSpPr>
          <p:grpSpPr>
            <a:xfrm>
              <a:off x="4014123" y="3807874"/>
              <a:ext cx="333804" cy="389573"/>
              <a:chOff x="4015860" y="3807874"/>
              <a:chExt cx="333804" cy="389573"/>
            </a:xfrm>
          </p:grpSpPr>
          <p:sp>
            <p:nvSpPr>
              <p:cNvPr id="20" name="Google Shape;3453;p66"/>
              <p:cNvSpPr/>
              <p:nvPr/>
            </p:nvSpPr>
            <p:spPr>
              <a:xfrm>
                <a:off x="4162430" y="4016496"/>
                <a:ext cx="69684" cy="40505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1502" extrusionOk="0">
                    <a:moveTo>
                      <a:pt x="759" y="423"/>
                    </a:moveTo>
                    <a:cubicBezTo>
                      <a:pt x="839" y="423"/>
                      <a:pt x="920" y="452"/>
                      <a:pt x="985" y="518"/>
                    </a:cubicBezTo>
                    <a:cubicBezTo>
                      <a:pt x="1193" y="725"/>
                      <a:pt x="1046" y="1079"/>
                      <a:pt x="754" y="1079"/>
                    </a:cubicBezTo>
                    <a:cubicBezTo>
                      <a:pt x="574" y="1076"/>
                      <a:pt x="427" y="932"/>
                      <a:pt x="427" y="753"/>
                    </a:cubicBezTo>
                    <a:cubicBezTo>
                      <a:pt x="427" y="554"/>
                      <a:pt x="590" y="423"/>
                      <a:pt x="759" y="423"/>
                    </a:cubicBezTo>
                    <a:close/>
                    <a:moveTo>
                      <a:pt x="754" y="0"/>
                    </a:moveTo>
                    <a:cubicBezTo>
                      <a:pt x="718" y="0"/>
                      <a:pt x="681" y="3"/>
                      <a:pt x="644" y="8"/>
                    </a:cubicBezTo>
                    <a:cubicBezTo>
                      <a:pt x="275" y="60"/>
                      <a:pt x="0" y="377"/>
                      <a:pt x="0" y="753"/>
                    </a:cubicBezTo>
                    <a:cubicBezTo>
                      <a:pt x="0" y="1125"/>
                      <a:pt x="275" y="1442"/>
                      <a:pt x="644" y="1494"/>
                    </a:cubicBezTo>
                    <a:cubicBezTo>
                      <a:pt x="681" y="1499"/>
                      <a:pt x="718" y="1502"/>
                      <a:pt x="754" y="1502"/>
                    </a:cubicBezTo>
                    <a:cubicBezTo>
                      <a:pt x="1081" y="1502"/>
                      <a:pt x="1374" y="1287"/>
                      <a:pt x="1470" y="966"/>
                    </a:cubicBezTo>
                    <a:lnTo>
                      <a:pt x="2370" y="966"/>
                    </a:lnTo>
                    <a:cubicBezTo>
                      <a:pt x="2489" y="963"/>
                      <a:pt x="2584" y="868"/>
                      <a:pt x="2584" y="753"/>
                    </a:cubicBezTo>
                    <a:cubicBezTo>
                      <a:pt x="2584" y="634"/>
                      <a:pt x="2489" y="539"/>
                      <a:pt x="2370" y="539"/>
                    </a:cubicBezTo>
                    <a:lnTo>
                      <a:pt x="1470" y="539"/>
                    </a:lnTo>
                    <a:cubicBezTo>
                      <a:pt x="1374" y="215"/>
                      <a:pt x="1081" y="0"/>
                      <a:pt x="7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454;p66"/>
              <p:cNvSpPr/>
              <p:nvPr/>
            </p:nvSpPr>
            <p:spPr>
              <a:xfrm>
                <a:off x="4176561" y="3953796"/>
                <a:ext cx="12378" cy="19336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17" extrusionOk="0">
                    <a:moveTo>
                      <a:pt x="230" y="0"/>
                    </a:moveTo>
                    <a:cubicBezTo>
                      <a:pt x="98" y="0"/>
                      <a:pt x="1" y="116"/>
                      <a:pt x="16" y="244"/>
                    </a:cubicBezTo>
                    <a:lnTo>
                      <a:pt x="16" y="503"/>
                    </a:lnTo>
                    <a:cubicBezTo>
                      <a:pt x="16" y="619"/>
                      <a:pt x="114" y="717"/>
                      <a:pt x="230" y="717"/>
                    </a:cubicBezTo>
                    <a:cubicBezTo>
                      <a:pt x="346" y="714"/>
                      <a:pt x="440" y="619"/>
                      <a:pt x="440" y="503"/>
                    </a:cubicBezTo>
                    <a:lnTo>
                      <a:pt x="440" y="244"/>
                    </a:lnTo>
                    <a:cubicBezTo>
                      <a:pt x="458" y="116"/>
                      <a:pt x="358" y="0"/>
                      <a:pt x="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455;p66"/>
              <p:cNvSpPr/>
              <p:nvPr/>
            </p:nvSpPr>
            <p:spPr>
              <a:xfrm>
                <a:off x="4176561" y="4099610"/>
                <a:ext cx="12378" cy="20091"/>
              </a:xfrm>
              <a:custGeom>
                <a:avLst/>
                <a:gdLst/>
                <a:ahLst/>
                <a:cxnLst/>
                <a:rect l="l" t="t" r="r" b="b"/>
                <a:pathLst>
                  <a:path w="459" h="745" extrusionOk="0">
                    <a:moveTo>
                      <a:pt x="230" y="1"/>
                    </a:moveTo>
                    <a:cubicBezTo>
                      <a:pt x="98" y="1"/>
                      <a:pt x="1" y="114"/>
                      <a:pt x="16" y="242"/>
                    </a:cubicBezTo>
                    <a:lnTo>
                      <a:pt x="16" y="501"/>
                    </a:lnTo>
                    <a:cubicBezTo>
                      <a:pt x="1" y="629"/>
                      <a:pt x="98" y="745"/>
                      <a:pt x="230" y="745"/>
                    </a:cubicBezTo>
                    <a:cubicBezTo>
                      <a:pt x="358" y="745"/>
                      <a:pt x="458" y="629"/>
                      <a:pt x="440" y="501"/>
                    </a:cubicBezTo>
                    <a:lnTo>
                      <a:pt x="440" y="242"/>
                    </a:lnTo>
                    <a:cubicBezTo>
                      <a:pt x="458" y="114"/>
                      <a:pt x="358" y="1"/>
                      <a:pt x="2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456;p66"/>
              <p:cNvSpPr/>
              <p:nvPr/>
            </p:nvSpPr>
            <p:spPr>
              <a:xfrm>
                <a:off x="4137997" y="3964880"/>
                <a:ext cx="16639" cy="174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48" extrusionOk="0">
                    <a:moveTo>
                      <a:pt x="244" y="1"/>
                    </a:moveTo>
                    <a:cubicBezTo>
                      <a:pt x="209" y="1"/>
                      <a:pt x="173" y="10"/>
                      <a:pt x="141" y="28"/>
                    </a:cubicBezTo>
                    <a:cubicBezTo>
                      <a:pt x="37" y="86"/>
                      <a:pt x="0" y="214"/>
                      <a:pt x="58" y="318"/>
                    </a:cubicBezTo>
                    <a:lnTo>
                      <a:pt x="190" y="541"/>
                    </a:lnTo>
                    <a:cubicBezTo>
                      <a:pt x="226" y="608"/>
                      <a:pt x="296" y="647"/>
                      <a:pt x="373" y="647"/>
                    </a:cubicBezTo>
                    <a:cubicBezTo>
                      <a:pt x="376" y="648"/>
                      <a:pt x="380" y="648"/>
                      <a:pt x="384" y="648"/>
                    </a:cubicBezTo>
                    <a:cubicBezTo>
                      <a:pt x="417" y="648"/>
                      <a:pt x="449" y="637"/>
                      <a:pt x="479" y="623"/>
                    </a:cubicBezTo>
                    <a:cubicBezTo>
                      <a:pt x="580" y="562"/>
                      <a:pt x="617" y="434"/>
                      <a:pt x="559" y="333"/>
                    </a:cubicBezTo>
                    <a:lnTo>
                      <a:pt x="424" y="108"/>
                    </a:lnTo>
                    <a:cubicBezTo>
                      <a:pt x="387" y="39"/>
                      <a:pt x="317" y="1"/>
                      <a:pt x="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457;p66"/>
              <p:cNvSpPr/>
              <p:nvPr/>
            </p:nvSpPr>
            <p:spPr>
              <a:xfrm>
                <a:off x="4210945" y="4091116"/>
                <a:ext cx="17124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49" extrusionOk="0">
                    <a:moveTo>
                      <a:pt x="240" y="1"/>
                    </a:moveTo>
                    <a:cubicBezTo>
                      <a:pt x="204" y="1"/>
                      <a:pt x="168" y="10"/>
                      <a:pt x="135" y="29"/>
                    </a:cubicBezTo>
                    <a:cubicBezTo>
                      <a:pt x="34" y="87"/>
                      <a:pt x="1" y="215"/>
                      <a:pt x="59" y="319"/>
                    </a:cubicBezTo>
                    <a:lnTo>
                      <a:pt x="187" y="541"/>
                    </a:lnTo>
                    <a:cubicBezTo>
                      <a:pt x="223" y="609"/>
                      <a:pt x="294" y="648"/>
                      <a:pt x="370" y="648"/>
                    </a:cubicBezTo>
                    <a:cubicBezTo>
                      <a:pt x="371" y="648"/>
                      <a:pt x="373" y="648"/>
                      <a:pt x="374" y="648"/>
                    </a:cubicBezTo>
                    <a:cubicBezTo>
                      <a:pt x="536" y="648"/>
                      <a:pt x="635" y="473"/>
                      <a:pt x="553" y="334"/>
                    </a:cubicBezTo>
                    <a:lnTo>
                      <a:pt x="425" y="108"/>
                    </a:lnTo>
                    <a:cubicBezTo>
                      <a:pt x="384" y="39"/>
                      <a:pt x="313" y="1"/>
                      <a:pt x="2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458;p66"/>
              <p:cNvSpPr/>
              <p:nvPr/>
            </p:nvSpPr>
            <p:spPr>
              <a:xfrm>
                <a:off x="4109465" y="3992522"/>
                <a:ext cx="19767" cy="15237"/>
              </a:xfrm>
              <a:custGeom>
                <a:avLst/>
                <a:gdLst/>
                <a:ahLst/>
                <a:cxnLst/>
                <a:rect l="l" t="t" r="r" b="b"/>
                <a:pathLst>
                  <a:path w="733" h="565" extrusionOk="0">
                    <a:moveTo>
                      <a:pt x="245" y="0"/>
                    </a:moveTo>
                    <a:cubicBezTo>
                      <a:pt x="172" y="0"/>
                      <a:pt x="101" y="38"/>
                      <a:pt x="61" y="107"/>
                    </a:cubicBezTo>
                    <a:cubicBezTo>
                      <a:pt x="0" y="217"/>
                      <a:pt x="46" y="357"/>
                      <a:pt x="162" y="409"/>
                    </a:cubicBezTo>
                    <a:lnTo>
                      <a:pt x="384" y="537"/>
                    </a:lnTo>
                    <a:cubicBezTo>
                      <a:pt x="415" y="556"/>
                      <a:pt x="451" y="565"/>
                      <a:pt x="488" y="565"/>
                    </a:cubicBezTo>
                    <a:cubicBezTo>
                      <a:pt x="564" y="565"/>
                      <a:pt x="634" y="525"/>
                      <a:pt x="674" y="458"/>
                    </a:cubicBezTo>
                    <a:cubicBezTo>
                      <a:pt x="732" y="357"/>
                      <a:pt x="695" y="229"/>
                      <a:pt x="595" y="171"/>
                    </a:cubicBezTo>
                    <a:lnTo>
                      <a:pt x="369" y="40"/>
                    </a:lnTo>
                    <a:cubicBezTo>
                      <a:pt x="331" y="13"/>
                      <a:pt x="288" y="0"/>
                      <a:pt x="2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459;p66"/>
              <p:cNvSpPr/>
              <p:nvPr/>
            </p:nvSpPr>
            <p:spPr>
              <a:xfrm>
                <a:off x="4235270" y="4065955"/>
                <a:ext cx="21439" cy="14697"/>
              </a:xfrm>
              <a:custGeom>
                <a:avLst/>
                <a:gdLst/>
                <a:ahLst/>
                <a:cxnLst/>
                <a:rect l="l" t="t" r="r" b="b"/>
                <a:pathLst>
                  <a:path w="795" h="545" extrusionOk="0">
                    <a:moveTo>
                      <a:pt x="296" y="0"/>
                    </a:moveTo>
                    <a:cubicBezTo>
                      <a:pt x="113" y="0"/>
                      <a:pt x="1" y="253"/>
                      <a:pt x="172" y="386"/>
                    </a:cubicBezTo>
                    <a:lnTo>
                      <a:pt x="398" y="520"/>
                    </a:lnTo>
                    <a:cubicBezTo>
                      <a:pt x="432" y="535"/>
                      <a:pt x="468" y="544"/>
                      <a:pt x="505" y="544"/>
                    </a:cubicBezTo>
                    <a:cubicBezTo>
                      <a:pt x="718" y="541"/>
                      <a:pt x="795" y="261"/>
                      <a:pt x="612" y="148"/>
                    </a:cubicBezTo>
                    <a:lnTo>
                      <a:pt x="386" y="20"/>
                    </a:lnTo>
                    <a:cubicBezTo>
                      <a:pt x="355" y="6"/>
                      <a:pt x="325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460;p66"/>
              <p:cNvSpPr/>
              <p:nvPr/>
            </p:nvSpPr>
            <p:spPr>
              <a:xfrm>
                <a:off x="4100647" y="4031005"/>
                <a:ext cx="18527" cy="1156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29" extrusionOk="0">
                    <a:moveTo>
                      <a:pt x="479" y="1"/>
                    </a:moveTo>
                    <a:cubicBezTo>
                      <a:pt x="477" y="1"/>
                      <a:pt x="475" y="1"/>
                      <a:pt x="473" y="1"/>
                    </a:cubicBezTo>
                    <a:lnTo>
                      <a:pt x="214" y="1"/>
                    </a:lnTo>
                    <a:cubicBezTo>
                      <a:pt x="95" y="1"/>
                      <a:pt x="1" y="96"/>
                      <a:pt x="1" y="215"/>
                    </a:cubicBezTo>
                    <a:cubicBezTo>
                      <a:pt x="1" y="330"/>
                      <a:pt x="95" y="425"/>
                      <a:pt x="214" y="428"/>
                    </a:cubicBezTo>
                    <a:lnTo>
                      <a:pt x="473" y="428"/>
                    </a:lnTo>
                    <a:cubicBezTo>
                      <a:pt x="589" y="428"/>
                      <a:pt x="687" y="330"/>
                      <a:pt x="687" y="215"/>
                    </a:cubicBezTo>
                    <a:cubicBezTo>
                      <a:pt x="687" y="97"/>
                      <a:pt x="592" y="1"/>
                      <a:pt x="4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461;p66"/>
              <p:cNvSpPr/>
              <p:nvPr/>
            </p:nvSpPr>
            <p:spPr>
              <a:xfrm>
                <a:off x="4246408" y="4031005"/>
                <a:ext cx="18527" cy="11569"/>
              </a:xfrm>
              <a:custGeom>
                <a:avLst/>
                <a:gdLst/>
                <a:ahLst/>
                <a:cxnLst/>
                <a:rect l="l" t="t" r="r" b="b"/>
                <a:pathLst>
                  <a:path w="687" h="429" extrusionOk="0">
                    <a:moveTo>
                      <a:pt x="208" y="1"/>
                    </a:moveTo>
                    <a:cubicBezTo>
                      <a:pt x="92" y="1"/>
                      <a:pt x="0" y="97"/>
                      <a:pt x="0" y="215"/>
                    </a:cubicBezTo>
                    <a:cubicBezTo>
                      <a:pt x="0" y="330"/>
                      <a:pt x="95" y="428"/>
                      <a:pt x="214" y="428"/>
                    </a:cubicBezTo>
                    <a:lnTo>
                      <a:pt x="473" y="428"/>
                    </a:lnTo>
                    <a:cubicBezTo>
                      <a:pt x="592" y="425"/>
                      <a:pt x="687" y="330"/>
                      <a:pt x="687" y="215"/>
                    </a:cubicBezTo>
                    <a:cubicBezTo>
                      <a:pt x="687" y="96"/>
                      <a:pt x="592" y="1"/>
                      <a:pt x="473" y="1"/>
                    </a:cubicBezTo>
                    <a:lnTo>
                      <a:pt x="214" y="1"/>
                    </a:lnTo>
                    <a:cubicBezTo>
                      <a:pt x="212" y="1"/>
                      <a:pt x="210" y="1"/>
                      <a:pt x="2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462;p66"/>
              <p:cNvSpPr/>
              <p:nvPr/>
            </p:nvSpPr>
            <p:spPr>
              <a:xfrm>
                <a:off x="4108872" y="4065739"/>
                <a:ext cx="20360" cy="14913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53" extrusionOk="0">
                    <a:moveTo>
                      <a:pt x="511" y="0"/>
                    </a:moveTo>
                    <a:cubicBezTo>
                      <a:pt x="476" y="0"/>
                      <a:pt x="440" y="9"/>
                      <a:pt x="406" y="28"/>
                    </a:cubicBezTo>
                    <a:lnTo>
                      <a:pt x="184" y="156"/>
                    </a:lnTo>
                    <a:cubicBezTo>
                      <a:pt x="1" y="265"/>
                      <a:pt x="71" y="546"/>
                      <a:pt x="284" y="552"/>
                    </a:cubicBezTo>
                    <a:cubicBezTo>
                      <a:pt x="288" y="553"/>
                      <a:pt x="292" y="553"/>
                      <a:pt x="296" y="553"/>
                    </a:cubicBezTo>
                    <a:cubicBezTo>
                      <a:pt x="329" y="553"/>
                      <a:pt x="364" y="541"/>
                      <a:pt x="391" y="528"/>
                    </a:cubicBezTo>
                    <a:lnTo>
                      <a:pt x="617" y="394"/>
                    </a:lnTo>
                    <a:cubicBezTo>
                      <a:pt x="717" y="336"/>
                      <a:pt x="754" y="208"/>
                      <a:pt x="696" y="107"/>
                    </a:cubicBezTo>
                    <a:cubicBezTo>
                      <a:pt x="657" y="39"/>
                      <a:pt x="586" y="0"/>
                      <a:pt x="5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463;p66"/>
              <p:cNvSpPr/>
              <p:nvPr/>
            </p:nvSpPr>
            <p:spPr>
              <a:xfrm>
                <a:off x="4234866" y="3992845"/>
                <a:ext cx="20603" cy="14913"/>
              </a:xfrm>
              <a:custGeom>
                <a:avLst/>
                <a:gdLst/>
                <a:ahLst/>
                <a:cxnLst/>
                <a:rect l="l" t="t" r="r" b="b"/>
                <a:pathLst>
                  <a:path w="764" h="553" extrusionOk="0">
                    <a:moveTo>
                      <a:pt x="520" y="0"/>
                    </a:moveTo>
                    <a:cubicBezTo>
                      <a:pt x="484" y="0"/>
                      <a:pt x="447" y="9"/>
                      <a:pt x="413" y="28"/>
                    </a:cubicBezTo>
                    <a:lnTo>
                      <a:pt x="187" y="159"/>
                    </a:lnTo>
                    <a:cubicBezTo>
                      <a:pt x="0" y="265"/>
                      <a:pt x="76" y="553"/>
                      <a:pt x="288" y="553"/>
                    </a:cubicBezTo>
                    <a:cubicBezTo>
                      <a:pt x="290" y="553"/>
                      <a:pt x="292" y="553"/>
                      <a:pt x="294" y="553"/>
                    </a:cubicBezTo>
                    <a:cubicBezTo>
                      <a:pt x="331" y="553"/>
                      <a:pt x="370" y="544"/>
                      <a:pt x="401" y="525"/>
                    </a:cubicBezTo>
                    <a:lnTo>
                      <a:pt x="627" y="397"/>
                    </a:lnTo>
                    <a:cubicBezTo>
                      <a:pt x="727" y="339"/>
                      <a:pt x="764" y="208"/>
                      <a:pt x="703" y="108"/>
                    </a:cubicBezTo>
                    <a:cubicBezTo>
                      <a:pt x="664" y="38"/>
                      <a:pt x="594" y="0"/>
                      <a:pt x="5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464;p66"/>
              <p:cNvSpPr/>
              <p:nvPr/>
            </p:nvSpPr>
            <p:spPr>
              <a:xfrm>
                <a:off x="4137997" y="4091116"/>
                <a:ext cx="16639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49" extrusionOk="0">
                    <a:moveTo>
                      <a:pt x="372" y="1"/>
                    </a:moveTo>
                    <a:cubicBezTo>
                      <a:pt x="299" y="1"/>
                      <a:pt x="228" y="39"/>
                      <a:pt x="190" y="108"/>
                    </a:cubicBezTo>
                    <a:lnTo>
                      <a:pt x="58" y="334"/>
                    </a:lnTo>
                    <a:cubicBezTo>
                      <a:pt x="0" y="435"/>
                      <a:pt x="37" y="563"/>
                      <a:pt x="141" y="624"/>
                    </a:cubicBezTo>
                    <a:cubicBezTo>
                      <a:pt x="171" y="639"/>
                      <a:pt x="205" y="648"/>
                      <a:pt x="241" y="648"/>
                    </a:cubicBezTo>
                    <a:cubicBezTo>
                      <a:pt x="318" y="648"/>
                      <a:pt x="388" y="609"/>
                      <a:pt x="424" y="541"/>
                    </a:cubicBezTo>
                    <a:lnTo>
                      <a:pt x="559" y="316"/>
                    </a:lnTo>
                    <a:cubicBezTo>
                      <a:pt x="617" y="215"/>
                      <a:pt x="580" y="87"/>
                      <a:pt x="479" y="29"/>
                    </a:cubicBezTo>
                    <a:cubicBezTo>
                      <a:pt x="445" y="10"/>
                      <a:pt x="408" y="1"/>
                      <a:pt x="3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465;p66"/>
              <p:cNvSpPr/>
              <p:nvPr/>
            </p:nvSpPr>
            <p:spPr>
              <a:xfrm>
                <a:off x="4210945" y="3964853"/>
                <a:ext cx="16558" cy="17502"/>
              </a:xfrm>
              <a:custGeom>
                <a:avLst/>
                <a:gdLst/>
                <a:ahLst/>
                <a:cxnLst/>
                <a:rect l="l" t="t" r="r" b="b"/>
                <a:pathLst>
                  <a:path w="614" h="649" extrusionOk="0">
                    <a:moveTo>
                      <a:pt x="372" y="0"/>
                    </a:moveTo>
                    <a:cubicBezTo>
                      <a:pt x="298" y="0"/>
                      <a:pt x="226" y="38"/>
                      <a:pt x="187" y="109"/>
                    </a:cubicBezTo>
                    <a:lnTo>
                      <a:pt x="59" y="331"/>
                    </a:lnTo>
                    <a:cubicBezTo>
                      <a:pt x="1" y="435"/>
                      <a:pt x="34" y="563"/>
                      <a:pt x="135" y="624"/>
                    </a:cubicBezTo>
                    <a:cubicBezTo>
                      <a:pt x="166" y="639"/>
                      <a:pt x="202" y="648"/>
                      <a:pt x="242" y="648"/>
                    </a:cubicBezTo>
                    <a:cubicBezTo>
                      <a:pt x="315" y="648"/>
                      <a:pt x="385" y="609"/>
                      <a:pt x="425" y="542"/>
                    </a:cubicBezTo>
                    <a:lnTo>
                      <a:pt x="553" y="316"/>
                    </a:lnTo>
                    <a:cubicBezTo>
                      <a:pt x="614" y="215"/>
                      <a:pt x="577" y="87"/>
                      <a:pt x="477" y="26"/>
                    </a:cubicBezTo>
                    <a:cubicBezTo>
                      <a:pt x="443" y="9"/>
                      <a:pt x="408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466;p66"/>
              <p:cNvSpPr/>
              <p:nvPr/>
            </p:nvSpPr>
            <p:spPr>
              <a:xfrm>
                <a:off x="4015860" y="3807874"/>
                <a:ext cx="333804" cy="389573"/>
              </a:xfrm>
              <a:custGeom>
                <a:avLst/>
                <a:gdLst/>
                <a:ahLst/>
                <a:cxnLst/>
                <a:rect l="l" t="t" r="r" b="b"/>
                <a:pathLst>
                  <a:path w="12378" h="14446" extrusionOk="0">
                    <a:moveTo>
                      <a:pt x="7659" y="1675"/>
                    </a:moveTo>
                    <a:lnTo>
                      <a:pt x="7659" y="3724"/>
                    </a:lnTo>
                    <a:lnTo>
                      <a:pt x="4719" y="3724"/>
                    </a:lnTo>
                    <a:lnTo>
                      <a:pt x="4719" y="1675"/>
                    </a:lnTo>
                    <a:close/>
                    <a:moveTo>
                      <a:pt x="11761" y="13250"/>
                    </a:moveTo>
                    <a:cubicBezTo>
                      <a:pt x="11868" y="13250"/>
                      <a:pt x="11953" y="13335"/>
                      <a:pt x="11953" y="13445"/>
                    </a:cubicBezTo>
                    <a:lnTo>
                      <a:pt x="11953" y="14018"/>
                    </a:lnTo>
                    <a:lnTo>
                      <a:pt x="424" y="14018"/>
                    </a:lnTo>
                    <a:lnTo>
                      <a:pt x="424" y="13445"/>
                    </a:lnTo>
                    <a:cubicBezTo>
                      <a:pt x="424" y="13335"/>
                      <a:pt x="513" y="13250"/>
                      <a:pt x="619" y="13250"/>
                    </a:cubicBezTo>
                    <a:close/>
                    <a:moveTo>
                      <a:pt x="1620" y="0"/>
                    </a:moveTo>
                    <a:cubicBezTo>
                      <a:pt x="1528" y="0"/>
                      <a:pt x="1449" y="55"/>
                      <a:pt x="1421" y="141"/>
                    </a:cubicBezTo>
                    <a:cubicBezTo>
                      <a:pt x="1400" y="186"/>
                      <a:pt x="1272" y="607"/>
                      <a:pt x="1699" y="1168"/>
                    </a:cubicBezTo>
                    <a:cubicBezTo>
                      <a:pt x="1952" y="1489"/>
                      <a:pt x="2343" y="1675"/>
                      <a:pt x="2754" y="1675"/>
                    </a:cubicBezTo>
                    <a:lnTo>
                      <a:pt x="4295" y="1675"/>
                    </a:lnTo>
                    <a:lnTo>
                      <a:pt x="4295" y="3724"/>
                    </a:lnTo>
                    <a:lnTo>
                      <a:pt x="2797" y="3724"/>
                    </a:lnTo>
                    <a:cubicBezTo>
                      <a:pt x="2795" y="3724"/>
                      <a:pt x="2793" y="3724"/>
                      <a:pt x="2791" y="3724"/>
                    </a:cubicBezTo>
                    <a:cubicBezTo>
                      <a:pt x="2312" y="3724"/>
                      <a:pt x="1903" y="4077"/>
                      <a:pt x="1836" y="4554"/>
                    </a:cubicBezTo>
                    <a:lnTo>
                      <a:pt x="949" y="10419"/>
                    </a:lnTo>
                    <a:cubicBezTo>
                      <a:pt x="933" y="10535"/>
                      <a:pt x="1013" y="10642"/>
                      <a:pt x="1126" y="10660"/>
                    </a:cubicBezTo>
                    <a:cubicBezTo>
                      <a:pt x="1136" y="10662"/>
                      <a:pt x="1147" y="10663"/>
                      <a:pt x="1158" y="10663"/>
                    </a:cubicBezTo>
                    <a:cubicBezTo>
                      <a:pt x="1261" y="10663"/>
                      <a:pt x="1353" y="10585"/>
                      <a:pt x="1367" y="10480"/>
                    </a:cubicBezTo>
                    <a:lnTo>
                      <a:pt x="2251" y="4618"/>
                    </a:lnTo>
                    <a:cubicBezTo>
                      <a:pt x="2291" y="4347"/>
                      <a:pt x="2522" y="4148"/>
                      <a:pt x="2797" y="4148"/>
                    </a:cubicBezTo>
                    <a:lnTo>
                      <a:pt x="9580" y="4148"/>
                    </a:lnTo>
                    <a:cubicBezTo>
                      <a:pt x="9852" y="4148"/>
                      <a:pt x="10084" y="4347"/>
                      <a:pt x="10123" y="4618"/>
                    </a:cubicBezTo>
                    <a:lnTo>
                      <a:pt x="11365" y="12826"/>
                    </a:lnTo>
                    <a:lnTo>
                      <a:pt x="1016" y="12826"/>
                    </a:lnTo>
                    <a:lnTo>
                      <a:pt x="1223" y="11456"/>
                    </a:lnTo>
                    <a:cubicBezTo>
                      <a:pt x="1254" y="11334"/>
                      <a:pt x="1174" y="11209"/>
                      <a:pt x="1049" y="11191"/>
                    </a:cubicBezTo>
                    <a:cubicBezTo>
                      <a:pt x="1037" y="11189"/>
                      <a:pt x="1025" y="11188"/>
                      <a:pt x="1013" y="11188"/>
                    </a:cubicBezTo>
                    <a:cubicBezTo>
                      <a:pt x="901" y="11188"/>
                      <a:pt x="808" y="11276"/>
                      <a:pt x="802" y="11392"/>
                    </a:cubicBezTo>
                    <a:lnTo>
                      <a:pt x="586" y="12826"/>
                    </a:lnTo>
                    <a:cubicBezTo>
                      <a:pt x="256" y="12844"/>
                      <a:pt x="0" y="13115"/>
                      <a:pt x="3" y="13445"/>
                    </a:cubicBezTo>
                    <a:lnTo>
                      <a:pt x="3" y="14232"/>
                    </a:lnTo>
                    <a:cubicBezTo>
                      <a:pt x="0" y="14348"/>
                      <a:pt x="95" y="14445"/>
                      <a:pt x="211" y="14445"/>
                    </a:cubicBezTo>
                    <a:lnTo>
                      <a:pt x="12164" y="14445"/>
                    </a:lnTo>
                    <a:cubicBezTo>
                      <a:pt x="12283" y="14445"/>
                      <a:pt x="12377" y="14351"/>
                      <a:pt x="12377" y="14232"/>
                    </a:cubicBezTo>
                    <a:lnTo>
                      <a:pt x="12377" y="13445"/>
                    </a:lnTo>
                    <a:cubicBezTo>
                      <a:pt x="12377" y="13112"/>
                      <a:pt x="12118" y="12841"/>
                      <a:pt x="11792" y="12826"/>
                    </a:cubicBezTo>
                    <a:lnTo>
                      <a:pt x="10544" y="4554"/>
                    </a:lnTo>
                    <a:cubicBezTo>
                      <a:pt x="10474" y="4077"/>
                      <a:pt x="10066" y="3724"/>
                      <a:pt x="9586" y="3724"/>
                    </a:cubicBezTo>
                    <a:cubicBezTo>
                      <a:pt x="9584" y="3724"/>
                      <a:pt x="9582" y="3724"/>
                      <a:pt x="9580" y="3724"/>
                    </a:cubicBezTo>
                    <a:lnTo>
                      <a:pt x="8080" y="3724"/>
                    </a:lnTo>
                    <a:lnTo>
                      <a:pt x="8080" y="1675"/>
                    </a:lnTo>
                    <a:lnTo>
                      <a:pt x="9626" y="1675"/>
                    </a:lnTo>
                    <a:cubicBezTo>
                      <a:pt x="10035" y="1675"/>
                      <a:pt x="10422" y="1489"/>
                      <a:pt x="10678" y="1168"/>
                    </a:cubicBezTo>
                    <a:cubicBezTo>
                      <a:pt x="11108" y="607"/>
                      <a:pt x="10974" y="186"/>
                      <a:pt x="10959" y="141"/>
                    </a:cubicBezTo>
                    <a:cubicBezTo>
                      <a:pt x="10928" y="58"/>
                      <a:pt x="10849" y="0"/>
                      <a:pt x="10761" y="0"/>
                    </a:cubicBezTo>
                    <a:lnTo>
                      <a:pt x="8879" y="0"/>
                    </a:lnTo>
                    <a:cubicBezTo>
                      <a:pt x="8632" y="34"/>
                      <a:pt x="8632" y="391"/>
                      <a:pt x="8879" y="424"/>
                    </a:cubicBezTo>
                    <a:lnTo>
                      <a:pt x="10562" y="424"/>
                    </a:lnTo>
                    <a:cubicBezTo>
                      <a:pt x="10550" y="534"/>
                      <a:pt x="10501" y="702"/>
                      <a:pt x="10340" y="906"/>
                    </a:cubicBezTo>
                    <a:cubicBezTo>
                      <a:pt x="10169" y="1126"/>
                      <a:pt x="9904" y="1251"/>
                      <a:pt x="9623" y="1251"/>
                    </a:cubicBezTo>
                    <a:lnTo>
                      <a:pt x="2754" y="1251"/>
                    </a:lnTo>
                    <a:cubicBezTo>
                      <a:pt x="2751" y="1251"/>
                      <a:pt x="2748" y="1251"/>
                      <a:pt x="2744" y="1251"/>
                    </a:cubicBezTo>
                    <a:cubicBezTo>
                      <a:pt x="2468" y="1251"/>
                      <a:pt x="2209" y="1123"/>
                      <a:pt x="2038" y="906"/>
                    </a:cubicBezTo>
                    <a:cubicBezTo>
                      <a:pt x="1879" y="702"/>
                      <a:pt x="1827" y="534"/>
                      <a:pt x="1812" y="424"/>
                    </a:cubicBezTo>
                    <a:lnTo>
                      <a:pt x="7918" y="424"/>
                    </a:lnTo>
                    <a:cubicBezTo>
                      <a:pt x="8162" y="391"/>
                      <a:pt x="8162" y="34"/>
                      <a:pt x="79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4" name="Immagin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13024"/>
            <a:ext cx="1828800" cy="1231265"/>
          </a:xfrm>
          <a:prstGeom prst="rect">
            <a:avLst/>
          </a:prstGeom>
        </p:spPr>
      </p:pic>
      <p:pic>
        <p:nvPicPr>
          <p:cNvPr id="35" name="Immagine 3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62" y="1237899"/>
            <a:ext cx="1827530" cy="2609850"/>
          </a:xfrm>
          <a:prstGeom prst="rect">
            <a:avLst/>
          </a:prstGeom>
        </p:spPr>
      </p:pic>
      <p:sp>
        <p:nvSpPr>
          <p:cNvPr id="36" name="CasellaDiTesto 35"/>
          <p:cNvSpPr txBox="1"/>
          <p:nvPr/>
        </p:nvSpPr>
        <p:spPr>
          <a:xfrm>
            <a:off x="983673" y="3687413"/>
            <a:ext cx="2840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Ma certo! Usando una bilancia.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05272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Science Subject for Elementary - 4th Grade: Changes in Matter and Energy by Slidesgo">
  <a:themeElements>
    <a:clrScheme name="Simple Light">
      <a:dk1>
        <a:srgbClr val="FFFFFF"/>
      </a:dk1>
      <a:lt1>
        <a:srgbClr val="BAE8E8"/>
      </a:lt1>
      <a:dk2>
        <a:srgbClr val="68D4D6"/>
      </a:dk2>
      <a:lt2>
        <a:srgbClr val="2BA3B4"/>
      </a:lt2>
      <a:accent1>
        <a:srgbClr val="F88252"/>
      </a:accent1>
      <a:accent2>
        <a:srgbClr val="F56E2E"/>
      </a:accent2>
      <a:accent3>
        <a:srgbClr val="CE572D"/>
      </a:accent3>
      <a:accent4>
        <a:srgbClr val="FFD992"/>
      </a:accent4>
      <a:accent5>
        <a:srgbClr val="F9C04F"/>
      </a:accent5>
      <a:accent6>
        <a:srgbClr val="073533"/>
      </a:accent6>
      <a:hlink>
        <a:srgbClr val="0735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865</Words>
  <Application>Microsoft Office PowerPoint</Application>
  <PresentationFormat>Presentazione su schermo (16:9)</PresentationFormat>
  <Paragraphs>52</Paragraphs>
  <Slides>24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Calibri</vt:lpstr>
      <vt:lpstr>Bebas Neue</vt:lpstr>
      <vt:lpstr>PT Sans</vt:lpstr>
      <vt:lpstr>Grandstander Black</vt:lpstr>
      <vt:lpstr>Nunito Light</vt:lpstr>
      <vt:lpstr>DM Sans</vt:lpstr>
      <vt:lpstr>Arial</vt:lpstr>
      <vt:lpstr>Calibri Light</vt:lpstr>
      <vt:lpstr>Science Subject for Elementary - 4th Grade: Changes in Matter and Energy by Slidesgo</vt:lpstr>
      <vt:lpstr>LA MATERIA</vt:lpstr>
      <vt:lpstr>che cos’è la materia?</vt:lpstr>
      <vt:lpstr>La materia è tutto ciò che ha una massa e che occupa uno spazio.</vt:lpstr>
      <vt:lpstr>Che cos’è la massa?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 quale strumento posso misurare la massa peso di questi due oggetti?</vt:lpstr>
      <vt:lpstr>E come posso misurare la loro temperatura? </vt:lpstr>
      <vt:lpstr>Però come posso misurare “empiricamente” il volume di un oggetto?  Per esempio, come faccio a capire chi tra i due giocattoli occupa più spazio?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ELEMENTARY: CHANGES IN MATTER &amp; ENERGY</dc:title>
  <dc:creator>Silvia Di Castro</dc:creator>
  <cp:lastModifiedBy>Account Microsoft</cp:lastModifiedBy>
  <cp:revision>22</cp:revision>
  <dcterms:modified xsi:type="dcterms:W3CDTF">2023-11-21T08:27:09Z</dcterms:modified>
</cp:coreProperties>
</file>