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6"/>
  </p:notesMasterIdLst>
  <p:sldIdLst>
    <p:sldId id="256" r:id="rId2"/>
    <p:sldId id="274" r:id="rId3"/>
    <p:sldId id="262" r:id="rId4"/>
    <p:sldId id="258" r:id="rId5"/>
  </p:sldIdLst>
  <p:sldSz cx="9144000" cy="5143500" type="screen16x9"/>
  <p:notesSz cx="6858000" cy="9144000"/>
  <p:embeddedFontLst>
    <p:embeddedFont>
      <p:font typeface="Indie Flower" panose="020B0604020202020204" charset="0"/>
      <p:regular r:id="rId7"/>
    </p:embeddedFont>
    <p:embeddedFont>
      <p:font typeface="Lato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89DCBE1-2BB3-42B8-B9A9-7F7CE4C3EBB4}">
  <a:tblStyle styleId="{389DCBE1-2BB3-42B8-B9A9-7F7CE4C3EBB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57435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8" name="Google Shape;4708;gd244ad6739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09" name="Google Shape;4709;gd244ad6739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9030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Google Shape;5134;gd250dc3388_0_9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5" name="Google Shape;5135;gd250dc3388_0_9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7708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9" name="Google Shape;4789;gcdb444adf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90" name="Google Shape;4790;gcdb444adf7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and bullet point text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73962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3" name="Google Shape;4723;gcdb444adf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4" name="Google Shape;4724;gcdb444adf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Big text and subtitle. You can add graphic resources to the composition (photo or vector)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1269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3133500" y="3167679"/>
            <a:ext cx="2877000" cy="12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latin typeface="Lato"/>
                <a:ea typeface="Lato"/>
                <a:cs typeface="Lato"/>
                <a:sym typeface="La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0" y="-34287"/>
            <a:ext cx="9144064" cy="5212075"/>
            <a:chOff x="0" y="-34287"/>
            <a:chExt cx="9144064" cy="5212075"/>
          </a:xfrm>
        </p:grpSpPr>
        <p:sp>
          <p:nvSpPr>
            <p:cNvPr id="11" name="Google Shape;11;p2"/>
            <p:cNvSpPr/>
            <p:nvPr/>
          </p:nvSpPr>
          <p:spPr>
            <a:xfrm>
              <a:off x="0" y="4299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0" y="6345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8391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0" y="10436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0" y="12482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14528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0" y="16574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0" y="18619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0" y="20665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0" y="22711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0" y="24757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0" y="26802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0" y="28848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0" y="30894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0" y="32940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0" y="34985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0" y="37031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0" y="39077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0" y="41123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0" y="43168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0" y="45214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0" y="47260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0" y="49306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14493" y="-34287"/>
              <a:ext cx="25" cy="5212075"/>
            </a:xfrm>
            <a:custGeom>
              <a:avLst/>
              <a:gdLst/>
              <a:ahLst/>
              <a:cxnLst/>
              <a:rect l="l" t="t" r="r" b="b"/>
              <a:pathLst>
                <a:path w="1" h="208483" fill="none" extrusionOk="0">
                  <a:moveTo>
                    <a:pt x="0" y="0"/>
                  </a:moveTo>
                  <a:lnTo>
                    <a:pt x="0" y="208483"/>
                  </a:lnTo>
                </a:path>
              </a:pathLst>
            </a:custGeom>
            <a:noFill/>
            <a:ln w="2500" cap="flat" cmpd="sng">
              <a:solidFill>
                <a:srgbClr val="FF274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0" y="2253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ctrTitle"/>
          </p:nvPr>
        </p:nvSpPr>
        <p:spPr>
          <a:xfrm>
            <a:off x="714750" y="1098050"/>
            <a:ext cx="7714500" cy="19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7000">
                <a:solidFill>
                  <a:schemeClr val="dk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None/>
              <a:defRPr sz="1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None/>
              <a:defRPr sz="1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None/>
              <a:defRPr sz="1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None/>
              <a:defRPr sz="1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None/>
              <a:defRPr sz="1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None/>
              <a:defRPr sz="1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None/>
              <a:defRPr sz="1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None/>
              <a:defRPr sz="1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1830896" y="2782699"/>
            <a:ext cx="63192" cy="56152"/>
          </a:xfrm>
          <a:custGeom>
            <a:avLst/>
            <a:gdLst/>
            <a:ahLst/>
            <a:cxnLst/>
            <a:rect l="l" t="t" r="r" b="b"/>
            <a:pathLst>
              <a:path w="1912" h="1699" extrusionOk="0">
                <a:moveTo>
                  <a:pt x="934" y="376"/>
                </a:moveTo>
                <a:cubicBezTo>
                  <a:pt x="1175" y="376"/>
                  <a:pt x="1425" y="487"/>
                  <a:pt x="1502" y="640"/>
                </a:cubicBezTo>
                <a:cubicBezTo>
                  <a:pt x="1536" y="743"/>
                  <a:pt x="1536" y="845"/>
                  <a:pt x="1502" y="948"/>
                </a:cubicBezTo>
                <a:cubicBezTo>
                  <a:pt x="1434" y="1050"/>
                  <a:pt x="1365" y="1152"/>
                  <a:pt x="1297" y="1255"/>
                </a:cubicBezTo>
                <a:cubicBezTo>
                  <a:pt x="1197" y="1299"/>
                  <a:pt x="1094" y="1322"/>
                  <a:pt x="994" y="1322"/>
                </a:cubicBezTo>
                <a:cubicBezTo>
                  <a:pt x="786" y="1322"/>
                  <a:pt x="593" y="1223"/>
                  <a:pt x="478" y="1016"/>
                </a:cubicBezTo>
                <a:cubicBezTo>
                  <a:pt x="410" y="913"/>
                  <a:pt x="410" y="743"/>
                  <a:pt x="478" y="606"/>
                </a:cubicBezTo>
                <a:cubicBezTo>
                  <a:pt x="568" y="442"/>
                  <a:pt x="748" y="376"/>
                  <a:pt x="934" y="376"/>
                </a:cubicBezTo>
                <a:close/>
                <a:moveTo>
                  <a:pt x="904" y="1"/>
                </a:moveTo>
                <a:cubicBezTo>
                  <a:pt x="819" y="1"/>
                  <a:pt x="734" y="9"/>
                  <a:pt x="649" y="26"/>
                </a:cubicBezTo>
                <a:cubicBezTo>
                  <a:pt x="308" y="26"/>
                  <a:pt x="0" y="572"/>
                  <a:pt x="35" y="913"/>
                </a:cubicBezTo>
                <a:cubicBezTo>
                  <a:pt x="103" y="1357"/>
                  <a:pt x="512" y="1698"/>
                  <a:pt x="956" y="1698"/>
                </a:cubicBezTo>
                <a:cubicBezTo>
                  <a:pt x="1399" y="1698"/>
                  <a:pt x="1809" y="1391"/>
                  <a:pt x="1911" y="948"/>
                </a:cubicBezTo>
                <a:cubicBezTo>
                  <a:pt x="1911" y="811"/>
                  <a:pt x="1911" y="675"/>
                  <a:pt x="1877" y="504"/>
                </a:cubicBezTo>
                <a:cubicBezTo>
                  <a:pt x="1775" y="402"/>
                  <a:pt x="1707" y="333"/>
                  <a:pt x="1638" y="231"/>
                </a:cubicBezTo>
                <a:cubicBezTo>
                  <a:pt x="1408" y="77"/>
                  <a:pt x="1159" y="1"/>
                  <a:pt x="9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618107" y="3405970"/>
            <a:ext cx="58664" cy="54962"/>
          </a:xfrm>
          <a:custGeom>
            <a:avLst/>
            <a:gdLst/>
            <a:ahLst/>
            <a:cxnLst/>
            <a:rect l="l" t="t" r="r" b="b"/>
            <a:pathLst>
              <a:path w="1775" h="1663" extrusionOk="0">
                <a:moveTo>
                  <a:pt x="702" y="369"/>
                </a:moveTo>
                <a:cubicBezTo>
                  <a:pt x="887" y="369"/>
                  <a:pt x="1077" y="439"/>
                  <a:pt x="1229" y="566"/>
                </a:cubicBezTo>
                <a:cubicBezTo>
                  <a:pt x="1331" y="668"/>
                  <a:pt x="1399" y="839"/>
                  <a:pt x="1331" y="975"/>
                </a:cubicBezTo>
                <a:cubicBezTo>
                  <a:pt x="1263" y="1146"/>
                  <a:pt x="1126" y="1248"/>
                  <a:pt x="956" y="1248"/>
                </a:cubicBezTo>
                <a:cubicBezTo>
                  <a:pt x="926" y="1254"/>
                  <a:pt x="898" y="1257"/>
                  <a:pt x="871" y="1257"/>
                </a:cubicBezTo>
                <a:cubicBezTo>
                  <a:pt x="740" y="1257"/>
                  <a:pt x="637" y="1191"/>
                  <a:pt x="580" y="1078"/>
                </a:cubicBezTo>
                <a:cubicBezTo>
                  <a:pt x="444" y="873"/>
                  <a:pt x="444" y="600"/>
                  <a:pt x="512" y="395"/>
                </a:cubicBezTo>
                <a:cubicBezTo>
                  <a:pt x="574" y="378"/>
                  <a:pt x="638" y="369"/>
                  <a:pt x="702" y="369"/>
                </a:cubicBezTo>
                <a:close/>
                <a:moveTo>
                  <a:pt x="716" y="1"/>
                </a:moveTo>
                <a:cubicBezTo>
                  <a:pt x="555" y="1"/>
                  <a:pt x="391" y="39"/>
                  <a:pt x="239" y="122"/>
                </a:cubicBezTo>
                <a:cubicBezTo>
                  <a:pt x="103" y="156"/>
                  <a:pt x="0" y="327"/>
                  <a:pt x="34" y="498"/>
                </a:cubicBezTo>
                <a:cubicBezTo>
                  <a:pt x="103" y="736"/>
                  <a:pt x="137" y="975"/>
                  <a:pt x="171" y="1214"/>
                </a:cubicBezTo>
                <a:cubicBezTo>
                  <a:pt x="296" y="1495"/>
                  <a:pt x="592" y="1662"/>
                  <a:pt x="877" y="1662"/>
                </a:cubicBezTo>
                <a:cubicBezTo>
                  <a:pt x="903" y="1662"/>
                  <a:pt x="930" y="1661"/>
                  <a:pt x="956" y="1658"/>
                </a:cubicBezTo>
                <a:cubicBezTo>
                  <a:pt x="1331" y="1624"/>
                  <a:pt x="1638" y="1385"/>
                  <a:pt x="1706" y="1044"/>
                </a:cubicBezTo>
                <a:cubicBezTo>
                  <a:pt x="1775" y="736"/>
                  <a:pt x="1638" y="395"/>
                  <a:pt x="1365" y="225"/>
                </a:cubicBezTo>
                <a:cubicBezTo>
                  <a:pt x="1183" y="83"/>
                  <a:pt x="952" y="1"/>
                  <a:pt x="71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6056202" y="3376944"/>
            <a:ext cx="274084" cy="542714"/>
          </a:xfrm>
          <a:custGeom>
            <a:avLst/>
            <a:gdLst/>
            <a:ahLst/>
            <a:cxnLst/>
            <a:rect l="l" t="t" r="r" b="b"/>
            <a:pathLst>
              <a:path w="8293" h="16421" extrusionOk="0">
                <a:moveTo>
                  <a:pt x="4232" y="5877"/>
                </a:moveTo>
                <a:cubicBezTo>
                  <a:pt x="4266" y="6013"/>
                  <a:pt x="4266" y="6184"/>
                  <a:pt x="4300" y="6354"/>
                </a:cubicBezTo>
                <a:cubicBezTo>
                  <a:pt x="4403" y="6935"/>
                  <a:pt x="4642" y="7481"/>
                  <a:pt x="4949" y="7958"/>
                </a:cubicBezTo>
                <a:cubicBezTo>
                  <a:pt x="5222" y="8470"/>
                  <a:pt x="5699" y="8845"/>
                  <a:pt x="6211" y="9016"/>
                </a:cubicBezTo>
                <a:cubicBezTo>
                  <a:pt x="6587" y="9153"/>
                  <a:pt x="6928" y="9255"/>
                  <a:pt x="7269" y="9357"/>
                </a:cubicBezTo>
                <a:cubicBezTo>
                  <a:pt x="6177" y="9562"/>
                  <a:pt x="5290" y="10347"/>
                  <a:pt x="4983" y="11439"/>
                </a:cubicBezTo>
                <a:cubicBezTo>
                  <a:pt x="4710" y="12224"/>
                  <a:pt x="4505" y="13043"/>
                  <a:pt x="4300" y="13862"/>
                </a:cubicBezTo>
                <a:cubicBezTo>
                  <a:pt x="4266" y="13998"/>
                  <a:pt x="4232" y="14135"/>
                  <a:pt x="4198" y="14237"/>
                </a:cubicBezTo>
                <a:lnTo>
                  <a:pt x="4130" y="14237"/>
                </a:lnTo>
                <a:lnTo>
                  <a:pt x="4130" y="13691"/>
                </a:lnTo>
                <a:cubicBezTo>
                  <a:pt x="4130" y="12940"/>
                  <a:pt x="4027" y="12258"/>
                  <a:pt x="3891" y="11541"/>
                </a:cubicBezTo>
                <a:cubicBezTo>
                  <a:pt x="3686" y="10586"/>
                  <a:pt x="3004" y="9835"/>
                  <a:pt x="2048" y="9562"/>
                </a:cubicBezTo>
                <a:lnTo>
                  <a:pt x="1434" y="9391"/>
                </a:lnTo>
                <a:lnTo>
                  <a:pt x="1434" y="9323"/>
                </a:lnTo>
                <a:cubicBezTo>
                  <a:pt x="1536" y="9289"/>
                  <a:pt x="1673" y="9255"/>
                  <a:pt x="1809" y="9221"/>
                </a:cubicBezTo>
                <a:cubicBezTo>
                  <a:pt x="2355" y="9050"/>
                  <a:pt x="2833" y="8709"/>
                  <a:pt x="3174" y="8265"/>
                </a:cubicBezTo>
                <a:cubicBezTo>
                  <a:pt x="3618" y="7651"/>
                  <a:pt x="3925" y="6969"/>
                  <a:pt x="4096" y="6218"/>
                </a:cubicBezTo>
                <a:cubicBezTo>
                  <a:pt x="4096" y="6082"/>
                  <a:pt x="4130" y="5979"/>
                  <a:pt x="4232" y="5877"/>
                </a:cubicBezTo>
                <a:close/>
                <a:moveTo>
                  <a:pt x="4558" y="1"/>
                </a:moveTo>
                <a:cubicBezTo>
                  <a:pt x="4521" y="1"/>
                  <a:pt x="4466" y="85"/>
                  <a:pt x="4437" y="144"/>
                </a:cubicBezTo>
                <a:cubicBezTo>
                  <a:pt x="4403" y="178"/>
                  <a:pt x="4369" y="246"/>
                  <a:pt x="4369" y="315"/>
                </a:cubicBezTo>
                <a:cubicBezTo>
                  <a:pt x="4300" y="1202"/>
                  <a:pt x="4198" y="2089"/>
                  <a:pt x="4130" y="2976"/>
                </a:cubicBezTo>
                <a:cubicBezTo>
                  <a:pt x="4061" y="4068"/>
                  <a:pt x="3925" y="5160"/>
                  <a:pt x="3686" y="6218"/>
                </a:cubicBezTo>
                <a:cubicBezTo>
                  <a:pt x="3550" y="6866"/>
                  <a:pt x="3277" y="7481"/>
                  <a:pt x="2901" y="8027"/>
                </a:cubicBezTo>
                <a:cubicBezTo>
                  <a:pt x="2492" y="8624"/>
                  <a:pt x="1793" y="8990"/>
                  <a:pt x="1072" y="8990"/>
                </a:cubicBezTo>
                <a:cubicBezTo>
                  <a:pt x="1011" y="8990"/>
                  <a:pt x="949" y="8987"/>
                  <a:pt x="888" y="8982"/>
                </a:cubicBezTo>
                <a:lnTo>
                  <a:pt x="376" y="8982"/>
                </a:lnTo>
                <a:cubicBezTo>
                  <a:pt x="274" y="8982"/>
                  <a:pt x="1" y="9255"/>
                  <a:pt x="1" y="9357"/>
                </a:cubicBezTo>
                <a:cubicBezTo>
                  <a:pt x="35" y="9426"/>
                  <a:pt x="69" y="9460"/>
                  <a:pt x="137" y="9494"/>
                </a:cubicBezTo>
                <a:cubicBezTo>
                  <a:pt x="240" y="9528"/>
                  <a:pt x="376" y="9562"/>
                  <a:pt x="479" y="9562"/>
                </a:cubicBezTo>
                <a:cubicBezTo>
                  <a:pt x="990" y="9596"/>
                  <a:pt x="1468" y="9699"/>
                  <a:pt x="1946" y="9903"/>
                </a:cubicBezTo>
                <a:cubicBezTo>
                  <a:pt x="2833" y="10142"/>
                  <a:pt x="3447" y="10859"/>
                  <a:pt x="3584" y="11746"/>
                </a:cubicBezTo>
                <a:cubicBezTo>
                  <a:pt x="3652" y="12292"/>
                  <a:pt x="3720" y="12838"/>
                  <a:pt x="3754" y="13384"/>
                </a:cubicBezTo>
                <a:cubicBezTo>
                  <a:pt x="3789" y="14271"/>
                  <a:pt x="3789" y="15192"/>
                  <a:pt x="3823" y="16080"/>
                </a:cubicBezTo>
                <a:cubicBezTo>
                  <a:pt x="3823" y="16148"/>
                  <a:pt x="3823" y="16250"/>
                  <a:pt x="3857" y="16318"/>
                </a:cubicBezTo>
                <a:cubicBezTo>
                  <a:pt x="3857" y="16353"/>
                  <a:pt x="3925" y="16421"/>
                  <a:pt x="3993" y="16421"/>
                </a:cubicBezTo>
                <a:cubicBezTo>
                  <a:pt x="4061" y="16421"/>
                  <a:pt x="4130" y="16387"/>
                  <a:pt x="4164" y="16318"/>
                </a:cubicBezTo>
                <a:cubicBezTo>
                  <a:pt x="4164" y="16284"/>
                  <a:pt x="4198" y="16250"/>
                  <a:pt x="4198" y="16182"/>
                </a:cubicBezTo>
                <a:cubicBezTo>
                  <a:pt x="4369" y="15329"/>
                  <a:pt x="4539" y="14476"/>
                  <a:pt x="4710" y="13623"/>
                </a:cubicBezTo>
                <a:cubicBezTo>
                  <a:pt x="4880" y="12940"/>
                  <a:pt x="5085" y="12224"/>
                  <a:pt x="5324" y="11541"/>
                </a:cubicBezTo>
                <a:cubicBezTo>
                  <a:pt x="5495" y="10961"/>
                  <a:pt x="5870" y="10449"/>
                  <a:pt x="6348" y="10108"/>
                </a:cubicBezTo>
                <a:cubicBezTo>
                  <a:pt x="6688" y="9853"/>
                  <a:pt x="7099" y="9715"/>
                  <a:pt x="7522" y="9715"/>
                </a:cubicBezTo>
                <a:cubicBezTo>
                  <a:pt x="7608" y="9715"/>
                  <a:pt x="7694" y="9721"/>
                  <a:pt x="7781" y="9733"/>
                </a:cubicBezTo>
                <a:cubicBezTo>
                  <a:pt x="7952" y="9733"/>
                  <a:pt x="8054" y="9664"/>
                  <a:pt x="8054" y="9562"/>
                </a:cubicBezTo>
                <a:cubicBezTo>
                  <a:pt x="8054" y="9460"/>
                  <a:pt x="8156" y="9391"/>
                  <a:pt x="8190" y="9391"/>
                </a:cubicBezTo>
                <a:cubicBezTo>
                  <a:pt x="8259" y="9391"/>
                  <a:pt x="8293" y="9289"/>
                  <a:pt x="8293" y="9221"/>
                </a:cubicBezTo>
                <a:cubicBezTo>
                  <a:pt x="8293" y="9153"/>
                  <a:pt x="8224" y="9118"/>
                  <a:pt x="8156" y="9084"/>
                </a:cubicBezTo>
                <a:cubicBezTo>
                  <a:pt x="8054" y="9050"/>
                  <a:pt x="7952" y="9050"/>
                  <a:pt x="7815" y="9050"/>
                </a:cubicBezTo>
                <a:cubicBezTo>
                  <a:pt x="7337" y="9016"/>
                  <a:pt x="6860" y="8914"/>
                  <a:pt x="6416" y="8743"/>
                </a:cubicBezTo>
                <a:cubicBezTo>
                  <a:pt x="5870" y="8538"/>
                  <a:pt x="5426" y="8163"/>
                  <a:pt x="5153" y="7685"/>
                </a:cubicBezTo>
                <a:cubicBezTo>
                  <a:pt x="4778" y="7037"/>
                  <a:pt x="4573" y="6286"/>
                  <a:pt x="4539" y="5536"/>
                </a:cubicBezTo>
                <a:cubicBezTo>
                  <a:pt x="4471" y="4136"/>
                  <a:pt x="4539" y="2772"/>
                  <a:pt x="4744" y="1373"/>
                </a:cubicBezTo>
                <a:cubicBezTo>
                  <a:pt x="4778" y="1065"/>
                  <a:pt x="4812" y="724"/>
                  <a:pt x="4812" y="417"/>
                </a:cubicBezTo>
                <a:cubicBezTo>
                  <a:pt x="4812" y="315"/>
                  <a:pt x="4812" y="212"/>
                  <a:pt x="4778" y="144"/>
                </a:cubicBezTo>
                <a:cubicBezTo>
                  <a:pt x="4744" y="76"/>
                  <a:pt x="4676" y="8"/>
                  <a:pt x="4573" y="8"/>
                </a:cubicBezTo>
                <a:cubicBezTo>
                  <a:pt x="4569" y="3"/>
                  <a:pt x="4563" y="1"/>
                  <a:pt x="455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3550550" y="264877"/>
            <a:ext cx="274084" cy="542483"/>
          </a:xfrm>
          <a:custGeom>
            <a:avLst/>
            <a:gdLst/>
            <a:ahLst/>
            <a:cxnLst/>
            <a:rect l="l" t="t" r="r" b="b"/>
            <a:pathLst>
              <a:path w="8293" h="16414" extrusionOk="0">
                <a:moveTo>
                  <a:pt x="4164" y="2150"/>
                </a:moveTo>
                <a:lnTo>
                  <a:pt x="4164" y="2730"/>
                </a:lnTo>
                <a:cubicBezTo>
                  <a:pt x="4164" y="3446"/>
                  <a:pt x="4266" y="4163"/>
                  <a:pt x="4403" y="4880"/>
                </a:cubicBezTo>
                <a:cubicBezTo>
                  <a:pt x="4573" y="5835"/>
                  <a:pt x="5290" y="6586"/>
                  <a:pt x="6245" y="6825"/>
                </a:cubicBezTo>
                <a:cubicBezTo>
                  <a:pt x="6416" y="6893"/>
                  <a:pt x="6655" y="6961"/>
                  <a:pt x="6860" y="7029"/>
                </a:cubicBezTo>
                <a:lnTo>
                  <a:pt x="6860" y="7064"/>
                </a:lnTo>
                <a:cubicBezTo>
                  <a:pt x="6723" y="7098"/>
                  <a:pt x="6621" y="7132"/>
                  <a:pt x="6484" y="7166"/>
                </a:cubicBezTo>
                <a:cubicBezTo>
                  <a:pt x="5938" y="7337"/>
                  <a:pt x="5461" y="7678"/>
                  <a:pt x="5119" y="8155"/>
                </a:cubicBezTo>
                <a:cubicBezTo>
                  <a:pt x="4676" y="8736"/>
                  <a:pt x="4369" y="9418"/>
                  <a:pt x="4198" y="10169"/>
                </a:cubicBezTo>
                <a:cubicBezTo>
                  <a:pt x="4198" y="10305"/>
                  <a:pt x="4130" y="10408"/>
                  <a:pt x="4062" y="10510"/>
                </a:cubicBezTo>
                <a:lnTo>
                  <a:pt x="3993" y="10032"/>
                </a:lnTo>
                <a:cubicBezTo>
                  <a:pt x="3891" y="9452"/>
                  <a:pt x="3652" y="8906"/>
                  <a:pt x="3345" y="8428"/>
                </a:cubicBezTo>
                <a:cubicBezTo>
                  <a:pt x="3038" y="7917"/>
                  <a:pt x="2594" y="7541"/>
                  <a:pt x="2082" y="7371"/>
                </a:cubicBezTo>
                <a:cubicBezTo>
                  <a:pt x="1707" y="7234"/>
                  <a:pt x="1366" y="7132"/>
                  <a:pt x="1025" y="7029"/>
                </a:cubicBezTo>
                <a:cubicBezTo>
                  <a:pt x="2117" y="6825"/>
                  <a:pt x="3004" y="6040"/>
                  <a:pt x="3311" y="4982"/>
                </a:cubicBezTo>
                <a:cubicBezTo>
                  <a:pt x="3584" y="4197"/>
                  <a:pt x="3755" y="3344"/>
                  <a:pt x="3993" y="2559"/>
                </a:cubicBezTo>
                <a:lnTo>
                  <a:pt x="4096" y="2150"/>
                </a:lnTo>
                <a:close/>
                <a:moveTo>
                  <a:pt x="4300" y="0"/>
                </a:moveTo>
                <a:cubicBezTo>
                  <a:pt x="4232" y="0"/>
                  <a:pt x="4164" y="34"/>
                  <a:pt x="4130" y="102"/>
                </a:cubicBezTo>
                <a:cubicBezTo>
                  <a:pt x="4096" y="137"/>
                  <a:pt x="4096" y="171"/>
                  <a:pt x="4096" y="239"/>
                </a:cubicBezTo>
                <a:cubicBezTo>
                  <a:pt x="3925" y="1092"/>
                  <a:pt x="3755" y="1945"/>
                  <a:pt x="3550" y="2798"/>
                </a:cubicBezTo>
                <a:cubicBezTo>
                  <a:pt x="3413" y="3481"/>
                  <a:pt x="3174" y="4197"/>
                  <a:pt x="2970" y="4880"/>
                </a:cubicBezTo>
                <a:cubicBezTo>
                  <a:pt x="2765" y="5460"/>
                  <a:pt x="2424" y="5937"/>
                  <a:pt x="1912" y="6313"/>
                </a:cubicBezTo>
                <a:cubicBezTo>
                  <a:pt x="1572" y="6568"/>
                  <a:pt x="1161" y="6705"/>
                  <a:pt x="757" y="6705"/>
                </a:cubicBezTo>
                <a:cubicBezTo>
                  <a:pt x="675" y="6705"/>
                  <a:pt x="594" y="6700"/>
                  <a:pt x="513" y="6688"/>
                </a:cubicBezTo>
                <a:cubicBezTo>
                  <a:pt x="342" y="6688"/>
                  <a:pt x="240" y="6756"/>
                  <a:pt x="240" y="6859"/>
                </a:cubicBezTo>
                <a:cubicBezTo>
                  <a:pt x="240" y="6961"/>
                  <a:pt x="206" y="6995"/>
                  <a:pt x="103" y="7029"/>
                </a:cubicBezTo>
                <a:cubicBezTo>
                  <a:pt x="35" y="7029"/>
                  <a:pt x="1" y="7132"/>
                  <a:pt x="1" y="7166"/>
                </a:cubicBezTo>
                <a:cubicBezTo>
                  <a:pt x="1" y="7268"/>
                  <a:pt x="69" y="7302"/>
                  <a:pt x="137" y="7337"/>
                </a:cubicBezTo>
                <a:cubicBezTo>
                  <a:pt x="240" y="7371"/>
                  <a:pt x="342" y="7371"/>
                  <a:pt x="445" y="7371"/>
                </a:cubicBezTo>
                <a:cubicBezTo>
                  <a:pt x="956" y="7405"/>
                  <a:pt x="1434" y="7507"/>
                  <a:pt x="1878" y="7678"/>
                </a:cubicBezTo>
                <a:cubicBezTo>
                  <a:pt x="2424" y="7882"/>
                  <a:pt x="2867" y="8258"/>
                  <a:pt x="3140" y="8736"/>
                </a:cubicBezTo>
                <a:cubicBezTo>
                  <a:pt x="3516" y="9384"/>
                  <a:pt x="3720" y="10100"/>
                  <a:pt x="3755" y="10885"/>
                </a:cubicBezTo>
                <a:cubicBezTo>
                  <a:pt x="3823" y="12250"/>
                  <a:pt x="3755" y="13649"/>
                  <a:pt x="3550" y="15014"/>
                </a:cubicBezTo>
                <a:cubicBezTo>
                  <a:pt x="3516" y="15321"/>
                  <a:pt x="3516" y="15663"/>
                  <a:pt x="3516" y="16004"/>
                </a:cubicBezTo>
                <a:cubicBezTo>
                  <a:pt x="3482" y="16072"/>
                  <a:pt x="3482" y="16174"/>
                  <a:pt x="3516" y="16277"/>
                </a:cubicBezTo>
                <a:cubicBezTo>
                  <a:pt x="3550" y="16345"/>
                  <a:pt x="3618" y="16379"/>
                  <a:pt x="3686" y="16413"/>
                </a:cubicBezTo>
                <a:cubicBezTo>
                  <a:pt x="3755" y="16413"/>
                  <a:pt x="3823" y="16345"/>
                  <a:pt x="3857" y="16277"/>
                </a:cubicBezTo>
                <a:cubicBezTo>
                  <a:pt x="3891" y="16209"/>
                  <a:pt x="3925" y="16140"/>
                  <a:pt x="3925" y="16072"/>
                </a:cubicBezTo>
                <a:cubicBezTo>
                  <a:pt x="3993" y="15185"/>
                  <a:pt x="4096" y="14298"/>
                  <a:pt x="4164" y="13445"/>
                </a:cubicBezTo>
                <a:cubicBezTo>
                  <a:pt x="4198" y="12353"/>
                  <a:pt x="4369" y="11261"/>
                  <a:pt x="4608" y="10169"/>
                </a:cubicBezTo>
                <a:cubicBezTo>
                  <a:pt x="4710" y="9520"/>
                  <a:pt x="4983" y="8906"/>
                  <a:pt x="5392" y="8360"/>
                </a:cubicBezTo>
                <a:cubicBezTo>
                  <a:pt x="5787" y="7783"/>
                  <a:pt x="6426" y="7422"/>
                  <a:pt x="7139" y="7422"/>
                </a:cubicBezTo>
                <a:cubicBezTo>
                  <a:pt x="7227" y="7422"/>
                  <a:pt x="7316" y="7428"/>
                  <a:pt x="7406" y="7439"/>
                </a:cubicBezTo>
                <a:lnTo>
                  <a:pt x="7918" y="7439"/>
                </a:lnTo>
                <a:cubicBezTo>
                  <a:pt x="8020" y="7439"/>
                  <a:pt x="8293" y="7166"/>
                  <a:pt x="8293" y="7064"/>
                </a:cubicBezTo>
                <a:cubicBezTo>
                  <a:pt x="8259" y="6995"/>
                  <a:pt x="8191" y="6961"/>
                  <a:pt x="8156" y="6927"/>
                </a:cubicBezTo>
                <a:cubicBezTo>
                  <a:pt x="8054" y="6893"/>
                  <a:pt x="7918" y="6859"/>
                  <a:pt x="7815" y="6859"/>
                </a:cubicBezTo>
                <a:cubicBezTo>
                  <a:pt x="7303" y="6825"/>
                  <a:pt x="6826" y="6722"/>
                  <a:pt x="6348" y="6518"/>
                </a:cubicBezTo>
                <a:cubicBezTo>
                  <a:pt x="5461" y="6279"/>
                  <a:pt x="4812" y="5562"/>
                  <a:pt x="4710" y="4641"/>
                </a:cubicBezTo>
                <a:cubicBezTo>
                  <a:pt x="4608" y="4129"/>
                  <a:pt x="4573" y="3583"/>
                  <a:pt x="4539" y="3037"/>
                </a:cubicBezTo>
                <a:cubicBezTo>
                  <a:pt x="4505" y="2150"/>
                  <a:pt x="4471" y="1228"/>
                  <a:pt x="4471" y="341"/>
                </a:cubicBezTo>
                <a:cubicBezTo>
                  <a:pt x="4471" y="273"/>
                  <a:pt x="4471" y="171"/>
                  <a:pt x="4437" y="102"/>
                </a:cubicBezTo>
                <a:cubicBezTo>
                  <a:pt x="4403" y="34"/>
                  <a:pt x="4369" y="0"/>
                  <a:pt x="430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8429250" y="4533777"/>
            <a:ext cx="159037" cy="262747"/>
          </a:xfrm>
          <a:custGeom>
            <a:avLst/>
            <a:gdLst/>
            <a:ahLst/>
            <a:cxnLst/>
            <a:rect l="l" t="t" r="r" b="b"/>
            <a:pathLst>
              <a:path w="4812" h="7950" extrusionOk="0">
                <a:moveTo>
                  <a:pt x="2355" y="1904"/>
                </a:moveTo>
                <a:cubicBezTo>
                  <a:pt x="2935" y="2416"/>
                  <a:pt x="3413" y="3098"/>
                  <a:pt x="4163" y="3337"/>
                </a:cubicBezTo>
                <a:cubicBezTo>
                  <a:pt x="3890" y="3610"/>
                  <a:pt x="3617" y="3917"/>
                  <a:pt x="3379" y="4224"/>
                </a:cubicBezTo>
                <a:cubicBezTo>
                  <a:pt x="3140" y="4566"/>
                  <a:pt x="2969" y="4941"/>
                  <a:pt x="2833" y="5316"/>
                </a:cubicBezTo>
                <a:cubicBezTo>
                  <a:pt x="2628" y="4463"/>
                  <a:pt x="2423" y="3610"/>
                  <a:pt x="1297" y="3508"/>
                </a:cubicBezTo>
                <a:cubicBezTo>
                  <a:pt x="2184" y="2587"/>
                  <a:pt x="2014" y="2757"/>
                  <a:pt x="2355" y="1904"/>
                </a:cubicBezTo>
                <a:close/>
                <a:moveTo>
                  <a:pt x="2025" y="1"/>
                </a:moveTo>
                <a:cubicBezTo>
                  <a:pt x="1987" y="1"/>
                  <a:pt x="1948" y="9"/>
                  <a:pt x="1911" y="27"/>
                </a:cubicBezTo>
                <a:cubicBezTo>
                  <a:pt x="1775" y="61"/>
                  <a:pt x="1707" y="198"/>
                  <a:pt x="1775" y="300"/>
                </a:cubicBezTo>
                <a:cubicBezTo>
                  <a:pt x="1843" y="539"/>
                  <a:pt x="1911" y="812"/>
                  <a:pt x="1945" y="1051"/>
                </a:cubicBezTo>
                <a:cubicBezTo>
                  <a:pt x="2014" y="1256"/>
                  <a:pt x="2014" y="1460"/>
                  <a:pt x="1980" y="1665"/>
                </a:cubicBezTo>
                <a:cubicBezTo>
                  <a:pt x="1911" y="2279"/>
                  <a:pt x="1570" y="2791"/>
                  <a:pt x="1058" y="3133"/>
                </a:cubicBezTo>
                <a:cubicBezTo>
                  <a:pt x="819" y="3337"/>
                  <a:pt x="512" y="3508"/>
                  <a:pt x="239" y="3678"/>
                </a:cubicBezTo>
                <a:cubicBezTo>
                  <a:pt x="171" y="3713"/>
                  <a:pt x="103" y="3713"/>
                  <a:pt x="69" y="3781"/>
                </a:cubicBezTo>
                <a:cubicBezTo>
                  <a:pt x="35" y="3849"/>
                  <a:pt x="0" y="3917"/>
                  <a:pt x="0" y="3986"/>
                </a:cubicBezTo>
                <a:cubicBezTo>
                  <a:pt x="35" y="4122"/>
                  <a:pt x="137" y="4122"/>
                  <a:pt x="239" y="4122"/>
                </a:cubicBezTo>
                <a:cubicBezTo>
                  <a:pt x="273" y="4122"/>
                  <a:pt x="308" y="4088"/>
                  <a:pt x="342" y="4088"/>
                </a:cubicBezTo>
                <a:cubicBezTo>
                  <a:pt x="649" y="4020"/>
                  <a:pt x="956" y="3951"/>
                  <a:pt x="1263" y="3951"/>
                </a:cubicBezTo>
                <a:cubicBezTo>
                  <a:pt x="1313" y="3941"/>
                  <a:pt x="1364" y="3937"/>
                  <a:pt x="1413" y="3937"/>
                </a:cubicBezTo>
                <a:cubicBezTo>
                  <a:pt x="1700" y="3937"/>
                  <a:pt x="1966" y="4099"/>
                  <a:pt x="2082" y="4361"/>
                </a:cubicBezTo>
                <a:cubicBezTo>
                  <a:pt x="2184" y="4566"/>
                  <a:pt x="2287" y="4770"/>
                  <a:pt x="2321" y="5009"/>
                </a:cubicBezTo>
                <a:cubicBezTo>
                  <a:pt x="2491" y="5624"/>
                  <a:pt x="2526" y="6272"/>
                  <a:pt x="2526" y="6920"/>
                </a:cubicBezTo>
                <a:lnTo>
                  <a:pt x="2526" y="7534"/>
                </a:lnTo>
                <a:cubicBezTo>
                  <a:pt x="2526" y="7705"/>
                  <a:pt x="2491" y="7876"/>
                  <a:pt x="2696" y="7944"/>
                </a:cubicBezTo>
                <a:cubicBezTo>
                  <a:pt x="2710" y="7947"/>
                  <a:pt x="2723" y="7949"/>
                  <a:pt x="2735" y="7949"/>
                </a:cubicBezTo>
                <a:cubicBezTo>
                  <a:pt x="2846" y="7949"/>
                  <a:pt x="2904" y="7814"/>
                  <a:pt x="2935" y="7569"/>
                </a:cubicBezTo>
                <a:cubicBezTo>
                  <a:pt x="3003" y="7193"/>
                  <a:pt x="3037" y="6784"/>
                  <a:pt x="3106" y="6408"/>
                </a:cubicBezTo>
                <a:cubicBezTo>
                  <a:pt x="3140" y="5862"/>
                  <a:pt x="3276" y="5351"/>
                  <a:pt x="3447" y="4873"/>
                </a:cubicBezTo>
                <a:cubicBezTo>
                  <a:pt x="3686" y="4327"/>
                  <a:pt x="4061" y="3917"/>
                  <a:pt x="4573" y="3678"/>
                </a:cubicBezTo>
                <a:cubicBezTo>
                  <a:pt x="4675" y="3610"/>
                  <a:pt x="4812" y="3576"/>
                  <a:pt x="4812" y="3406"/>
                </a:cubicBezTo>
                <a:cubicBezTo>
                  <a:pt x="4812" y="3235"/>
                  <a:pt x="4641" y="3133"/>
                  <a:pt x="4573" y="3098"/>
                </a:cubicBezTo>
                <a:cubicBezTo>
                  <a:pt x="4471" y="3030"/>
                  <a:pt x="4368" y="3030"/>
                  <a:pt x="4300" y="2962"/>
                </a:cubicBezTo>
                <a:cubicBezTo>
                  <a:pt x="4095" y="2894"/>
                  <a:pt x="3890" y="2791"/>
                  <a:pt x="3720" y="2655"/>
                </a:cubicBezTo>
                <a:cubicBezTo>
                  <a:pt x="3345" y="2348"/>
                  <a:pt x="3003" y="1972"/>
                  <a:pt x="2662" y="1631"/>
                </a:cubicBezTo>
                <a:cubicBezTo>
                  <a:pt x="2491" y="1426"/>
                  <a:pt x="2389" y="1187"/>
                  <a:pt x="2389" y="949"/>
                </a:cubicBezTo>
                <a:cubicBezTo>
                  <a:pt x="2355" y="676"/>
                  <a:pt x="2321" y="437"/>
                  <a:pt x="2253" y="164"/>
                </a:cubicBezTo>
                <a:cubicBezTo>
                  <a:pt x="2228" y="64"/>
                  <a:pt x="2129" y="1"/>
                  <a:pt x="202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3054433" y="3727003"/>
            <a:ext cx="159037" cy="262747"/>
          </a:xfrm>
          <a:custGeom>
            <a:avLst/>
            <a:gdLst/>
            <a:ahLst/>
            <a:cxnLst/>
            <a:rect l="l" t="t" r="r" b="b"/>
            <a:pathLst>
              <a:path w="4812" h="7950" extrusionOk="0">
                <a:moveTo>
                  <a:pt x="2355" y="1904"/>
                </a:moveTo>
                <a:cubicBezTo>
                  <a:pt x="2935" y="2416"/>
                  <a:pt x="3413" y="3098"/>
                  <a:pt x="4163" y="3337"/>
                </a:cubicBezTo>
                <a:cubicBezTo>
                  <a:pt x="3890" y="3610"/>
                  <a:pt x="3617" y="3917"/>
                  <a:pt x="3344" y="4224"/>
                </a:cubicBezTo>
                <a:cubicBezTo>
                  <a:pt x="3140" y="4565"/>
                  <a:pt x="2969" y="4941"/>
                  <a:pt x="2798" y="5316"/>
                </a:cubicBezTo>
                <a:lnTo>
                  <a:pt x="2798" y="5350"/>
                </a:lnTo>
                <a:cubicBezTo>
                  <a:pt x="2628" y="4463"/>
                  <a:pt x="2423" y="3610"/>
                  <a:pt x="1297" y="3507"/>
                </a:cubicBezTo>
                <a:cubicBezTo>
                  <a:pt x="2184" y="2586"/>
                  <a:pt x="1979" y="2757"/>
                  <a:pt x="2355" y="1904"/>
                </a:cubicBezTo>
                <a:close/>
                <a:moveTo>
                  <a:pt x="2024" y="0"/>
                </a:moveTo>
                <a:cubicBezTo>
                  <a:pt x="1987" y="0"/>
                  <a:pt x="1948" y="9"/>
                  <a:pt x="1911" y="27"/>
                </a:cubicBezTo>
                <a:cubicBezTo>
                  <a:pt x="1775" y="61"/>
                  <a:pt x="1706" y="197"/>
                  <a:pt x="1775" y="300"/>
                </a:cubicBezTo>
                <a:cubicBezTo>
                  <a:pt x="1843" y="573"/>
                  <a:pt x="1911" y="812"/>
                  <a:pt x="1945" y="1085"/>
                </a:cubicBezTo>
                <a:cubicBezTo>
                  <a:pt x="1979" y="1255"/>
                  <a:pt x="2014" y="1460"/>
                  <a:pt x="1979" y="1699"/>
                </a:cubicBezTo>
                <a:cubicBezTo>
                  <a:pt x="1877" y="2279"/>
                  <a:pt x="1570" y="2825"/>
                  <a:pt x="1058" y="3166"/>
                </a:cubicBezTo>
                <a:cubicBezTo>
                  <a:pt x="785" y="3337"/>
                  <a:pt x="512" y="3507"/>
                  <a:pt x="239" y="3678"/>
                </a:cubicBezTo>
                <a:cubicBezTo>
                  <a:pt x="171" y="3712"/>
                  <a:pt x="103" y="3746"/>
                  <a:pt x="69" y="3780"/>
                </a:cubicBezTo>
                <a:cubicBezTo>
                  <a:pt x="34" y="3849"/>
                  <a:pt x="0" y="3917"/>
                  <a:pt x="0" y="4019"/>
                </a:cubicBezTo>
                <a:cubicBezTo>
                  <a:pt x="34" y="4122"/>
                  <a:pt x="137" y="4122"/>
                  <a:pt x="239" y="4122"/>
                </a:cubicBezTo>
                <a:cubicBezTo>
                  <a:pt x="273" y="4122"/>
                  <a:pt x="307" y="4088"/>
                  <a:pt x="342" y="4088"/>
                </a:cubicBezTo>
                <a:cubicBezTo>
                  <a:pt x="649" y="4019"/>
                  <a:pt x="956" y="3951"/>
                  <a:pt x="1263" y="3951"/>
                </a:cubicBezTo>
                <a:cubicBezTo>
                  <a:pt x="1313" y="3941"/>
                  <a:pt x="1363" y="3936"/>
                  <a:pt x="1411" y="3936"/>
                </a:cubicBezTo>
                <a:cubicBezTo>
                  <a:pt x="1692" y="3936"/>
                  <a:pt x="1936" y="4099"/>
                  <a:pt x="2082" y="4361"/>
                </a:cubicBezTo>
                <a:cubicBezTo>
                  <a:pt x="2184" y="4565"/>
                  <a:pt x="2287" y="4770"/>
                  <a:pt x="2321" y="5009"/>
                </a:cubicBezTo>
                <a:cubicBezTo>
                  <a:pt x="2491" y="5623"/>
                  <a:pt x="2525" y="6271"/>
                  <a:pt x="2491" y="6920"/>
                </a:cubicBezTo>
                <a:cubicBezTo>
                  <a:pt x="2491" y="7124"/>
                  <a:pt x="2491" y="7363"/>
                  <a:pt x="2491" y="7568"/>
                </a:cubicBezTo>
                <a:cubicBezTo>
                  <a:pt x="2491" y="7705"/>
                  <a:pt x="2457" y="7875"/>
                  <a:pt x="2662" y="7943"/>
                </a:cubicBezTo>
                <a:cubicBezTo>
                  <a:pt x="2679" y="7948"/>
                  <a:pt x="2695" y="7950"/>
                  <a:pt x="2709" y="7950"/>
                </a:cubicBezTo>
                <a:cubicBezTo>
                  <a:pt x="2815" y="7950"/>
                  <a:pt x="2871" y="7842"/>
                  <a:pt x="2901" y="7602"/>
                </a:cubicBezTo>
                <a:cubicBezTo>
                  <a:pt x="2969" y="7193"/>
                  <a:pt x="3003" y="6817"/>
                  <a:pt x="3071" y="6408"/>
                </a:cubicBezTo>
                <a:cubicBezTo>
                  <a:pt x="3106" y="5896"/>
                  <a:pt x="3242" y="5350"/>
                  <a:pt x="3447" y="4872"/>
                </a:cubicBezTo>
                <a:cubicBezTo>
                  <a:pt x="3652" y="4326"/>
                  <a:pt x="4061" y="3917"/>
                  <a:pt x="4573" y="3678"/>
                </a:cubicBezTo>
                <a:cubicBezTo>
                  <a:pt x="4675" y="3610"/>
                  <a:pt x="4812" y="3576"/>
                  <a:pt x="4812" y="3405"/>
                </a:cubicBezTo>
                <a:cubicBezTo>
                  <a:pt x="4812" y="3234"/>
                  <a:pt x="4641" y="3132"/>
                  <a:pt x="4539" y="3098"/>
                </a:cubicBezTo>
                <a:cubicBezTo>
                  <a:pt x="4470" y="3064"/>
                  <a:pt x="4368" y="3030"/>
                  <a:pt x="4266" y="2961"/>
                </a:cubicBezTo>
                <a:cubicBezTo>
                  <a:pt x="4095" y="2893"/>
                  <a:pt x="3890" y="2791"/>
                  <a:pt x="3720" y="2654"/>
                </a:cubicBezTo>
                <a:cubicBezTo>
                  <a:pt x="3344" y="2347"/>
                  <a:pt x="3003" y="1972"/>
                  <a:pt x="2662" y="1631"/>
                </a:cubicBezTo>
                <a:cubicBezTo>
                  <a:pt x="2491" y="1460"/>
                  <a:pt x="2389" y="1187"/>
                  <a:pt x="2389" y="948"/>
                </a:cubicBezTo>
                <a:cubicBezTo>
                  <a:pt x="2355" y="675"/>
                  <a:pt x="2321" y="436"/>
                  <a:pt x="2218" y="163"/>
                </a:cubicBezTo>
                <a:cubicBezTo>
                  <a:pt x="2218" y="63"/>
                  <a:pt x="2127" y="0"/>
                  <a:pt x="20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4431932" y="4568218"/>
            <a:ext cx="77" cy="7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4434541" y="4565609"/>
            <a:ext cx="77" cy="7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4426714" y="4581340"/>
            <a:ext cx="77" cy="7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745650" y="1431091"/>
            <a:ext cx="167398" cy="170868"/>
          </a:xfrm>
          <a:custGeom>
            <a:avLst/>
            <a:gdLst/>
            <a:ahLst/>
            <a:cxnLst/>
            <a:rect l="l" t="t" r="r" b="b"/>
            <a:pathLst>
              <a:path w="5065" h="5170" extrusionOk="0">
                <a:moveTo>
                  <a:pt x="1594" y="0"/>
                </a:moveTo>
                <a:cubicBezTo>
                  <a:pt x="1456" y="0"/>
                  <a:pt x="1314" y="125"/>
                  <a:pt x="1379" y="277"/>
                </a:cubicBezTo>
                <a:cubicBezTo>
                  <a:pt x="1515" y="618"/>
                  <a:pt x="1652" y="993"/>
                  <a:pt x="1720" y="1300"/>
                </a:cubicBezTo>
                <a:cubicBezTo>
                  <a:pt x="1822" y="1607"/>
                  <a:pt x="1788" y="1949"/>
                  <a:pt x="1686" y="2256"/>
                </a:cubicBezTo>
                <a:cubicBezTo>
                  <a:pt x="1584" y="2563"/>
                  <a:pt x="1379" y="2802"/>
                  <a:pt x="1106" y="3006"/>
                </a:cubicBezTo>
                <a:lnTo>
                  <a:pt x="150" y="3552"/>
                </a:lnTo>
                <a:cubicBezTo>
                  <a:pt x="1" y="3642"/>
                  <a:pt x="61" y="3837"/>
                  <a:pt x="217" y="3837"/>
                </a:cubicBezTo>
                <a:cubicBezTo>
                  <a:pt x="238" y="3837"/>
                  <a:pt x="262" y="3834"/>
                  <a:pt x="287" y="3825"/>
                </a:cubicBezTo>
                <a:cubicBezTo>
                  <a:pt x="628" y="3689"/>
                  <a:pt x="969" y="3552"/>
                  <a:pt x="1276" y="3416"/>
                </a:cubicBezTo>
                <a:cubicBezTo>
                  <a:pt x="1442" y="3361"/>
                  <a:pt x="1608" y="3335"/>
                  <a:pt x="1772" y="3335"/>
                </a:cubicBezTo>
                <a:cubicBezTo>
                  <a:pt x="2319" y="3335"/>
                  <a:pt x="2830" y="3626"/>
                  <a:pt x="3119" y="4098"/>
                </a:cubicBezTo>
                <a:cubicBezTo>
                  <a:pt x="3256" y="4405"/>
                  <a:pt x="3426" y="4747"/>
                  <a:pt x="3563" y="5088"/>
                </a:cubicBezTo>
                <a:cubicBezTo>
                  <a:pt x="3588" y="5138"/>
                  <a:pt x="3631" y="5170"/>
                  <a:pt x="3666" y="5170"/>
                </a:cubicBezTo>
                <a:cubicBezTo>
                  <a:pt x="3678" y="5170"/>
                  <a:pt x="3690" y="5165"/>
                  <a:pt x="3699" y="5156"/>
                </a:cubicBezTo>
                <a:cubicBezTo>
                  <a:pt x="3767" y="5122"/>
                  <a:pt x="3836" y="5054"/>
                  <a:pt x="3802" y="5020"/>
                </a:cubicBezTo>
                <a:lnTo>
                  <a:pt x="3494" y="3962"/>
                </a:lnTo>
                <a:cubicBezTo>
                  <a:pt x="3392" y="3655"/>
                  <a:pt x="3426" y="3314"/>
                  <a:pt x="3529" y="3006"/>
                </a:cubicBezTo>
                <a:cubicBezTo>
                  <a:pt x="3665" y="2699"/>
                  <a:pt x="3870" y="2426"/>
                  <a:pt x="4143" y="2222"/>
                </a:cubicBezTo>
                <a:cubicBezTo>
                  <a:pt x="4416" y="2017"/>
                  <a:pt x="4757" y="1846"/>
                  <a:pt x="5064" y="1642"/>
                </a:cubicBezTo>
                <a:cubicBezTo>
                  <a:pt x="5064" y="1607"/>
                  <a:pt x="5064" y="1607"/>
                  <a:pt x="5064" y="1573"/>
                </a:cubicBezTo>
                <a:cubicBezTo>
                  <a:pt x="5064" y="1573"/>
                  <a:pt x="5030" y="1539"/>
                  <a:pt x="5030" y="1539"/>
                </a:cubicBezTo>
                <a:cubicBezTo>
                  <a:pt x="4723" y="1676"/>
                  <a:pt x="4416" y="1778"/>
                  <a:pt x="4109" y="1914"/>
                </a:cubicBezTo>
                <a:cubicBezTo>
                  <a:pt x="3952" y="1963"/>
                  <a:pt x="3793" y="1987"/>
                  <a:pt x="3635" y="1987"/>
                </a:cubicBezTo>
                <a:cubicBezTo>
                  <a:pt x="3244" y="1987"/>
                  <a:pt x="2865" y="1841"/>
                  <a:pt x="2573" y="1573"/>
                </a:cubicBezTo>
                <a:cubicBezTo>
                  <a:pt x="2368" y="1403"/>
                  <a:pt x="2232" y="1164"/>
                  <a:pt x="2130" y="925"/>
                </a:cubicBezTo>
                <a:cubicBezTo>
                  <a:pt x="2027" y="652"/>
                  <a:pt x="1891" y="379"/>
                  <a:pt x="1788" y="140"/>
                </a:cubicBezTo>
                <a:cubicBezTo>
                  <a:pt x="1751" y="41"/>
                  <a:pt x="1673" y="0"/>
                  <a:pt x="159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4722396" y="4384391"/>
            <a:ext cx="179329" cy="181213"/>
          </a:xfrm>
          <a:custGeom>
            <a:avLst/>
            <a:gdLst/>
            <a:ahLst/>
            <a:cxnLst/>
            <a:rect l="l" t="t" r="r" b="b"/>
            <a:pathLst>
              <a:path w="5426" h="5483" extrusionOk="0">
                <a:moveTo>
                  <a:pt x="3344" y="0"/>
                </a:moveTo>
                <a:cubicBezTo>
                  <a:pt x="3242" y="0"/>
                  <a:pt x="3168" y="62"/>
                  <a:pt x="3140" y="146"/>
                </a:cubicBezTo>
                <a:cubicBezTo>
                  <a:pt x="3037" y="487"/>
                  <a:pt x="2935" y="862"/>
                  <a:pt x="2798" y="1169"/>
                </a:cubicBezTo>
                <a:cubicBezTo>
                  <a:pt x="2602" y="1760"/>
                  <a:pt x="2027" y="2161"/>
                  <a:pt x="1407" y="2161"/>
                </a:cubicBezTo>
                <a:cubicBezTo>
                  <a:pt x="1382" y="2161"/>
                  <a:pt x="1356" y="2160"/>
                  <a:pt x="1331" y="2159"/>
                </a:cubicBezTo>
                <a:lnTo>
                  <a:pt x="239" y="2057"/>
                </a:lnTo>
                <a:cubicBezTo>
                  <a:pt x="34" y="2057"/>
                  <a:pt x="0" y="2330"/>
                  <a:pt x="171" y="2364"/>
                </a:cubicBezTo>
                <a:cubicBezTo>
                  <a:pt x="546" y="2466"/>
                  <a:pt x="922" y="2534"/>
                  <a:pt x="1229" y="2637"/>
                </a:cubicBezTo>
                <a:cubicBezTo>
                  <a:pt x="1570" y="2739"/>
                  <a:pt x="1877" y="2944"/>
                  <a:pt x="2082" y="3251"/>
                </a:cubicBezTo>
                <a:cubicBezTo>
                  <a:pt x="2252" y="3524"/>
                  <a:pt x="2355" y="3899"/>
                  <a:pt x="2321" y="4241"/>
                </a:cubicBezTo>
                <a:cubicBezTo>
                  <a:pt x="2287" y="4582"/>
                  <a:pt x="2184" y="4957"/>
                  <a:pt x="2116" y="5332"/>
                </a:cubicBezTo>
                <a:cubicBezTo>
                  <a:pt x="2116" y="5367"/>
                  <a:pt x="2150" y="5435"/>
                  <a:pt x="2218" y="5469"/>
                </a:cubicBezTo>
                <a:cubicBezTo>
                  <a:pt x="2228" y="5478"/>
                  <a:pt x="2239" y="5482"/>
                  <a:pt x="2252" y="5482"/>
                </a:cubicBezTo>
                <a:cubicBezTo>
                  <a:pt x="2287" y="5482"/>
                  <a:pt x="2330" y="5451"/>
                  <a:pt x="2355" y="5401"/>
                </a:cubicBezTo>
                <a:lnTo>
                  <a:pt x="2730" y="4377"/>
                </a:lnTo>
                <a:cubicBezTo>
                  <a:pt x="2969" y="3729"/>
                  <a:pt x="3583" y="3319"/>
                  <a:pt x="4266" y="3319"/>
                </a:cubicBezTo>
                <a:cubicBezTo>
                  <a:pt x="4607" y="3319"/>
                  <a:pt x="4982" y="3353"/>
                  <a:pt x="5358" y="3387"/>
                </a:cubicBezTo>
                <a:cubicBezTo>
                  <a:pt x="5392" y="3387"/>
                  <a:pt x="5392" y="3353"/>
                  <a:pt x="5392" y="3353"/>
                </a:cubicBezTo>
                <a:cubicBezTo>
                  <a:pt x="5426" y="3319"/>
                  <a:pt x="5392" y="3285"/>
                  <a:pt x="5358" y="3285"/>
                </a:cubicBezTo>
                <a:cubicBezTo>
                  <a:pt x="5051" y="3217"/>
                  <a:pt x="4743" y="3149"/>
                  <a:pt x="4436" y="3046"/>
                </a:cubicBezTo>
                <a:cubicBezTo>
                  <a:pt x="4163" y="2978"/>
                  <a:pt x="3925" y="2807"/>
                  <a:pt x="3720" y="2603"/>
                </a:cubicBezTo>
                <a:cubicBezTo>
                  <a:pt x="3515" y="2398"/>
                  <a:pt x="3413" y="2159"/>
                  <a:pt x="3344" y="1886"/>
                </a:cubicBezTo>
                <a:cubicBezTo>
                  <a:pt x="3276" y="1613"/>
                  <a:pt x="3310" y="1340"/>
                  <a:pt x="3379" y="1101"/>
                </a:cubicBezTo>
                <a:cubicBezTo>
                  <a:pt x="3447" y="828"/>
                  <a:pt x="3481" y="521"/>
                  <a:pt x="3549" y="248"/>
                </a:cubicBezTo>
                <a:cubicBezTo>
                  <a:pt x="3549" y="146"/>
                  <a:pt x="3481" y="43"/>
                  <a:pt x="3413" y="9"/>
                </a:cubicBezTo>
                <a:cubicBezTo>
                  <a:pt x="3388" y="3"/>
                  <a:pt x="3365" y="0"/>
                  <a:pt x="334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8484947" y="1902545"/>
            <a:ext cx="180123" cy="182039"/>
          </a:xfrm>
          <a:custGeom>
            <a:avLst/>
            <a:gdLst/>
            <a:ahLst/>
            <a:cxnLst/>
            <a:rect l="l" t="t" r="r" b="b"/>
            <a:pathLst>
              <a:path w="5450" h="5508" extrusionOk="0">
                <a:moveTo>
                  <a:pt x="2311" y="0"/>
                </a:moveTo>
                <a:cubicBezTo>
                  <a:pt x="2190" y="0"/>
                  <a:pt x="2067" y="89"/>
                  <a:pt x="2105" y="242"/>
                </a:cubicBezTo>
                <a:cubicBezTo>
                  <a:pt x="2139" y="583"/>
                  <a:pt x="2173" y="993"/>
                  <a:pt x="2208" y="1334"/>
                </a:cubicBezTo>
                <a:cubicBezTo>
                  <a:pt x="2242" y="1983"/>
                  <a:pt x="1832" y="2597"/>
                  <a:pt x="1218" y="2836"/>
                </a:cubicBezTo>
                <a:lnTo>
                  <a:pt x="194" y="3143"/>
                </a:lnTo>
                <a:cubicBezTo>
                  <a:pt x="0" y="3175"/>
                  <a:pt x="51" y="3452"/>
                  <a:pt x="231" y="3452"/>
                </a:cubicBezTo>
                <a:cubicBezTo>
                  <a:pt x="241" y="3452"/>
                  <a:pt x="252" y="3452"/>
                  <a:pt x="263" y="3450"/>
                </a:cubicBezTo>
                <a:cubicBezTo>
                  <a:pt x="604" y="3416"/>
                  <a:pt x="979" y="3313"/>
                  <a:pt x="1320" y="3279"/>
                </a:cubicBezTo>
                <a:cubicBezTo>
                  <a:pt x="1381" y="3274"/>
                  <a:pt x="1441" y="3271"/>
                  <a:pt x="1500" y="3271"/>
                </a:cubicBezTo>
                <a:cubicBezTo>
                  <a:pt x="1805" y="3271"/>
                  <a:pt x="2081" y="3347"/>
                  <a:pt x="2310" y="3518"/>
                </a:cubicBezTo>
                <a:cubicBezTo>
                  <a:pt x="2617" y="3689"/>
                  <a:pt x="2856" y="3996"/>
                  <a:pt x="2958" y="4337"/>
                </a:cubicBezTo>
                <a:cubicBezTo>
                  <a:pt x="3061" y="4678"/>
                  <a:pt x="3129" y="5054"/>
                  <a:pt x="3197" y="5395"/>
                </a:cubicBezTo>
                <a:cubicBezTo>
                  <a:pt x="3212" y="5472"/>
                  <a:pt x="3269" y="5507"/>
                  <a:pt x="3324" y="5507"/>
                </a:cubicBezTo>
                <a:cubicBezTo>
                  <a:pt x="3391" y="5507"/>
                  <a:pt x="3455" y="5454"/>
                  <a:pt x="3436" y="5361"/>
                </a:cubicBezTo>
                <a:lnTo>
                  <a:pt x="3368" y="4269"/>
                </a:lnTo>
                <a:cubicBezTo>
                  <a:pt x="3368" y="3586"/>
                  <a:pt x="3743" y="2972"/>
                  <a:pt x="4357" y="2699"/>
                </a:cubicBezTo>
                <a:cubicBezTo>
                  <a:pt x="4698" y="2563"/>
                  <a:pt x="5040" y="2460"/>
                  <a:pt x="5381" y="2358"/>
                </a:cubicBezTo>
                <a:cubicBezTo>
                  <a:pt x="5415" y="2324"/>
                  <a:pt x="5449" y="2324"/>
                  <a:pt x="5415" y="2290"/>
                </a:cubicBezTo>
                <a:cubicBezTo>
                  <a:pt x="5415" y="2290"/>
                  <a:pt x="5415" y="2256"/>
                  <a:pt x="5381" y="2256"/>
                </a:cubicBezTo>
                <a:cubicBezTo>
                  <a:pt x="5074" y="2324"/>
                  <a:pt x="4767" y="2392"/>
                  <a:pt x="4426" y="2426"/>
                </a:cubicBezTo>
                <a:cubicBezTo>
                  <a:pt x="4377" y="2432"/>
                  <a:pt x="4329" y="2435"/>
                  <a:pt x="4280" y="2435"/>
                </a:cubicBezTo>
                <a:cubicBezTo>
                  <a:pt x="4056" y="2435"/>
                  <a:pt x="3831" y="2374"/>
                  <a:pt x="3607" y="2290"/>
                </a:cubicBezTo>
                <a:cubicBezTo>
                  <a:pt x="3368" y="2187"/>
                  <a:pt x="3129" y="1983"/>
                  <a:pt x="2992" y="1778"/>
                </a:cubicBezTo>
                <a:cubicBezTo>
                  <a:pt x="2822" y="1539"/>
                  <a:pt x="2719" y="1300"/>
                  <a:pt x="2685" y="1027"/>
                </a:cubicBezTo>
                <a:cubicBezTo>
                  <a:pt x="2651" y="754"/>
                  <a:pt x="2583" y="481"/>
                  <a:pt x="2515" y="174"/>
                </a:cubicBezTo>
                <a:cubicBezTo>
                  <a:pt x="2500" y="54"/>
                  <a:pt x="2406" y="0"/>
                  <a:pt x="23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7119569" y="734357"/>
            <a:ext cx="44023" cy="36322"/>
          </a:xfrm>
          <a:custGeom>
            <a:avLst/>
            <a:gdLst/>
            <a:ahLst/>
            <a:cxnLst/>
            <a:rect l="l" t="t" r="r" b="b"/>
            <a:pathLst>
              <a:path w="1332" h="1099" extrusionOk="0">
                <a:moveTo>
                  <a:pt x="491" y="1"/>
                </a:moveTo>
                <a:cubicBezTo>
                  <a:pt x="356" y="1"/>
                  <a:pt x="231" y="54"/>
                  <a:pt x="137" y="170"/>
                </a:cubicBezTo>
                <a:cubicBezTo>
                  <a:pt x="35" y="273"/>
                  <a:pt x="1" y="477"/>
                  <a:pt x="103" y="614"/>
                </a:cubicBezTo>
                <a:cubicBezTo>
                  <a:pt x="274" y="887"/>
                  <a:pt x="547" y="1058"/>
                  <a:pt x="820" y="1092"/>
                </a:cubicBezTo>
                <a:cubicBezTo>
                  <a:pt x="842" y="1096"/>
                  <a:pt x="864" y="1098"/>
                  <a:pt x="887" y="1098"/>
                </a:cubicBezTo>
                <a:cubicBezTo>
                  <a:pt x="1041" y="1098"/>
                  <a:pt x="1204" y="1001"/>
                  <a:pt x="1263" y="853"/>
                </a:cubicBezTo>
                <a:cubicBezTo>
                  <a:pt x="1332" y="682"/>
                  <a:pt x="1298" y="512"/>
                  <a:pt x="1161" y="375"/>
                </a:cubicBezTo>
                <a:cubicBezTo>
                  <a:pt x="990" y="239"/>
                  <a:pt x="854" y="136"/>
                  <a:pt x="683" y="34"/>
                </a:cubicBezTo>
                <a:cubicBezTo>
                  <a:pt x="619" y="12"/>
                  <a:pt x="554" y="1"/>
                  <a:pt x="49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1204294" y="2504867"/>
            <a:ext cx="44023" cy="36289"/>
          </a:xfrm>
          <a:custGeom>
            <a:avLst/>
            <a:gdLst/>
            <a:ahLst/>
            <a:cxnLst/>
            <a:rect l="l" t="t" r="r" b="b"/>
            <a:pathLst>
              <a:path w="1332" h="1098" extrusionOk="0">
                <a:moveTo>
                  <a:pt x="480" y="0"/>
                </a:moveTo>
                <a:cubicBezTo>
                  <a:pt x="356" y="0"/>
                  <a:pt x="231" y="53"/>
                  <a:pt x="137" y="170"/>
                </a:cubicBezTo>
                <a:cubicBezTo>
                  <a:pt x="1" y="272"/>
                  <a:pt x="1" y="477"/>
                  <a:pt x="103" y="613"/>
                </a:cubicBezTo>
                <a:cubicBezTo>
                  <a:pt x="274" y="886"/>
                  <a:pt x="547" y="1023"/>
                  <a:pt x="820" y="1091"/>
                </a:cubicBezTo>
                <a:cubicBezTo>
                  <a:pt x="842" y="1095"/>
                  <a:pt x="864" y="1098"/>
                  <a:pt x="886" y="1098"/>
                </a:cubicBezTo>
                <a:cubicBezTo>
                  <a:pt x="1033" y="1098"/>
                  <a:pt x="1174" y="1001"/>
                  <a:pt x="1263" y="852"/>
                </a:cubicBezTo>
                <a:cubicBezTo>
                  <a:pt x="1332" y="682"/>
                  <a:pt x="1297" y="477"/>
                  <a:pt x="1161" y="374"/>
                </a:cubicBezTo>
                <a:cubicBezTo>
                  <a:pt x="990" y="238"/>
                  <a:pt x="854" y="136"/>
                  <a:pt x="649" y="33"/>
                </a:cubicBezTo>
                <a:cubicBezTo>
                  <a:pt x="595" y="12"/>
                  <a:pt x="538" y="0"/>
                  <a:pt x="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2373342" y="355357"/>
            <a:ext cx="40618" cy="33050"/>
          </a:xfrm>
          <a:custGeom>
            <a:avLst/>
            <a:gdLst/>
            <a:ahLst/>
            <a:cxnLst/>
            <a:rect l="l" t="t" r="r" b="b"/>
            <a:pathLst>
              <a:path w="1229" h="1000" extrusionOk="0">
                <a:moveTo>
                  <a:pt x="546" y="1"/>
                </a:moveTo>
                <a:cubicBezTo>
                  <a:pt x="342" y="69"/>
                  <a:pt x="171" y="205"/>
                  <a:pt x="103" y="376"/>
                </a:cubicBezTo>
                <a:cubicBezTo>
                  <a:pt x="0" y="512"/>
                  <a:pt x="34" y="717"/>
                  <a:pt x="137" y="854"/>
                </a:cubicBezTo>
                <a:cubicBezTo>
                  <a:pt x="221" y="938"/>
                  <a:pt x="328" y="999"/>
                  <a:pt x="440" y="999"/>
                </a:cubicBezTo>
                <a:cubicBezTo>
                  <a:pt x="464" y="999"/>
                  <a:pt x="488" y="996"/>
                  <a:pt x="512" y="990"/>
                </a:cubicBezTo>
                <a:lnTo>
                  <a:pt x="649" y="990"/>
                </a:lnTo>
                <a:cubicBezTo>
                  <a:pt x="922" y="990"/>
                  <a:pt x="1161" y="785"/>
                  <a:pt x="1195" y="547"/>
                </a:cubicBezTo>
                <a:cubicBezTo>
                  <a:pt x="1229" y="410"/>
                  <a:pt x="1195" y="274"/>
                  <a:pt x="1092" y="205"/>
                </a:cubicBezTo>
                <a:cubicBezTo>
                  <a:pt x="990" y="103"/>
                  <a:pt x="888" y="69"/>
                  <a:pt x="78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3290120" y="4172433"/>
            <a:ext cx="40618" cy="33612"/>
          </a:xfrm>
          <a:custGeom>
            <a:avLst/>
            <a:gdLst/>
            <a:ahLst/>
            <a:cxnLst/>
            <a:rect l="l" t="t" r="r" b="b"/>
            <a:pathLst>
              <a:path w="1229" h="1017" extrusionOk="0">
                <a:moveTo>
                  <a:pt x="661" y="1"/>
                </a:moveTo>
                <a:cubicBezTo>
                  <a:pt x="614" y="1"/>
                  <a:pt x="563" y="9"/>
                  <a:pt x="512" y="27"/>
                </a:cubicBezTo>
                <a:cubicBezTo>
                  <a:pt x="341" y="95"/>
                  <a:pt x="205" y="231"/>
                  <a:pt x="102" y="402"/>
                </a:cubicBezTo>
                <a:cubicBezTo>
                  <a:pt x="0" y="538"/>
                  <a:pt x="34" y="709"/>
                  <a:pt x="137" y="845"/>
                </a:cubicBezTo>
                <a:cubicBezTo>
                  <a:pt x="239" y="982"/>
                  <a:pt x="375" y="1016"/>
                  <a:pt x="546" y="1016"/>
                </a:cubicBezTo>
                <a:lnTo>
                  <a:pt x="683" y="1016"/>
                </a:lnTo>
                <a:cubicBezTo>
                  <a:pt x="921" y="982"/>
                  <a:pt x="1160" y="811"/>
                  <a:pt x="1194" y="538"/>
                </a:cubicBezTo>
                <a:cubicBezTo>
                  <a:pt x="1228" y="436"/>
                  <a:pt x="1194" y="299"/>
                  <a:pt x="1092" y="197"/>
                </a:cubicBezTo>
                <a:cubicBezTo>
                  <a:pt x="990" y="129"/>
                  <a:pt x="887" y="61"/>
                  <a:pt x="785" y="27"/>
                </a:cubicBezTo>
                <a:cubicBezTo>
                  <a:pt x="751" y="9"/>
                  <a:pt x="708" y="1"/>
                  <a:pt x="6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2594361" y="2471825"/>
            <a:ext cx="40618" cy="33050"/>
          </a:xfrm>
          <a:custGeom>
            <a:avLst/>
            <a:gdLst/>
            <a:ahLst/>
            <a:cxnLst/>
            <a:rect l="l" t="t" r="r" b="b"/>
            <a:pathLst>
              <a:path w="1229" h="1000" extrusionOk="0">
                <a:moveTo>
                  <a:pt x="512" y="1"/>
                </a:moveTo>
                <a:cubicBezTo>
                  <a:pt x="341" y="69"/>
                  <a:pt x="171" y="206"/>
                  <a:pt x="103" y="376"/>
                </a:cubicBezTo>
                <a:cubicBezTo>
                  <a:pt x="0" y="513"/>
                  <a:pt x="0" y="717"/>
                  <a:pt x="137" y="854"/>
                </a:cubicBezTo>
                <a:cubicBezTo>
                  <a:pt x="193" y="938"/>
                  <a:pt x="318" y="999"/>
                  <a:pt x="437" y="999"/>
                </a:cubicBezTo>
                <a:cubicBezTo>
                  <a:pt x="463" y="999"/>
                  <a:pt x="488" y="996"/>
                  <a:pt x="512" y="990"/>
                </a:cubicBezTo>
                <a:lnTo>
                  <a:pt x="648" y="990"/>
                </a:lnTo>
                <a:cubicBezTo>
                  <a:pt x="921" y="990"/>
                  <a:pt x="1126" y="786"/>
                  <a:pt x="1194" y="547"/>
                </a:cubicBezTo>
                <a:cubicBezTo>
                  <a:pt x="1229" y="410"/>
                  <a:pt x="1194" y="274"/>
                  <a:pt x="1092" y="206"/>
                </a:cubicBezTo>
                <a:cubicBezTo>
                  <a:pt x="990" y="137"/>
                  <a:pt x="887" y="69"/>
                  <a:pt x="78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7368805" y="2173917"/>
            <a:ext cx="41742" cy="32025"/>
          </a:xfrm>
          <a:custGeom>
            <a:avLst/>
            <a:gdLst/>
            <a:ahLst/>
            <a:cxnLst/>
            <a:rect l="l" t="t" r="r" b="b"/>
            <a:pathLst>
              <a:path w="1263" h="969" extrusionOk="0">
                <a:moveTo>
                  <a:pt x="630" y="1"/>
                </a:moveTo>
                <a:cubicBezTo>
                  <a:pt x="425" y="1"/>
                  <a:pt x="222" y="85"/>
                  <a:pt x="102" y="252"/>
                </a:cubicBezTo>
                <a:cubicBezTo>
                  <a:pt x="0" y="388"/>
                  <a:pt x="0" y="559"/>
                  <a:pt x="102" y="661"/>
                </a:cubicBezTo>
                <a:cubicBezTo>
                  <a:pt x="239" y="832"/>
                  <a:pt x="410" y="934"/>
                  <a:pt x="614" y="968"/>
                </a:cubicBezTo>
                <a:cubicBezTo>
                  <a:pt x="751" y="968"/>
                  <a:pt x="887" y="934"/>
                  <a:pt x="990" y="832"/>
                </a:cubicBezTo>
                <a:cubicBezTo>
                  <a:pt x="1263" y="593"/>
                  <a:pt x="1194" y="218"/>
                  <a:pt x="887" y="47"/>
                </a:cubicBezTo>
                <a:cubicBezTo>
                  <a:pt x="805" y="16"/>
                  <a:pt x="717" y="1"/>
                  <a:pt x="63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6795876" y="3059968"/>
            <a:ext cx="41775" cy="31893"/>
          </a:xfrm>
          <a:custGeom>
            <a:avLst/>
            <a:gdLst/>
            <a:ahLst/>
            <a:cxnLst/>
            <a:rect l="l" t="t" r="r" b="b"/>
            <a:pathLst>
              <a:path w="1264" h="965" extrusionOk="0">
                <a:moveTo>
                  <a:pt x="635" y="0"/>
                </a:moveTo>
                <a:cubicBezTo>
                  <a:pt x="441" y="0"/>
                  <a:pt x="251" y="91"/>
                  <a:pt x="137" y="273"/>
                </a:cubicBezTo>
                <a:cubicBezTo>
                  <a:pt x="1" y="376"/>
                  <a:pt x="1" y="546"/>
                  <a:pt x="137" y="683"/>
                </a:cubicBezTo>
                <a:cubicBezTo>
                  <a:pt x="240" y="853"/>
                  <a:pt x="410" y="922"/>
                  <a:pt x="615" y="956"/>
                </a:cubicBezTo>
                <a:cubicBezTo>
                  <a:pt x="639" y="962"/>
                  <a:pt x="664" y="965"/>
                  <a:pt x="690" y="965"/>
                </a:cubicBezTo>
                <a:cubicBezTo>
                  <a:pt x="810" y="965"/>
                  <a:pt x="940" y="903"/>
                  <a:pt x="1025" y="819"/>
                </a:cubicBezTo>
                <a:cubicBezTo>
                  <a:pt x="1263" y="615"/>
                  <a:pt x="1229" y="205"/>
                  <a:pt x="922" y="69"/>
                </a:cubicBezTo>
                <a:cubicBezTo>
                  <a:pt x="831" y="23"/>
                  <a:pt x="733" y="0"/>
                  <a:pt x="63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5737215" y="428722"/>
            <a:ext cx="39495" cy="33711"/>
          </a:xfrm>
          <a:custGeom>
            <a:avLst/>
            <a:gdLst/>
            <a:ahLst/>
            <a:cxnLst/>
            <a:rect l="l" t="t" r="r" b="b"/>
            <a:pathLst>
              <a:path w="1195" h="1020" extrusionOk="0">
                <a:moveTo>
                  <a:pt x="519" y="0"/>
                </a:moveTo>
                <a:cubicBezTo>
                  <a:pt x="302" y="0"/>
                  <a:pt x="100" y="162"/>
                  <a:pt x="69" y="380"/>
                </a:cubicBezTo>
                <a:cubicBezTo>
                  <a:pt x="0" y="585"/>
                  <a:pt x="69" y="824"/>
                  <a:pt x="273" y="960"/>
                </a:cubicBezTo>
                <a:cubicBezTo>
                  <a:pt x="363" y="1000"/>
                  <a:pt x="458" y="1020"/>
                  <a:pt x="553" y="1020"/>
                </a:cubicBezTo>
                <a:cubicBezTo>
                  <a:pt x="782" y="1020"/>
                  <a:pt x="1006" y="905"/>
                  <a:pt x="1126" y="687"/>
                </a:cubicBezTo>
                <a:cubicBezTo>
                  <a:pt x="1195" y="551"/>
                  <a:pt x="1195" y="380"/>
                  <a:pt x="1092" y="278"/>
                </a:cubicBezTo>
                <a:cubicBezTo>
                  <a:pt x="956" y="107"/>
                  <a:pt x="785" y="5"/>
                  <a:pt x="580" y="5"/>
                </a:cubicBezTo>
                <a:cubicBezTo>
                  <a:pt x="560" y="2"/>
                  <a:pt x="539" y="0"/>
                  <a:pt x="51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6543339" y="4643507"/>
            <a:ext cx="32753" cy="43296"/>
          </a:xfrm>
          <a:custGeom>
            <a:avLst/>
            <a:gdLst/>
            <a:ahLst/>
            <a:cxnLst/>
            <a:rect l="l" t="t" r="r" b="b"/>
            <a:pathLst>
              <a:path w="991" h="1310" extrusionOk="0">
                <a:moveTo>
                  <a:pt x="410" y="1"/>
                </a:moveTo>
                <a:cubicBezTo>
                  <a:pt x="240" y="1"/>
                  <a:pt x="103" y="137"/>
                  <a:pt x="69" y="308"/>
                </a:cubicBezTo>
                <a:cubicBezTo>
                  <a:pt x="1" y="615"/>
                  <a:pt x="69" y="888"/>
                  <a:pt x="240" y="1127"/>
                </a:cubicBezTo>
                <a:cubicBezTo>
                  <a:pt x="319" y="1259"/>
                  <a:pt x="460" y="1309"/>
                  <a:pt x="599" y="1309"/>
                </a:cubicBezTo>
                <a:cubicBezTo>
                  <a:pt x="639" y="1309"/>
                  <a:pt x="679" y="1305"/>
                  <a:pt x="718" y="1298"/>
                </a:cubicBezTo>
                <a:cubicBezTo>
                  <a:pt x="888" y="1229"/>
                  <a:pt x="991" y="1059"/>
                  <a:pt x="991" y="888"/>
                </a:cubicBezTo>
                <a:cubicBezTo>
                  <a:pt x="956" y="683"/>
                  <a:pt x="922" y="479"/>
                  <a:pt x="888" y="274"/>
                </a:cubicBezTo>
                <a:cubicBezTo>
                  <a:pt x="786" y="103"/>
                  <a:pt x="615" y="1"/>
                  <a:pt x="41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6516307" y="2149066"/>
            <a:ext cx="38371" cy="35925"/>
          </a:xfrm>
          <a:custGeom>
            <a:avLst/>
            <a:gdLst/>
            <a:ahLst/>
            <a:cxnLst/>
            <a:rect l="l" t="t" r="r" b="b"/>
            <a:pathLst>
              <a:path w="1161" h="1087" extrusionOk="0">
                <a:moveTo>
                  <a:pt x="575" y="1"/>
                </a:moveTo>
                <a:cubicBezTo>
                  <a:pt x="482" y="1"/>
                  <a:pt x="389" y="28"/>
                  <a:pt x="307" y="82"/>
                </a:cubicBezTo>
                <a:cubicBezTo>
                  <a:pt x="102" y="185"/>
                  <a:pt x="0" y="424"/>
                  <a:pt x="68" y="628"/>
                </a:cubicBezTo>
                <a:cubicBezTo>
                  <a:pt x="156" y="920"/>
                  <a:pt x="442" y="1087"/>
                  <a:pt x="737" y="1087"/>
                </a:cubicBezTo>
                <a:cubicBezTo>
                  <a:pt x="787" y="1087"/>
                  <a:pt x="837" y="1082"/>
                  <a:pt x="887" y="1072"/>
                </a:cubicBezTo>
                <a:cubicBezTo>
                  <a:pt x="1024" y="1038"/>
                  <a:pt x="1126" y="901"/>
                  <a:pt x="1160" y="765"/>
                </a:cubicBezTo>
                <a:cubicBezTo>
                  <a:pt x="1160" y="526"/>
                  <a:pt x="1092" y="321"/>
                  <a:pt x="955" y="185"/>
                </a:cubicBezTo>
                <a:cubicBezTo>
                  <a:pt x="853" y="62"/>
                  <a:pt x="714" y="1"/>
                  <a:pt x="57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8488452" y="2903466"/>
            <a:ext cx="40618" cy="31662"/>
          </a:xfrm>
          <a:custGeom>
            <a:avLst/>
            <a:gdLst/>
            <a:ahLst/>
            <a:cxnLst/>
            <a:rect l="l" t="t" r="r" b="b"/>
            <a:pathLst>
              <a:path w="1229" h="958" extrusionOk="0">
                <a:moveTo>
                  <a:pt x="625" y="0"/>
                </a:moveTo>
                <a:cubicBezTo>
                  <a:pt x="422" y="0"/>
                  <a:pt x="221" y="100"/>
                  <a:pt x="103" y="266"/>
                </a:cubicBezTo>
                <a:cubicBezTo>
                  <a:pt x="0" y="368"/>
                  <a:pt x="0" y="539"/>
                  <a:pt x="103" y="675"/>
                </a:cubicBezTo>
                <a:cubicBezTo>
                  <a:pt x="205" y="812"/>
                  <a:pt x="410" y="914"/>
                  <a:pt x="580" y="948"/>
                </a:cubicBezTo>
                <a:cubicBezTo>
                  <a:pt x="610" y="954"/>
                  <a:pt x="640" y="957"/>
                  <a:pt x="668" y="957"/>
                </a:cubicBezTo>
                <a:cubicBezTo>
                  <a:pt x="798" y="957"/>
                  <a:pt x="905" y="896"/>
                  <a:pt x="990" y="812"/>
                </a:cubicBezTo>
                <a:cubicBezTo>
                  <a:pt x="1229" y="607"/>
                  <a:pt x="1194" y="198"/>
                  <a:pt x="887" y="61"/>
                </a:cubicBezTo>
                <a:cubicBezTo>
                  <a:pt x="804" y="19"/>
                  <a:pt x="714" y="0"/>
                  <a:pt x="6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5525082" y="4797246"/>
            <a:ext cx="32719" cy="42866"/>
          </a:xfrm>
          <a:custGeom>
            <a:avLst/>
            <a:gdLst/>
            <a:ahLst/>
            <a:cxnLst/>
            <a:rect l="l" t="t" r="r" b="b"/>
            <a:pathLst>
              <a:path w="990" h="1297" extrusionOk="0">
                <a:moveTo>
                  <a:pt x="486" y="1"/>
                </a:moveTo>
                <a:cubicBezTo>
                  <a:pt x="461" y="1"/>
                  <a:pt x="436" y="3"/>
                  <a:pt x="410" y="7"/>
                </a:cubicBezTo>
                <a:cubicBezTo>
                  <a:pt x="239" y="7"/>
                  <a:pt x="68" y="109"/>
                  <a:pt x="34" y="314"/>
                </a:cubicBezTo>
                <a:cubicBezTo>
                  <a:pt x="0" y="587"/>
                  <a:pt x="68" y="894"/>
                  <a:pt x="239" y="1133"/>
                </a:cubicBezTo>
                <a:cubicBezTo>
                  <a:pt x="314" y="1233"/>
                  <a:pt x="425" y="1296"/>
                  <a:pt x="547" y="1296"/>
                </a:cubicBezTo>
                <a:cubicBezTo>
                  <a:pt x="591" y="1296"/>
                  <a:pt x="637" y="1288"/>
                  <a:pt x="683" y="1270"/>
                </a:cubicBezTo>
                <a:cubicBezTo>
                  <a:pt x="853" y="1235"/>
                  <a:pt x="990" y="1031"/>
                  <a:pt x="956" y="860"/>
                </a:cubicBezTo>
                <a:cubicBezTo>
                  <a:pt x="956" y="655"/>
                  <a:pt x="921" y="485"/>
                  <a:pt x="853" y="280"/>
                </a:cubicBezTo>
                <a:cubicBezTo>
                  <a:pt x="794" y="101"/>
                  <a:pt x="656" y="1"/>
                  <a:pt x="4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5040817" y="3304905"/>
            <a:ext cx="37247" cy="36025"/>
          </a:xfrm>
          <a:custGeom>
            <a:avLst/>
            <a:gdLst/>
            <a:ahLst/>
            <a:cxnLst/>
            <a:rect l="l" t="t" r="r" b="b"/>
            <a:pathLst>
              <a:path w="1127" h="1090" extrusionOk="0">
                <a:moveTo>
                  <a:pt x="550" y="1"/>
                </a:moveTo>
                <a:cubicBezTo>
                  <a:pt x="467" y="1"/>
                  <a:pt x="382" y="23"/>
                  <a:pt x="307" y="74"/>
                </a:cubicBezTo>
                <a:cubicBezTo>
                  <a:pt x="103" y="176"/>
                  <a:pt x="0" y="415"/>
                  <a:pt x="68" y="619"/>
                </a:cubicBezTo>
                <a:cubicBezTo>
                  <a:pt x="153" y="901"/>
                  <a:pt x="400" y="1090"/>
                  <a:pt x="675" y="1090"/>
                </a:cubicBezTo>
                <a:cubicBezTo>
                  <a:pt x="734" y="1090"/>
                  <a:pt x="793" y="1081"/>
                  <a:pt x="853" y="1063"/>
                </a:cubicBezTo>
                <a:cubicBezTo>
                  <a:pt x="990" y="1029"/>
                  <a:pt x="1092" y="892"/>
                  <a:pt x="1126" y="756"/>
                </a:cubicBezTo>
                <a:cubicBezTo>
                  <a:pt x="1126" y="551"/>
                  <a:pt x="1058" y="346"/>
                  <a:pt x="921" y="176"/>
                </a:cubicBezTo>
                <a:cubicBezTo>
                  <a:pt x="835" y="68"/>
                  <a:pt x="694" y="1"/>
                  <a:pt x="5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511569" y="4591080"/>
            <a:ext cx="40618" cy="32587"/>
          </a:xfrm>
          <a:custGeom>
            <a:avLst/>
            <a:gdLst/>
            <a:ahLst/>
            <a:cxnLst/>
            <a:rect l="l" t="t" r="r" b="b"/>
            <a:pathLst>
              <a:path w="1229" h="986" extrusionOk="0">
                <a:moveTo>
                  <a:pt x="508" y="0"/>
                </a:moveTo>
                <a:cubicBezTo>
                  <a:pt x="295" y="0"/>
                  <a:pt x="99" y="132"/>
                  <a:pt x="69" y="346"/>
                </a:cubicBezTo>
                <a:cubicBezTo>
                  <a:pt x="0" y="585"/>
                  <a:pt x="103" y="824"/>
                  <a:pt x="273" y="927"/>
                </a:cubicBezTo>
                <a:cubicBezTo>
                  <a:pt x="363" y="966"/>
                  <a:pt x="458" y="986"/>
                  <a:pt x="553" y="986"/>
                </a:cubicBezTo>
                <a:cubicBezTo>
                  <a:pt x="782" y="986"/>
                  <a:pt x="1006" y="871"/>
                  <a:pt x="1126" y="654"/>
                </a:cubicBezTo>
                <a:cubicBezTo>
                  <a:pt x="1229" y="551"/>
                  <a:pt x="1195" y="381"/>
                  <a:pt x="1092" y="278"/>
                </a:cubicBezTo>
                <a:cubicBezTo>
                  <a:pt x="956" y="108"/>
                  <a:pt x="785" y="5"/>
                  <a:pt x="581" y="5"/>
                </a:cubicBezTo>
                <a:cubicBezTo>
                  <a:pt x="556" y="2"/>
                  <a:pt x="532" y="0"/>
                  <a:pt x="50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2231830" y="4686796"/>
            <a:ext cx="40618" cy="31992"/>
          </a:xfrm>
          <a:custGeom>
            <a:avLst/>
            <a:gdLst/>
            <a:ahLst/>
            <a:cxnLst/>
            <a:rect l="l" t="t" r="r" b="b"/>
            <a:pathLst>
              <a:path w="1229" h="968" extrusionOk="0">
                <a:moveTo>
                  <a:pt x="615" y="1"/>
                </a:moveTo>
                <a:cubicBezTo>
                  <a:pt x="408" y="1"/>
                  <a:pt x="222" y="84"/>
                  <a:pt x="103" y="251"/>
                </a:cubicBezTo>
                <a:cubicBezTo>
                  <a:pt x="0" y="388"/>
                  <a:pt x="0" y="558"/>
                  <a:pt x="103" y="661"/>
                </a:cubicBezTo>
                <a:cubicBezTo>
                  <a:pt x="205" y="831"/>
                  <a:pt x="376" y="934"/>
                  <a:pt x="580" y="968"/>
                </a:cubicBezTo>
                <a:cubicBezTo>
                  <a:pt x="717" y="968"/>
                  <a:pt x="888" y="934"/>
                  <a:pt x="990" y="831"/>
                </a:cubicBezTo>
                <a:cubicBezTo>
                  <a:pt x="1229" y="593"/>
                  <a:pt x="1160" y="183"/>
                  <a:pt x="888" y="47"/>
                </a:cubicBezTo>
                <a:cubicBezTo>
                  <a:pt x="795" y="16"/>
                  <a:pt x="703" y="1"/>
                  <a:pt x="6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2164195" y="3153520"/>
            <a:ext cx="37247" cy="35264"/>
          </a:xfrm>
          <a:custGeom>
            <a:avLst/>
            <a:gdLst/>
            <a:ahLst/>
            <a:cxnLst/>
            <a:rect l="l" t="t" r="r" b="b"/>
            <a:pathLst>
              <a:path w="1127" h="1067" extrusionOk="0">
                <a:moveTo>
                  <a:pt x="573" y="0"/>
                </a:moveTo>
                <a:cubicBezTo>
                  <a:pt x="482" y="0"/>
                  <a:pt x="389" y="27"/>
                  <a:pt x="307" y="82"/>
                </a:cubicBezTo>
                <a:cubicBezTo>
                  <a:pt x="103" y="184"/>
                  <a:pt x="0" y="389"/>
                  <a:pt x="69" y="628"/>
                </a:cubicBezTo>
                <a:cubicBezTo>
                  <a:pt x="151" y="903"/>
                  <a:pt x="388" y="1067"/>
                  <a:pt x="656" y="1067"/>
                </a:cubicBezTo>
                <a:cubicBezTo>
                  <a:pt x="721" y="1067"/>
                  <a:pt x="787" y="1057"/>
                  <a:pt x="853" y="1037"/>
                </a:cubicBezTo>
                <a:cubicBezTo>
                  <a:pt x="990" y="1003"/>
                  <a:pt x="1092" y="867"/>
                  <a:pt x="1092" y="730"/>
                </a:cubicBezTo>
                <a:cubicBezTo>
                  <a:pt x="1126" y="526"/>
                  <a:pt x="1058" y="321"/>
                  <a:pt x="922" y="184"/>
                </a:cubicBezTo>
                <a:cubicBezTo>
                  <a:pt x="840" y="62"/>
                  <a:pt x="709" y="0"/>
                  <a:pt x="57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1316692" y="216741"/>
            <a:ext cx="45146" cy="29117"/>
          </a:xfrm>
          <a:custGeom>
            <a:avLst/>
            <a:gdLst/>
            <a:ahLst/>
            <a:cxnLst/>
            <a:rect l="l" t="t" r="r" b="b"/>
            <a:pathLst>
              <a:path w="1366" h="881" extrusionOk="0">
                <a:moveTo>
                  <a:pt x="375" y="0"/>
                </a:moveTo>
                <a:cubicBezTo>
                  <a:pt x="205" y="68"/>
                  <a:pt x="68" y="205"/>
                  <a:pt x="34" y="409"/>
                </a:cubicBezTo>
                <a:cubicBezTo>
                  <a:pt x="0" y="580"/>
                  <a:pt x="103" y="751"/>
                  <a:pt x="273" y="819"/>
                </a:cubicBezTo>
                <a:cubicBezTo>
                  <a:pt x="387" y="862"/>
                  <a:pt x="508" y="881"/>
                  <a:pt x="629" y="881"/>
                </a:cubicBezTo>
                <a:cubicBezTo>
                  <a:pt x="797" y="881"/>
                  <a:pt x="968" y="844"/>
                  <a:pt x="1126" y="785"/>
                </a:cubicBezTo>
                <a:cubicBezTo>
                  <a:pt x="1297" y="682"/>
                  <a:pt x="1365" y="512"/>
                  <a:pt x="1331" y="341"/>
                </a:cubicBezTo>
                <a:cubicBezTo>
                  <a:pt x="1331" y="171"/>
                  <a:pt x="1160" y="0"/>
                  <a:pt x="9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818253" y="152400"/>
            <a:ext cx="39528" cy="35033"/>
          </a:xfrm>
          <a:custGeom>
            <a:avLst/>
            <a:gdLst/>
            <a:ahLst/>
            <a:cxnLst/>
            <a:rect l="l" t="t" r="r" b="b"/>
            <a:pathLst>
              <a:path w="1196" h="1060" extrusionOk="0">
                <a:moveTo>
                  <a:pt x="672" y="1"/>
                </a:moveTo>
                <a:cubicBezTo>
                  <a:pt x="542" y="1"/>
                  <a:pt x="418" y="38"/>
                  <a:pt x="308" y="104"/>
                </a:cubicBezTo>
                <a:cubicBezTo>
                  <a:pt x="103" y="241"/>
                  <a:pt x="1" y="480"/>
                  <a:pt x="103" y="719"/>
                </a:cubicBezTo>
                <a:cubicBezTo>
                  <a:pt x="171" y="923"/>
                  <a:pt x="376" y="1060"/>
                  <a:pt x="615" y="1060"/>
                </a:cubicBezTo>
                <a:cubicBezTo>
                  <a:pt x="956" y="992"/>
                  <a:pt x="1195" y="684"/>
                  <a:pt x="1161" y="343"/>
                </a:cubicBezTo>
                <a:cubicBezTo>
                  <a:pt x="1127" y="173"/>
                  <a:pt x="1024" y="70"/>
                  <a:pt x="888" y="36"/>
                </a:cubicBezTo>
                <a:cubicBezTo>
                  <a:pt x="815" y="12"/>
                  <a:pt x="743" y="1"/>
                  <a:pt x="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1005321" y="841946"/>
            <a:ext cx="42866" cy="38272"/>
          </a:xfrm>
          <a:custGeom>
            <a:avLst/>
            <a:gdLst/>
            <a:ahLst/>
            <a:cxnLst/>
            <a:rect l="l" t="t" r="r" b="b"/>
            <a:pathLst>
              <a:path w="1297" h="1158" extrusionOk="0">
                <a:moveTo>
                  <a:pt x="486" y="0"/>
                </a:moveTo>
                <a:cubicBezTo>
                  <a:pt x="381" y="0"/>
                  <a:pt x="278" y="34"/>
                  <a:pt x="205" y="107"/>
                </a:cubicBezTo>
                <a:cubicBezTo>
                  <a:pt x="69" y="210"/>
                  <a:pt x="0" y="415"/>
                  <a:pt x="103" y="551"/>
                </a:cubicBezTo>
                <a:cubicBezTo>
                  <a:pt x="205" y="824"/>
                  <a:pt x="444" y="1029"/>
                  <a:pt x="717" y="1131"/>
                </a:cubicBezTo>
                <a:cubicBezTo>
                  <a:pt x="763" y="1149"/>
                  <a:pt x="808" y="1158"/>
                  <a:pt x="853" y="1158"/>
                </a:cubicBezTo>
                <a:cubicBezTo>
                  <a:pt x="974" y="1158"/>
                  <a:pt x="1086" y="1095"/>
                  <a:pt x="1160" y="995"/>
                </a:cubicBezTo>
                <a:cubicBezTo>
                  <a:pt x="1297" y="858"/>
                  <a:pt x="1297" y="653"/>
                  <a:pt x="1160" y="517"/>
                </a:cubicBezTo>
                <a:cubicBezTo>
                  <a:pt x="1024" y="346"/>
                  <a:pt x="887" y="210"/>
                  <a:pt x="751" y="73"/>
                </a:cubicBezTo>
                <a:cubicBezTo>
                  <a:pt x="672" y="26"/>
                  <a:pt x="578" y="0"/>
                  <a:pt x="48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146188" y="444958"/>
            <a:ext cx="40618" cy="33248"/>
          </a:xfrm>
          <a:custGeom>
            <a:avLst/>
            <a:gdLst/>
            <a:ahLst/>
            <a:cxnLst/>
            <a:rect l="l" t="t" r="r" b="b"/>
            <a:pathLst>
              <a:path w="1229" h="1006" extrusionOk="0">
                <a:moveTo>
                  <a:pt x="538" y="0"/>
                </a:moveTo>
                <a:cubicBezTo>
                  <a:pt x="352" y="0"/>
                  <a:pt x="184" y="104"/>
                  <a:pt x="103" y="294"/>
                </a:cubicBezTo>
                <a:cubicBezTo>
                  <a:pt x="0" y="499"/>
                  <a:pt x="35" y="738"/>
                  <a:pt x="239" y="874"/>
                </a:cubicBezTo>
                <a:cubicBezTo>
                  <a:pt x="356" y="962"/>
                  <a:pt x="492" y="1006"/>
                  <a:pt x="628" y="1006"/>
                </a:cubicBezTo>
                <a:cubicBezTo>
                  <a:pt x="809" y="1006"/>
                  <a:pt x="990" y="928"/>
                  <a:pt x="1126" y="772"/>
                </a:cubicBezTo>
                <a:cubicBezTo>
                  <a:pt x="1229" y="635"/>
                  <a:pt x="1229" y="499"/>
                  <a:pt x="1126" y="362"/>
                </a:cubicBezTo>
                <a:cubicBezTo>
                  <a:pt x="1024" y="192"/>
                  <a:pt x="854" y="55"/>
                  <a:pt x="683" y="21"/>
                </a:cubicBezTo>
                <a:cubicBezTo>
                  <a:pt x="634" y="7"/>
                  <a:pt x="585" y="0"/>
                  <a:pt x="53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5825129" y="1303089"/>
            <a:ext cx="30472" cy="43329"/>
          </a:xfrm>
          <a:custGeom>
            <a:avLst/>
            <a:gdLst/>
            <a:ahLst/>
            <a:cxnLst/>
            <a:rect l="l" t="t" r="r" b="b"/>
            <a:pathLst>
              <a:path w="922" h="1311" extrusionOk="0">
                <a:moveTo>
                  <a:pt x="469" y="0"/>
                </a:moveTo>
                <a:cubicBezTo>
                  <a:pt x="299" y="0"/>
                  <a:pt x="162" y="97"/>
                  <a:pt x="103" y="246"/>
                </a:cubicBezTo>
                <a:cubicBezTo>
                  <a:pt x="1" y="485"/>
                  <a:pt x="1" y="792"/>
                  <a:pt x="103" y="1065"/>
                </a:cubicBezTo>
                <a:cubicBezTo>
                  <a:pt x="162" y="1213"/>
                  <a:pt x="299" y="1310"/>
                  <a:pt x="469" y="1310"/>
                </a:cubicBezTo>
                <a:cubicBezTo>
                  <a:pt x="494" y="1310"/>
                  <a:pt x="520" y="1308"/>
                  <a:pt x="546" y="1304"/>
                </a:cubicBezTo>
                <a:cubicBezTo>
                  <a:pt x="717" y="1304"/>
                  <a:pt x="854" y="1167"/>
                  <a:pt x="888" y="997"/>
                </a:cubicBezTo>
                <a:cubicBezTo>
                  <a:pt x="922" y="792"/>
                  <a:pt x="922" y="587"/>
                  <a:pt x="922" y="382"/>
                </a:cubicBezTo>
                <a:cubicBezTo>
                  <a:pt x="888" y="212"/>
                  <a:pt x="717" y="41"/>
                  <a:pt x="546" y="7"/>
                </a:cubicBezTo>
                <a:cubicBezTo>
                  <a:pt x="520" y="3"/>
                  <a:pt x="494" y="0"/>
                  <a:pt x="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4901723" y="842666"/>
            <a:ext cx="36124" cy="36818"/>
          </a:xfrm>
          <a:custGeom>
            <a:avLst/>
            <a:gdLst/>
            <a:ahLst/>
            <a:cxnLst/>
            <a:rect l="l" t="t" r="r" b="b"/>
            <a:pathLst>
              <a:path w="1093" h="1114" extrusionOk="0">
                <a:moveTo>
                  <a:pt x="524" y="0"/>
                </a:moveTo>
                <a:cubicBezTo>
                  <a:pt x="475" y="0"/>
                  <a:pt x="425" y="7"/>
                  <a:pt x="375" y="21"/>
                </a:cubicBezTo>
                <a:cubicBezTo>
                  <a:pt x="137" y="89"/>
                  <a:pt x="0" y="294"/>
                  <a:pt x="0" y="499"/>
                </a:cubicBezTo>
                <a:cubicBezTo>
                  <a:pt x="34" y="874"/>
                  <a:pt x="341" y="1113"/>
                  <a:pt x="683" y="1113"/>
                </a:cubicBezTo>
                <a:cubicBezTo>
                  <a:pt x="853" y="1113"/>
                  <a:pt x="956" y="1011"/>
                  <a:pt x="990" y="840"/>
                </a:cubicBezTo>
                <a:cubicBezTo>
                  <a:pt x="1092" y="670"/>
                  <a:pt x="1058" y="431"/>
                  <a:pt x="956" y="260"/>
                </a:cubicBezTo>
                <a:cubicBezTo>
                  <a:pt x="875" y="98"/>
                  <a:pt x="708" y="0"/>
                  <a:pt x="5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4688697" y="300804"/>
            <a:ext cx="33711" cy="35694"/>
          </a:xfrm>
          <a:custGeom>
            <a:avLst/>
            <a:gdLst/>
            <a:ahLst/>
            <a:cxnLst/>
            <a:rect l="l" t="t" r="r" b="b"/>
            <a:pathLst>
              <a:path w="1020" h="1080" extrusionOk="0">
                <a:moveTo>
                  <a:pt x="410" y="0"/>
                </a:moveTo>
                <a:cubicBezTo>
                  <a:pt x="240" y="0"/>
                  <a:pt x="103" y="69"/>
                  <a:pt x="69" y="239"/>
                </a:cubicBezTo>
                <a:cubicBezTo>
                  <a:pt x="1" y="410"/>
                  <a:pt x="1" y="614"/>
                  <a:pt x="69" y="819"/>
                </a:cubicBezTo>
                <a:cubicBezTo>
                  <a:pt x="137" y="922"/>
                  <a:pt x="240" y="1024"/>
                  <a:pt x="410" y="1058"/>
                </a:cubicBezTo>
                <a:cubicBezTo>
                  <a:pt x="455" y="1073"/>
                  <a:pt x="500" y="1080"/>
                  <a:pt x="544" y="1080"/>
                </a:cubicBezTo>
                <a:cubicBezTo>
                  <a:pt x="800" y="1080"/>
                  <a:pt x="1020" y="843"/>
                  <a:pt x="990" y="580"/>
                </a:cubicBezTo>
                <a:cubicBezTo>
                  <a:pt x="956" y="273"/>
                  <a:pt x="718" y="34"/>
                  <a:pt x="41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7435327" y="3325737"/>
            <a:ext cx="38371" cy="38074"/>
          </a:xfrm>
          <a:custGeom>
            <a:avLst/>
            <a:gdLst/>
            <a:ahLst/>
            <a:cxnLst/>
            <a:rect l="l" t="t" r="r" b="b"/>
            <a:pathLst>
              <a:path w="1161" h="1152" extrusionOk="0">
                <a:moveTo>
                  <a:pt x="614" y="1"/>
                </a:moveTo>
                <a:cubicBezTo>
                  <a:pt x="479" y="1"/>
                  <a:pt x="346" y="54"/>
                  <a:pt x="239" y="161"/>
                </a:cubicBezTo>
                <a:cubicBezTo>
                  <a:pt x="0" y="434"/>
                  <a:pt x="34" y="809"/>
                  <a:pt x="307" y="1048"/>
                </a:cubicBezTo>
                <a:cubicBezTo>
                  <a:pt x="374" y="1114"/>
                  <a:pt x="468" y="1152"/>
                  <a:pt x="564" y="1152"/>
                </a:cubicBezTo>
                <a:cubicBezTo>
                  <a:pt x="616" y="1152"/>
                  <a:pt x="669" y="1140"/>
                  <a:pt x="717" y="1116"/>
                </a:cubicBezTo>
                <a:cubicBezTo>
                  <a:pt x="888" y="1014"/>
                  <a:pt x="1024" y="843"/>
                  <a:pt x="1092" y="638"/>
                </a:cubicBezTo>
                <a:cubicBezTo>
                  <a:pt x="1160" y="434"/>
                  <a:pt x="1058" y="161"/>
                  <a:pt x="853" y="58"/>
                </a:cubicBezTo>
                <a:cubicBezTo>
                  <a:pt x="777" y="20"/>
                  <a:pt x="695" y="1"/>
                  <a:pt x="614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/>
          <p:nvPr/>
        </p:nvSpPr>
        <p:spPr>
          <a:xfrm>
            <a:off x="7863995" y="1670411"/>
            <a:ext cx="44023" cy="33447"/>
          </a:xfrm>
          <a:custGeom>
            <a:avLst/>
            <a:gdLst/>
            <a:ahLst/>
            <a:cxnLst/>
            <a:rect l="l" t="t" r="r" b="b"/>
            <a:pathLst>
              <a:path w="1332" h="1012" extrusionOk="0">
                <a:moveTo>
                  <a:pt x="931" y="0"/>
                </a:moveTo>
                <a:cubicBezTo>
                  <a:pt x="894" y="0"/>
                  <a:pt x="857" y="7"/>
                  <a:pt x="819" y="22"/>
                </a:cubicBezTo>
                <a:cubicBezTo>
                  <a:pt x="615" y="56"/>
                  <a:pt x="410" y="124"/>
                  <a:pt x="239" y="227"/>
                </a:cubicBezTo>
                <a:cubicBezTo>
                  <a:pt x="69" y="329"/>
                  <a:pt x="0" y="534"/>
                  <a:pt x="35" y="704"/>
                </a:cubicBezTo>
                <a:cubicBezTo>
                  <a:pt x="69" y="875"/>
                  <a:pt x="239" y="1011"/>
                  <a:pt x="410" y="1011"/>
                </a:cubicBezTo>
                <a:cubicBezTo>
                  <a:pt x="717" y="1011"/>
                  <a:pt x="990" y="909"/>
                  <a:pt x="1195" y="704"/>
                </a:cubicBezTo>
                <a:cubicBezTo>
                  <a:pt x="1297" y="568"/>
                  <a:pt x="1331" y="363"/>
                  <a:pt x="1229" y="192"/>
                </a:cubicBezTo>
                <a:cubicBezTo>
                  <a:pt x="1176" y="86"/>
                  <a:pt x="1060" y="0"/>
                  <a:pt x="93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/>
          <p:nvPr/>
        </p:nvSpPr>
        <p:spPr>
          <a:xfrm>
            <a:off x="8411879" y="3817131"/>
            <a:ext cx="44023" cy="36355"/>
          </a:xfrm>
          <a:custGeom>
            <a:avLst/>
            <a:gdLst/>
            <a:ahLst/>
            <a:cxnLst/>
            <a:rect l="l" t="t" r="r" b="b"/>
            <a:pathLst>
              <a:path w="1332" h="1100" extrusionOk="0">
                <a:moveTo>
                  <a:pt x="481" y="1"/>
                </a:moveTo>
                <a:cubicBezTo>
                  <a:pt x="349" y="1"/>
                  <a:pt x="228" y="46"/>
                  <a:pt x="137" y="137"/>
                </a:cubicBezTo>
                <a:cubicBezTo>
                  <a:pt x="1" y="240"/>
                  <a:pt x="1" y="444"/>
                  <a:pt x="103" y="615"/>
                </a:cubicBezTo>
                <a:cubicBezTo>
                  <a:pt x="240" y="854"/>
                  <a:pt x="513" y="1025"/>
                  <a:pt x="785" y="1093"/>
                </a:cubicBezTo>
                <a:cubicBezTo>
                  <a:pt x="808" y="1097"/>
                  <a:pt x="830" y="1099"/>
                  <a:pt x="853" y="1099"/>
                </a:cubicBezTo>
                <a:cubicBezTo>
                  <a:pt x="1000" y="1099"/>
                  <a:pt x="1140" y="1007"/>
                  <a:pt x="1229" y="888"/>
                </a:cubicBezTo>
                <a:cubicBezTo>
                  <a:pt x="1331" y="717"/>
                  <a:pt x="1297" y="513"/>
                  <a:pt x="1161" y="410"/>
                </a:cubicBezTo>
                <a:cubicBezTo>
                  <a:pt x="990" y="274"/>
                  <a:pt x="820" y="137"/>
                  <a:pt x="683" y="35"/>
                </a:cubicBezTo>
                <a:cubicBezTo>
                  <a:pt x="615" y="12"/>
                  <a:pt x="547" y="1"/>
                  <a:pt x="48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7521016" y="33909"/>
            <a:ext cx="41775" cy="33381"/>
          </a:xfrm>
          <a:custGeom>
            <a:avLst/>
            <a:gdLst/>
            <a:ahLst/>
            <a:cxnLst/>
            <a:rect l="l" t="t" r="r" b="b"/>
            <a:pathLst>
              <a:path w="1264" h="1010" extrusionOk="0">
                <a:moveTo>
                  <a:pt x="542" y="0"/>
                </a:moveTo>
                <a:cubicBezTo>
                  <a:pt x="329" y="0"/>
                  <a:pt x="134" y="132"/>
                  <a:pt x="103" y="346"/>
                </a:cubicBezTo>
                <a:cubicBezTo>
                  <a:pt x="1" y="585"/>
                  <a:pt x="103" y="790"/>
                  <a:pt x="274" y="927"/>
                </a:cubicBezTo>
                <a:cubicBezTo>
                  <a:pt x="376" y="983"/>
                  <a:pt x="490" y="1010"/>
                  <a:pt x="602" y="1010"/>
                </a:cubicBezTo>
                <a:cubicBezTo>
                  <a:pt x="827" y="1010"/>
                  <a:pt x="1047" y="904"/>
                  <a:pt x="1161" y="722"/>
                </a:cubicBezTo>
                <a:cubicBezTo>
                  <a:pt x="1263" y="585"/>
                  <a:pt x="1229" y="415"/>
                  <a:pt x="1127" y="278"/>
                </a:cubicBezTo>
                <a:cubicBezTo>
                  <a:pt x="1024" y="108"/>
                  <a:pt x="820" y="5"/>
                  <a:pt x="615" y="5"/>
                </a:cubicBezTo>
                <a:cubicBezTo>
                  <a:pt x="590" y="2"/>
                  <a:pt x="566" y="0"/>
                  <a:pt x="54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405537" y="1596058"/>
            <a:ext cx="41775" cy="31662"/>
          </a:xfrm>
          <a:custGeom>
            <a:avLst/>
            <a:gdLst/>
            <a:ahLst/>
            <a:cxnLst/>
            <a:rect l="l" t="t" r="r" b="b"/>
            <a:pathLst>
              <a:path w="1264" h="958" extrusionOk="0">
                <a:moveTo>
                  <a:pt x="644" y="1"/>
                </a:moveTo>
                <a:cubicBezTo>
                  <a:pt x="440" y="1"/>
                  <a:pt x="256" y="101"/>
                  <a:pt x="137" y="267"/>
                </a:cubicBezTo>
                <a:cubicBezTo>
                  <a:pt x="1" y="369"/>
                  <a:pt x="1" y="574"/>
                  <a:pt x="137" y="676"/>
                </a:cubicBezTo>
                <a:cubicBezTo>
                  <a:pt x="240" y="847"/>
                  <a:pt x="410" y="949"/>
                  <a:pt x="615" y="949"/>
                </a:cubicBezTo>
                <a:cubicBezTo>
                  <a:pt x="639" y="955"/>
                  <a:pt x="664" y="958"/>
                  <a:pt x="690" y="958"/>
                </a:cubicBezTo>
                <a:cubicBezTo>
                  <a:pt x="810" y="958"/>
                  <a:pt x="940" y="897"/>
                  <a:pt x="1024" y="813"/>
                </a:cubicBezTo>
                <a:cubicBezTo>
                  <a:pt x="1263" y="608"/>
                  <a:pt x="1195" y="198"/>
                  <a:pt x="922" y="62"/>
                </a:cubicBezTo>
                <a:cubicBezTo>
                  <a:pt x="828" y="20"/>
                  <a:pt x="734" y="1"/>
                  <a:pt x="64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2455690" y="999107"/>
            <a:ext cx="40651" cy="39462"/>
          </a:xfrm>
          <a:custGeom>
            <a:avLst/>
            <a:gdLst/>
            <a:ahLst/>
            <a:cxnLst/>
            <a:rect l="l" t="t" r="r" b="b"/>
            <a:pathLst>
              <a:path w="1230" h="1194" extrusionOk="0">
                <a:moveTo>
                  <a:pt x="843" y="1"/>
                </a:moveTo>
                <a:cubicBezTo>
                  <a:pt x="791" y="1"/>
                  <a:pt x="737" y="12"/>
                  <a:pt x="683" y="34"/>
                </a:cubicBezTo>
                <a:cubicBezTo>
                  <a:pt x="410" y="136"/>
                  <a:pt x="206" y="341"/>
                  <a:pt x="69" y="614"/>
                </a:cubicBezTo>
                <a:cubicBezTo>
                  <a:pt x="1" y="784"/>
                  <a:pt x="69" y="989"/>
                  <a:pt x="206" y="1091"/>
                </a:cubicBezTo>
                <a:cubicBezTo>
                  <a:pt x="274" y="1160"/>
                  <a:pt x="359" y="1194"/>
                  <a:pt x="445" y="1194"/>
                </a:cubicBezTo>
                <a:cubicBezTo>
                  <a:pt x="530" y="1194"/>
                  <a:pt x="615" y="1160"/>
                  <a:pt x="683" y="1091"/>
                </a:cubicBezTo>
                <a:cubicBezTo>
                  <a:pt x="854" y="955"/>
                  <a:pt x="991" y="853"/>
                  <a:pt x="1127" y="682"/>
                </a:cubicBezTo>
                <a:cubicBezTo>
                  <a:pt x="1229" y="545"/>
                  <a:pt x="1229" y="307"/>
                  <a:pt x="1127" y="170"/>
                </a:cubicBezTo>
                <a:cubicBezTo>
                  <a:pt x="1057" y="54"/>
                  <a:pt x="955" y="1"/>
                  <a:pt x="84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473216" y="2046676"/>
            <a:ext cx="38371" cy="37908"/>
          </a:xfrm>
          <a:custGeom>
            <a:avLst/>
            <a:gdLst/>
            <a:ahLst/>
            <a:cxnLst/>
            <a:rect l="l" t="t" r="r" b="b"/>
            <a:pathLst>
              <a:path w="1161" h="1147" extrusionOk="0">
                <a:moveTo>
                  <a:pt x="577" y="1"/>
                </a:moveTo>
                <a:cubicBezTo>
                  <a:pt x="447" y="1"/>
                  <a:pt x="323" y="59"/>
                  <a:pt x="239" y="143"/>
                </a:cubicBezTo>
                <a:cubicBezTo>
                  <a:pt x="0" y="416"/>
                  <a:pt x="34" y="826"/>
                  <a:pt x="273" y="1065"/>
                </a:cubicBezTo>
                <a:cubicBezTo>
                  <a:pt x="329" y="1121"/>
                  <a:pt x="406" y="1146"/>
                  <a:pt x="487" y="1146"/>
                </a:cubicBezTo>
                <a:cubicBezTo>
                  <a:pt x="553" y="1146"/>
                  <a:pt x="621" y="1129"/>
                  <a:pt x="683" y="1099"/>
                </a:cubicBezTo>
                <a:cubicBezTo>
                  <a:pt x="887" y="1031"/>
                  <a:pt x="1024" y="860"/>
                  <a:pt x="1058" y="655"/>
                </a:cubicBezTo>
                <a:cubicBezTo>
                  <a:pt x="1160" y="416"/>
                  <a:pt x="1058" y="177"/>
                  <a:pt x="819" y="75"/>
                </a:cubicBezTo>
                <a:cubicBezTo>
                  <a:pt x="741" y="23"/>
                  <a:pt x="658" y="1"/>
                  <a:pt x="5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3934862" y="4948506"/>
            <a:ext cx="32753" cy="43296"/>
          </a:xfrm>
          <a:custGeom>
            <a:avLst/>
            <a:gdLst/>
            <a:ahLst/>
            <a:cxnLst/>
            <a:rect l="l" t="t" r="r" b="b"/>
            <a:pathLst>
              <a:path w="991" h="1310" extrusionOk="0">
                <a:moveTo>
                  <a:pt x="410" y="1"/>
                </a:moveTo>
                <a:cubicBezTo>
                  <a:pt x="240" y="1"/>
                  <a:pt x="103" y="137"/>
                  <a:pt x="69" y="308"/>
                </a:cubicBezTo>
                <a:cubicBezTo>
                  <a:pt x="1" y="581"/>
                  <a:pt x="69" y="888"/>
                  <a:pt x="240" y="1127"/>
                </a:cubicBezTo>
                <a:cubicBezTo>
                  <a:pt x="319" y="1259"/>
                  <a:pt x="460" y="1309"/>
                  <a:pt x="599" y="1309"/>
                </a:cubicBezTo>
                <a:cubicBezTo>
                  <a:pt x="639" y="1309"/>
                  <a:pt x="679" y="1305"/>
                  <a:pt x="717" y="1297"/>
                </a:cubicBezTo>
                <a:cubicBezTo>
                  <a:pt x="888" y="1229"/>
                  <a:pt x="990" y="1059"/>
                  <a:pt x="990" y="888"/>
                </a:cubicBezTo>
                <a:cubicBezTo>
                  <a:pt x="956" y="683"/>
                  <a:pt x="922" y="478"/>
                  <a:pt x="888" y="274"/>
                </a:cubicBezTo>
                <a:cubicBezTo>
                  <a:pt x="786" y="103"/>
                  <a:pt x="615" y="1"/>
                  <a:pt x="41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3005954" y="4599093"/>
            <a:ext cx="37247" cy="35925"/>
          </a:xfrm>
          <a:custGeom>
            <a:avLst/>
            <a:gdLst/>
            <a:ahLst/>
            <a:cxnLst/>
            <a:rect l="l" t="t" r="r" b="b"/>
            <a:pathLst>
              <a:path w="1127" h="1087" extrusionOk="0">
                <a:moveTo>
                  <a:pt x="541" y="0"/>
                </a:moveTo>
                <a:cubicBezTo>
                  <a:pt x="448" y="0"/>
                  <a:pt x="355" y="28"/>
                  <a:pt x="273" y="82"/>
                </a:cubicBezTo>
                <a:cubicBezTo>
                  <a:pt x="102" y="185"/>
                  <a:pt x="0" y="424"/>
                  <a:pt x="34" y="628"/>
                </a:cubicBezTo>
                <a:cubicBezTo>
                  <a:pt x="122" y="920"/>
                  <a:pt x="408" y="1087"/>
                  <a:pt x="703" y="1087"/>
                </a:cubicBezTo>
                <a:cubicBezTo>
                  <a:pt x="753" y="1087"/>
                  <a:pt x="803" y="1082"/>
                  <a:pt x="853" y="1072"/>
                </a:cubicBezTo>
                <a:cubicBezTo>
                  <a:pt x="990" y="1004"/>
                  <a:pt x="1092" y="901"/>
                  <a:pt x="1092" y="731"/>
                </a:cubicBezTo>
                <a:cubicBezTo>
                  <a:pt x="1126" y="526"/>
                  <a:pt x="1058" y="321"/>
                  <a:pt x="921" y="185"/>
                </a:cubicBezTo>
                <a:cubicBezTo>
                  <a:pt x="819" y="62"/>
                  <a:pt x="680" y="0"/>
                  <a:pt x="54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6"/>
          <p:cNvSpPr txBox="1">
            <a:spLocks noGrp="1"/>
          </p:cNvSpPr>
          <p:nvPr>
            <p:ph type="title"/>
          </p:nvPr>
        </p:nvSpPr>
        <p:spPr>
          <a:xfrm>
            <a:off x="714850" y="312975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25" name="Google Shape;325;p6"/>
          <p:cNvGrpSpPr/>
          <p:nvPr/>
        </p:nvGrpSpPr>
        <p:grpSpPr>
          <a:xfrm>
            <a:off x="0" y="-34287"/>
            <a:ext cx="9144064" cy="5212075"/>
            <a:chOff x="0" y="-34287"/>
            <a:chExt cx="9144064" cy="5212075"/>
          </a:xfrm>
        </p:grpSpPr>
        <p:sp>
          <p:nvSpPr>
            <p:cNvPr id="326" name="Google Shape;326;p6"/>
            <p:cNvSpPr/>
            <p:nvPr/>
          </p:nvSpPr>
          <p:spPr>
            <a:xfrm>
              <a:off x="0" y="4299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27" name="Google Shape;327;p6"/>
            <p:cNvSpPr/>
            <p:nvPr/>
          </p:nvSpPr>
          <p:spPr>
            <a:xfrm>
              <a:off x="0" y="6345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28" name="Google Shape;328;p6"/>
            <p:cNvSpPr/>
            <p:nvPr/>
          </p:nvSpPr>
          <p:spPr>
            <a:xfrm>
              <a:off x="0" y="8391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29" name="Google Shape;329;p6"/>
            <p:cNvSpPr/>
            <p:nvPr/>
          </p:nvSpPr>
          <p:spPr>
            <a:xfrm>
              <a:off x="0" y="10436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0" name="Google Shape;330;p6"/>
            <p:cNvSpPr/>
            <p:nvPr/>
          </p:nvSpPr>
          <p:spPr>
            <a:xfrm>
              <a:off x="0" y="12482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1" name="Google Shape;331;p6"/>
            <p:cNvSpPr/>
            <p:nvPr/>
          </p:nvSpPr>
          <p:spPr>
            <a:xfrm>
              <a:off x="0" y="14528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2" name="Google Shape;332;p6"/>
            <p:cNvSpPr/>
            <p:nvPr/>
          </p:nvSpPr>
          <p:spPr>
            <a:xfrm>
              <a:off x="0" y="16574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3" name="Google Shape;333;p6"/>
            <p:cNvSpPr/>
            <p:nvPr/>
          </p:nvSpPr>
          <p:spPr>
            <a:xfrm>
              <a:off x="0" y="18619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4" name="Google Shape;334;p6"/>
            <p:cNvSpPr/>
            <p:nvPr/>
          </p:nvSpPr>
          <p:spPr>
            <a:xfrm>
              <a:off x="0" y="20665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5" name="Google Shape;335;p6"/>
            <p:cNvSpPr/>
            <p:nvPr/>
          </p:nvSpPr>
          <p:spPr>
            <a:xfrm>
              <a:off x="0" y="22711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0" y="24757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7" name="Google Shape;337;p6"/>
            <p:cNvSpPr/>
            <p:nvPr/>
          </p:nvSpPr>
          <p:spPr>
            <a:xfrm>
              <a:off x="0" y="26802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8" name="Google Shape;338;p6"/>
            <p:cNvSpPr/>
            <p:nvPr/>
          </p:nvSpPr>
          <p:spPr>
            <a:xfrm>
              <a:off x="0" y="28848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39" name="Google Shape;339;p6"/>
            <p:cNvSpPr/>
            <p:nvPr/>
          </p:nvSpPr>
          <p:spPr>
            <a:xfrm>
              <a:off x="0" y="30894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0" name="Google Shape;340;p6"/>
            <p:cNvSpPr/>
            <p:nvPr/>
          </p:nvSpPr>
          <p:spPr>
            <a:xfrm>
              <a:off x="0" y="32940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1" name="Google Shape;341;p6"/>
            <p:cNvSpPr/>
            <p:nvPr/>
          </p:nvSpPr>
          <p:spPr>
            <a:xfrm>
              <a:off x="0" y="34985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2" name="Google Shape;342;p6"/>
            <p:cNvSpPr/>
            <p:nvPr/>
          </p:nvSpPr>
          <p:spPr>
            <a:xfrm>
              <a:off x="0" y="37031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3" name="Google Shape;343;p6"/>
            <p:cNvSpPr/>
            <p:nvPr/>
          </p:nvSpPr>
          <p:spPr>
            <a:xfrm>
              <a:off x="0" y="39077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4" name="Google Shape;344;p6"/>
            <p:cNvSpPr/>
            <p:nvPr/>
          </p:nvSpPr>
          <p:spPr>
            <a:xfrm>
              <a:off x="0" y="41123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5" name="Google Shape;345;p6"/>
            <p:cNvSpPr/>
            <p:nvPr/>
          </p:nvSpPr>
          <p:spPr>
            <a:xfrm>
              <a:off x="0" y="43168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6" name="Google Shape;346;p6"/>
            <p:cNvSpPr/>
            <p:nvPr/>
          </p:nvSpPr>
          <p:spPr>
            <a:xfrm>
              <a:off x="0" y="45214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7" name="Google Shape;347;p6"/>
            <p:cNvSpPr/>
            <p:nvPr/>
          </p:nvSpPr>
          <p:spPr>
            <a:xfrm>
              <a:off x="0" y="47260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8" name="Google Shape;348;p6"/>
            <p:cNvSpPr/>
            <p:nvPr/>
          </p:nvSpPr>
          <p:spPr>
            <a:xfrm>
              <a:off x="0" y="49306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49" name="Google Shape;349;p6"/>
            <p:cNvSpPr/>
            <p:nvPr/>
          </p:nvSpPr>
          <p:spPr>
            <a:xfrm>
              <a:off x="714493" y="-34287"/>
              <a:ext cx="25" cy="5212075"/>
            </a:xfrm>
            <a:custGeom>
              <a:avLst/>
              <a:gdLst/>
              <a:ahLst/>
              <a:cxnLst/>
              <a:rect l="l" t="t" r="r" b="b"/>
              <a:pathLst>
                <a:path w="1" h="208483" fill="none" extrusionOk="0">
                  <a:moveTo>
                    <a:pt x="0" y="0"/>
                  </a:moveTo>
                  <a:lnTo>
                    <a:pt x="0" y="208483"/>
                  </a:lnTo>
                </a:path>
              </a:pathLst>
            </a:custGeom>
            <a:noFill/>
            <a:ln w="2500" cap="flat" cmpd="sng">
              <a:solidFill>
                <a:srgbClr val="FF274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0" name="Google Shape;350;p6"/>
            <p:cNvSpPr/>
            <p:nvPr/>
          </p:nvSpPr>
          <p:spPr>
            <a:xfrm>
              <a:off x="0" y="2253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</p:grpSp>
      <p:sp>
        <p:nvSpPr>
          <p:cNvPr id="351" name="Google Shape;351;p6"/>
          <p:cNvSpPr/>
          <p:nvPr/>
        </p:nvSpPr>
        <p:spPr>
          <a:xfrm>
            <a:off x="394809" y="2460274"/>
            <a:ext cx="63192" cy="56152"/>
          </a:xfrm>
          <a:custGeom>
            <a:avLst/>
            <a:gdLst/>
            <a:ahLst/>
            <a:cxnLst/>
            <a:rect l="l" t="t" r="r" b="b"/>
            <a:pathLst>
              <a:path w="1912" h="1699" extrusionOk="0">
                <a:moveTo>
                  <a:pt x="934" y="376"/>
                </a:moveTo>
                <a:cubicBezTo>
                  <a:pt x="1175" y="376"/>
                  <a:pt x="1425" y="487"/>
                  <a:pt x="1502" y="640"/>
                </a:cubicBezTo>
                <a:cubicBezTo>
                  <a:pt x="1536" y="743"/>
                  <a:pt x="1536" y="845"/>
                  <a:pt x="1502" y="948"/>
                </a:cubicBezTo>
                <a:cubicBezTo>
                  <a:pt x="1434" y="1050"/>
                  <a:pt x="1365" y="1152"/>
                  <a:pt x="1297" y="1255"/>
                </a:cubicBezTo>
                <a:cubicBezTo>
                  <a:pt x="1197" y="1299"/>
                  <a:pt x="1094" y="1322"/>
                  <a:pt x="994" y="1322"/>
                </a:cubicBezTo>
                <a:cubicBezTo>
                  <a:pt x="786" y="1322"/>
                  <a:pt x="593" y="1223"/>
                  <a:pt x="478" y="1016"/>
                </a:cubicBezTo>
                <a:cubicBezTo>
                  <a:pt x="410" y="913"/>
                  <a:pt x="410" y="743"/>
                  <a:pt x="478" y="606"/>
                </a:cubicBezTo>
                <a:cubicBezTo>
                  <a:pt x="568" y="442"/>
                  <a:pt x="748" y="376"/>
                  <a:pt x="934" y="376"/>
                </a:cubicBezTo>
                <a:close/>
                <a:moveTo>
                  <a:pt x="904" y="1"/>
                </a:moveTo>
                <a:cubicBezTo>
                  <a:pt x="819" y="1"/>
                  <a:pt x="734" y="9"/>
                  <a:pt x="649" y="26"/>
                </a:cubicBezTo>
                <a:cubicBezTo>
                  <a:pt x="308" y="26"/>
                  <a:pt x="0" y="572"/>
                  <a:pt x="35" y="913"/>
                </a:cubicBezTo>
                <a:cubicBezTo>
                  <a:pt x="103" y="1357"/>
                  <a:pt x="512" y="1698"/>
                  <a:pt x="956" y="1698"/>
                </a:cubicBezTo>
                <a:cubicBezTo>
                  <a:pt x="1399" y="1698"/>
                  <a:pt x="1809" y="1391"/>
                  <a:pt x="1911" y="948"/>
                </a:cubicBezTo>
                <a:cubicBezTo>
                  <a:pt x="1911" y="811"/>
                  <a:pt x="1911" y="675"/>
                  <a:pt x="1877" y="504"/>
                </a:cubicBezTo>
                <a:cubicBezTo>
                  <a:pt x="1775" y="402"/>
                  <a:pt x="1707" y="333"/>
                  <a:pt x="1638" y="231"/>
                </a:cubicBezTo>
                <a:cubicBezTo>
                  <a:pt x="1408" y="77"/>
                  <a:pt x="1159" y="1"/>
                  <a:pt x="9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6"/>
          <p:cNvSpPr/>
          <p:nvPr/>
        </p:nvSpPr>
        <p:spPr>
          <a:xfrm>
            <a:off x="336132" y="4791195"/>
            <a:ext cx="58664" cy="54962"/>
          </a:xfrm>
          <a:custGeom>
            <a:avLst/>
            <a:gdLst/>
            <a:ahLst/>
            <a:cxnLst/>
            <a:rect l="l" t="t" r="r" b="b"/>
            <a:pathLst>
              <a:path w="1775" h="1663" extrusionOk="0">
                <a:moveTo>
                  <a:pt x="702" y="369"/>
                </a:moveTo>
                <a:cubicBezTo>
                  <a:pt x="887" y="369"/>
                  <a:pt x="1077" y="439"/>
                  <a:pt x="1229" y="566"/>
                </a:cubicBezTo>
                <a:cubicBezTo>
                  <a:pt x="1331" y="668"/>
                  <a:pt x="1399" y="839"/>
                  <a:pt x="1331" y="975"/>
                </a:cubicBezTo>
                <a:cubicBezTo>
                  <a:pt x="1263" y="1146"/>
                  <a:pt x="1126" y="1248"/>
                  <a:pt x="956" y="1248"/>
                </a:cubicBezTo>
                <a:cubicBezTo>
                  <a:pt x="926" y="1254"/>
                  <a:pt x="898" y="1257"/>
                  <a:pt x="871" y="1257"/>
                </a:cubicBezTo>
                <a:cubicBezTo>
                  <a:pt x="740" y="1257"/>
                  <a:pt x="637" y="1191"/>
                  <a:pt x="580" y="1078"/>
                </a:cubicBezTo>
                <a:cubicBezTo>
                  <a:pt x="444" y="873"/>
                  <a:pt x="444" y="600"/>
                  <a:pt x="512" y="395"/>
                </a:cubicBezTo>
                <a:cubicBezTo>
                  <a:pt x="574" y="378"/>
                  <a:pt x="638" y="369"/>
                  <a:pt x="702" y="369"/>
                </a:cubicBezTo>
                <a:close/>
                <a:moveTo>
                  <a:pt x="716" y="1"/>
                </a:moveTo>
                <a:cubicBezTo>
                  <a:pt x="555" y="1"/>
                  <a:pt x="391" y="39"/>
                  <a:pt x="239" y="122"/>
                </a:cubicBezTo>
                <a:cubicBezTo>
                  <a:pt x="103" y="156"/>
                  <a:pt x="0" y="327"/>
                  <a:pt x="34" y="498"/>
                </a:cubicBezTo>
                <a:cubicBezTo>
                  <a:pt x="103" y="736"/>
                  <a:pt x="137" y="975"/>
                  <a:pt x="171" y="1214"/>
                </a:cubicBezTo>
                <a:cubicBezTo>
                  <a:pt x="296" y="1495"/>
                  <a:pt x="592" y="1662"/>
                  <a:pt x="877" y="1662"/>
                </a:cubicBezTo>
                <a:cubicBezTo>
                  <a:pt x="903" y="1662"/>
                  <a:pt x="930" y="1661"/>
                  <a:pt x="956" y="1658"/>
                </a:cubicBezTo>
                <a:cubicBezTo>
                  <a:pt x="1331" y="1624"/>
                  <a:pt x="1638" y="1385"/>
                  <a:pt x="1706" y="1044"/>
                </a:cubicBezTo>
                <a:cubicBezTo>
                  <a:pt x="1775" y="736"/>
                  <a:pt x="1638" y="395"/>
                  <a:pt x="1365" y="225"/>
                </a:cubicBezTo>
                <a:cubicBezTo>
                  <a:pt x="1183" y="83"/>
                  <a:pt x="952" y="1"/>
                  <a:pt x="71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6"/>
          <p:cNvSpPr/>
          <p:nvPr/>
        </p:nvSpPr>
        <p:spPr>
          <a:xfrm>
            <a:off x="8429250" y="4533777"/>
            <a:ext cx="159037" cy="262747"/>
          </a:xfrm>
          <a:custGeom>
            <a:avLst/>
            <a:gdLst/>
            <a:ahLst/>
            <a:cxnLst/>
            <a:rect l="l" t="t" r="r" b="b"/>
            <a:pathLst>
              <a:path w="4812" h="7950" extrusionOk="0">
                <a:moveTo>
                  <a:pt x="2355" y="1904"/>
                </a:moveTo>
                <a:cubicBezTo>
                  <a:pt x="2935" y="2416"/>
                  <a:pt x="3413" y="3098"/>
                  <a:pt x="4163" y="3337"/>
                </a:cubicBezTo>
                <a:cubicBezTo>
                  <a:pt x="3890" y="3610"/>
                  <a:pt x="3617" y="3917"/>
                  <a:pt x="3379" y="4224"/>
                </a:cubicBezTo>
                <a:cubicBezTo>
                  <a:pt x="3140" y="4566"/>
                  <a:pt x="2969" y="4941"/>
                  <a:pt x="2833" y="5316"/>
                </a:cubicBezTo>
                <a:cubicBezTo>
                  <a:pt x="2628" y="4463"/>
                  <a:pt x="2423" y="3610"/>
                  <a:pt x="1297" y="3508"/>
                </a:cubicBezTo>
                <a:cubicBezTo>
                  <a:pt x="2184" y="2587"/>
                  <a:pt x="2014" y="2757"/>
                  <a:pt x="2355" y="1904"/>
                </a:cubicBezTo>
                <a:close/>
                <a:moveTo>
                  <a:pt x="2025" y="1"/>
                </a:moveTo>
                <a:cubicBezTo>
                  <a:pt x="1987" y="1"/>
                  <a:pt x="1948" y="9"/>
                  <a:pt x="1911" y="27"/>
                </a:cubicBezTo>
                <a:cubicBezTo>
                  <a:pt x="1775" y="61"/>
                  <a:pt x="1707" y="198"/>
                  <a:pt x="1775" y="300"/>
                </a:cubicBezTo>
                <a:cubicBezTo>
                  <a:pt x="1843" y="539"/>
                  <a:pt x="1911" y="812"/>
                  <a:pt x="1945" y="1051"/>
                </a:cubicBezTo>
                <a:cubicBezTo>
                  <a:pt x="2014" y="1256"/>
                  <a:pt x="2014" y="1460"/>
                  <a:pt x="1980" y="1665"/>
                </a:cubicBezTo>
                <a:cubicBezTo>
                  <a:pt x="1911" y="2279"/>
                  <a:pt x="1570" y="2791"/>
                  <a:pt x="1058" y="3133"/>
                </a:cubicBezTo>
                <a:cubicBezTo>
                  <a:pt x="819" y="3337"/>
                  <a:pt x="512" y="3508"/>
                  <a:pt x="239" y="3678"/>
                </a:cubicBezTo>
                <a:cubicBezTo>
                  <a:pt x="171" y="3713"/>
                  <a:pt x="103" y="3713"/>
                  <a:pt x="69" y="3781"/>
                </a:cubicBezTo>
                <a:cubicBezTo>
                  <a:pt x="35" y="3849"/>
                  <a:pt x="0" y="3917"/>
                  <a:pt x="0" y="3986"/>
                </a:cubicBezTo>
                <a:cubicBezTo>
                  <a:pt x="35" y="4122"/>
                  <a:pt x="137" y="4122"/>
                  <a:pt x="239" y="4122"/>
                </a:cubicBezTo>
                <a:cubicBezTo>
                  <a:pt x="273" y="4122"/>
                  <a:pt x="308" y="4088"/>
                  <a:pt x="342" y="4088"/>
                </a:cubicBezTo>
                <a:cubicBezTo>
                  <a:pt x="649" y="4020"/>
                  <a:pt x="956" y="3951"/>
                  <a:pt x="1263" y="3951"/>
                </a:cubicBezTo>
                <a:cubicBezTo>
                  <a:pt x="1313" y="3941"/>
                  <a:pt x="1364" y="3937"/>
                  <a:pt x="1413" y="3937"/>
                </a:cubicBezTo>
                <a:cubicBezTo>
                  <a:pt x="1700" y="3937"/>
                  <a:pt x="1966" y="4099"/>
                  <a:pt x="2082" y="4361"/>
                </a:cubicBezTo>
                <a:cubicBezTo>
                  <a:pt x="2184" y="4566"/>
                  <a:pt x="2287" y="4770"/>
                  <a:pt x="2321" y="5009"/>
                </a:cubicBezTo>
                <a:cubicBezTo>
                  <a:pt x="2491" y="5624"/>
                  <a:pt x="2526" y="6272"/>
                  <a:pt x="2526" y="6920"/>
                </a:cubicBezTo>
                <a:lnTo>
                  <a:pt x="2526" y="7534"/>
                </a:lnTo>
                <a:cubicBezTo>
                  <a:pt x="2526" y="7705"/>
                  <a:pt x="2491" y="7876"/>
                  <a:pt x="2696" y="7944"/>
                </a:cubicBezTo>
                <a:cubicBezTo>
                  <a:pt x="2710" y="7947"/>
                  <a:pt x="2723" y="7949"/>
                  <a:pt x="2735" y="7949"/>
                </a:cubicBezTo>
                <a:cubicBezTo>
                  <a:pt x="2846" y="7949"/>
                  <a:pt x="2904" y="7814"/>
                  <a:pt x="2935" y="7569"/>
                </a:cubicBezTo>
                <a:cubicBezTo>
                  <a:pt x="3003" y="7193"/>
                  <a:pt x="3037" y="6784"/>
                  <a:pt x="3106" y="6408"/>
                </a:cubicBezTo>
                <a:cubicBezTo>
                  <a:pt x="3140" y="5862"/>
                  <a:pt x="3276" y="5351"/>
                  <a:pt x="3447" y="4873"/>
                </a:cubicBezTo>
                <a:cubicBezTo>
                  <a:pt x="3686" y="4327"/>
                  <a:pt x="4061" y="3917"/>
                  <a:pt x="4573" y="3678"/>
                </a:cubicBezTo>
                <a:cubicBezTo>
                  <a:pt x="4675" y="3610"/>
                  <a:pt x="4812" y="3576"/>
                  <a:pt x="4812" y="3406"/>
                </a:cubicBezTo>
                <a:cubicBezTo>
                  <a:pt x="4812" y="3235"/>
                  <a:pt x="4641" y="3133"/>
                  <a:pt x="4573" y="3098"/>
                </a:cubicBezTo>
                <a:cubicBezTo>
                  <a:pt x="4471" y="3030"/>
                  <a:pt x="4368" y="3030"/>
                  <a:pt x="4300" y="2962"/>
                </a:cubicBezTo>
                <a:cubicBezTo>
                  <a:pt x="4095" y="2894"/>
                  <a:pt x="3890" y="2791"/>
                  <a:pt x="3720" y="2655"/>
                </a:cubicBezTo>
                <a:cubicBezTo>
                  <a:pt x="3345" y="2348"/>
                  <a:pt x="3003" y="1972"/>
                  <a:pt x="2662" y="1631"/>
                </a:cubicBezTo>
                <a:cubicBezTo>
                  <a:pt x="2491" y="1426"/>
                  <a:pt x="2389" y="1187"/>
                  <a:pt x="2389" y="949"/>
                </a:cubicBezTo>
                <a:cubicBezTo>
                  <a:pt x="2355" y="676"/>
                  <a:pt x="2321" y="437"/>
                  <a:pt x="2253" y="164"/>
                </a:cubicBezTo>
                <a:cubicBezTo>
                  <a:pt x="2228" y="64"/>
                  <a:pt x="2129" y="1"/>
                  <a:pt x="202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6"/>
          <p:cNvSpPr/>
          <p:nvPr/>
        </p:nvSpPr>
        <p:spPr>
          <a:xfrm>
            <a:off x="4431932" y="4568218"/>
            <a:ext cx="77" cy="7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6"/>
          <p:cNvSpPr/>
          <p:nvPr/>
        </p:nvSpPr>
        <p:spPr>
          <a:xfrm>
            <a:off x="4434541" y="4565609"/>
            <a:ext cx="77" cy="7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6"/>
          <p:cNvSpPr/>
          <p:nvPr/>
        </p:nvSpPr>
        <p:spPr>
          <a:xfrm>
            <a:off x="4426714" y="4581340"/>
            <a:ext cx="77" cy="77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6"/>
          <p:cNvSpPr/>
          <p:nvPr/>
        </p:nvSpPr>
        <p:spPr>
          <a:xfrm>
            <a:off x="186800" y="933403"/>
            <a:ext cx="167398" cy="170868"/>
          </a:xfrm>
          <a:custGeom>
            <a:avLst/>
            <a:gdLst/>
            <a:ahLst/>
            <a:cxnLst/>
            <a:rect l="l" t="t" r="r" b="b"/>
            <a:pathLst>
              <a:path w="5065" h="5170" extrusionOk="0">
                <a:moveTo>
                  <a:pt x="1594" y="0"/>
                </a:moveTo>
                <a:cubicBezTo>
                  <a:pt x="1456" y="0"/>
                  <a:pt x="1314" y="125"/>
                  <a:pt x="1379" y="277"/>
                </a:cubicBezTo>
                <a:cubicBezTo>
                  <a:pt x="1515" y="618"/>
                  <a:pt x="1652" y="993"/>
                  <a:pt x="1720" y="1300"/>
                </a:cubicBezTo>
                <a:cubicBezTo>
                  <a:pt x="1822" y="1607"/>
                  <a:pt x="1788" y="1949"/>
                  <a:pt x="1686" y="2256"/>
                </a:cubicBezTo>
                <a:cubicBezTo>
                  <a:pt x="1584" y="2563"/>
                  <a:pt x="1379" y="2802"/>
                  <a:pt x="1106" y="3006"/>
                </a:cubicBezTo>
                <a:lnTo>
                  <a:pt x="150" y="3552"/>
                </a:lnTo>
                <a:cubicBezTo>
                  <a:pt x="1" y="3642"/>
                  <a:pt x="61" y="3837"/>
                  <a:pt x="217" y="3837"/>
                </a:cubicBezTo>
                <a:cubicBezTo>
                  <a:pt x="238" y="3837"/>
                  <a:pt x="262" y="3834"/>
                  <a:pt x="287" y="3825"/>
                </a:cubicBezTo>
                <a:cubicBezTo>
                  <a:pt x="628" y="3689"/>
                  <a:pt x="969" y="3552"/>
                  <a:pt x="1276" y="3416"/>
                </a:cubicBezTo>
                <a:cubicBezTo>
                  <a:pt x="1442" y="3361"/>
                  <a:pt x="1608" y="3335"/>
                  <a:pt x="1772" y="3335"/>
                </a:cubicBezTo>
                <a:cubicBezTo>
                  <a:pt x="2319" y="3335"/>
                  <a:pt x="2830" y="3626"/>
                  <a:pt x="3119" y="4098"/>
                </a:cubicBezTo>
                <a:cubicBezTo>
                  <a:pt x="3256" y="4405"/>
                  <a:pt x="3426" y="4747"/>
                  <a:pt x="3563" y="5088"/>
                </a:cubicBezTo>
                <a:cubicBezTo>
                  <a:pt x="3588" y="5138"/>
                  <a:pt x="3631" y="5170"/>
                  <a:pt x="3666" y="5170"/>
                </a:cubicBezTo>
                <a:cubicBezTo>
                  <a:pt x="3678" y="5170"/>
                  <a:pt x="3690" y="5165"/>
                  <a:pt x="3699" y="5156"/>
                </a:cubicBezTo>
                <a:cubicBezTo>
                  <a:pt x="3767" y="5122"/>
                  <a:pt x="3836" y="5054"/>
                  <a:pt x="3802" y="5020"/>
                </a:cubicBezTo>
                <a:lnTo>
                  <a:pt x="3494" y="3962"/>
                </a:lnTo>
                <a:cubicBezTo>
                  <a:pt x="3392" y="3655"/>
                  <a:pt x="3426" y="3314"/>
                  <a:pt x="3529" y="3006"/>
                </a:cubicBezTo>
                <a:cubicBezTo>
                  <a:pt x="3665" y="2699"/>
                  <a:pt x="3870" y="2426"/>
                  <a:pt x="4143" y="2222"/>
                </a:cubicBezTo>
                <a:cubicBezTo>
                  <a:pt x="4416" y="2017"/>
                  <a:pt x="4757" y="1846"/>
                  <a:pt x="5064" y="1642"/>
                </a:cubicBezTo>
                <a:cubicBezTo>
                  <a:pt x="5064" y="1607"/>
                  <a:pt x="5064" y="1607"/>
                  <a:pt x="5064" y="1573"/>
                </a:cubicBezTo>
                <a:cubicBezTo>
                  <a:pt x="5064" y="1573"/>
                  <a:pt x="5030" y="1539"/>
                  <a:pt x="5030" y="1539"/>
                </a:cubicBezTo>
                <a:cubicBezTo>
                  <a:pt x="4723" y="1676"/>
                  <a:pt x="4416" y="1778"/>
                  <a:pt x="4109" y="1914"/>
                </a:cubicBezTo>
                <a:cubicBezTo>
                  <a:pt x="3952" y="1963"/>
                  <a:pt x="3793" y="1987"/>
                  <a:pt x="3635" y="1987"/>
                </a:cubicBezTo>
                <a:cubicBezTo>
                  <a:pt x="3244" y="1987"/>
                  <a:pt x="2865" y="1841"/>
                  <a:pt x="2573" y="1573"/>
                </a:cubicBezTo>
                <a:cubicBezTo>
                  <a:pt x="2368" y="1403"/>
                  <a:pt x="2232" y="1164"/>
                  <a:pt x="2130" y="925"/>
                </a:cubicBezTo>
                <a:cubicBezTo>
                  <a:pt x="2027" y="652"/>
                  <a:pt x="1891" y="379"/>
                  <a:pt x="1788" y="140"/>
                </a:cubicBezTo>
                <a:cubicBezTo>
                  <a:pt x="1751" y="41"/>
                  <a:pt x="1673" y="0"/>
                  <a:pt x="159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6"/>
          <p:cNvSpPr/>
          <p:nvPr/>
        </p:nvSpPr>
        <p:spPr>
          <a:xfrm>
            <a:off x="8786946" y="4262491"/>
            <a:ext cx="179329" cy="181213"/>
          </a:xfrm>
          <a:custGeom>
            <a:avLst/>
            <a:gdLst/>
            <a:ahLst/>
            <a:cxnLst/>
            <a:rect l="l" t="t" r="r" b="b"/>
            <a:pathLst>
              <a:path w="5426" h="5483" extrusionOk="0">
                <a:moveTo>
                  <a:pt x="3344" y="0"/>
                </a:moveTo>
                <a:cubicBezTo>
                  <a:pt x="3242" y="0"/>
                  <a:pt x="3168" y="62"/>
                  <a:pt x="3140" y="146"/>
                </a:cubicBezTo>
                <a:cubicBezTo>
                  <a:pt x="3037" y="487"/>
                  <a:pt x="2935" y="862"/>
                  <a:pt x="2798" y="1169"/>
                </a:cubicBezTo>
                <a:cubicBezTo>
                  <a:pt x="2602" y="1760"/>
                  <a:pt x="2027" y="2161"/>
                  <a:pt x="1407" y="2161"/>
                </a:cubicBezTo>
                <a:cubicBezTo>
                  <a:pt x="1382" y="2161"/>
                  <a:pt x="1356" y="2160"/>
                  <a:pt x="1331" y="2159"/>
                </a:cubicBezTo>
                <a:lnTo>
                  <a:pt x="239" y="2057"/>
                </a:lnTo>
                <a:cubicBezTo>
                  <a:pt x="34" y="2057"/>
                  <a:pt x="0" y="2330"/>
                  <a:pt x="171" y="2364"/>
                </a:cubicBezTo>
                <a:cubicBezTo>
                  <a:pt x="546" y="2466"/>
                  <a:pt x="922" y="2534"/>
                  <a:pt x="1229" y="2637"/>
                </a:cubicBezTo>
                <a:cubicBezTo>
                  <a:pt x="1570" y="2739"/>
                  <a:pt x="1877" y="2944"/>
                  <a:pt x="2082" y="3251"/>
                </a:cubicBezTo>
                <a:cubicBezTo>
                  <a:pt x="2252" y="3524"/>
                  <a:pt x="2355" y="3899"/>
                  <a:pt x="2321" y="4241"/>
                </a:cubicBezTo>
                <a:cubicBezTo>
                  <a:pt x="2287" y="4582"/>
                  <a:pt x="2184" y="4957"/>
                  <a:pt x="2116" y="5332"/>
                </a:cubicBezTo>
                <a:cubicBezTo>
                  <a:pt x="2116" y="5367"/>
                  <a:pt x="2150" y="5435"/>
                  <a:pt x="2218" y="5469"/>
                </a:cubicBezTo>
                <a:cubicBezTo>
                  <a:pt x="2228" y="5478"/>
                  <a:pt x="2239" y="5482"/>
                  <a:pt x="2252" y="5482"/>
                </a:cubicBezTo>
                <a:cubicBezTo>
                  <a:pt x="2287" y="5482"/>
                  <a:pt x="2330" y="5451"/>
                  <a:pt x="2355" y="5401"/>
                </a:cubicBezTo>
                <a:lnTo>
                  <a:pt x="2730" y="4377"/>
                </a:lnTo>
                <a:cubicBezTo>
                  <a:pt x="2969" y="3729"/>
                  <a:pt x="3583" y="3319"/>
                  <a:pt x="4266" y="3319"/>
                </a:cubicBezTo>
                <a:cubicBezTo>
                  <a:pt x="4607" y="3319"/>
                  <a:pt x="4982" y="3353"/>
                  <a:pt x="5358" y="3387"/>
                </a:cubicBezTo>
                <a:cubicBezTo>
                  <a:pt x="5392" y="3387"/>
                  <a:pt x="5392" y="3353"/>
                  <a:pt x="5392" y="3353"/>
                </a:cubicBezTo>
                <a:cubicBezTo>
                  <a:pt x="5426" y="3319"/>
                  <a:pt x="5392" y="3285"/>
                  <a:pt x="5358" y="3285"/>
                </a:cubicBezTo>
                <a:cubicBezTo>
                  <a:pt x="5051" y="3217"/>
                  <a:pt x="4743" y="3149"/>
                  <a:pt x="4436" y="3046"/>
                </a:cubicBezTo>
                <a:cubicBezTo>
                  <a:pt x="4163" y="2978"/>
                  <a:pt x="3925" y="2807"/>
                  <a:pt x="3720" y="2603"/>
                </a:cubicBezTo>
                <a:cubicBezTo>
                  <a:pt x="3515" y="2398"/>
                  <a:pt x="3413" y="2159"/>
                  <a:pt x="3344" y="1886"/>
                </a:cubicBezTo>
                <a:cubicBezTo>
                  <a:pt x="3276" y="1613"/>
                  <a:pt x="3310" y="1340"/>
                  <a:pt x="3379" y="1101"/>
                </a:cubicBezTo>
                <a:cubicBezTo>
                  <a:pt x="3447" y="828"/>
                  <a:pt x="3481" y="521"/>
                  <a:pt x="3549" y="248"/>
                </a:cubicBezTo>
                <a:cubicBezTo>
                  <a:pt x="3549" y="146"/>
                  <a:pt x="3481" y="43"/>
                  <a:pt x="3413" y="9"/>
                </a:cubicBezTo>
                <a:cubicBezTo>
                  <a:pt x="3388" y="3"/>
                  <a:pt x="3365" y="0"/>
                  <a:pt x="334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6"/>
          <p:cNvSpPr/>
          <p:nvPr/>
        </p:nvSpPr>
        <p:spPr>
          <a:xfrm>
            <a:off x="8854597" y="140282"/>
            <a:ext cx="180123" cy="182039"/>
          </a:xfrm>
          <a:custGeom>
            <a:avLst/>
            <a:gdLst/>
            <a:ahLst/>
            <a:cxnLst/>
            <a:rect l="l" t="t" r="r" b="b"/>
            <a:pathLst>
              <a:path w="5450" h="5508" extrusionOk="0">
                <a:moveTo>
                  <a:pt x="2311" y="0"/>
                </a:moveTo>
                <a:cubicBezTo>
                  <a:pt x="2190" y="0"/>
                  <a:pt x="2067" y="89"/>
                  <a:pt x="2105" y="242"/>
                </a:cubicBezTo>
                <a:cubicBezTo>
                  <a:pt x="2139" y="583"/>
                  <a:pt x="2173" y="993"/>
                  <a:pt x="2208" y="1334"/>
                </a:cubicBezTo>
                <a:cubicBezTo>
                  <a:pt x="2242" y="1983"/>
                  <a:pt x="1832" y="2597"/>
                  <a:pt x="1218" y="2836"/>
                </a:cubicBezTo>
                <a:lnTo>
                  <a:pt x="194" y="3143"/>
                </a:lnTo>
                <a:cubicBezTo>
                  <a:pt x="0" y="3175"/>
                  <a:pt x="51" y="3452"/>
                  <a:pt x="231" y="3452"/>
                </a:cubicBezTo>
                <a:cubicBezTo>
                  <a:pt x="241" y="3452"/>
                  <a:pt x="252" y="3452"/>
                  <a:pt x="263" y="3450"/>
                </a:cubicBezTo>
                <a:cubicBezTo>
                  <a:pt x="604" y="3416"/>
                  <a:pt x="979" y="3313"/>
                  <a:pt x="1320" y="3279"/>
                </a:cubicBezTo>
                <a:cubicBezTo>
                  <a:pt x="1381" y="3274"/>
                  <a:pt x="1441" y="3271"/>
                  <a:pt x="1500" y="3271"/>
                </a:cubicBezTo>
                <a:cubicBezTo>
                  <a:pt x="1805" y="3271"/>
                  <a:pt x="2081" y="3347"/>
                  <a:pt x="2310" y="3518"/>
                </a:cubicBezTo>
                <a:cubicBezTo>
                  <a:pt x="2617" y="3689"/>
                  <a:pt x="2856" y="3996"/>
                  <a:pt x="2958" y="4337"/>
                </a:cubicBezTo>
                <a:cubicBezTo>
                  <a:pt x="3061" y="4678"/>
                  <a:pt x="3129" y="5054"/>
                  <a:pt x="3197" y="5395"/>
                </a:cubicBezTo>
                <a:cubicBezTo>
                  <a:pt x="3212" y="5472"/>
                  <a:pt x="3269" y="5507"/>
                  <a:pt x="3324" y="5507"/>
                </a:cubicBezTo>
                <a:cubicBezTo>
                  <a:pt x="3391" y="5507"/>
                  <a:pt x="3455" y="5454"/>
                  <a:pt x="3436" y="5361"/>
                </a:cubicBezTo>
                <a:lnTo>
                  <a:pt x="3368" y="4269"/>
                </a:lnTo>
                <a:cubicBezTo>
                  <a:pt x="3368" y="3586"/>
                  <a:pt x="3743" y="2972"/>
                  <a:pt x="4357" y="2699"/>
                </a:cubicBezTo>
                <a:cubicBezTo>
                  <a:pt x="4698" y="2563"/>
                  <a:pt x="5040" y="2460"/>
                  <a:pt x="5381" y="2358"/>
                </a:cubicBezTo>
                <a:cubicBezTo>
                  <a:pt x="5415" y="2324"/>
                  <a:pt x="5449" y="2324"/>
                  <a:pt x="5415" y="2290"/>
                </a:cubicBezTo>
                <a:cubicBezTo>
                  <a:pt x="5415" y="2290"/>
                  <a:pt x="5415" y="2256"/>
                  <a:pt x="5381" y="2256"/>
                </a:cubicBezTo>
                <a:cubicBezTo>
                  <a:pt x="5074" y="2324"/>
                  <a:pt x="4767" y="2392"/>
                  <a:pt x="4426" y="2426"/>
                </a:cubicBezTo>
                <a:cubicBezTo>
                  <a:pt x="4377" y="2432"/>
                  <a:pt x="4329" y="2435"/>
                  <a:pt x="4280" y="2435"/>
                </a:cubicBezTo>
                <a:cubicBezTo>
                  <a:pt x="4056" y="2435"/>
                  <a:pt x="3831" y="2374"/>
                  <a:pt x="3607" y="2290"/>
                </a:cubicBezTo>
                <a:cubicBezTo>
                  <a:pt x="3368" y="2187"/>
                  <a:pt x="3129" y="1983"/>
                  <a:pt x="2992" y="1778"/>
                </a:cubicBezTo>
                <a:cubicBezTo>
                  <a:pt x="2822" y="1539"/>
                  <a:pt x="2719" y="1300"/>
                  <a:pt x="2685" y="1027"/>
                </a:cubicBezTo>
                <a:cubicBezTo>
                  <a:pt x="2651" y="754"/>
                  <a:pt x="2583" y="481"/>
                  <a:pt x="2515" y="174"/>
                </a:cubicBezTo>
                <a:cubicBezTo>
                  <a:pt x="2500" y="54"/>
                  <a:pt x="2406" y="0"/>
                  <a:pt x="23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6"/>
          <p:cNvSpPr/>
          <p:nvPr/>
        </p:nvSpPr>
        <p:spPr>
          <a:xfrm>
            <a:off x="8100394" y="4800530"/>
            <a:ext cx="44023" cy="36289"/>
          </a:xfrm>
          <a:custGeom>
            <a:avLst/>
            <a:gdLst/>
            <a:ahLst/>
            <a:cxnLst/>
            <a:rect l="l" t="t" r="r" b="b"/>
            <a:pathLst>
              <a:path w="1332" h="1098" extrusionOk="0">
                <a:moveTo>
                  <a:pt x="480" y="0"/>
                </a:moveTo>
                <a:cubicBezTo>
                  <a:pt x="356" y="0"/>
                  <a:pt x="231" y="53"/>
                  <a:pt x="137" y="170"/>
                </a:cubicBezTo>
                <a:cubicBezTo>
                  <a:pt x="1" y="272"/>
                  <a:pt x="1" y="477"/>
                  <a:pt x="103" y="613"/>
                </a:cubicBezTo>
                <a:cubicBezTo>
                  <a:pt x="274" y="886"/>
                  <a:pt x="547" y="1023"/>
                  <a:pt x="820" y="1091"/>
                </a:cubicBezTo>
                <a:cubicBezTo>
                  <a:pt x="842" y="1095"/>
                  <a:pt x="864" y="1098"/>
                  <a:pt x="886" y="1098"/>
                </a:cubicBezTo>
                <a:cubicBezTo>
                  <a:pt x="1033" y="1098"/>
                  <a:pt x="1174" y="1001"/>
                  <a:pt x="1263" y="852"/>
                </a:cubicBezTo>
                <a:cubicBezTo>
                  <a:pt x="1332" y="682"/>
                  <a:pt x="1297" y="477"/>
                  <a:pt x="1161" y="374"/>
                </a:cubicBezTo>
                <a:cubicBezTo>
                  <a:pt x="990" y="238"/>
                  <a:pt x="854" y="136"/>
                  <a:pt x="649" y="33"/>
                </a:cubicBezTo>
                <a:cubicBezTo>
                  <a:pt x="595" y="12"/>
                  <a:pt x="538" y="0"/>
                  <a:pt x="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6"/>
          <p:cNvSpPr/>
          <p:nvPr/>
        </p:nvSpPr>
        <p:spPr>
          <a:xfrm>
            <a:off x="2373342" y="355357"/>
            <a:ext cx="40618" cy="33050"/>
          </a:xfrm>
          <a:custGeom>
            <a:avLst/>
            <a:gdLst/>
            <a:ahLst/>
            <a:cxnLst/>
            <a:rect l="l" t="t" r="r" b="b"/>
            <a:pathLst>
              <a:path w="1229" h="1000" extrusionOk="0">
                <a:moveTo>
                  <a:pt x="546" y="1"/>
                </a:moveTo>
                <a:cubicBezTo>
                  <a:pt x="342" y="69"/>
                  <a:pt x="171" y="205"/>
                  <a:pt x="103" y="376"/>
                </a:cubicBezTo>
                <a:cubicBezTo>
                  <a:pt x="0" y="512"/>
                  <a:pt x="34" y="717"/>
                  <a:pt x="137" y="854"/>
                </a:cubicBezTo>
                <a:cubicBezTo>
                  <a:pt x="221" y="938"/>
                  <a:pt x="328" y="999"/>
                  <a:pt x="440" y="999"/>
                </a:cubicBezTo>
                <a:cubicBezTo>
                  <a:pt x="464" y="999"/>
                  <a:pt x="488" y="996"/>
                  <a:pt x="512" y="990"/>
                </a:cubicBezTo>
                <a:lnTo>
                  <a:pt x="649" y="990"/>
                </a:lnTo>
                <a:cubicBezTo>
                  <a:pt x="922" y="990"/>
                  <a:pt x="1161" y="785"/>
                  <a:pt x="1195" y="547"/>
                </a:cubicBezTo>
                <a:cubicBezTo>
                  <a:pt x="1229" y="410"/>
                  <a:pt x="1195" y="274"/>
                  <a:pt x="1092" y="205"/>
                </a:cubicBezTo>
                <a:cubicBezTo>
                  <a:pt x="990" y="103"/>
                  <a:pt x="888" y="69"/>
                  <a:pt x="78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6"/>
          <p:cNvSpPr/>
          <p:nvPr/>
        </p:nvSpPr>
        <p:spPr>
          <a:xfrm>
            <a:off x="2871020" y="4840108"/>
            <a:ext cx="40618" cy="33612"/>
          </a:xfrm>
          <a:custGeom>
            <a:avLst/>
            <a:gdLst/>
            <a:ahLst/>
            <a:cxnLst/>
            <a:rect l="l" t="t" r="r" b="b"/>
            <a:pathLst>
              <a:path w="1229" h="1017" extrusionOk="0">
                <a:moveTo>
                  <a:pt x="661" y="1"/>
                </a:moveTo>
                <a:cubicBezTo>
                  <a:pt x="614" y="1"/>
                  <a:pt x="563" y="9"/>
                  <a:pt x="512" y="27"/>
                </a:cubicBezTo>
                <a:cubicBezTo>
                  <a:pt x="341" y="95"/>
                  <a:pt x="205" y="231"/>
                  <a:pt x="102" y="402"/>
                </a:cubicBezTo>
                <a:cubicBezTo>
                  <a:pt x="0" y="538"/>
                  <a:pt x="34" y="709"/>
                  <a:pt x="137" y="845"/>
                </a:cubicBezTo>
                <a:cubicBezTo>
                  <a:pt x="239" y="982"/>
                  <a:pt x="375" y="1016"/>
                  <a:pt x="546" y="1016"/>
                </a:cubicBezTo>
                <a:lnTo>
                  <a:pt x="683" y="1016"/>
                </a:lnTo>
                <a:cubicBezTo>
                  <a:pt x="921" y="982"/>
                  <a:pt x="1160" y="811"/>
                  <a:pt x="1194" y="538"/>
                </a:cubicBezTo>
                <a:cubicBezTo>
                  <a:pt x="1228" y="436"/>
                  <a:pt x="1194" y="299"/>
                  <a:pt x="1092" y="197"/>
                </a:cubicBezTo>
                <a:cubicBezTo>
                  <a:pt x="990" y="129"/>
                  <a:pt x="887" y="61"/>
                  <a:pt x="785" y="27"/>
                </a:cubicBezTo>
                <a:cubicBezTo>
                  <a:pt x="751" y="9"/>
                  <a:pt x="708" y="1"/>
                  <a:pt x="6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6"/>
          <p:cNvSpPr/>
          <p:nvPr/>
        </p:nvSpPr>
        <p:spPr>
          <a:xfrm>
            <a:off x="5039702" y="33747"/>
            <a:ext cx="39495" cy="33711"/>
          </a:xfrm>
          <a:custGeom>
            <a:avLst/>
            <a:gdLst/>
            <a:ahLst/>
            <a:cxnLst/>
            <a:rect l="l" t="t" r="r" b="b"/>
            <a:pathLst>
              <a:path w="1195" h="1020" extrusionOk="0">
                <a:moveTo>
                  <a:pt x="519" y="0"/>
                </a:moveTo>
                <a:cubicBezTo>
                  <a:pt x="302" y="0"/>
                  <a:pt x="100" y="162"/>
                  <a:pt x="69" y="380"/>
                </a:cubicBezTo>
                <a:cubicBezTo>
                  <a:pt x="0" y="585"/>
                  <a:pt x="69" y="824"/>
                  <a:pt x="273" y="960"/>
                </a:cubicBezTo>
                <a:cubicBezTo>
                  <a:pt x="363" y="1000"/>
                  <a:pt x="458" y="1020"/>
                  <a:pt x="553" y="1020"/>
                </a:cubicBezTo>
                <a:cubicBezTo>
                  <a:pt x="782" y="1020"/>
                  <a:pt x="1006" y="905"/>
                  <a:pt x="1126" y="687"/>
                </a:cubicBezTo>
                <a:cubicBezTo>
                  <a:pt x="1195" y="551"/>
                  <a:pt x="1195" y="380"/>
                  <a:pt x="1092" y="278"/>
                </a:cubicBezTo>
                <a:cubicBezTo>
                  <a:pt x="956" y="107"/>
                  <a:pt x="785" y="5"/>
                  <a:pt x="580" y="5"/>
                </a:cubicBezTo>
                <a:cubicBezTo>
                  <a:pt x="560" y="2"/>
                  <a:pt x="539" y="0"/>
                  <a:pt x="51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6"/>
          <p:cNvSpPr/>
          <p:nvPr/>
        </p:nvSpPr>
        <p:spPr>
          <a:xfrm>
            <a:off x="6543339" y="4643507"/>
            <a:ext cx="32753" cy="43296"/>
          </a:xfrm>
          <a:custGeom>
            <a:avLst/>
            <a:gdLst/>
            <a:ahLst/>
            <a:cxnLst/>
            <a:rect l="l" t="t" r="r" b="b"/>
            <a:pathLst>
              <a:path w="991" h="1310" extrusionOk="0">
                <a:moveTo>
                  <a:pt x="410" y="1"/>
                </a:moveTo>
                <a:cubicBezTo>
                  <a:pt x="240" y="1"/>
                  <a:pt x="103" y="137"/>
                  <a:pt x="69" y="308"/>
                </a:cubicBezTo>
                <a:cubicBezTo>
                  <a:pt x="1" y="615"/>
                  <a:pt x="69" y="888"/>
                  <a:pt x="240" y="1127"/>
                </a:cubicBezTo>
                <a:cubicBezTo>
                  <a:pt x="319" y="1259"/>
                  <a:pt x="460" y="1309"/>
                  <a:pt x="599" y="1309"/>
                </a:cubicBezTo>
                <a:cubicBezTo>
                  <a:pt x="639" y="1309"/>
                  <a:pt x="679" y="1305"/>
                  <a:pt x="718" y="1298"/>
                </a:cubicBezTo>
                <a:cubicBezTo>
                  <a:pt x="888" y="1229"/>
                  <a:pt x="991" y="1059"/>
                  <a:pt x="991" y="888"/>
                </a:cubicBezTo>
                <a:cubicBezTo>
                  <a:pt x="956" y="683"/>
                  <a:pt x="922" y="479"/>
                  <a:pt x="888" y="274"/>
                </a:cubicBezTo>
                <a:cubicBezTo>
                  <a:pt x="786" y="103"/>
                  <a:pt x="615" y="1"/>
                  <a:pt x="41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6"/>
          <p:cNvSpPr/>
          <p:nvPr/>
        </p:nvSpPr>
        <p:spPr>
          <a:xfrm>
            <a:off x="8291782" y="151941"/>
            <a:ext cx="38371" cy="35925"/>
          </a:xfrm>
          <a:custGeom>
            <a:avLst/>
            <a:gdLst/>
            <a:ahLst/>
            <a:cxnLst/>
            <a:rect l="l" t="t" r="r" b="b"/>
            <a:pathLst>
              <a:path w="1161" h="1087" extrusionOk="0">
                <a:moveTo>
                  <a:pt x="575" y="1"/>
                </a:moveTo>
                <a:cubicBezTo>
                  <a:pt x="482" y="1"/>
                  <a:pt x="389" y="28"/>
                  <a:pt x="307" y="82"/>
                </a:cubicBezTo>
                <a:cubicBezTo>
                  <a:pt x="102" y="185"/>
                  <a:pt x="0" y="424"/>
                  <a:pt x="68" y="628"/>
                </a:cubicBezTo>
                <a:cubicBezTo>
                  <a:pt x="156" y="920"/>
                  <a:pt x="442" y="1087"/>
                  <a:pt x="737" y="1087"/>
                </a:cubicBezTo>
                <a:cubicBezTo>
                  <a:pt x="787" y="1087"/>
                  <a:pt x="837" y="1082"/>
                  <a:pt x="887" y="1072"/>
                </a:cubicBezTo>
                <a:cubicBezTo>
                  <a:pt x="1024" y="1038"/>
                  <a:pt x="1126" y="901"/>
                  <a:pt x="1160" y="765"/>
                </a:cubicBezTo>
                <a:cubicBezTo>
                  <a:pt x="1160" y="526"/>
                  <a:pt x="1092" y="321"/>
                  <a:pt x="955" y="185"/>
                </a:cubicBezTo>
                <a:cubicBezTo>
                  <a:pt x="853" y="62"/>
                  <a:pt x="714" y="1"/>
                  <a:pt x="57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6"/>
          <p:cNvSpPr/>
          <p:nvPr/>
        </p:nvSpPr>
        <p:spPr>
          <a:xfrm>
            <a:off x="8786952" y="388404"/>
            <a:ext cx="40618" cy="31662"/>
          </a:xfrm>
          <a:custGeom>
            <a:avLst/>
            <a:gdLst/>
            <a:ahLst/>
            <a:cxnLst/>
            <a:rect l="l" t="t" r="r" b="b"/>
            <a:pathLst>
              <a:path w="1229" h="958" extrusionOk="0">
                <a:moveTo>
                  <a:pt x="625" y="0"/>
                </a:moveTo>
                <a:cubicBezTo>
                  <a:pt x="422" y="0"/>
                  <a:pt x="221" y="100"/>
                  <a:pt x="103" y="266"/>
                </a:cubicBezTo>
                <a:cubicBezTo>
                  <a:pt x="0" y="368"/>
                  <a:pt x="0" y="539"/>
                  <a:pt x="103" y="675"/>
                </a:cubicBezTo>
                <a:cubicBezTo>
                  <a:pt x="205" y="812"/>
                  <a:pt x="410" y="914"/>
                  <a:pt x="580" y="948"/>
                </a:cubicBezTo>
                <a:cubicBezTo>
                  <a:pt x="610" y="954"/>
                  <a:pt x="640" y="957"/>
                  <a:pt x="668" y="957"/>
                </a:cubicBezTo>
                <a:cubicBezTo>
                  <a:pt x="798" y="957"/>
                  <a:pt x="905" y="896"/>
                  <a:pt x="990" y="812"/>
                </a:cubicBezTo>
                <a:cubicBezTo>
                  <a:pt x="1229" y="607"/>
                  <a:pt x="1194" y="198"/>
                  <a:pt x="887" y="61"/>
                </a:cubicBezTo>
                <a:cubicBezTo>
                  <a:pt x="804" y="19"/>
                  <a:pt x="714" y="0"/>
                  <a:pt x="6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6"/>
          <p:cNvSpPr/>
          <p:nvPr/>
        </p:nvSpPr>
        <p:spPr>
          <a:xfrm>
            <a:off x="5525082" y="4797246"/>
            <a:ext cx="32719" cy="42866"/>
          </a:xfrm>
          <a:custGeom>
            <a:avLst/>
            <a:gdLst/>
            <a:ahLst/>
            <a:cxnLst/>
            <a:rect l="l" t="t" r="r" b="b"/>
            <a:pathLst>
              <a:path w="990" h="1297" extrusionOk="0">
                <a:moveTo>
                  <a:pt x="486" y="1"/>
                </a:moveTo>
                <a:cubicBezTo>
                  <a:pt x="461" y="1"/>
                  <a:pt x="436" y="3"/>
                  <a:pt x="410" y="7"/>
                </a:cubicBezTo>
                <a:cubicBezTo>
                  <a:pt x="239" y="7"/>
                  <a:pt x="68" y="109"/>
                  <a:pt x="34" y="314"/>
                </a:cubicBezTo>
                <a:cubicBezTo>
                  <a:pt x="0" y="587"/>
                  <a:pt x="68" y="894"/>
                  <a:pt x="239" y="1133"/>
                </a:cubicBezTo>
                <a:cubicBezTo>
                  <a:pt x="314" y="1233"/>
                  <a:pt x="425" y="1296"/>
                  <a:pt x="547" y="1296"/>
                </a:cubicBezTo>
                <a:cubicBezTo>
                  <a:pt x="591" y="1296"/>
                  <a:pt x="637" y="1288"/>
                  <a:pt x="683" y="1270"/>
                </a:cubicBezTo>
                <a:cubicBezTo>
                  <a:pt x="853" y="1235"/>
                  <a:pt x="990" y="1031"/>
                  <a:pt x="956" y="860"/>
                </a:cubicBezTo>
                <a:cubicBezTo>
                  <a:pt x="956" y="655"/>
                  <a:pt x="921" y="485"/>
                  <a:pt x="853" y="280"/>
                </a:cubicBezTo>
                <a:cubicBezTo>
                  <a:pt x="794" y="101"/>
                  <a:pt x="656" y="1"/>
                  <a:pt x="4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6"/>
          <p:cNvSpPr/>
          <p:nvPr/>
        </p:nvSpPr>
        <p:spPr>
          <a:xfrm>
            <a:off x="511569" y="4591080"/>
            <a:ext cx="40618" cy="32587"/>
          </a:xfrm>
          <a:custGeom>
            <a:avLst/>
            <a:gdLst/>
            <a:ahLst/>
            <a:cxnLst/>
            <a:rect l="l" t="t" r="r" b="b"/>
            <a:pathLst>
              <a:path w="1229" h="986" extrusionOk="0">
                <a:moveTo>
                  <a:pt x="508" y="0"/>
                </a:moveTo>
                <a:cubicBezTo>
                  <a:pt x="295" y="0"/>
                  <a:pt x="99" y="132"/>
                  <a:pt x="69" y="346"/>
                </a:cubicBezTo>
                <a:cubicBezTo>
                  <a:pt x="0" y="585"/>
                  <a:pt x="103" y="824"/>
                  <a:pt x="273" y="927"/>
                </a:cubicBezTo>
                <a:cubicBezTo>
                  <a:pt x="363" y="966"/>
                  <a:pt x="458" y="986"/>
                  <a:pt x="553" y="986"/>
                </a:cubicBezTo>
                <a:cubicBezTo>
                  <a:pt x="782" y="986"/>
                  <a:pt x="1006" y="871"/>
                  <a:pt x="1126" y="654"/>
                </a:cubicBezTo>
                <a:cubicBezTo>
                  <a:pt x="1229" y="551"/>
                  <a:pt x="1195" y="381"/>
                  <a:pt x="1092" y="278"/>
                </a:cubicBezTo>
                <a:cubicBezTo>
                  <a:pt x="956" y="108"/>
                  <a:pt x="785" y="5"/>
                  <a:pt x="581" y="5"/>
                </a:cubicBezTo>
                <a:cubicBezTo>
                  <a:pt x="556" y="2"/>
                  <a:pt x="532" y="0"/>
                  <a:pt x="50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6"/>
          <p:cNvSpPr/>
          <p:nvPr/>
        </p:nvSpPr>
        <p:spPr>
          <a:xfrm>
            <a:off x="2231830" y="4686796"/>
            <a:ext cx="40618" cy="31992"/>
          </a:xfrm>
          <a:custGeom>
            <a:avLst/>
            <a:gdLst/>
            <a:ahLst/>
            <a:cxnLst/>
            <a:rect l="l" t="t" r="r" b="b"/>
            <a:pathLst>
              <a:path w="1229" h="968" extrusionOk="0">
                <a:moveTo>
                  <a:pt x="615" y="1"/>
                </a:moveTo>
                <a:cubicBezTo>
                  <a:pt x="408" y="1"/>
                  <a:pt x="222" y="84"/>
                  <a:pt x="103" y="251"/>
                </a:cubicBezTo>
                <a:cubicBezTo>
                  <a:pt x="0" y="388"/>
                  <a:pt x="0" y="558"/>
                  <a:pt x="103" y="661"/>
                </a:cubicBezTo>
                <a:cubicBezTo>
                  <a:pt x="205" y="831"/>
                  <a:pt x="376" y="934"/>
                  <a:pt x="580" y="968"/>
                </a:cubicBezTo>
                <a:cubicBezTo>
                  <a:pt x="717" y="968"/>
                  <a:pt x="888" y="934"/>
                  <a:pt x="990" y="831"/>
                </a:cubicBezTo>
                <a:cubicBezTo>
                  <a:pt x="1229" y="593"/>
                  <a:pt x="1160" y="183"/>
                  <a:pt x="888" y="47"/>
                </a:cubicBezTo>
                <a:cubicBezTo>
                  <a:pt x="795" y="16"/>
                  <a:pt x="703" y="1"/>
                  <a:pt x="6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6"/>
          <p:cNvSpPr/>
          <p:nvPr/>
        </p:nvSpPr>
        <p:spPr>
          <a:xfrm>
            <a:off x="1607920" y="4919458"/>
            <a:ext cx="37247" cy="35264"/>
          </a:xfrm>
          <a:custGeom>
            <a:avLst/>
            <a:gdLst/>
            <a:ahLst/>
            <a:cxnLst/>
            <a:rect l="l" t="t" r="r" b="b"/>
            <a:pathLst>
              <a:path w="1127" h="1067" extrusionOk="0">
                <a:moveTo>
                  <a:pt x="573" y="0"/>
                </a:moveTo>
                <a:cubicBezTo>
                  <a:pt x="482" y="0"/>
                  <a:pt x="389" y="27"/>
                  <a:pt x="307" y="82"/>
                </a:cubicBezTo>
                <a:cubicBezTo>
                  <a:pt x="103" y="184"/>
                  <a:pt x="0" y="389"/>
                  <a:pt x="69" y="628"/>
                </a:cubicBezTo>
                <a:cubicBezTo>
                  <a:pt x="151" y="903"/>
                  <a:pt x="388" y="1067"/>
                  <a:pt x="656" y="1067"/>
                </a:cubicBezTo>
                <a:cubicBezTo>
                  <a:pt x="721" y="1067"/>
                  <a:pt x="787" y="1057"/>
                  <a:pt x="853" y="1037"/>
                </a:cubicBezTo>
                <a:cubicBezTo>
                  <a:pt x="990" y="1003"/>
                  <a:pt x="1092" y="867"/>
                  <a:pt x="1092" y="730"/>
                </a:cubicBezTo>
                <a:cubicBezTo>
                  <a:pt x="1126" y="526"/>
                  <a:pt x="1058" y="321"/>
                  <a:pt x="922" y="184"/>
                </a:cubicBezTo>
                <a:cubicBezTo>
                  <a:pt x="840" y="62"/>
                  <a:pt x="709" y="0"/>
                  <a:pt x="57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6"/>
          <p:cNvSpPr/>
          <p:nvPr/>
        </p:nvSpPr>
        <p:spPr>
          <a:xfrm>
            <a:off x="1316692" y="216741"/>
            <a:ext cx="45146" cy="29117"/>
          </a:xfrm>
          <a:custGeom>
            <a:avLst/>
            <a:gdLst/>
            <a:ahLst/>
            <a:cxnLst/>
            <a:rect l="l" t="t" r="r" b="b"/>
            <a:pathLst>
              <a:path w="1366" h="881" extrusionOk="0">
                <a:moveTo>
                  <a:pt x="375" y="0"/>
                </a:moveTo>
                <a:cubicBezTo>
                  <a:pt x="205" y="68"/>
                  <a:pt x="68" y="205"/>
                  <a:pt x="34" y="409"/>
                </a:cubicBezTo>
                <a:cubicBezTo>
                  <a:pt x="0" y="580"/>
                  <a:pt x="103" y="751"/>
                  <a:pt x="273" y="819"/>
                </a:cubicBezTo>
                <a:cubicBezTo>
                  <a:pt x="387" y="862"/>
                  <a:pt x="508" y="881"/>
                  <a:pt x="629" y="881"/>
                </a:cubicBezTo>
                <a:cubicBezTo>
                  <a:pt x="797" y="881"/>
                  <a:pt x="968" y="844"/>
                  <a:pt x="1126" y="785"/>
                </a:cubicBezTo>
                <a:cubicBezTo>
                  <a:pt x="1297" y="682"/>
                  <a:pt x="1365" y="512"/>
                  <a:pt x="1331" y="341"/>
                </a:cubicBezTo>
                <a:cubicBezTo>
                  <a:pt x="1331" y="171"/>
                  <a:pt x="1160" y="0"/>
                  <a:pt x="9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6"/>
          <p:cNvSpPr/>
          <p:nvPr/>
        </p:nvSpPr>
        <p:spPr>
          <a:xfrm>
            <a:off x="818253" y="152400"/>
            <a:ext cx="39528" cy="35033"/>
          </a:xfrm>
          <a:custGeom>
            <a:avLst/>
            <a:gdLst/>
            <a:ahLst/>
            <a:cxnLst/>
            <a:rect l="l" t="t" r="r" b="b"/>
            <a:pathLst>
              <a:path w="1196" h="1060" extrusionOk="0">
                <a:moveTo>
                  <a:pt x="672" y="1"/>
                </a:moveTo>
                <a:cubicBezTo>
                  <a:pt x="542" y="1"/>
                  <a:pt x="418" y="38"/>
                  <a:pt x="308" y="104"/>
                </a:cubicBezTo>
                <a:cubicBezTo>
                  <a:pt x="103" y="241"/>
                  <a:pt x="1" y="480"/>
                  <a:pt x="103" y="719"/>
                </a:cubicBezTo>
                <a:cubicBezTo>
                  <a:pt x="171" y="923"/>
                  <a:pt x="376" y="1060"/>
                  <a:pt x="615" y="1060"/>
                </a:cubicBezTo>
                <a:cubicBezTo>
                  <a:pt x="956" y="992"/>
                  <a:pt x="1195" y="684"/>
                  <a:pt x="1161" y="343"/>
                </a:cubicBezTo>
                <a:cubicBezTo>
                  <a:pt x="1127" y="173"/>
                  <a:pt x="1024" y="70"/>
                  <a:pt x="888" y="36"/>
                </a:cubicBezTo>
                <a:cubicBezTo>
                  <a:pt x="815" y="12"/>
                  <a:pt x="743" y="1"/>
                  <a:pt x="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6"/>
          <p:cNvSpPr/>
          <p:nvPr/>
        </p:nvSpPr>
        <p:spPr>
          <a:xfrm>
            <a:off x="146188" y="444958"/>
            <a:ext cx="40618" cy="33248"/>
          </a:xfrm>
          <a:custGeom>
            <a:avLst/>
            <a:gdLst/>
            <a:ahLst/>
            <a:cxnLst/>
            <a:rect l="l" t="t" r="r" b="b"/>
            <a:pathLst>
              <a:path w="1229" h="1006" extrusionOk="0">
                <a:moveTo>
                  <a:pt x="538" y="0"/>
                </a:moveTo>
                <a:cubicBezTo>
                  <a:pt x="352" y="0"/>
                  <a:pt x="184" y="104"/>
                  <a:pt x="103" y="294"/>
                </a:cubicBezTo>
                <a:cubicBezTo>
                  <a:pt x="0" y="499"/>
                  <a:pt x="35" y="738"/>
                  <a:pt x="239" y="874"/>
                </a:cubicBezTo>
                <a:cubicBezTo>
                  <a:pt x="356" y="962"/>
                  <a:pt x="492" y="1006"/>
                  <a:pt x="628" y="1006"/>
                </a:cubicBezTo>
                <a:cubicBezTo>
                  <a:pt x="809" y="1006"/>
                  <a:pt x="990" y="928"/>
                  <a:pt x="1126" y="772"/>
                </a:cubicBezTo>
                <a:cubicBezTo>
                  <a:pt x="1229" y="635"/>
                  <a:pt x="1229" y="499"/>
                  <a:pt x="1126" y="362"/>
                </a:cubicBezTo>
                <a:cubicBezTo>
                  <a:pt x="1024" y="192"/>
                  <a:pt x="854" y="55"/>
                  <a:pt x="683" y="21"/>
                </a:cubicBezTo>
                <a:cubicBezTo>
                  <a:pt x="634" y="7"/>
                  <a:pt x="585" y="0"/>
                  <a:pt x="53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6"/>
          <p:cNvSpPr/>
          <p:nvPr/>
        </p:nvSpPr>
        <p:spPr>
          <a:xfrm>
            <a:off x="4688697" y="300804"/>
            <a:ext cx="33711" cy="35694"/>
          </a:xfrm>
          <a:custGeom>
            <a:avLst/>
            <a:gdLst/>
            <a:ahLst/>
            <a:cxnLst/>
            <a:rect l="l" t="t" r="r" b="b"/>
            <a:pathLst>
              <a:path w="1020" h="1080" extrusionOk="0">
                <a:moveTo>
                  <a:pt x="410" y="0"/>
                </a:moveTo>
                <a:cubicBezTo>
                  <a:pt x="240" y="0"/>
                  <a:pt x="103" y="69"/>
                  <a:pt x="69" y="239"/>
                </a:cubicBezTo>
                <a:cubicBezTo>
                  <a:pt x="1" y="410"/>
                  <a:pt x="1" y="614"/>
                  <a:pt x="69" y="819"/>
                </a:cubicBezTo>
                <a:cubicBezTo>
                  <a:pt x="137" y="922"/>
                  <a:pt x="240" y="1024"/>
                  <a:pt x="410" y="1058"/>
                </a:cubicBezTo>
                <a:cubicBezTo>
                  <a:pt x="455" y="1073"/>
                  <a:pt x="500" y="1080"/>
                  <a:pt x="544" y="1080"/>
                </a:cubicBezTo>
                <a:cubicBezTo>
                  <a:pt x="800" y="1080"/>
                  <a:pt x="1020" y="843"/>
                  <a:pt x="990" y="580"/>
                </a:cubicBezTo>
                <a:cubicBezTo>
                  <a:pt x="956" y="273"/>
                  <a:pt x="718" y="34"/>
                  <a:pt x="41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6"/>
          <p:cNvSpPr/>
          <p:nvPr/>
        </p:nvSpPr>
        <p:spPr>
          <a:xfrm>
            <a:off x="8857427" y="4718812"/>
            <a:ext cx="38371" cy="38074"/>
          </a:xfrm>
          <a:custGeom>
            <a:avLst/>
            <a:gdLst/>
            <a:ahLst/>
            <a:cxnLst/>
            <a:rect l="l" t="t" r="r" b="b"/>
            <a:pathLst>
              <a:path w="1161" h="1152" extrusionOk="0">
                <a:moveTo>
                  <a:pt x="614" y="1"/>
                </a:moveTo>
                <a:cubicBezTo>
                  <a:pt x="479" y="1"/>
                  <a:pt x="346" y="54"/>
                  <a:pt x="239" y="161"/>
                </a:cubicBezTo>
                <a:cubicBezTo>
                  <a:pt x="0" y="434"/>
                  <a:pt x="34" y="809"/>
                  <a:pt x="307" y="1048"/>
                </a:cubicBezTo>
                <a:cubicBezTo>
                  <a:pt x="374" y="1114"/>
                  <a:pt x="468" y="1152"/>
                  <a:pt x="564" y="1152"/>
                </a:cubicBezTo>
                <a:cubicBezTo>
                  <a:pt x="616" y="1152"/>
                  <a:pt x="669" y="1140"/>
                  <a:pt x="717" y="1116"/>
                </a:cubicBezTo>
                <a:cubicBezTo>
                  <a:pt x="888" y="1014"/>
                  <a:pt x="1024" y="843"/>
                  <a:pt x="1092" y="638"/>
                </a:cubicBezTo>
                <a:cubicBezTo>
                  <a:pt x="1160" y="434"/>
                  <a:pt x="1058" y="161"/>
                  <a:pt x="853" y="58"/>
                </a:cubicBezTo>
                <a:cubicBezTo>
                  <a:pt x="777" y="20"/>
                  <a:pt x="695" y="1"/>
                  <a:pt x="614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6"/>
          <p:cNvSpPr/>
          <p:nvPr/>
        </p:nvSpPr>
        <p:spPr>
          <a:xfrm>
            <a:off x="8854595" y="1670411"/>
            <a:ext cx="44023" cy="33447"/>
          </a:xfrm>
          <a:custGeom>
            <a:avLst/>
            <a:gdLst/>
            <a:ahLst/>
            <a:cxnLst/>
            <a:rect l="l" t="t" r="r" b="b"/>
            <a:pathLst>
              <a:path w="1332" h="1012" extrusionOk="0">
                <a:moveTo>
                  <a:pt x="931" y="0"/>
                </a:moveTo>
                <a:cubicBezTo>
                  <a:pt x="894" y="0"/>
                  <a:pt x="857" y="7"/>
                  <a:pt x="819" y="22"/>
                </a:cubicBezTo>
                <a:cubicBezTo>
                  <a:pt x="615" y="56"/>
                  <a:pt x="410" y="124"/>
                  <a:pt x="239" y="227"/>
                </a:cubicBezTo>
                <a:cubicBezTo>
                  <a:pt x="69" y="329"/>
                  <a:pt x="0" y="534"/>
                  <a:pt x="35" y="704"/>
                </a:cubicBezTo>
                <a:cubicBezTo>
                  <a:pt x="69" y="875"/>
                  <a:pt x="239" y="1011"/>
                  <a:pt x="410" y="1011"/>
                </a:cubicBezTo>
                <a:cubicBezTo>
                  <a:pt x="717" y="1011"/>
                  <a:pt x="990" y="909"/>
                  <a:pt x="1195" y="704"/>
                </a:cubicBezTo>
                <a:cubicBezTo>
                  <a:pt x="1297" y="568"/>
                  <a:pt x="1331" y="363"/>
                  <a:pt x="1229" y="192"/>
                </a:cubicBezTo>
                <a:cubicBezTo>
                  <a:pt x="1176" y="86"/>
                  <a:pt x="1060" y="0"/>
                  <a:pt x="93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6"/>
          <p:cNvSpPr/>
          <p:nvPr/>
        </p:nvSpPr>
        <p:spPr>
          <a:xfrm>
            <a:off x="8411879" y="3817131"/>
            <a:ext cx="44023" cy="36355"/>
          </a:xfrm>
          <a:custGeom>
            <a:avLst/>
            <a:gdLst/>
            <a:ahLst/>
            <a:cxnLst/>
            <a:rect l="l" t="t" r="r" b="b"/>
            <a:pathLst>
              <a:path w="1332" h="1100" extrusionOk="0">
                <a:moveTo>
                  <a:pt x="481" y="1"/>
                </a:moveTo>
                <a:cubicBezTo>
                  <a:pt x="349" y="1"/>
                  <a:pt x="228" y="46"/>
                  <a:pt x="137" y="137"/>
                </a:cubicBezTo>
                <a:cubicBezTo>
                  <a:pt x="1" y="240"/>
                  <a:pt x="1" y="444"/>
                  <a:pt x="103" y="615"/>
                </a:cubicBezTo>
                <a:cubicBezTo>
                  <a:pt x="240" y="854"/>
                  <a:pt x="513" y="1025"/>
                  <a:pt x="785" y="1093"/>
                </a:cubicBezTo>
                <a:cubicBezTo>
                  <a:pt x="808" y="1097"/>
                  <a:pt x="830" y="1099"/>
                  <a:pt x="853" y="1099"/>
                </a:cubicBezTo>
                <a:cubicBezTo>
                  <a:pt x="1000" y="1099"/>
                  <a:pt x="1140" y="1007"/>
                  <a:pt x="1229" y="888"/>
                </a:cubicBezTo>
                <a:cubicBezTo>
                  <a:pt x="1331" y="717"/>
                  <a:pt x="1297" y="513"/>
                  <a:pt x="1161" y="410"/>
                </a:cubicBezTo>
                <a:cubicBezTo>
                  <a:pt x="990" y="274"/>
                  <a:pt x="820" y="137"/>
                  <a:pt x="683" y="35"/>
                </a:cubicBezTo>
                <a:cubicBezTo>
                  <a:pt x="615" y="12"/>
                  <a:pt x="547" y="1"/>
                  <a:pt x="48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6"/>
          <p:cNvSpPr/>
          <p:nvPr/>
        </p:nvSpPr>
        <p:spPr>
          <a:xfrm>
            <a:off x="7521016" y="33909"/>
            <a:ext cx="41775" cy="33381"/>
          </a:xfrm>
          <a:custGeom>
            <a:avLst/>
            <a:gdLst/>
            <a:ahLst/>
            <a:cxnLst/>
            <a:rect l="l" t="t" r="r" b="b"/>
            <a:pathLst>
              <a:path w="1264" h="1010" extrusionOk="0">
                <a:moveTo>
                  <a:pt x="542" y="0"/>
                </a:moveTo>
                <a:cubicBezTo>
                  <a:pt x="329" y="0"/>
                  <a:pt x="134" y="132"/>
                  <a:pt x="103" y="346"/>
                </a:cubicBezTo>
                <a:cubicBezTo>
                  <a:pt x="1" y="585"/>
                  <a:pt x="103" y="790"/>
                  <a:pt x="274" y="927"/>
                </a:cubicBezTo>
                <a:cubicBezTo>
                  <a:pt x="376" y="983"/>
                  <a:pt x="490" y="1010"/>
                  <a:pt x="602" y="1010"/>
                </a:cubicBezTo>
                <a:cubicBezTo>
                  <a:pt x="827" y="1010"/>
                  <a:pt x="1047" y="904"/>
                  <a:pt x="1161" y="722"/>
                </a:cubicBezTo>
                <a:cubicBezTo>
                  <a:pt x="1263" y="585"/>
                  <a:pt x="1229" y="415"/>
                  <a:pt x="1127" y="278"/>
                </a:cubicBezTo>
                <a:cubicBezTo>
                  <a:pt x="1024" y="108"/>
                  <a:pt x="820" y="5"/>
                  <a:pt x="615" y="5"/>
                </a:cubicBezTo>
                <a:cubicBezTo>
                  <a:pt x="590" y="2"/>
                  <a:pt x="566" y="0"/>
                  <a:pt x="54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6"/>
          <p:cNvSpPr/>
          <p:nvPr/>
        </p:nvSpPr>
        <p:spPr>
          <a:xfrm>
            <a:off x="405537" y="1596058"/>
            <a:ext cx="41775" cy="31662"/>
          </a:xfrm>
          <a:custGeom>
            <a:avLst/>
            <a:gdLst/>
            <a:ahLst/>
            <a:cxnLst/>
            <a:rect l="l" t="t" r="r" b="b"/>
            <a:pathLst>
              <a:path w="1264" h="958" extrusionOk="0">
                <a:moveTo>
                  <a:pt x="644" y="1"/>
                </a:moveTo>
                <a:cubicBezTo>
                  <a:pt x="440" y="1"/>
                  <a:pt x="256" y="101"/>
                  <a:pt x="137" y="267"/>
                </a:cubicBezTo>
                <a:cubicBezTo>
                  <a:pt x="1" y="369"/>
                  <a:pt x="1" y="574"/>
                  <a:pt x="137" y="676"/>
                </a:cubicBezTo>
                <a:cubicBezTo>
                  <a:pt x="240" y="847"/>
                  <a:pt x="410" y="949"/>
                  <a:pt x="615" y="949"/>
                </a:cubicBezTo>
                <a:cubicBezTo>
                  <a:pt x="639" y="955"/>
                  <a:pt x="664" y="958"/>
                  <a:pt x="690" y="958"/>
                </a:cubicBezTo>
                <a:cubicBezTo>
                  <a:pt x="810" y="958"/>
                  <a:pt x="940" y="897"/>
                  <a:pt x="1024" y="813"/>
                </a:cubicBezTo>
                <a:cubicBezTo>
                  <a:pt x="1263" y="608"/>
                  <a:pt x="1195" y="198"/>
                  <a:pt x="922" y="62"/>
                </a:cubicBezTo>
                <a:cubicBezTo>
                  <a:pt x="828" y="20"/>
                  <a:pt x="734" y="1"/>
                  <a:pt x="64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6"/>
          <p:cNvSpPr/>
          <p:nvPr/>
        </p:nvSpPr>
        <p:spPr>
          <a:xfrm>
            <a:off x="473216" y="2046676"/>
            <a:ext cx="38371" cy="37908"/>
          </a:xfrm>
          <a:custGeom>
            <a:avLst/>
            <a:gdLst/>
            <a:ahLst/>
            <a:cxnLst/>
            <a:rect l="l" t="t" r="r" b="b"/>
            <a:pathLst>
              <a:path w="1161" h="1147" extrusionOk="0">
                <a:moveTo>
                  <a:pt x="577" y="1"/>
                </a:moveTo>
                <a:cubicBezTo>
                  <a:pt x="447" y="1"/>
                  <a:pt x="323" y="59"/>
                  <a:pt x="239" y="143"/>
                </a:cubicBezTo>
                <a:cubicBezTo>
                  <a:pt x="0" y="416"/>
                  <a:pt x="34" y="826"/>
                  <a:pt x="273" y="1065"/>
                </a:cubicBezTo>
                <a:cubicBezTo>
                  <a:pt x="329" y="1121"/>
                  <a:pt x="406" y="1146"/>
                  <a:pt x="487" y="1146"/>
                </a:cubicBezTo>
                <a:cubicBezTo>
                  <a:pt x="553" y="1146"/>
                  <a:pt x="621" y="1129"/>
                  <a:pt x="683" y="1099"/>
                </a:cubicBezTo>
                <a:cubicBezTo>
                  <a:pt x="887" y="1031"/>
                  <a:pt x="1024" y="860"/>
                  <a:pt x="1058" y="655"/>
                </a:cubicBezTo>
                <a:cubicBezTo>
                  <a:pt x="1160" y="416"/>
                  <a:pt x="1058" y="177"/>
                  <a:pt x="819" y="75"/>
                </a:cubicBezTo>
                <a:cubicBezTo>
                  <a:pt x="741" y="23"/>
                  <a:pt x="658" y="1"/>
                  <a:pt x="5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6"/>
          <p:cNvSpPr/>
          <p:nvPr/>
        </p:nvSpPr>
        <p:spPr>
          <a:xfrm>
            <a:off x="2596041" y="4919118"/>
            <a:ext cx="37247" cy="35925"/>
          </a:xfrm>
          <a:custGeom>
            <a:avLst/>
            <a:gdLst/>
            <a:ahLst/>
            <a:cxnLst/>
            <a:rect l="l" t="t" r="r" b="b"/>
            <a:pathLst>
              <a:path w="1127" h="1087" extrusionOk="0">
                <a:moveTo>
                  <a:pt x="541" y="0"/>
                </a:moveTo>
                <a:cubicBezTo>
                  <a:pt x="448" y="0"/>
                  <a:pt x="355" y="28"/>
                  <a:pt x="273" y="82"/>
                </a:cubicBezTo>
                <a:cubicBezTo>
                  <a:pt x="102" y="185"/>
                  <a:pt x="0" y="424"/>
                  <a:pt x="34" y="628"/>
                </a:cubicBezTo>
                <a:cubicBezTo>
                  <a:pt x="122" y="920"/>
                  <a:pt x="408" y="1087"/>
                  <a:pt x="703" y="1087"/>
                </a:cubicBezTo>
                <a:cubicBezTo>
                  <a:pt x="753" y="1087"/>
                  <a:pt x="803" y="1082"/>
                  <a:pt x="853" y="1072"/>
                </a:cubicBezTo>
                <a:cubicBezTo>
                  <a:pt x="990" y="1004"/>
                  <a:pt x="1092" y="901"/>
                  <a:pt x="1092" y="731"/>
                </a:cubicBezTo>
                <a:cubicBezTo>
                  <a:pt x="1126" y="526"/>
                  <a:pt x="1058" y="321"/>
                  <a:pt x="921" y="185"/>
                </a:cubicBezTo>
                <a:cubicBezTo>
                  <a:pt x="819" y="62"/>
                  <a:pt x="680" y="0"/>
                  <a:pt x="54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9"/>
          <p:cNvSpPr/>
          <p:nvPr/>
        </p:nvSpPr>
        <p:spPr>
          <a:xfrm flipH="1">
            <a:off x="1143933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9"/>
          <p:cNvSpPr/>
          <p:nvPr/>
        </p:nvSpPr>
        <p:spPr>
          <a:xfrm flipH="1">
            <a:off x="1143933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1" name="Google Shape;781;p9"/>
          <p:cNvSpPr/>
          <p:nvPr/>
        </p:nvSpPr>
        <p:spPr>
          <a:xfrm>
            <a:off x="7999307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2" name="Google Shape;782;p9"/>
          <p:cNvSpPr/>
          <p:nvPr/>
        </p:nvSpPr>
        <p:spPr>
          <a:xfrm>
            <a:off x="7999307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9"/>
          <p:cNvSpPr/>
          <p:nvPr/>
        </p:nvSpPr>
        <p:spPr>
          <a:xfrm flipH="1">
            <a:off x="1143933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" name="Google Shape;784;p9"/>
          <p:cNvSpPr txBox="1">
            <a:spLocks noGrp="1"/>
          </p:cNvSpPr>
          <p:nvPr>
            <p:ph type="subTitle" idx="1"/>
          </p:nvPr>
        </p:nvSpPr>
        <p:spPr>
          <a:xfrm flipH="1">
            <a:off x="4724525" y="2839150"/>
            <a:ext cx="3857100" cy="13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85" name="Google Shape;785;p9"/>
          <p:cNvSpPr txBox="1">
            <a:spLocks noGrp="1"/>
          </p:cNvSpPr>
          <p:nvPr>
            <p:ph type="ctrTitle"/>
          </p:nvPr>
        </p:nvSpPr>
        <p:spPr>
          <a:xfrm flipH="1">
            <a:off x="4724400" y="1237300"/>
            <a:ext cx="3836400" cy="18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None/>
              <a:defRPr sz="96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grpSp>
        <p:nvGrpSpPr>
          <p:cNvPr id="786" name="Google Shape;786;p9"/>
          <p:cNvGrpSpPr/>
          <p:nvPr/>
        </p:nvGrpSpPr>
        <p:grpSpPr>
          <a:xfrm>
            <a:off x="0" y="-34287"/>
            <a:ext cx="9144064" cy="5212075"/>
            <a:chOff x="0" y="-34287"/>
            <a:chExt cx="9144064" cy="5212075"/>
          </a:xfrm>
        </p:grpSpPr>
        <p:sp>
          <p:nvSpPr>
            <p:cNvPr id="787" name="Google Shape;787;p9"/>
            <p:cNvSpPr/>
            <p:nvPr/>
          </p:nvSpPr>
          <p:spPr>
            <a:xfrm>
              <a:off x="0" y="4299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88" name="Google Shape;788;p9"/>
            <p:cNvSpPr/>
            <p:nvPr/>
          </p:nvSpPr>
          <p:spPr>
            <a:xfrm>
              <a:off x="0" y="6345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89" name="Google Shape;789;p9"/>
            <p:cNvSpPr/>
            <p:nvPr/>
          </p:nvSpPr>
          <p:spPr>
            <a:xfrm>
              <a:off x="0" y="8391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0" name="Google Shape;790;p9"/>
            <p:cNvSpPr/>
            <p:nvPr/>
          </p:nvSpPr>
          <p:spPr>
            <a:xfrm>
              <a:off x="0" y="10436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1" name="Google Shape;791;p9"/>
            <p:cNvSpPr/>
            <p:nvPr/>
          </p:nvSpPr>
          <p:spPr>
            <a:xfrm>
              <a:off x="0" y="12482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2" name="Google Shape;792;p9"/>
            <p:cNvSpPr/>
            <p:nvPr/>
          </p:nvSpPr>
          <p:spPr>
            <a:xfrm>
              <a:off x="0" y="14528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3" name="Google Shape;793;p9"/>
            <p:cNvSpPr/>
            <p:nvPr/>
          </p:nvSpPr>
          <p:spPr>
            <a:xfrm>
              <a:off x="0" y="16574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4" name="Google Shape;794;p9"/>
            <p:cNvSpPr/>
            <p:nvPr/>
          </p:nvSpPr>
          <p:spPr>
            <a:xfrm>
              <a:off x="0" y="18619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5" name="Google Shape;795;p9"/>
            <p:cNvSpPr/>
            <p:nvPr/>
          </p:nvSpPr>
          <p:spPr>
            <a:xfrm>
              <a:off x="0" y="20665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6" name="Google Shape;796;p9"/>
            <p:cNvSpPr/>
            <p:nvPr/>
          </p:nvSpPr>
          <p:spPr>
            <a:xfrm>
              <a:off x="0" y="22711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7" name="Google Shape;797;p9"/>
            <p:cNvSpPr/>
            <p:nvPr/>
          </p:nvSpPr>
          <p:spPr>
            <a:xfrm>
              <a:off x="0" y="24757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8" name="Google Shape;798;p9"/>
            <p:cNvSpPr/>
            <p:nvPr/>
          </p:nvSpPr>
          <p:spPr>
            <a:xfrm>
              <a:off x="0" y="26802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799" name="Google Shape;799;p9"/>
            <p:cNvSpPr/>
            <p:nvPr/>
          </p:nvSpPr>
          <p:spPr>
            <a:xfrm>
              <a:off x="0" y="28848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0" name="Google Shape;800;p9"/>
            <p:cNvSpPr/>
            <p:nvPr/>
          </p:nvSpPr>
          <p:spPr>
            <a:xfrm>
              <a:off x="0" y="30894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1" name="Google Shape;801;p9"/>
            <p:cNvSpPr/>
            <p:nvPr/>
          </p:nvSpPr>
          <p:spPr>
            <a:xfrm>
              <a:off x="0" y="32940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2" name="Google Shape;802;p9"/>
            <p:cNvSpPr/>
            <p:nvPr/>
          </p:nvSpPr>
          <p:spPr>
            <a:xfrm>
              <a:off x="0" y="34985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3" name="Google Shape;803;p9"/>
            <p:cNvSpPr/>
            <p:nvPr/>
          </p:nvSpPr>
          <p:spPr>
            <a:xfrm>
              <a:off x="0" y="37031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4" name="Google Shape;804;p9"/>
            <p:cNvSpPr/>
            <p:nvPr/>
          </p:nvSpPr>
          <p:spPr>
            <a:xfrm>
              <a:off x="0" y="39077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5" name="Google Shape;805;p9"/>
            <p:cNvSpPr/>
            <p:nvPr/>
          </p:nvSpPr>
          <p:spPr>
            <a:xfrm>
              <a:off x="0" y="41123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6" name="Google Shape;806;p9"/>
            <p:cNvSpPr/>
            <p:nvPr/>
          </p:nvSpPr>
          <p:spPr>
            <a:xfrm>
              <a:off x="0" y="43168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7" name="Google Shape;807;p9"/>
            <p:cNvSpPr/>
            <p:nvPr/>
          </p:nvSpPr>
          <p:spPr>
            <a:xfrm>
              <a:off x="0" y="45214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8" name="Google Shape;808;p9"/>
            <p:cNvSpPr/>
            <p:nvPr/>
          </p:nvSpPr>
          <p:spPr>
            <a:xfrm>
              <a:off x="0" y="47260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09" name="Google Shape;809;p9"/>
            <p:cNvSpPr/>
            <p:nvPr/>
          </p:nvSpPr>
          <p:spPr>
            <a:xfrm>
              <a:off x="0" y="49306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10" name="Google Shape;810;p9"/>
            <p:cNvSpPr/>
            <p:nvPr/>
          </p:nvSpPr>
          <p:spPr>
            <a:xfrm>
              <a:off x="714493" y="-34287"/>
              <a:ext cx="25" cy="5212075"/>
            </a:xfrm>
            <a:custGeom>
              <a:avLst/>
              <a:gdLst/>
              <a:ahLst/>
              <a:cxnLst/>
              <a:rect l="l" t="t" r="r" b="b"/>
              <a:pathLst>
                <a:path w="1" h="208483" fill="none" extrusionOk="0">
                  <a:moveTo>
                    <a:pt x="0" y="0"/>
                  </a:moveTo>
                  <a:lnTo>
                    <a:pt x="0" y="208483"/>
                  </a:lnTo>
                </a:path>
              </a:pathLst>
            </a:custGeom>
            <a:noFill/>
            <a:ln w="2500" cap="flat" cmpd="sng">
              <a:solidFill>
                <a:srgbClr val="FF274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811" name="Google Shape;811;p9"/>
            <p:cNvSpPr/>
            <p:nvPr/>
          </p:nvSpPr>
          <p:spPr>
            <a:xfrm>
              <a:off x="0" y="2253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</p:grpSp>
      <p:sp>
        <p:nvSpPr>
          <p:cNvPr id="812" name="Google Shape;812;p9"/>
          <p:cNvSpPr/>
          <p:nvPr/>
        </p:nvSpPr>
        <p:spPr>
          <a:xfrm>
            <a:off x="2098759" y="396524"/>
            <a:ext cx="2331532" cy="866901"/>
          </a:xfrm>
          <a:custGeom>
            <a:avLst/>
            <a:gdLst/>
            <a:ahLst/>
            <a:cxnLst/>
            <a:rect l="l" t="t" r="r" b="b"/>
            <a:pathLst>
              <a:path w="97871" h="36390" extrusionOk="0">
                <a:moveTo>
                  <a:pt x="94835" y="2158"/>
                </a:moveTo>
                <a:cubicBezTo>
                  <a:pt x="95235" y="2659"/>
                  <a:pt x="95602" y="3226"/>
                  <a:pt x="95903" y="3793"/>
                </a:cubicBezTo>
                <a:cubicBezTo>
                  <a:pt x="96003" y="4026"/>
                  <a:pt x="95702" y="4460"/>
                  <a:pt x="95569" y="4860"/>
                </a:cubicBezTo>
                <a:cubicBezTo>
                  <a:pt x="95335" y="4360"/>
                  <a:pt x="95169" y="3859"/>
                  <a:pt x="95035" y="3326"/>
                </a:cubicBezTo>
                <a:cubicBezTo>
                  <a:pt x="94969" y="3092"/>
                  <a:pt x="94902" y="2859"/>
                  <a:pt x="94602" y="2859"/>
                </a:cubicBezTo>
                <a:cubicBezTo>
                  <a:pt x="94802" y="3626"/>
                  <a:pt x="95035" y="4393"/>
                  <a:pt x="95369" y="5127"/>
                </a:cubicBezTo>
                <a:cubicBezTo>
                  <a:pt x="95436" y="5294"/>
                  <a:pt x="95469" y="5327"/>
                  <a:pt x="95235" y="5361"/>
                </a:cubicBezTo>
                <a:cubicBezTo>
                  <a:pt x="95002" y="5427"/>
                  <a:pt x="95169" y="5661"/>
                  <a:pt x="95035" y="5794"/>
                </a:cubicBezTo>
                <a:cubicBezTo>
                  <a:pt x="94835" y="5327"/>
                  <a:pt x="94702" y="4827"/>
                  <a:pt x="94668" y="4326"/>
                </a:cubicBezTo>
                <a:cubicBezTo>
                  <a:pt x="94635" y="4060"/>
                  <a:pt x="94535" y="4026"/>
                  <a:pt x="94335" y="4026"/>
                </a:cubicBezTo>
                <a:lnTo>
                  <a:pt x="94368" y="4026"/>
                </a:lnTo>
                <a:cubicBezTo>
                  <a:pt x="94435" y="3626"/>
                  <a:pt x="94535" y="3226"/>
                  <a:pt x="94602" y="2859"/>
                </a:cubicBezTo>
                <a:cubicBezTo>
                  <a:pt x="94668" y="2659"/>
                  <a:pt x="94735" y="2458"/>
                  <a:pt x="94835" y="2158"/>
                </a:cubicBezTo>
                <a:close/>
                <a:moveTo>
                  <a:pt x="94335" y="4026"/>
                </a:moveTo>
                <a:lnTo>
                  <a:pt x="94335" y="4026"/>
                </a:lnTo>
                <a:cubicBezTo>
                  <a:pt x="94301" y="4894"/>
                  <a:pt x="94535" y="5794"/>
                  <a:pt x="95035" y="6561"/>
                </a:cubicBezTo>
                <a:cubicBezTo>
                  <a:pt x="95302" y="6962"/>
                  <a:pt x="94768" y="7062"/>
                  <a:pt x="94835" y="7495"/>
                </a:cubicBezTo>
                <a:cubicBezTo>
                  <a:pt x="94535" y="6695"/>
                  <a:pt x="94268" y="5894"/>
                  <a:pt x="94068" y="5094"/>
                </a:cubicBezTo>
                <a:cubicBezTo>
                  <a:pt x="93968" y="4727"/>
                  <a:pt x="94201" y="4360"/>
                  <a:pt x="94335" y="4026"/>
                </a:cubicBezTo>
                <a:close/>
                <a:moveTo>
                  <a:pt x="93868" y="5828"/>
                </a:moveTo>
                <a:lnTo>
                  <a:pt x="93868" y="5828"/>
                </a:lnTo>
                <a:cubicBezTo>
                  <a:pt x="94135" y="6528"/>
                  <a:pt x="94401" y="7229"/>
                  <a:pt x="94702" y="7896"/>
                </a:cubicBezTo>
                <a:cubicBezTo>
                  <a:pt x="94868" y="8229"/>
                  <a:pt x="94802" y="8630"/>
                  <a:pt x="94535" y="8896"/>
                </a:cubicBezTo>
                <a:cubicBezTo>
                  <a:pt x="94235" y="7929"/>
                  <a:pt x="93434" y="6995"/>
                  <a:pt x="93868" y="5828"/>
                </a:cubicBezTo>
                <a:close/>
                <a:moveTo>
                  <a:pt x="93467" y="7229"/>
                </a:moveTo>
                <a:lnTo>
                  <a:pt x="93467" y="7229"/>
                </a:lnTo>
                <a:cubicBezTo>
                  <a:pt x="93801" y="7996"/>
                  <a:pt x="94135" y="8763"/>
                  <a:pt x="94468" y="9530"/>
                </a:cubicBezTo>
                <a:cubicBezTo>
                  <a:pt x="94602" y="9830"/>
                  <a:pt x="94401" y="10164"/>
                  <a:pt x="94301" y="10464"/>
                </a:cubicBezTo>
                <a:cubicBezTo>
                  <a:pt x="93901" y="9430"/>
                  <a:pt x="93434" y="8396"/>
                  <a:pt x="93467" y="7229"/>
                </a:cubicBezTo>
                <a:close/>
                <a:moveTo>
                  <a:pt x="93167" y="8329"/>
                </a:moveTo>
                <a:cubicBezTo>
                  <a:pt x="93534" y="9330"/>
                  <a:pt x="93868" y="10231"/>
                  <a:pt x="94168" y="11131"/>
                </a:cubicBezTo>
                <a:cubicBezTo>
                  <a:pt x="94235" y="11265"/>
                  <a:pt x="94168" y="11432"/>
                  <a:pt x="94068" y="11532"/>
                </a:cubicBezTo>
                <a:cubicBezTo>
                  <a:pt x="93434" y="11031"/>
                  <a:pt x="92834" y="9063"/>
                  <a:pt x="93167" y="8329"/>
                </a:cubicBezTo>
                <a:close/>
                <a:moveTo>
                  <a:pt x="92767" y="9730"/>
                </a:moveTo>
                <a:lnTo>
                  <a:pt x="93834" y="12632"/>
                </a:lnTo>
                <a:lnTo>
                  <a:pt x="93668" y="12666"/>
                </a:lnTo>
                <a:cubicBezTo>
                  <a:pt x="93134" y="11798"/>
                  <a:pt x="92767" y="10798"/>
                  <a:pt x="92600" y="9764"/>
                </a:cubicBezTo>
                <a:lnTo>
                  <a:pt x="92767" y="9730"/>
                </a:lnTo>
                <a:close/>
                <a:moveTo>
                  <a:pt x="92467" y="10664"/>
                </a:moveTo>
                <a:lnTo>
                  <a:pt x="92867" y="11798"/>
                </a:lnTo>
                <a:cubicBezTo>
                  <a:pt x="92967" y="12132"/>
                  <a:pt x="93101" y="12466"/>
                  <a:pt x="93301" y="12799"/>
                </a:cubicBezTo>
                <a:cubicBezTo>
                  <a:pt x="93701" y="13333"/>
                  <a:pt x="93434" y="13800"/>
                  <a:pt x="93167" y="14334"/>
                </a:cubicBezTo>
                <a:cubicBezTo>
                  <a:pt x="92867" y="13166"/>
                  <a:pt x="91900" y="12132"/>
                  <a:pt x="92467" y="10664"/>
                </a:cubicBezTo>
                <a:close/>
                <a:moveTo>
                  <a:pt x="91966" y="12366"/>
                </a:moveTo>
                <a:cubicBezTo>
                  <a:pt x="92333" y="13199"/>
                  <a:pt x="92634" y="14033"/>
                  <a:pt x="93000" y="14801"/>
                </a:cubicBezTo>
                <a:cubicBezTo>
                  <a:pt x="93129" y="15058"/>
                  <a:pt x="92978" y="15316"/>
                  <a:pt x="92818" y="15543"/>
                </a:cubicBezTo>
                <a:lnTo>
                  <a:pt x="92818" y="15543"/>
                </a:lnTo>
                <a:cubicBezTo>
                  <a:pt x="92515" y="14465"/>
                  <a:pt x="91999" y="13480"/>
                  <a:pt x="91966" y="12366"/>
                </a:cubicBezTo>
                <a:close/>
                <a:moveTo>
                  <a:pt x="91733" y="13566"/>
                </a:moveTo>
                <a:cubicBezTo>
                  <a:pt x="92066" y="14467"/>
                  <a:pt x="92433" y="15334"/>
                  <a:pt x="92667" y="16268"/>
                </a:cubicBezTo>
                <a:cubicBezTo>
                  <a:pt x="92767" y="16535"/>
                  <a:pt x="92533" y="16869"/>
                  <a:pt x="92467" y="17169"/>
                </a:cubicBezTo>
                <a:lnTo>
                  <a:pt x="92333" y="17169"/>
                </a:lnTo>
                <a:cubicBezTo>
                  <a:pt x="92133" y="15968"/>
                  <a:pt x="91366" y="14867"/>
                  <a:pt x="91599" y="13600"/>
                </a:cubicBezTo>
                <a:lnTo>
                  <a:pt x="91733" y="13566"/>
                </a:lnTo>
                <a:close/>
                <a:moveTo>
                  <a:pt x="91333" y="15067"/>
                </a:moveTo>
                <a:lnTo>
                  <a:pt x="91333" y="15101"/>
                </a:lnTo>
                <a:cubicBezTo>
                  <a:pt x="91633" y="15968"/>
                  <a:pt x="91933" y="16869"/>
                  <a:pt x="92233" y="17703"/>
                </a:cubicBezTo>
                <a:cubicBezTo>
                  <a:pt x="92367" y="18070"/>
                  <a:pt x="92133" y="18403"/>
                  <a:pt x="92033" y="18770"/>
                </a:cubicBezTo>
                <a:cubicBezTo>
                  <a:pt x="91700" y="17536"/>
                  <a:pt x="91032" y="16402"/>
                  <a:pt x="91166" y="15067"/>
                </a:cubicBezTo>
                <a:close/>
                <a:moveTo>
                  <a:pt x="90899" y="16468"/>
                </a:moveTo>
                <a:cubicBezTo>
                  <a:pt x="91099" y="17269"/>
                  <a:pt x="91366" y="18036"/>
                  <a:pt x="91700" y="18803"/>
                </a:cubicBezTo>
                <a:cubicBezTo>
                  <a:pt x="91966" y="19404"/>
                  <a:pt x="91866" y="19938"/>
                  <a:pt x="91633" y="20638"/>
                </a:cubicBezTo>
                <a:cubicBezTo>
                  <a:pt x="91266" y="19204"/>
                  <a:pt x="90565" y="17936"/>
                  <a:pt x="90732" y="16502"/>
                </a:cubicBezTo>
                <a:lnTo>
                  <a:pt x="90899" y="16468"/>
                </a:lnTo>
                <a:close/>
                <a:moveTo>
                  <a:pt x="90465" y="17903"/>
                </a:moveTo>
                <a:lnTo>
                  <a:pt x="90465" y="17903"/>
                </a:lnTo>
                <a:cubicBezTo>
                  <a:pt x="90699" y="18803"/>
                  <a:pt x="90999" y="19671"/>
                  <a:pt x="91333" y="20538"/>
                </a:cubicBezTo>
                <a:cubicBezTo>
                  <a:pt x="91533" y="21038"/>
                  <a:pt x="91533" y="21572"/>
                  <a:pt x="91333" y="22072"/>
                </a:cubicBezTo>
                <a:cubicBezTo>
                  <a:pt x="90732" y="20671"/>
                  <a:pt x="89898" y="19437"/>
                  <a:pt x="90465" y="17903"/>
                </a:cubicBezTo>
                <a:close/>
                <a:moveTo>
                  <a:pt x="89998" y="19537"/>
                </a:moveTo>
                <a:cubicBezTo>
                  <a:pt x="90365" y="20638"/>
                  <a:pt x="90766" y="21739"/>
                  <a:pt x="91099" y="22840"/>
                </a:cubicBezTo>
                <a:cubicBezTo>
                  <a:pt x="91199" y="23140"/>
                  <a:pt x="91032" y="23407"/>
                  <a:pt x="90899" y="23774"/>
                </a:cubicBezTo>
                <a:cubicBezTo>
                  <a:pt x="90599" y="22273"/>
                  <a:pt x="89998" y="20972"/>
                  <a:pt x="89798" y="19571"/>
                </a:cubicBezTo>
                <a:lnTo>
                  <a:pt x="89965" y="19537"/>
                </a:lnTo>
                <a:close/>
                <a:moveTo>
                  <a:pt x="89631" y="20471"/>
                </a:moveTo>
                <a:cubicBezTo>
                  <a:pt x="89965" y="21372"/>
                  <a:pt x="90232" y="22273"/>
                  <a:pt x="90499" y="23207"/>
                </a:cubicBezTo>
                <a:cubicBezTo>
                  <a:pt x="90499" y="23273"/>
                  <a:pt x="90465" y="23373"/>
                  <a:pt x="90499" y="23407"/>
                </a:cubicBezTo>
                <a:cubicBezTo>
                  <a:pt x="91099" y="24274"/>
                  <a:pt x="90565" y="25075"/>
                  <a:pt x="90365" y="25909"/>
                </a:cubicBezTo>
                <a:cubicBezTo>
                  <a:pt x="89898" y="24674"/>
                  <a:pt x="89331" y="23440"/>
                  <a:pt x="89164" y="22139"/>
                </a:cubicBezTo>
                <a:lnTo>
                  <a:pt x="89164" y="22139"/>
                </a:lnTo>
                <a:cubicBezTo>
                  <a:pt x="89531" y="22873"/>
                  <a:pt x="89731" y="23674"/>
                  <a:pt x="90232" y="24374"/>
                </a:cubicBezTo>
                <a:cubicBezTo>
                  <a:pt x="90065" y="23107"/>
                  <a:pt x="89131" y="21972"/>
                  <a:pt x="89631" y="20471"/>
                </a:cubicBezTo>
                <a:close/>
                <a:moveTo>
                  <a:pt x="89164" y="23640"/>
                </a:moveTo>
                <a:cubicBezTo>
                  <a:pt x="89398" y="24808"/>
                  <a:pt x="90198" y="25742"/>
                  <a:pt x="90165" y="26943"/>
                </a:cubicBezTo>
                <a:lnTo>
                  <a:pt x="89998" y="26976"/>
                </a:lnTo>
                <a:cubicBezTo>
                  <a:pt x="89665" y="25909"/>
                  <a:pt x="89331" y="24808"/>
                  <a:pt x="88998" y="23674"/>
                </a:cubicBezTo>
                <a:lnTo>
                  <a:pt x="89164" y="23640"/>
                </a:lnTo>
                <a:close/>
                <a:moveTo>
                  <a:pt x="88664" y="23740"/>
                </a:moveTo>
                <a:cubicBezTo>
                  <a:pt x="89098" y="24975"/>
                  <a:pt x="89465" y="26142"/>
                  <a:pt x="89865" y="27310"/>
                </a:cubicBezTo>
                <a:cubicBezTo>
                  <a:pt x="89965" y="27677"/>
                  <a:pt x="89932" y="28043"/>
                  <a:pt x="89731" y="28344"/>
                </a:cubicBezTo>
                <a:cubicBezTo>
                  <a:pt x="89331" y="27009"/>
                  <a:pt x="88764" y="25809"/>
                  <a:pt x="88497" y="24508"/>
                </a:cubicBezTo>
                <a:cubicBezTo>
                  <a:pt x="88431" y="24241"/>
                  <a:pt x="88564" y="24041"/>
                  <a:pt x="88664" y="23740"/>
                </a:cubicBezTo>
                <a:close/>
                <a:moveTo>
                  <a:pt x="88297" y="25208"/>
                </a:moveTo>
                <a:cubicBezTo>
                  <a:pt x="88697" y="26342"/>
                  <a:pt x="89131" y="27476"/>
                  <a:pt x="89531" y="28611"/>
                </a:cubicBezTo>
                <a:cubicBezTo>
                  <a:pt x="89631" y="28911"/>
                  <a:pt x="89598" y="29278"/>
                  <a:pt x="89431" y="29578"/>
                </a:cubicBezTo>
                <a:cubicBezTo>
                  <a:pt x="88998" y="28077"/>
                  <a:pt x="88397" y="26709"/>
                  <a:pt x="88097" y="25275"/>
                </a:cubicBezTo>
                <a:lnTo>
                  <a:pt x="88297" y="25208"/>
                </a:lnTo>
                <a:close/>
                <a:moveTo>
                  <a:pt x="87363" y="28811"/>
                </a:moveTo>
                <a:lnTo>
                  <a:pt x="87830" y="30012"/>
                </a:lnTo>
                <a:cubicBezTo>
                  <a:pt x="87763" y="30045"/>
                  <a:pt x="87763" y="30078"/>
                  <a:pt x="87730" y="30078"/>
                </a:cubicBezTo>
                <a:cubicBezTo>
                  <a:pt x="86763" y="30045"/>
                  <a:pt x="86829" y="30178"/>
                  <a:pt x="87163" y="29278"/>
                </a:cubicBezTo>
                <a:cubicBezTo>
                  <a:pt x="87230" y="29111"/>
                  <a:pt x="87296" y="28944"/>
                  <a:pt x="87363" y="28811"/>
                </a:cubicBezTo>
                <a:close/>
                <a:moveTo>
                  <a:pt x="87697" y="27243"/>
                </a:moveTo>
                <a:lnTo>
                  <a:pt x="88564" y="29811"/>
                </a:lnTo>
                <a:cubicBezTo>
                  <a:pt x="88597" y="29945"/>
                  <a:pt x="88731" y="30078"/>
                  <a:pt x="88531" y="30145"/>
                </a:cubicBezTo>
                <a:cubicBezTo>
                  <a:pt x="88471" y="30160"/>
                  <a:pt x="88405" y="30175"/>
                  <a:pt x="88344" y="30175"/>
                </a:cubicBezTo>
                <a:cubicBezTo>
                  <a:pt x="88268" y="30175"/>
                  <a:pt x="88201" y="30152"/>
                  <a:pt x="88164" y="30078"/>
                </a:cubicBezTo>
                <a:cubicBezTo>
                  <a:pt x="87863" y="29411"/>
                  <a:pt x="87630" y="28744"/>
                  <a:pt x="87463" y="28043"/>
                </a:cubicBezTo>
                <a:cubicBezTo>
                  <a:pt x="87430" y="27743"/>
                  <a:pt x="87497" y="27476"/>
                  <a:pt x="87697" y="27243"/>
                </a:cubicBezTo>
                <a:close/>
                <a:moveTo>
                  <a:pt x="87964" y="26142"/>
                </a:moveTo>
                <a:cubicBezTo>
                  <a:pt x="88397" y="27410"/>
                  <a:pt x="88831" y="28611"/>
                  <a:pt x="89198" y="29811"/>
                </a:cubicBezTo>
                <a:cubicBezTo>
                  <a:pt x="89264" y="29945"/>
                  <a:pt x="89331" y="30145"/>
                  <a:pt x="89131" y="30178"/>
                </a:cubicBezTo>
                <a:cubicBezTo>
                  <a:pt x="89113" y="30181"/>
                  <a:pt x="89097" y="30183"/>
                  <a:pt x="89082" y="30183"/>
                </a:cubicBezTo>
                <a:cubicBezTo>
                  <a:pt x="88925" y="30183"/>
                  <a:pt x="88892" y="30033"/>
                  <a:pt x="88831" y="29911"/>
                </a:cubicBezTo>
                <a:cubicBezTo>
                  <a:pt x="88531" y="28877"/>
                  <a:pt x="88197" y="27877"/>
                  <a:pt x="87897" y="26843"/>
                </a:cubicBezTo>
                <a:cubicBezTo>
                  <a:pt x="87797" y="26609"/>
                  <a:pt x="87797" y="26342"/>
                  <a:pt x="87964" y="26142"/>
                </a:cubicBezTo>
                <a:close/>
                <a:moveTo>
                  <a:pt x="82955" y="1007"/>
                </a:moveTo>
                <a:cubicBezTo>
                  <a:pt x="83702" y="1007"/>
                  <a:pt x="84449" y="1013"/>
                  <a:pt x="85195" y="1024"/>
                </a:cubicBezTo>
                <a:cubicBezTo>
                  <a:pt x="88097" y="1091"/>
                  <a:pt x="90999" y="1124"/>
                  <a:pt x="93901" y="1124"/>
                </a:cubicBezTo>
                <a:cubicBezTo>
                  <a:pt x="94368" y="1124"/>
                  <a:pt x="94502" y="1291"/>
                  <a:pt x="94335" y="1791"/>
                </a:cubicBezTo>
                <a:cubicBezTo>
                  <a:pt x="93334" y="4793"/>
                  <a:pt x="92433" y="7862"/>
                  <a:pt x="91566" y="10931"/>
                </a:cubicBezTo>
                <a:cubicBezTo>
                  <a:pt x="90132" y="16068"/>
                  <a:pt x="88531" y="21205"/>
                  <a:pt x="86996" y="26342"/>
                </a:cubicBezTo>
                <a:cubicBezTo>
                  <a:pt x="86663" y="27443"/>
                  <a:pt x="86429" y="28544"/>
                  <a:pt x="86196" y="29645"/>
                </a:cubicBezTo>
                <a:cubicBezTo>
                  <a:pt x="86129" y="29911"/>
                  <a:pt x="86096" y="30012"/>
                  <a:pt x="85795" y="30012"/>
                </a:cubicBezTo>
                <a:cubicBezTo>
                  <a:pt x="83596" y="29965"/>
                  <a:pt x="81396" y="29951"/>
                  <a:pt x="79198" y="29951"/>
                </a:cubicBezTo>
                <a:cubicBezTo>
                  <a:pt x="75840" y="29951"/>
                  <a:pt x="72485" y="29984"/>
                  <a:pt x="69139" y="29984"/>
                </a:cubicBezTo>
                <a:cubicBezTo>
                  <a:pt x="68397" y="29984"/>
                  <a:pt x="67656" y="29982"/>
                  <a:pt x="66915" y="29978"/>
                </a:cubicBezTo>
                <a:cubicBezTo>
                  <a:pt x="65802" y="29963"/>
                  <a:pt x="64690" y="29957"/>
                  <a:pt x="63576" y="29957"/>
                </a:cubicBezTo>
                <a:cubicBezTo>
                  <a:pt x="59751" y="29957"/>
                  <a:pt x="55921" y="30034"/>
                  <a:pt x="52071" y="30112"/>
                </a:cubicBezTo>
                <a:cubicBezTo>
                  <a:pt x="47668" y="30212"/>
                  <a:pt x="43265" y="30378"/>
                  <a:pt x="38862" y="30512"/>
                </a:cubicBezTo>
                <a:cubicBezTo>
                  <a:pt x="35926" y="30612"/>
                  <a:pt x="32958" y="30712"/>
                  <a:pt x="30022" y="30812"/>
                </a:cubicBezTo>
                <a:cubicBezTo>
                  <a:pt x="26620" y="30912"/>
                  <a:pt x="23251" y="31012"/>
                  <a:pt x="19848" y="31112"/>
                </a:cubicBezTo>
                <a:cubicBezTo>
                  <a:pt x="17246" y="31212"/>
                  <a:pt x="14611" y="31312"/>
                  <a:pt x="11976" y="31446"/>
                </a:cubicBezTo>
                <a:cubicBezTo>
                  <a:pt x="10475" y="31513"/>
                  <a:pt x="9007" y="31579"/>
                  <a:pt x="7506" y="31713"/>
                </a:cubicBezTo>
                <a:cubicBezTo>
                  <a:pt x="7478" y="31715"/>
                  <a:pt x="7451" y="31716"/>
                  <a:pt x="7426" y="31716"/>
                </a:cubicBezTo>
                <a:cubicBezTo>
                  <a:pt x="7017" y="31716"/>
                  <a:pt x="7110" y="31462"/>
                  <a:pt x="7173" y="31179"/>
                </a:cubicBezTo>
                <a:cubicBezTo>
                  <a:pt x="7973" y="27076"/>
                  <a:pt x="9074" y="23040"/>
                  <a:pt x="10041" y="18970"/>
                </a:cubicBezTo>
                <a:cubicBezTo>
                  <a:pt x="11242" y="14100"/>
                  <a:pt x="12443" y="9230"/>
                  <a:pt x="13744" y="4360"/>
                </a:cubicBezTo>
                <a:cubicBezTo>
                  <a:pt x="14111" y="2959"/>
                  <a:pt x="13944" y="3126"/>
                  <a:pt x="15412" y="3026"/>
                </a:cubicBezTo>
                <a:cubicBezTo>
                  <a:pt x="19515" y="2759"/>
                  <a:pt x="23718" y="2525"/>
                  <a:pt x="27787" y="2358"/>
                </a:cubicBezTo>
                <a:cubicBezTo>
                  <a:pt x="31857" y="2192"/>
                  <a:pt x="35960" y="2192"/>
                  <a:pt x="40063" y="2192"/>
                </a:cubicBezTo>
                <a:cubicBezTo>
                  <a:pt x="44266" y="2158"/>
                  <a:pt x="48502" y="2158"/>
                  <a:pt x="52738" y="2092"/>
                </a:cubicBezTo>
                <a:cubicBezTo>
                  <a:pt x="56975" y="2025"/>
                  <a:pt x="61278" y="1858"/>
                  <a:pt x="65548" y="1625"/>
                </a:cubicBezTo>
                <a:cubicBezTo>
                  <a:pt x="71339" y="1329"/>
                  <a:pt x="77158" y="1007"/>
                  <a:pt x="82955" y="1007"/>
                </a:cubicBezTo>
                <a:close/>
                <a:moveTo>
                  <a:pt x="96991" y="30841"/>
                </a:moveTo>
                <a:cubicBezTo>
                  <a:pt x="97159" y="30841"/>
                  <a:pt x="97103" y="30991"/>
                  <a:pt x="97103" y="31112"/>
                </a:cubicBezTo>
                <a:lnTo>
                  <a:pt x="97103" y="32313"/>
                </a:lnTo>
                <a:lnTo>
                  <a:pt x="97070" y="32313"/>
                </a:lnTo>
                <a:cubicBezTo>
                  <a:pt x="97070" y="32814"/>
                  <a:pt x="97237" y="33347"/>
                  <a:pt x="97037" y="33748"/>
                </a:cubicBezTo>
                <a:cubicBezTo>
                  <a:pt x="96837" y="34148"/>
                  <a:pt x="96169" y="33981"/>
                  <a:pt x="95736" y="34148"/>
                </a:cubicBezTo>
                <a:cubicBezTo>
                  <a:pt x="94735" y="34481"/>
                  <a:pt x="93668" y="34748"/>
                  <a:pt x="92600" y="34915"/>
                </a:cubicBezTo>
                <a:cubicBezTo>
                  <a:pt x="92519" y="34931"/>
                  <a:pt x="92447" y="34942"/>
                  <a:pt x="92386" y="34942"/>
                </a:cubicBezTo>
                <a:cubicBezTo>
                  <a:pt x="92197" y="34942"/>
                  <a:pt x="92108" y="34843"/>
                  <a:pt x="92133" y="34515"/>
                </a:cubicBezTo>
                <a:cubicBezTo>
                  <a:pt x="92267" y="33581"/>
                  <a:pt x="92267" y="32613"/>
                  <a:pt x="92133" y="31679"/>
                </a:cubicBezTo>
                <a:cubicBezTo>
                  <a:pt x="92100" y="31379"/>
                  <a:pt x="92200" y="31312"/>
                  <a:pt x="92500" y="31246"/>
                </a:cubicBezTo>
                <a:cubicBezTo>
                  <a:pt x="93968" y="31012"/>
                  <a:pt x="95469" y="31079"/>
                  <a:pt x="96937" y="30845"/>
                </a:cubicBezTo>
                <a:cubicBezTo>
                  <a:pt x="96957" y="30843"/>
                  <a:pt x="96975" y="30841"/>
                  <a:pt x="96991" y="30841"/>
                </a:cubicBezTo>
                <a:close/>
                <a:moveTo>
                  <a:pt x="90721" y="30308"/>
                </a:moveTo>
                <a:cubicBezTo>
                  <a:pt x="91522" y="30308"/>
                  <a:pt x="92237" y="30449"/>
                  <a:pt x="92966" y="30449"/>
                </a:cubicBezTo>
                <a:cubicBezTo>
                  <a:pt x="93033" y="30449"/>
                  <a:pt x="93100" y="30448"/>
                  <a:pt x="93167" y="30445"/>
                </a:cubicBezTo>
                <a:lnTo>
                  <a:pt x="93167" y="30445"/>
                </a:lnTo>
                <a:cubicBezTo>
                  <a:pt x="92767" y="30612"/>
                  <a:pt x="92367" y="30712"/>
                  <a:pt x="91966" y="30779"/>
                </a:cubicBezTo>
                <a:cubicBezTo>
                  <a:pt x="91733" y="30845"/>
                  <a:pt x="91633" y="30879"/>
                  <a:pt x="91599" y="31212"/>
                </a:cubicBezTo>
                <a:cubicBezTo>
                  <a:pt x="91499" y="32380"/>
                  <a:pt x="91466" y="33581"/>
                  <a:pt x="91499" y="34782"/>
                </a:cubicBezTo>
                <a:cubicBezTo>
                  <a:pt x="91499" y="35153"/>
                  <a:pt x="91415" y="35356"/>
                  <a:pt x="91145" y="35356"/>
                </a:cubicBezTo>
                <a:cubicBezTo>
                  <a:pt x="91076" y="35356"/>
                  <a:pt x="90994" y="35343"/>
                  <a:pt x="90899" y="35315"/>
                </a:cubicBezTo>
                <a:cubicBezTo>
                  <a:pt x="90734" y="35292"/>
                  <a:pt x="90585" y="35268"/>
                  <a:pt x="90430" y="35268"/>
                </a:cubicBezTo>
                <a:cubicBezTo>
                  <a:pt x="90366" y="35268"/>
                  <a:pt x="90300" y="35272"/>
                  <a:pt x="90232" y="35282"/>
                </a:cubicBezTo>
                <a:cubicBezTo>
                  <a:pt x="85995" y="35282"/>
                  <a:pt x="81792" y="34982"/>
                  <a:pt x="77589" y="34882"/>
                </a:cubicBezTo>
                <a:cubicBezTo>
                  <a:pt x="74921" y="34815"/>
                  <a:pt x="72252" y="34715"/>
                  <a:pt x="69584" y="34682"/>
                </a:cubicBezTo>
                <a:cubicBezTo>
                  <a:pt x="63046" y="34548"/>
                  <a:pt x="56508" y="34415"/>
                  <a:pt x="50003" y="34381"/>
                </a:cubicBezTo>
                <a:cubicBezTo>
                  <a:pt x="49377" y="34372"/>
                  <a:pt x="48752" y="34368"/>
                  <a:pt x="48126" y="34368"/>
                </a:cubicBezTo>
                <a:cubicBezTo>
                  <a:pt x="44082" y="34368"/>
                  <a:pt x="40037" y="34542"/>
                  <a:pt x="35993" y="34715"/>
                </a:cubicBezTo>
                <a:cubicBezTo>
                  <a:pt x="30723" y="34915"/>
                  <a:pt x="25452" y="34982"/>
                  <a:pt x="20182" y="35015"/>
                </a:cubicBezTo>
                <a:cubicBezTo>
                  <a:pt x="17580" y="35015"/>
                  <a:pt x="15011" y="35115"/>
                  <a:pt x="12410" y="35215"/>
                </a:cubicBezTo>
                <a:cubicBezTo>
                  <a:pt x="10241" y="35282"/>
                  <a:pt x="8040" y="35549"/>
                  <a:pt x="5872" y="35749"/>
                </a:cubicBezTo>
                <a:cubicBezTo>
                  <a:pt x="5207" y="35807"/>
                  <a:pt x="4543" y="35821"/>
                  <a:pt x="3875" y="35821"/>
                </a:cubicBezTo>
                <a:cubicBezTo>
                  <a:pt x="3249" y="35821"/>
                  <a:pt x="2620" y="35808"/>
                  <a:pt x="1987" y="35808"/>
                </a:cubicBezTo>
                <a:cubicBezTo>
                  <a:pt x="1737" y="35808"/>
                  <a:pt x="1486" y="35810"/>
                  <a:pt x="1235" y="35816"/>
                </a:cubicBezTo>
                <a:cubicBezTo>
                  <a:pt x="1001" y="35816"/>
                  <a:pt x="968" y="35682"/>
                  <a:pt x="935" y="35515"/>
                </a:cubicBezTo>
                <a:cubicBezTo>
                  <a:pt x="835" y="34715"/>
                  <a:pt x="801" y="33914"/>
                  <a:pt x="835" y="33114"/>
                </a:cubicBezTo>
                <a:cubicBezTo>
                  <a:pt x="835" y="32764"/>
                  <a:pt x="1108" y="32444"/>
                  <a:pt x="1480" y="32444"/>
                </a:cubicBezTo>
                <a:cubicBezTo>
                  <a:pt x="1498" y="32444"/>
                  <a:pt x="1517" y="32445"/>
                  <a:pt x="1535" y="32447"/>
                </a:cubicBezTo>
                <a:cubicBezTo>
                  <a:pt x="2072" y="32459"/>
                  <a:pt x="2610" y="32467"/>
                  <a:pt x="3148" y="32467"/>
                </a:cubicBezTo>
                <a:cubicBezTo>
                  <a:pt x="4082" y="32467"/>
                  <a:pt x="5020" y="32443"/>
                  <a:pt x="5972" y="32380"/>
                </a:cubicBezTo>
                <a:cubicBezTo>
                  <a:pt x="6082" y="32364"/>
                  <a:pt x="6206" y="32334"/>
                  <a:pt x="6329" y="32334"/>
                </a:cubicBezTo>
                <a:cubicBezTo>
                  <a:pt x="6466" y="32334"/>
                  <a:pt x="6600" y="32372"/>
                  <a:pt x="6706" y="32513"/>
                </a:cubicBezTo>
                <a:cubicBezTo>
                  <a:pt x="6739" y="32530"/>
                  <a:pt x="6772" y="32538"/>
                  <a:pt x="6806" y="32538"/>
                </a:cubicBezTo>
                <a:cubicBezTo>
                  <a:pt x="6839" y="32538"/>
                  <a:pt x="6872" y="32530"/>
                  <a:pt x="6906" y="32513"/>
                </a:cubicBezTo>
                <a:cubicBezTo>
                  <a:pt x="7156" y="32305"/>
                  <a:pt x="7432" y="32266"/>
                  <a:pt x="7710" y="32266"/>
                </a:cubicBezTo>
                <a:cubicBezTo>
                  <a:pt x="7877" y="32266"/>
                  <a:pt x="8044" y="32280"/>
                  <a:pt x="8207" y="32280"/>
                </a:cubicBezTo>
                <a:cubicBezTo>
                  <a:pt x="11309" y="32113"/>
                  <a:pt x="14444" y="31980"/>
                  <a:pt x="17547" y="31846"/>
                </a:cubicBezTo>
                <a:cubicBezTo>
                  <a:pt x="19248" y="31779"/>
                  <a:pt x="20949" y="31746"/>
                  <a:pt x="22650" y="31713"/>
                </a:cubicBezTo>
                <a:cubicBezTo>
                  <a:pt x="26620" y="31579"/>
                  <a:pt x="30589" y="31446"/>
                  <a:pt x="34592" y="31346"/>
                </a:cubicBezTo>
                <a:cubicBezTo>
                  <a:pt x="36360" y="31279"/>
                  <a:pt x="38128" y="31246"/>
                  <a:pt x="39929" y="31212"/>
                </a:cubicBezTo>
                <a:cubicBezTo>
                  <a:pt x="46801" y="30946"/>
                  <a:pt x="53706" y="30779"/>
                  <a:pt x="60611" y="30745"/>
                </a:cubicBezTo>
                <a:cubicBezTo>
                  <a:pt x="63600" y="30717"/>
                  <a:pt x="66582" y="30707"/>
                  <a:pt x="69564" y="30707"/>
                </a:cubicBezTo>
                <a:cubicBezTo>
                  <a:pt x="73638" y="30707"/>
                  <a:pt x="77710" y="30726"/>
                  <a:pt x="81792" y="30745"/>
                </a:cubicBezTo>
                <a:cubicBezTo>
                  <a:pt x="82242" y="30732"/>
                  <a:pt x="82691" y="30725"/>
                  <a:pt x="83141" y="30725"/>
                </a:cubicBezTo>
                <a:cubicBezTo>
                  <a:pt x="84893" y="30725"/>
                  <a:pt x="86645" y="30826"/>
                  <a:pt x="88397" y="31012"/>
                </a:cubicBezTo>
                <a:cubicBezTo>
                  <a:pt x="89198" y="31112"/>
                  <a:pt x="89998" y="31046"/>
                  <a:pt x="90766" y="31146"/>
                </a:cubicBezTo>
                <a:cubicBezTo>
                  <a:pt x="90816" y="31162"/>
                  <a:pt x="90866" y="31171"/>
                  <a:pt x="90916" y="31171"/>
                </a:cubicBezTo>
                <a:cubicBezTo>
                  <a:pt x="90966" y="31171"/>
                  <a:pt x="91016" y="31162"/>
                  <a:pt x="91066" y="31146"/>
                </a:cubicBezTo>
                <a:cubicBezTo>
                  <a:pt x="91266" y="31112"/>
                  <a:pt x="91499" y="31112"/>
                  <a:pt x="91533" y="30879"/>
                </a:cubicBezTo>
                <a:cubicBezTo>
                  <a:pt x="91566" y="30612"/>
                  <a:pt x="91366" y="30512"/>
                  <a:pt x="91132" y="30479"/>
                </a:cubicBezTo>
                <a:lnTo>
                  <a:pt x="90499" y="30312"/>
                </a:lnTo>
                <a:cubicBezTo>
                  <a:pt x="90574" y="30309"/>
                  <a:pt x="90648" y="30308"/>
                  <a:pt x="90721" y="30308"/>
                </a:cubicBezTo>
                <a:close/>
                <a:moveTo>
                  <a:pt x="83287" y="0"/>
                </a:moveTo>
                <a:cubicBezTo>
                  <a:pt x="76769" y="0"/>
                  <a:pt x="70274" y="405"/>
                  <a:pt x="63780" y="757"/>
                </a:cubicBezTo>
                <a:cubicBezTo>
                  <a:pt x="59276" y="1024"/>
                  <a:pt x="54773" y="1158"/>
                  <a:pt x="50303" y="1224"/>
                </a:cubicBezTo>
                <a:cubicBezTo>
                  <a:pt x="45533" y="1324"/>
                  <a:pt x="40763" y="1291"/>
                  <a:pt x="35993" y="1358"/>
                </a:cubicBezTo>
                <a:cubicBezTo>
                  <a:pt x="33391" y="1391"/>
                  <a:pt x="30756" y="1458"/>
                  <a:pt x="28154" y="1591"/>
                </a:cubicBezTo>
                <a:cubicBezTo>
                  <a:pt x="25386" y="1691"/>
                  <a:pt x="22617" y="1891"/>
                  <a:pt x="19848" y="2092"/>
                </a:cubicBezTo>
                <a:cubicBezTo>
                  <a:pt x="18114" y="2192"/>
                  <a:pt x="16379" y="2325"/>
                  <a:pt x="14645" y="2592"/>
                </a:cubicBezTo>
                <a:cubicBezTo>
                  <a:pt x="13944" y="2592"/>
                  <a:pt x="13377" y="3059"/>
                  <a:pt x="13177" y="3726"/>
                </a:cubicBezTo>
                <a:cubicBezTo>
                  <a:pt x="12743" y="4994"/>
                  <a:pt x="12343" y="6228"/>
                  <a:pt x="12009" y="7529"/>
                </a:cubicBezTo>
                <a:cubicBezTo>
                  <a:pt x="10542" y="12966"/>
                  <a:pt x="9341" y="18470"/>
                  <a:pt x="8040" y="23974"/>
                </a:cubicBezTo>
                <a:cubicBezTo>
                  <a:pt x="7439" y="26309"/>
                  <a:pt x="6972" y="28677"/>
                  <a:pt x="6639" y="31112"/>
                </a:cubicBezTo>
                <a:cubicBezTo>
                  <a:pt x="6572" y="31579"/>
                  <a:pt x="6472" y="31713"/>
                  <a:pt x="5972" y="31746"/>
                </a:cubicBezTo>
                <a:cubicBezTo>
                  <a:pt x="4504" y="31813"/>
                  <a:pt x="3036" y="31913"/>
                  <a:pt x="1569" y="31913"/>
                </a:cubicBezTo>
                <a:cubicBezTo>
                  <a:pt x="635" y="31946"/>
                  <a:pt x="168" y="32280"/>
                  <a:pt x="101" y="33080"/>
                </a:cubicBezTo>
                <a:cubicBezTo>
                  <a:pt x="1" y="34048"/>
                  <a:pt x="134" y="35015"/>
                  <a:pt x="468" y="35916"/>
                </a:cubicBezTo>
                <a:cubicBezTo>
                  <a:pt x="534" y="36149"/>
                  <a:pt x="735" y="36316"/>
                  <a:pt x="935" y="36316"/>
                </a:cubicBezTo>
                <a:cubicBezTo>
                  <a:pt x="1902" y="36316"/>
                  <a:pt x="2836" y="36383"/>
                  <a:pt x="3803" y="36383"/>
                </a:cubicBezTo>
                <a:cubicBezTo>
                  <a:pt x="3998" y="36387"/>
                  <a:pt x="4194" y="36389"/>
                  <a:pt x="4390" y="36389"/>
                </a:cubicBezTo>
                <a:cubicBezTo>
                  <a:pt x="5736" y="36389"/>
                  <a:pt x="7101" y="36291"/>
                  <a:pt x="8440" y="36116"/>
                </a:cubicBezTo>
                <a:cubicBezTo>
                  <a:pt x="10869" y="35876"/>
                  <a:pt x="13298" y="35744"/>
                  <a:pt x="15703" y="35744"/>
                </a:cubicBezTo>
                <a:cubicBezTo>
                  <a:pt x="15973" y="35744"/>
                  <a:pt x="16243" y="35746"/>
                  <a:pt x="16513" y="35749"/>
                </a:cubicBezTo>
                <a:cubicBezTo>
                  <a:pt x="23818" y="35716"/>
                  <a:pt x="31090" y="35682"/>
                  <a:pt x="38361" y="35415"/>
                </a:cubicBezTo>
                <a:cubicBezTo>
                  <a:pt x="39896" y="35349"/>
                  <a:pt x="41430" y="35349"/>
                  <a:pt x="42931" y="35282"/>
                </a:cubicBezTo>
                <a:cubicBezTo>
                  <a:pt x="45185" y="35203"/>
                  <a:pt x="47439" y="35169"/>
                  <a:pt x="49693" y="35169"/>
                </a:cubicBezTo>
                <a:cubicBezTo>
                  <a:pt x="52209" y="35169"/>
                  <a:pt x="54725" y="35212"/>
                  <a:pt x="57242" y="35282"/>
                </a:cubicBezTo>
                <a:cubicBezTo>
                  <a:pt x="60177" y="35349"/>
                  <a:pt x="63112" y="35415"/>
                  <a:pt x="66048" y="35482"/>
                </a:cubicBezTo>
                <a:cubicBezTo>
                  <a:pt x="68716" y="35549"/>
                  <a:pt x="71385" y="35549"/>
                  <a:pt x="74054" y="35616"/>
                </a:cubicBezTo>
                <a:cubicBezTo>
                  <a:pt x="79114" y="35773"/>
                  <a:pt x="84174" y="36019"/>
                  <a:pt x="89206" y="36019"/>
                </a:cubicBezTo>
                <a:cubicBezTo>
                  <a:pt x="89515" y="36019"/>
                  <a:pt x="89823" y="36018"/>
                  <a:pt x="90132" y="36016"/>
                </a:cubicBezTo>
                <a:cubicBezTo>
                  <a:pt x="90212" y="36025"/>
                  <a:pt x="90290" y="36029"/>
                  <a:pt x="90367" y="36029"/>
                </a:cubicBezTo>
                <a:cubicBezTo>
                  <a:pt x="90577" y="36029"/>
                  <a:pt x="90779" y="35998"/>
                  <a:pt x="90999" y="35949"/>
                </a:cubicBezTo>
                <a:cubicBezTo>
                  <a:pt x="91833" y="35649"/>
                  <a:pt x="92700" y="35449"/>
                  <a:pt x="93568" y="35315"/>
                </a:cubicBezTo>
                <a:cubicBezTo>
                  <a:pt x="94768" y="35182"/>
                  <a:pt x="95936" y="34715"/>
                  <a:pt x="97137" y="34515"/>
                </a:cubicBezTo>
                <a:cubicBezTo>
                  <a:pt x="97537" y="34448"/>
                  <a:pt x="97737" y="34248"/>
                  <a:pt x="97737" y="33848"/>
                </a:cubicBezTo>
                <a:cubicBezTo>
                  <a:pt x="97737" y="32847"/>
                  <a:pt x="97871" y="31813"/>
                  <a:pt x="97737" y="30812"/>
                </a:cubicBezTo>
                <a:cubicBezTo>
                  <a:pt x="97712" y="30581"/>
                  <a:pt x="97844" y="30093"/>
                  <a:pt x="97542" y="30093"/>
                </a:cubicBezTo>
                <a:cubicBezTo>
                  <a:pt x="97451" y="30093"/>
                  <a:pt x="97321" y="30137"/>
                  <a:pt x="97137" y="30245"/>
                </a:cubicBezTo>
                <a:cubicBezTo>
                  <a:pt x="97133" y="30249"/>
                  <a:pt x="97129" y="30250"/>
                  <a:pt x="97124" y="30250"/>
                </a:cubicBezTo>
                <a:cubicBezTo>
                  <a:pt x="97089" y="30250"/>
                  <a:pt x="97029" y="30145"/>
                  <a:pt x="96970" y="30145"/>
                </a:cubicBezTo>
                <a:cubicBezTo>
                  <a:pt x="96770" y="30078"/>
                  <a:pt x="96536" y="30012"/>
                  <a:pt x="96336" y="30012"/>
                </a:cubicBezTo>
                <a:cubicBezTo>
                  <a:pt x="96206" y="30014"/>
                  <a:pt x="96076" y="30015"/>
                  <a:pt x="95946" y="30015"/>
                </a:cubicBezTo>
                <a:cubicBezTo>
                  <a:pt x="94385" y="30015"/>
                  <a:pt x="92825" y="29866"/>
                  <a:pt x="91264" y="29866"/>
                </a:cubicBezTo>
                <a:cubicBezTo>
                  <a:pt x="91020" y="29866"/>
                  <a:pt x="90776" y="29870"/>
                  <a:pt x="90532" y="29878"/>
                </a:cubicBezTo>
                <a:cubicBezTo>
                  <a:pt x="90198" y="29878"/>
                  <a:pt x="90098" y="29811"/>
                  <a:pt x="90198" y="29478"/>
                </a:cubicBezTo>
                <a:cubicBezTo>
                  <a:pt x="91166" y="25642"/>
                  <a:pt x="92033" y="21806"/>
                  <a:pt x="93034" y="17936"/>
                </a:cubicBezTo>
                <a:cubicBezTo>
                  <a:pt x="94135" y="13566"/>
                  <a:pt x="95436" y="9230"/>
                  <a:pt x="96236" y="4793"/>
                </a:cubicBezTo>
                <a:cubicBezTo>
                  <a:pt x="96370" y="4460"/>
                  <a:pt x="96403" y="4093"/>
                  <a:pt x="96370" y="3726"/>
                </a:cubicBezTo>
                <a:cubicBezTo>
                  <a:pt x="96203" y="2859"/>
                  <a:pt x="95802" y="2058"/>
                  <a:pt x="95302" y="1358"/>
                </a:cubicBezTo>
                <a:cubicBezTo>
                  <a:pt x="95169" y="1258"/>
                  <a:pt x="95102" y="1124"/>
                  <a:pt x="95069" y="957"/>
                </a:cubicBezTo>
                <a:cubicBezTo>
                  <a:pt x="95035" y="390"/>
                  <a:pt x="94768" y="123"/>
                  <a:pt x="94168" y="123"/>
                </a:cubicBezTo>
                <a:cubicBezTo>
                  <a:pt x="93666" y="130"/>
                  <a:pt x="93163" y="132"/>
                  <a:pt x="92659" y="132"/>
                </a:cubicBezTo>
                <a:cubicBezTo>
                  <a:pt x="90418" y="132"/>
                  <a:pt x="88162" y="78"/>
                  <a:pt x="85929" y="23"/>
                </a:cubicBezTo>
                <a:cubicBezTo>
                  <a:pt x="85048" y="8"/>
                  <a:pt x="84167" y="0"/>
                  <a:pt x="8328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9"/>
          <p:cNvSpPr/>
          <p:nvPr/>
        </p:nvSpPr>
        <p:spPr>
          <a:xfrm>
            <a:off x="859135" y="164235"/>
            <a:ext cx="3602176" cy="4968992"/>
          </a:xfrm>
          <a:custGeom>
            <a:avLst/>
            <a:gdLst/>
            <a:ahLst/>
            <a:cxnLst/>
            <a:rect l="l" t="t" r="r" b="b"/>
            <a:pathLst>
              <a:path w="151209" h="208584" extrusionOk="0">
                <a:moveTo>
                  <a:pt x="132458" y="50862"/>
                </a:moveTo>
                <a:cubicBezTo>
                  <a:pt x="132605" y="50862"/>
                  <a:pt x="132629" y="50941"/>
                  <a:pt x="132629" y="51137"/>
                </a:cubicBezTo>
                <a:cubicBezTo>
                  <a:pt x="132562" y="52572"/>
                  <a:pt x="132529" y="54006"/>
                  <a:pt x="132529" y="55440"/>
                </a:cubicBezTo>
                <a:cubicBezTo>
                  <a:pt x="132529" y="55741"/>
                  <a:pt x="132362" y="55841"/>
                  <a:pt x="132095" y="55907"/>
                </a:cubicBezTo>
                <a:cubicBezTo>
                  <a:pt x="130894" y="56141"/>
                  <a:pt x="129693" y="56274"/>
                  <a:pt x="128459" y="56308"/>
                </a:cubicBezTo>
                <a:cubicBezTo>
                  <a:pt x="128415" y="56316"/>
                  <a:pt x="128376" y="56321"/>
                  <a:pt x="128341" y="56321"/>
                </a:cubicBezTo>
                <a:cubicBezTo>
                  <a:pt x="128109" y="56321"/>
                  <a:pt x="128059" y="56139"/>
                  <a:pt x="128059" y="55907"/>
                </a:cubicBezTo>
                <a:cubicBezTo>
                  <a:pt x="128025" y="54540"/>
                  <a:pt x="127992" y="53205"/>
                  <a:pt x="127959" y="51838"/>
                </a:cubicBezTo>
                <a:lnTo>
                  <a:pt x="127959" y="51471"/>
                </a:lnTo>
                <a:cubicBezTo>
                  <a:pt x="127959" y="51404"/>
                  <a:pt x="127892" y="51337"/>
                  <a:pt x="127792" y="51304"/>
                </a:cubicBezTo>
                <a:cubicBezTo>
                  <a:pt x="127725" y="51337"/>
                  <a:pt x="127658" y="51404"/>
                  <a:pt x="127658" y="51504"/>
                </a:cubicBezTo>
                <a:lnTo>
                  <a:pt x="127658" y="52071"/>
                </a:lnTo>
                <a:cubicBezTo>
                  <a:pt x="127658" y="53306"/>
                  <a:pt x="127625" y="54573"/>
                  <a:pt x="127758" y="55807"/>
                </a:cubicBezTo>
                <a:cubicBezTo>
                  <a:pt x="127792" y="56208"/>
                  <a:pt x="127692" y="56341"/>
                  <a:pt x="127258" y="56341"/>
                </a:cubicBezTo>
                <a:cubicBezTo>
                  <a:pt x="127148" y="56338"/>
                  <a:pt x="127037" y="56337"/>
                  <a:pt x="126927" y="56337"/>
                </a:cubicBezTo>
                <a:cubicBezTo>
                  <a:pt x="125942" y="56337"/>
                  <a:pt x="124939" y="56446"/>
                  <a:pt x="123954" y="56446"/>
                </a:cubicBezTo>
                <a:cubicBezTo>
                  <a:pt x="123843" y="56446"/>
                  <a:pt x="123732" y="56444"/>
                  <a:pt x="123622" y="56441"/>
                </a:cubicBezTo>
                <a:cubicBezTo>
                  <a:pt x="123022" y="56441"/>
                  <a:pt x="122421" y="56474"/>
                  <a:pt x="121854" y="56608"/>
                </a:cubicBezTo>
                <a:cubicBezTo>
                  <a:pt x="121809" y="56613"/>
                  <a:pt x="121768" y="56616"/>
                  <a:pt x="121731" y="56616"/>
                </a:cubicBezTo>
                <a:cubicBezTo>
                  <a:pt x="121526" y="56616"/>
                  <a:pt x="121454" y="56529"/>
                  <a:pt x="121454" y="56274"/>
                </a:cubicBezTo>
                <a:lnTo>
                  <a:pt x="121454" y="53973"/>
                </a:lnTo>
                <a:lnTo>
                  <a:pt x="121421" y="53973"/>
                </a:lnTo>
                <a:lnTo>
                  <a:pt x="121421" y="53939"/>
                </a:lnTo>
                <a:cubicBezTo>
                  <a:pt x="121421" y="53205"/>
                  <a:pt x="121454" y="52472"/>
                  <a:pt x="121387" y="51738"/>
                </a:cubicBezTo>
                <a:cubicBezTo>
                  <a:pt x="121387" y="51504"/>
                  <a:pt x="121487" y="51471"/>
                  <a:pt x="121654" y="51471"/>
                </a:cubicBezTo>
                <a:cubicBezTo>
                  <a:pt x="123689" y="51371"/>
                  <a:pt x="125724" y="51304"/>
                  <a:pt x="127758" y="51171"/>
                </a:cubicBezTo>
                <a:cubicBezTo>
                  <a:pt x="129293" y="51104"/>
                  <a:pt x="130827" y="51071"/>
                  <a:pt x="132362" y="50870"/>
                </a:cubicBezTo>
                <a:cubicBezTo>
                  <a:pt x="132399" y="50865"/>
                  <a:pt x="132431" y="50862"/>
                  <a:pt x="132458" y="50862"/>
                </a:cubicBezTo>
                <a:close/>
                <a:moveTo>
                  <a:pt x="120653" y="51471"/>
                </a:moveTo>
                <a:cubicBezTo>
                  <a:pt x="120987" y="51471"/>
                  <a:pt x="121054" y="51571"/>
                  <a:pt x="121054" y="51871"/>
                </a:cubicBezTo>
                <a:lnTo>
                  <a:pt x="121054" y="54073"/>
                </a:lnTo>
                <a:cubicBezTo>
                  <a:pt x="121054" y="54807"/>
                  <a:pt x="121054" y="55507"/>
                  <a:pt x="121087" y="56241"/>
                </a:cubicBezTo>
                <a:cubicBezTo>
                  <a:pt x="121087" y="56441"/>
                  <a:pt x="121054" y="56608"/>
                  <a:pt x="120753" y="56608"/>
                </a:cubicBezTo>
                <a:cubicBezTo>
                  <a:pt x="118418" y="56708"/>
                  <a:pt x="116050" y="56808"/>
                  <a:pt x="113682" y="56908"/>
                </a:cubicBezTo>
                <a:cubicBezTo>
                  <a:pt x="113634" y="56913"/>
                  <a:pt x="113591" y="56916"/>
                  <a:pt x="113551" y="56916"/>
                </a:cubicBezTo>
                <a:cubicBezTo>
                  <a:pt x="113313" y="56916"/>
                  <a:pt x="113215" y="56818"/>
                  <a:pt x="113215" y="56474"/>
                </a:cubicBezTo>
                <a:cubicBezTo>
                  <a:pt x="113181" y="55073"/>
                  <a:pt x="113315" y="53672"/>
                  <a:pt x="113115" y="52271"/>
                </a:cubicBezTo>
                <a:cubicBezTo>
                  <a:pt x="113048" y="51871"/>
                  <a:pt x="113181" y="51738"/>
                  <a:pt x="113582" y="51738"/>
                </a:cubicBezTo>
                <a:cubicBezTo>
                  <a:pt x="113747" y="51744"/>
                  <a:pt x="113913" y="51747"/>
                  <a:pt x="114079" y="51747"/>
                </a:cubicBezTo>
                <a:cubicBezTo>
                  <a:pt x="114780" y="51747"/>
                  <a:pt x="115482" y="51698"/>
                  <a:pt x="116184" y="51671"/>
                </a:cubicBezTo>
                <a:cubicBezTo>
                  <a:pt x="116209" y="51667"/>
                  <a:pt x="116235" y="51665"/>
                  <a:pt x="116261" y="51665"/>
                </a:cubicBezTo>
                <a:cubicBezTo>
                  <a:pt x="116434" y="51665"/>
                  <a:pt x="116597" y="51759"/>
                  <a:pt x="116684" y="51905"/>
                </a:cubicBezTo>
                <a:cubicBezTo>
                  <a:pt x="116891" y="52176"/>
                  <a:pt x="117198" y="52310"/>
                  <a:pt x="117502" y="52310"/>
                </a:cubicBezTo>
                <a:cubicBezTo>
                  <a:pt x="117833" y="52310"/>
                  <a:pt x="118160" y="52151"/>
                  <a:pt x="118352" y="51838"/>
                </a:cubicBezTo>
                <a:cubicBezTo>
                  <a:pt x="118441" y="51688"/>
                  <a:pt x="118611" y="51566"/>
                  <a:pt x="118790" y="51566"/>
                </a:cubicBezTo>
                <a:cubicBezTo>
                  <a:pt x="118810" y="51566"/>
                  <a:pt x="118831" y="51567"/>
                  <a:pt x="118852" y="51571"/>
                </a:cubicBezTo>
                <a:cubicBezTo>
                  <a:pt x="119453" y="51538"/>
                  <a:pt x="120053" y="51538"/>
                  <a:pt x="120653" y="51471"/>
                </a:cubicBezTo>
                <a:close/>
                <a:moveTo>
                  <a:pt x="112314" y="51738"/>
                </a:moveTo>
                <a:cubicBezTo>
                  <a:pt x="112614" y="51738"/>
                  <a:pt x="112748" y="51838"/>
                  <a:pt x="112748" y="52171"/>
                </a:cubicBezTo>
                <a:cubicBezTo>
                  <a:pt x="112848" y="53672"/>
                  <a:pt x="112781" y="55140"/>
                  <a:pt x="112781" y="56641"/>
                </a:cubicBezTo>
                <a:cubicBezTo>
                  <a:pt x="112814" y="56908"/>
                  <a:pt x="112681" y="56941"/>
                  <a:pt x="112448" y="56941"/>
                </a:cubicBezTo>
                <a:cubicBezTo>
                  <a:pt x="110646" y="57008"/>
                  <a:pt x="108878" y="57075"/>
                  <a:pt x="107077" y="57242"/>
                </a:cubicBezTo>
                <a:cubicBezTo>
                  <a:pt x="107038" y="57246"/>
                  <a:pt x="107001" y="57248"/>
                  <a:pt x="106966" y="57248"/>
                </a:cubicBezTo>
                <a:cubicBezTo>
                  <a:pt x="106706" y="57248"/>
                  <a:pt x="106577" y="57132"/>
                  <a:pt x="106577" y="56808"/>
                </a:cubicBezTo>
                <a:cubicBezTo>
                  <a:pt x="106610" y="56541"/>
                  <a:pt x="106543" y="56308"/>
                  <a:pt x="106477" y="56074"/>
                </a:cubicBezTo>
                <a:cubicBezTo>
                  <a:pt x="106394" y="55799"/>
                  <a:pt x="106153" y="55615"/>
                  <a:pt x="105883" y="55615"/>
                </a:cubicBezTo>
                <a:cubicBezTo>
                  <a:pt x="105826" y="55615"/>
                  <a:pt x="105768" y="55623"/>
                  <a:pt x="105709" y="55641"/>
                </a:cubicBezTo>
                <a:cubicBezTo>
                  <a:pt x="105376" y="55674"/>
                  <a:pt x="105109" y="55974"/>
                  <a:pt x="105176" y="56308"/>
                </a:cubicBezTo>
                <a:cubicBezTo>
                  <a:pt x="105176" y="57308"/>
                  <a:pt x="105176" y="57308"/>
                  <a:pt x="104142" y="57375"/>
                </a:cubicBezTo>
                <a:cubicBezTo>
                  <a:pt x="103675" y="57408"/>
                  <a:pt x="103174" y="57442"/>
                  <a:pt x="102674" y="57475"/>
                </a:cubicBezTo>
                <a:cubicBezTo>
                  <a:pt x="102634" y="57480"/>
                  <a:pt x="102598" y="57483"/>
                  <a:pt x="102564" y="57483"/>
                </a:cubicBezTo>
                <a:cubicBezTo>
                  <a:pt x="102370" y="57483"/>
                  <a:pt x="102274" y="57392"/>
                  <a:pt x="102274" y="57108"/>
                </a:cubicBezTo>
                <a:cubicBezTo>
                  <a:pt x="102307" y="55474"/>
                  <a:pt x="102307" y="53839"/>
                  <a:pt x="102307" y="52205"/>
                </a:cubicBezTo>
                <a:cubicBezTo>
                  <a:pt x="102307" y="51936"/>
                  <a:pt x="102433" y="51900"/>
                  <a:pt x="102578" y="51900"/>
                </a:cubicBezTo>
                <a:cubicBezTo>
                  <a:pt x="102632" y="51900"/>
                  <a:pt x="102687" y="51905"/>
                  <a:pt x="102741" y="51905"/>
                </a:cubicBezTo>
                <a:lnTo>
                  <a:pt x="107577" y="51905"/>
                </a:lnTo>
                <a:lnTo>
                  <a:pt x="107577" y="51804"/>
                </a:lnTo>
                <a:lnTo>
                  <a:pt x="107577" y="51771"/>
                </a:lnTo>
                <a:cubicBezTo>
                  <a:pt x="109145" y="51771"/>
                  <a:pt x="110746" y="51771"/>
                  <a:pt x="112314" y="51738"/>
                </a:cubicBezTo>
                <a:close/>
                <a:moveTo>
                  <a:pt x="70616" y="51252"/>
                </a:moveTo>
                <a:cubicBezTo>
                  <a:pt x="71885" y="51252"/>
                  <a:pt x="73086" y="51337"/>
                  <a:pt x="74287" y="51337"/>
                </a:cubicBezTo>
                <a:cubicBezTo>
                  <a:pt x="74621" y="51337"/>
                  <a:pt x="74621" y="51471"/>
                  <a:pt x="74621" y="51738"/>
                </a:cubicBezTo>
                <a:cubicBezTo>
                  <a:pt x="74554" y="52738"/>
                  <a:pt x="74487" y="53739"/>
                  <a:pt x="74420" y="54740"/>
                </a:cubicBezTo>
                <a:cubicBezTo>
                  <a:pt x="74387" y="55607"/>
                  <a:pt x="74320" y="56441"/>
                  <a:pt x="74320" y="57308"/>
                </a:cubicBezTo>
                <a:cubicBezTo>
                  <a:pt x="74320" y="57609"/>
                  <a:pt x="74187" y="57742"/>
                  <a:pt x="73887" y="57742"/>
                </a:cubicBezTo>
                <a:cubicBezTo>
                  <a:pt x="72019" y="57742"/>
                  <a:pt x="70184" y="57675"/>
                  <a:pt x="68316" y="57542"/>
                </a:cubicBezTo>
                <a:lnTo>
                  <a:pt x="67082" y="57542"/>
                </a:lnTo>
                <a:cubicBezTo>
                  <a:pt x="67046" y="57547"/>
                  <a:pt x="67012" y="57550"/>
                  <a:pt x="66981" y="57550"/>
                </a:cubicBezTo>
                <a:cubicBezTo>
                  <a:pt x="66810" y="57550"/>
                  <a:pt x="66715" y="57467"/>
                  <a:pt x="66715" y="57242"/>
                </a:cubicBezTo>
                <a:cubicBezTo>
                  <a:pt x="66715" y="55340"/>
                  <a:pt x="66882" y="53439"/>
                  <a:pt x="66815" y="51538"/>
                </a:cubicBezTo>
                <a:cubicBezTo>
                  <a:pt x="66815" y="51271"/>
                  <a:pt x="66982" y="51271"/>
                  <a:pt x="67182" y="51271"/>
                </a:cubicBezTo>
                <a:lnTo>
                  <a:pt x="69650" y="51271"/>
                </a:lnTo>
                <a:cubicBezTo>
                  <a:pt x="69977" y="51257"/>
                  <a:pt x="70299" y="51252"/>
                  <a:pt x="70616" y="51252"/>
                </a:cubicBezTo>
                <a:close/>
                <a:moveTo>
                  <a:pt x="97637" y="51771"/>
                </a:moveTo>
                <a:lnTo>
                  <a:pt x="97637" y="51871"/>
                </a:lnTo>
                <a:lnTo>
                  <a:pt x="101373" y="51871"/>
                </a:lnTo>
                <a:cubicBezTo>
                  <a:pt x="101419" y="51867"/>
                  <a:pt x="101462" y="51865"/>
                  <a:pt x="101501" y="51865"/>
                </a:cubicBezTo>
                <a:cubicBezTo>
                  <a:pt x="101802" y="51865"/>
                  <a:pt x="101907" y="51988"/>
                  <a:pt x="101907" y="52372"/>
                </a:cubicBezTo>
                <a:cubicBezTo>
                  <a:pt x="101840" y="53939"/>
                  <a:pt x="101807" y="55540"/>
                  <a:pt x="101807" y="57142"/>
                </a:cubicBezTo>
                <a:cubicBezTo>
                  <a:pt x="101807" y="57475"/>
                  <a:pt x="101640" y="57542"/>
                  <a:pt x="101373" y="57542"/>
                </a:cubicBezTo>
                <a:cubicBezTo>
                  <a:pt x="99805" y="57575"/>
                  <a:pt x="98237" y="57609"/>
                  <a:pt x="96670" y="57642"/>
                </a:cubicBezTo>
                <a:cubicBezTo>
                  <a:pt x="95702" y="57675"/>
                  <a:pt x="94768" y="57709"/>
                  <a:pt x="93801" y="57775"/>
                </a:cubicBezTo>
                <a:cubicBezTo>
                  <a:pt x="93765" y="57779"/>
                  <a:pt x="93731" y="57780"/>
                  <a:pt x="93701" y="57780"/>
                </a:cubicBezTo>
                <a:cubicBezTo>
                  <a:pt x="93416" y="57780"/>
                  <a:pt x="93337" y="57639"/>
                  <a:pt x="93367" y="57308"/>
                </a:cubicBezTo>
                <a:cubicBezTo>
                  <a:pt x="93534" y="55907"/>
                  <a:pt x="93434" y="54473"/>
                  <a:pt x="93467" y="53039"/>
                </a:cubicBezTo>
                <a:cubicBezTo>
                  <a:pt x="93467" y="52939"/>
                  <a:pt x="93467" y="52805"/>
                  <a:pt x="93467" y="52705"/>
                </a:cubicBezTo>
                <a:cubicBezTo>
                  <a:pt x="93367" y="51771"/>
                  <a:pt x="93367" y="51771"/>
                  <a:pt x="94301" y="51771"/>
                </a:cubicBezTo>
                <a:close/>
                <a:moveTo>
                  <a:pt x="89031" y="51604"/>
                </a:moveTo>
                <a:lnTo>
                  <a:pt x="89031" y="51771"/>
                </a:lnTo>
                <a:lnTo>
                  <a:pt x="92633" y="51804"/>
                </a:lnTo>
                <a:cubicBezTo>
                  <a:pt x="92867" y="51804"/>
                  <a:pt x="93034" y="51838"/>
                  <a:pt x="93034" y="52138"/>
                </a:cubicBezTo>
                <a:cubicBezTo>
                  <a:pt x="93067" y="53939"/>
                  <a:pt x="92934" y="55774"/>
                  <a:pt x="92934" y="57575"/>
                </a:cubicBezTo>
                <a:cubicBezTo>
                  <a:pt x="92934" y="57775"/>
                  <a:pt x="92867" y="57875"/>
                  <a:pt x="92633" y="57875"/>
                </a:cubicBezTo>
                <a:cubicBezTo>
                  <a:pt x="90198" y="57875"/>
                  <a:pt x="87797" y="57909"/>
                  <a:pt x="85362" y="57909"/>
                </a:cubicBezTo>
                <a:cubicBezTo>
                  <a:pt x="85028" y="57909"/>
                  <a:pt x="85095" y="57675"/>
                  <a:pt x="85095" y="57475"/>
                </a:cubicBezTo>
                <a:cubicBezTo>
                  <a:pt x="85128" y="56007"/>
                  <a:pt x="85161" y="54540"/>
                  <a:pt x="85195" y="53072"/>
                </a:cubicBezTo>
                <a:cubicBezTo>
                  <a:pt x="85228" y="52772"/>
                  <a:pt x="85228" y="52438"/>
                  <a:pt x="85195" y="52138"/>
                </a:cubicBezTo>
                <a:cubicBezTo>
                  <a:pt x="85095" y="51671"/>
                  <a:pt x="85295" y="51604"/>
                  <a:pt x="85728" y="51604"/>
                </a:cubicBezTo>
                <a:close/>
                <a:moveTo>
                  <a:pt x="75288" y="51438"/>
                </a:moveTo>
                <a:cubicBezTo>
                  <a:pt x="76155" y="51471"/>
                  <a:pt x="77056" y="51471"/>
                  <a:pt x="77923" y="51471"/>
                </a:cubicBezTo>
                <a:cubicBezTo>
                  <a:pt x="77949" y="51467"/>
                  <a:pt x="77974" y="51465"/>
                  <a:pt x="77999" y="51465"/>
                </a:cubicBezTo>
                <a:cubicBezTo>
                  <a:pt x="78165" y="51465"/>
                  <a:pt x="78303" y="51559"/>
                  <a:pt x="78390" y="51704"/>
                </a:cubicBezTo>
                <a:cubicBezTo>
                  <a:pt x="78481" y="51904"/>
                  <a:pt x="78601" y="51985"/>
                  <a:pt x="78736" y="51985"/>
                </a:cubicBezTo>
                <a:cubicBezTo>
                  <a:pt x="78848" y="51985"/>
                  <a:pt x="78969" y="51929"/>
                  <a:pt x="79090" y="51838"/>
                </a:cubicBezTo>
                <a:cubicBezTo>
                  <a:pt x="79441" y="51604"/>
                  <a:pt x="79844" y="51498"/>
                  <a:pt x="80252" y="51498"/>
                </a:cubicBezTo>
                <a:cubicBezTo>
                  <a:pt x="80310" y="51498"/>
                  <a:pt x="80367" y="51500"/>
                  <a:pt x="80425" y="51504"/>
                </a:cubicBezTo>
                <a:cubicBezTo>
                  <a:pt x="81726" y="51571"/>
                  <a:pt x="83027" y="51571"/>
                  <a:pt x="84361" y="51571"/>
                </a:cubicBezTo>
                <a:cubicBezTo>
                  <a:pt x="84694" y="51571"/>
                  <a:pt x="84794" y="51671"/>
                  <a:pt x="84794" y="52005"/>
                </a:cubicBezTo>
                <a:cubicBezTo>
                  <a:pt x="84761" y="52705"/>
                  <a:pt x="84794" y="53406"/>
                  <a:pt x="84794" y="54106"/>
                </a:cubicBezTo>
                <a:cubicBezTo>
                  <a:pt x="84728" y="55207"/>
                  <a:pt x="84661" y="56341"/>
                  <a:pt x="84594" y="57442"/>
                </a:cubicBezTo>
                <a:cubicBezTo>
                  <a:pt x="84594" y="57809"/>
                  <a:pt x="84494" y="57875"/>
                  <a:pt x="84161" y="57875"/>
                </a:cubicBezTo>
                <a:cubicBezTo>
                  <a:pt x="84089" y="57873"/>
                  <a:pt x="84016" y="57872"/>
                  <a:pt x="83943" y="57872"/>
                </a:cubicBezTo>
                <a:cubicBezTo>
                  <a:pt x="83391" y="57872"/>
                  <a:pt x="82817" y="57931"/>
                  <a:pt x="82259" y="57931"/>
                </a:cubicBezTo>
                <a:cubicBezTo>
                  <a:pt x="81832" y="57931"/>
                  <a:pt x="81415" y="57896"/>
                  <a:pt x="81025" y="57775"/>
                </a:cubicBezTo>
                <a:cubicBezTo>
                  <a:pt x="80737" y="57680"/>
                  <a:pt x="80461" y="57647"/>
                  <a:pt x="80190" y="57647"/>
                </a:cubicBezTo>
                <a:cubicBezTo>
                  <a:pt x="79619" y="57647"/>
                  <a:pt x="79073" y="57791"/>
                  <a:pt x="78500" y="57791"/>
                </a:cubicBezTo>
                <a:cubicBezTo>
                  <a:pt x="78397" y="57791"/>
                  <a:pt x="78294" y="57786"/>
                  <a:pt x="78190" y="57775"/>
                </a:cubicBezTo>
                <a:cubicBezTo>
                  <a:pt x="77592" y="57734"/>
                  <a:pt x="76981" y="57706"/>
                  <a:pt x="76374" y="57706"/>
                </a:cubicBezTo>
                <a:cubicBezTo>
                  <a:pt x="75998" y="57706"/>
                  <a:pt x="75624" y="57717"/>
                  <a:pt x="75254" y="57742"/>
                </a:cubicBezTo>
                <a:cubicBezTo>
                  <a:pt x="75218" y="57744"/>
                  <a:pt x="75185" y="57746"/>
                  <a:pt x="75153" y="57746"/>
                </a:cubicBezTo>
                <a:cubicBezTo>
                  <a:pt x="74745" y="57746"/>
                  <a:pt x="74690" y="57547"/>
                  <a:pt x="74721" y="57175"/>
                </a:cubicBezTo>
                <a:cubicBezTo>
                  <a:pt x="74854" y="55374"/>
                  <a:pt x="74921" y="53572"/>
                  <a:pt x="74921" y="51804"/>
                </a:cubicBezTo>
                <a:cubicBezTo>
                  <a:pt x="74921" y="51504"/>
                  <a:pt x="74987" y="51438"/>
                  <a:pt x="75288" y="51438"/>
                </a:cubicBezTo>
                <a:close/>
                <a:moveTo>
                  <a:pt x="127325" y="56975"/>
                </a:moveTo>
                <a:cubicBezTo>
                  <a:pt x="127658" y="56975"/>
                  <a:pt x="127725" y="57075"/>
                  <a:pt x="127725" y="57375"/>
                </a:cubicBezTo>
                <a:lnTo>
                  <a:pt x="127725" y="58743"/>
                </a:lnTo>
                <a:cubicBezTo>
                  <a:pt x="127758" y="59010"/>
                  <a:pt x="127658" y="59076"/>
                  <a:pt x="127392" y="59076"/>
                </a:cubicBezTo>
                <a:lnTo>
                  <a:pt x="126057" y="59076"/>
                </a:lnTo>
                <a:lnTo>
                  <a:pt x="126057" y="59110"/>
                </a:lnTo>
                <a:lnTo>
                  <a:pt x="126057" y="59110"/>
                </a:lnTo>
                <a:cubicBezTo>
                  <a:pt x="125758" y="59109"/>
                  <a:pt x="125472" y="59095"/>
                  <a:pt x="125181" y="59095"/>
                </a:cubicBezTo>
                <a:cubicBezTo>
                  <a:pt x="125031" y="59095"/>
                  <a:pt x="124879" y="59099"/>
                  <a:pt x="124723" y="59110"/>
                </a:cubicBezTo>
                <a:cubicBezTo>
                  <a:pt x="124456" y="59110"/>
                  <a:pt x="124389" y="59010"/>
                  <a:pt x="124389" y="58743"/>
                </a:cubicBezTo>
                <a:lnTo>
                  <a:pt x="124389" y="58042"/>
                </a:lnTo>
                <a:cubicBezTo>
                  <a:pt x="124356" y="57042"/>
                  <a:pt x="124356" y="57075"/>
                  <a:pt x="125323" y="57042"/>
                </a:cubicBezTo>
                <a:cubicBezTo>
                  <a:pt x="125991" y="57042"/>
                  <a:pt x="126658" y="57008"/>
                  <a:pt x="127325" y="56975"/>
                </a:cubicBezTo>
                <a:close/>
                <a:moveTo>
                  <a:pt x="122623" y="57170"/>
                </a:moveTo>
                <a:cubicBezTo>
                  <a:pt x="122907" y="57170"/>
                  <a:pt x="122988" y="57308"/>
                  <a:pt x="122988" y="57609"/>
                </a:cubicBezTo>
                <a:cubicBezTo>
                  <a:pt x="122988" y="58009"/>
                  <a:pt x="122988" y="58409"/>
                  <a:pt x="123055" y="58843"/>
                </a:cubicBezTo>
                <a:cubicBezTo>
                  <a:pt x="123088" y="59110"/>
                  <a:pt x="122955" y="59176"/>
                  <a:pt x="122688" y="59176"/>
                </a:cubicBezTo>
                <a:lnTo>
                  <a:pt x="122455" y="59176"/>
                </a:lnTo>
                <a:cubicBezTo>
                  <a:pt x="122256" y="59190"/>
                  <a:pt x="122098" y="59201"/>
                  <a:pt x="121973" y="59201"/>
                </a:cubicBezTo>
                <a:cubicBezTo>
                  <a:pt x="121487" y="59201"/>
                  <a:pt x="121487" y="59038"/>
                  <a:pt x="121487" y="58242"/>
                </a:cubicBezTo>
                <a:cubicBezTo>
                  <a:pt x="121487" y="57175"/>
                  <a:pt x="121487" y="57208"/>
                  <a:pt x="122521" y="57175"/>
                </a:cubicBezTo>
                <a:cubicBezTo>
                  <a:pt x="122558" y="57172"/>
                  <a:pt x="122591" y="57170"/>
                  <a:pt x="122623" y="57170"/>
                </a:cubicBezTo>
                <a:close/>
                <a:moveTo>
                  <a:pt x="81092" y="58409"/>
                </a:moveTo>
                <a:cubicBezTo>
                  <a:pt x="81692" y="58469"/>
                  <a:pt x="82293" y="58481"/>
                  <a:pt x="82893" y="58481"/>
                </a:cubicBezTo>
                <a:cubicBezTo>
                  <a:pt x="83293" y="58481"/>
                  <a:pt x="83694" y="58476"/>
                  <a:pt x="84094" y="58476"/>
                </a:cubicBezTo>
                <a:cubicBezTo>
                  <a:pt x="84461" y="58476"/>
                  <a:pt x="84628" y="58576"/>
                  <a:pt x="84594" y="58943"/>
                </a:cubicBezTo>
                <a:cubicBezTo>
                  <a:pt x="84561" y="59443"/>
                  <a:pt x="84761" y="60077"/>
                  <a:pt x="84494" y="60377"/>
                </a:cubicBezTo>
                <a:cubicBezTo>
                  <a:pt x="84402" y="60509"/>
                  <a:pt x="84243" y="60547"/>
                  <a:pt x="84054" y="60547"/>
                </a:cubicBezTo>
                <a:cubicBezTo>
                  <a:pt x="83795" y="60547"/>
                  <a:pt x="83481" y="60474"/>
                  <a:pt x="83214" y="60474"/>
                </a:cubicBezTo>
                <a:cubicBezTo>
                  <a:pt x="83184" y="60474"/>
                  <a:pt x="83155" y="60475"/>
                  <a:pt x="83127" y="60477"/>
                </a:cubicBezTo>
                <a:lnTo>
                  <a:pt x="82660" y="60477"/>
                </a:lnTo>
                <a:lnTo>
                  <a:pt x="82660" y="60444"/>
                </a:lnTo>
                <a:cubicBezTo>
                  <a:pt x="82304" y="60444"/>
                  <a:pt x="81933" y="60429"/>
                  <a:pt x="81567" y="60429"/>
                </a:cubicBezTo>
                <a:cubicBezTo>
                  <a:pt x="81385" y="60429"/>
                  <a:pt x="81203" y="60433"/>
                  <a:pt x="81025" y="60444"/>
                </a:cubicBezTo>
                <a:cubicBezTo>
                  <a:pt x="80825" y="60444"/>
                  <a:pt x="80692" y="60411"/>
                  <a:pt x="80725" y="60110"/>
                </a:cubicBezTo>
                <a:cubicBezTo>
                  <a:pt x="80792" y="59643"/>
                  <a:pt x="80825" y="59176"/>
                  <a:pt x="80825" y="58709"/>
                </a:cubicBezTo>
                <a:cubicBezTo>
                  <a:pt x="80825" y="58509"/>
                  <a:pt x="80858" y="58409"/>
                  <a:pt x="81092" y="58409"/>
                </a:cubicBezTo>
                <a:close/>
                <a:moveTo>
                  <a:pt x="75021" y="58276"/>
                </a:moveTo>
                <a:cubicBezTo>
                  <a:pt x="76322" y="58309"/>
                  <a:pt x="77623" y="58276"/>
                  <a:pt x="78924" y="58342"/>
                </a:cubicBezTo>
                <a:cubicBezTo>
                  <a:pt x="79157" y="58376"/>
                  <a:pt x="79224" y="58443"/>
                  <a:pt x="79224" y="58643"/>
                </a:cubicBezTo>
                <a:cubicBezTo>
                  <a:pt x="79257" y="59010"/>
                  <a:pt x="79291" y="59377"/>
                  <a:pt x="79291" y="59710"/>
                </a:cubicBezTo>
                <a:cubicBezTo>
                  <a:pt x="79291" y="60245"/>
                  <a:pt x="79291" y="60372"/>
                  <a:pt x="78993" y="60372"/>
                </a:cubicBezTo>
                <a:cubicBezTo>
                  <a:pt x="78901" y="60372"/>
                  <a:pt x="78781" y="60360"/>
                  <a:pt x="78623" y="60344"/>
                </a:cubicBezTo>
                <a:cubicBezTo>
                  <a:pt x="77964" y="60295"/>
                  <a:pt x="77305" y="60264"/>
                  <a:pt x="76659" y="60264"/>
                </a:cubicBezTo>
                <a:cubicBezTo>
                  <a:pt x="76422" y="60264"/>
                  <a:pt x="76187" y="60268"/>
                  <a:pt x="75955" y="60277"/>
                </a:cubicBezTo>
                <a:cubicBezTo>
                  <a:pt x="75021" y="60277"/>
                  <a:pt x="74921" y="60377"/>
                  <a:pt x="74687" y="61245"/>
                </a:cubicBezTo>
                <a:cubicBezTo>
                  <a:pt x="74654" y="61378"/>
                  <a:pt x="74621" y="61478"/>
                  <a:pt x="74554" y="61645"/>
                </a:cubicBezTo>
                <a:cubicBezTo>
                  <a:pt x="74520" y="60644"/>
                  <a:pt x="74554" y="59643"/>
                  <a:pt x="74621" y="58609"/>
                </a:cubicBezTo>
                <a:cubicBezTo>
                  <a:pt x="74654" y="58342"/>
                  <a:pt x="74754" y="58276"/>
                  <a:pt x="75021" y="58276"/>
                </a:cubicBezTo>
                <a:close/>
                <a:moveTo>
                  <a:pt x="67115" y="57942"/>
                </a:moveTo>
                <a:cubicBezTo>
                  <a:pt x="69383" y="58142"/>
                  <a:pt x="71685" y="58209"/>
                  <a:pt x="73953" y="58242"/>
                </a:cubicBezTo>
                <a:cubicBezTo>
                  <a:pt x="74187" y="58276"/>
                  <a:pt x="74220" y="58342"/>
                  <a:pt x="74220" y="58543"/>
                </a:cubicBezTo>
                <a:cubicBezTo>
                  <a:pt x="74053" y="60311"/>
                  <a:pt x="74187" y="62078"/>
                  <a:pt x="73987" y="63846"/>
                </a:cubicBezTo>
                <a:cubicBezTo>
                  <a:pt x="73920" y="64680"/>
                  <a:pt x="73453" y="65414"/>
                  <a:pt x="73153" y="66181"/>
                </a:cubicBezTo>
                <a:cubicBezTo>
                  <a:pt x="73119" y="66315"/>
                  <a:pt x="72986" y="66315"/>
                  <a:pt x="72853" y="66315"/>
                </a:cubicBezTo>
                <a:cubicBezTo>
                  <a:pt x="70885" y="66515"/>
                  <a:pt x="68950" y="66582"/>
                  <a:pt x="66982" y="66615"/>
                </a:cubicBezTo>
                <a:cubicBezTo>
                  <a:pt x="66615" y="66615"/>
                  <a:pt x="66615" y="66448"/>
                  <a:pt x="66615" y="66181"/>
                </a:cubicBezTo>
                <a:lnTo>
                  <a:pt x="66615" y="62279"/>
                </a:lnTo>
                <a:lnTo>
                  <a:pt x="66715" y="62279"/>
                </a:lnTo>
                <a:cubicBezTo>
                  <a:pt x="66715" y="60978"/>
                  <a:pt x="66715" y="59677"/>
                  <a:pt x="66715" y="58409"/>
                </a:cubicBezTo>
                <a:cubicBezTo>
                  <a:pt x="66715" y="58109"/>
                  <a:pt x="66748" y="57942"/>
                  <a:pt x="67115" y="57942"/>
                </a:cubicBezTo>
                <a:close/>
                <a:moveTo>
                  <a:pt x="132322" y="56517"/>
                </a:moveTo>
                <a:cubicBezTo>
                  <a:pt x="132532" y="56517"/>
                  <a:pt x="132462" y="56708"/>
                  <a:pt x="132462" y="56875"/>
                </a:cubicBezTo>
                <a:cubicBezTo>
                  <a:pt x="132428" y="57976"/>
                  <a:pt x="132428" y="59076"/>
                  <a:pt x="132362" y="60210"/>
                </a:cubicBezTo>
                <a:cubicBezTo>
                  <a:pt x="132228" y="62212"/>
                  <a:pt x="132095" y="64180"/>
                  <a:pt x="131928" y="66181"/>
                </a:cubicBezTo>
                <a:cubicBezTo>
                  <a:pt x="131928" y="66315"/>
                  <a:pt x="131995" y="66482"/>
                  <a:pt x="131761" y="66482"/>
                </a:cubicBezTo>
                <a:cubicBezTo>
                  <a:pt x="131694" y="66479"/>
                  <a:pt x="131627" y="66478"/>
                  <a:pt x="131560" y="66478"/>
                </a:cubicBezTo>
                <a:cubicBezTo>
                  <a:pt x="130756" y="66478"/>
                  <a:pt x="129971" y="66627"/>
                  <a:pt x="129170" y="66627"/>
                </a:cubicBezTo>
                <a:cubicBezTo>
                  <a:pt x="129044" y="66627"/>
                  <a:pt x="128919" y="66623"/>
                  <a:pt x="128793" y="66615"/>
                </a:cubicBezTo>
                <a:cubicBezTo>
                  <a:pt x="128492" y="66615"/>
                  <a:pt x="128359" y="66548"/>
                  <a:pt x="128426" y="66248"/>
                </a:cubicBezTo>
                <a:cubicBezTo>
                  <a:pt x="128592" y="65114"/>
                  <a:pt x="128459" y="63946"/>
                  <a:pt x="128626" y="62779"/>
                </a:cubicBezTo>
                <a:lnTo>
                  <a:pt x="128626" y="59944"/>
                </a:lnTo>
                <a:cubicBezTo>
                  <a:pt x="128659" y="59777"/>
                  <a:pt x="128626" y="59610"/>
                  <a:pt x="128526" y="59477"/>
                </a:cubicBezTo>
                <a:cubicBezTo>
                  <a:pt x="127859" y="58776"/>
                  <a:pt x="128326" y="57875"/>
                  <a:pt x="128192" y="57108"/>
                </a:cubicBezTo>
                <a:cubicBezTo>
                  <a:pt x="128159" y="56941"/>
                  <a:pt x="128326" y="56941"/>
                  <a:pt x="128459" y="56941"/>
                </a:cubicBezTo>
                <a:cubicBezTo>
                  <a:pt x="129693" y="56908"/>
                  <a:pt x="130927" y="56741"/>
                  <a:pt x="132162" y="56541"/>
                </a:cubicBezTo>
                <a:cubicBezTo>
                  <a:pt x="132228" y="56525"/>
                  <a:pt x="132280" y="56517"/>
                  <a:pt x="132322" y="56517"/>
                </a:cubicBezTo>
                <a:close/>
                <a:moveTo>
                  <a:pt x="76649" y="62305"/>
                </a:moveTo>
                <a:cubicBezTo>
                  <a:pt x="76711" y="62305"/>
                  <a:pt x="76791" y="62321"/>
                  <a:pt x="76889" y="62345"/>
                </a:cubicBezTo>
                <a:cubicBezTo>
                  <a:pt x="77075" y="62334"/>
                  <a:pt x="77262" y="62328"/>
                  <a:pt x="77449" y="62328"/>
                </a:cubicBezTo>
                <a:cubicBezTo>
                  <a:pt x="78871" y="62328"/>
                  <a:pt x="80322" y="62635"/>
                  <a:pt x="81826" y="62812"/>
                </a:cubicBezTo>
                <a:cubicBezTo>
                  <a:pt x="82226" y="62846"/>
                  <a:pt x="82259" y="62979"/>
                  <a:pt x="82126" y="63313"/>
                </a:cubicBezTo>
                <a:cubicBezTo>
                  <a:pt x="81659" y="64313"/>
                  <a:pt x="81259" y="65347"/>
                  <a:pt x="80858" y="66382"/>
                </a:cubicBezTo>
                <a:cubicBezTo>
                  <a:pt x="80806" y="66644"/>
                  <a:pt x="80568" y="66824"/>
                  <a:pt x="80306" y="66824"/>
                </a:cubicBezTo>
                <a:cubicBezTo>
                  <a:pt x="80235" y="66824"/>
                  <a:pt x="80162" y="66810"/>
                  <a:pt x="80091" y="66782"/>
                </a:cubicBezTo>
                <a:cubicBezTo>
                  <a:pt x="78723" y="66448"/>
                  <a:pt x="77356" y="66248"/>
                  <a:pt x="75988" y="66181"/>
                </a:cubicBezTo>
                <a:cubicBezTo>
                  <a:pt x="75588" y="66181"/>
                  <a:pt x="75521" y="66015"/>
                  <a:pt x="75588" y="65681"/>
                </a:cubicBezTo>
                <a:cubicBezTo>
                  <a:pt x="75788" y="64580"/>
                  <a:pt x="76255" y="63580"/>
                  <a:pt x="76489" y="62479"/>
                </a:cubicBezTo>
                <a:cubicBezTo>
                  <a:pt x="76489" y="62352"/>
                  <a:pt x="76542" y="62305"/>
                  <a:pt x="76649" y="62305"/>
                </a:cubicBezTo>
                <a:close/>
                <a:moveTo>
                  <a:pt x="120687" y="57275"/>
                </a:moveTo>
                <a:cubicBezTo>
                  <a:pt x="120954" y="57275"/>
                  <a:pt x="121120" y="57375"/>
                  <a:pt x="121087" y="57642"/>
                </a:cubicBezTo>
                <a:lnTo>
                  <a:pt x="121087" y="57875"/>
                </a:lnTo>
                <a:cubicBezTo>
                  <a:pt x="121020" y="58309"/>
                  <a:pt x="121220" y="58910"/>
                  <a:pt x="120987" y="59176"/>
                </a:cubicBezTo>
                <a:cubicBezTo>
                  <a:pt x="120833" y="59349"/>
                  <a:pt x="120581" y="59378"/>
                  <a:pt x="120311" y="59378"/>
                </a:cubicBezTo>
                <a:cubicBezTo>
                  <a:pt x="120173" y="59378"/>
                  <a:pt x="120031" y="59371"/>
                  <a:pt x="119895" y="59371"/>
                </a:cubicBezTo>
                <a:cubicBezTo>
                  <a:pt x="119835" y="59371"/>
                  <a:pt x="119776" y="59372"/>
                  <a:pt x="119719" y="59377"/>
                </a:cubicBezTo>
                <a:cubicBezTo>
                  <a:pt x="119152" y="59477"/>
                  <a:pt x="118952" y="59710"/>
                  <a:pt x="118986" y="60277"/>
                </a:cubicBezTo>
                <a:cubicBezTo>
                  <a:pt x="119086" y="62345"/>
                  <a:pt x="118952" y="64413"/>
                  <a:pt x="118585" y="66448"/>
                </a:cubicBezTo>
                <a:cubicBezTo>
                  <a:pt x="118534" y="66780"/>
                  <a:pt x="118308" y="66819"/>
                  <a:pt x="118099" y="66819"/>
                </a:cubicBezTo>
                <a:cubicBezTo>
                  <a:pt x="118035" y="66819"/>
                  <a:pt x="117973" y="66815"/>
                  <a:pt x="117918" y="66815"/>
                </a:cubicBezTo>
                <a:cubicBezTo>
                  <a:pt x="116851" y="66882"/>
                  <a:pt x="115783" y="66882"/>
                  <a:pt x="114716" y="66949"/>
                </a:cubicBezTo>
                <a:cubicBezTo>
                  <a:pt x="114382" y="66949"/>
                  <a:pt x="114082" y="66982"/>
                  <a:pt x="113748" y="67015"/>
                </a:cubicBezTo>
                <a:cubicBezTo>
                  <a:pt x="113689" y="67026"/>
                  <a:pt x="113635" y="67032"/>
                  <a:pt x="113586" y="67032"/>
                </a:cubicBezTo>
                <a:cubicBezTo>
                  <a:pt x="113332" y="67032"/>
                  <a:pt x="113215" y="66884"/>
                  <a:pt x="113215" y="66548"/>
                </a:cubicBezTo>
                <a:lnTo>
                  <a:pt x="113215" y="62279"/>
                </a:lnTo>
                <a:lnTo>
                  <a:pt x="113215" y="62245"/>
                </a:lnTo>
                <a:cubicBezTo>
                  <a:pt x="113215" y="60811"/>
                  <a:pt x="113248" y="59410"/>
                  <a:pt x="113215" y="58009"/>
                </a:cubicBezTo>
                <a:cubicBezTo>
                  <a:pt x="113215" y="57675"/>
                  <a:pt x="113281" y="57542"/>
                  <a:pt x="113648" y="57542"/>
                </a:cubicBezTo>
                <a:cubicBezTo>
                  <a:pt x="115583" y="57509"/>
                  <a:pt x="117518" y="57442"/>
                  <a:pt x="119486" y="57375"/>
                </a:cubicBezTo>
                <a:cubicBezTo>
                  <a:pt x="119886" y="57342"/>
                  <a:pt x="120286" y="57308"/>
                  <a:pt x="120687" y="57275"/>
                </a:cubicBezTo>
                <a:close/>
                <a:moveTo>
                  <a:pt x="100706" y="58142"/>
                </a:moveTo>
                <a:cubicBezTo>
                  <a:pt x="100906" y="58142"/>
                  <a:pt x="101006" y="58142"/>
                  <a:pt x="100973" y="58409"/>
                </a:cubicBezTo>
                <a:cubicBezTo>
                  <a:pt x="100773" y="60177"/>
                  <a:pt x="100906" y="61978"/>
                  <a:pt x="100739" y="63746"/>
                </a:cubicBezTo>
                <a:cubicBezTo>
                  <a:pt x="100639" y="64747"/>
                  <a:pt x="100539" y="65748"/>
                  <a:pt x="100439" y="66782"/>
                </a:cubicBezTo>
                <a:cubicBezTo>
                  <a:pt x="100415" y="66925"/>
                  <a:pt x="100408" y="67050"/>
                  <a:pt x="100286" y="67050"/>
                </a:cubicBezTo>
                <a:cubicBezTo>
                  <a:pt x="100236" y="67050"/>
                  <a:pt x="100168" y="67030"/>
                  <a:pt x="100072" y="66982"/>
                </a:cubicBezTo>
                <a:cubicBezTo>
                  <a:pt x="99922" y="66907"/>
                  <a:pt x="99753" y="66869"/>
                  <a:pt x="99565" y="66869"/>
                </a:cubicBezTo>
                <a:cubicBezTo>
                  <a:pt x="99503" y="66869"/>
                  <a:pt x="99438" y="66874"/>
                  <a:pt x="99372" y="66882"/>
                </a:cubicBezTo>
                <a:cubicBezTo>
                  <a:pt x="97470" y="66915"/>
                  <a:pt x="95569" y="66982"/>
                  <a:pt x="93634" y="67049"/>
                </a:cubicBezTo>
                <a:cubicBezTo>
                  <a:pt x="93334" y="67049"/>
                  <a:pt x="93234" y="66949"/>
                  <a:pt x="93234" y="66615"/>
                </a:cubicBezTo>
                <a:cubicBezTo>
                  <a:pt x="93301" y="64013"/>
                  <a:pt x="93334" y="61411"/>
                  <a:pt x="93367" y="58809"/>
                </a:cubicBezTo>
                <a:cubicBezTo>
                  <a:pt x="93367" y="58476"/>
                  <a:pt x="93467" y="58376"/>
                  <a:pt x="93768" y="58376"/>
                </a:cubicBezTo>
                <a:cubicBezTo>
                  <a:pt x="95602" y="58309"/>
                  <a:pt x="97403" y="58209"/>
                  <a:pt x="99338" y="58142"/>
                </a:cubicBezTo>
                <a:close/>
                <a:moveTo>
                  <a:pt x="112448" y="57542"/>
                </a:moveTo>
                <a:cubicBezTo>
                  <a:pt x="112748" y="57542"/>
                  <a:pt x="112781" y="57675"/>
                  <a:pt x="112781" y="57909"/>
                </a:cubicBezTo>
                <a:lnTo>
                  <a:pt x="112781" y="59143"/>
                </a:lnTo>
                <a:cubicBezTo>
                  <a:pt x="112714" y="61611"/>
                  <a:pt x="112781" y="64080"/>
                  <a:pt x="112781" y="66548"/>
                </a:cubicBezTo>
                <a:cubicBezTo>
                  <a:pt x="112781" y="66715"/>
                  <a:pt x="112881" y="66949"/>
                  <a:pt x="112681" y="66982"/>
                </a:cubicBezTo>
                <a:cubicBezTo>
                  <a:pt x="112461" y="67031"/>
                  <a:pt x="112242" y="67062"/>
                  <a:pt x="112022" y="67062"/>
                </a:cubicBezTo>
                <a:cubicBezTo>
                  <a:pt x="111941" y="67062"/>
                  <a:pt x="111861" y="67058"/>
                  <a:pt x="111780" y="67049"/>
                </a:cubicBezTo>
                <a:cubicBezTo>
                  <a:pt x="111647" y="67015"/>
                  <a:pt x="111747" y="66815"/>
                  <a:pt x="111747" y="66682"/>
                </a:cubicBezTo>
                <a:cubicBezTo>
                  <a:pt x="112014" y="64981"/>
                  <a:pt x="112081" y="63279"/>
                  <a:pt x="111981" y="61545"/>
                </a:cubicBezTo>
                <a:cubicBezTo>
                  <a:pt x="111914" y="60677"/>
                  <a:pt x="111680" y="59844"/>
                  <a:pt x="111580" y="58976"/>
                </a:cubicBezTo>
                <a:cubicBezTo>
                  <a:pt x="111480" y="58076"/>
                  <a:pt x="110946" y="57875"/>
                  <a:pt x="110213" y="57842"/>
                </a:cubicBezTo>
                <a:cubicBezTo>
                  <a:pt x="110012" y="57809"/>
                  <a:pt x="109812" y="57775"/>
                  <a:pt x="109612" y="57709"/>
                </a:cubicBezTo>
                <a:lnTo>
                  <a:pt x="109612" y="57542"/>
                </a:lnTo>
                <a:cubicBezTo>
                  <a:pt x="110257" y="57542"/>
                  <a:pt x="110887" y="57557"/>
                  <a:pt x="111512" y="57557"/>
                </a:cubicBezTo>
                <a:cubicBezTo>
                  <a:pt x="111825" y="57557"/>
                  <a:pt x="112136" y="57553"/>
                  <a:pt x="112448" y="57542"/>
                </a:cubicBezTo>
                <a:close/>
                <a:moveTo>
                  <a:pt x="92667" y="58409"/>
                </a:moveTo>
                <a:cubicBezTo>
                  <a:pt x="93034" y="58409"/>
                  <a:pt x="92934" y="58643"/>
                  <a:pt x="92934" y="58843"/>
                </a:cubicBezTo>
                <a:cubicBezTo>
                  <a:pt x="92867" y="60778"/>
                  <a:pt x="92867" y="62712"/>
                  <a:pt x="92867" y="64680"/>
                </a:cubicBezTo>
                <a:cubicBezTo>
                  <a:pt x="92834" y="65347"/>
                  <a:pt x="92800" y="66015"/>
                  <a:pt x="92800" y="66715"/>
                </a:cubicBezTo>
                <a:cubicBezTo>
                  <a:pt x="92800" y="66982"/>
                  <a:pt x="92667" y="67082"/>
                  <a:pt x="92400" y="67082"/>
                </a:cubicBezTo>
                <a:cubicBezTo>
                  <a:pt x="90132" y="67115"/>
                  <a:pt x="87863" y="67316"/>
                  <a:pt x="85595" y="67449"/>
                </a:cubicBezTo>
                <a:cubicBezTo>
                  <a:pt x="85228" y="67449"/>
                  <a:pt x="85128" y="67382"/>
                  <a:pt x="85128" y="66982"/>
                </a:cubicBezTo>
                <a:lnTo>
                  <a:pt x="85128" y="62846"/>
                </a:lnTo>
                <a:cubicBezTo>
                  <a:pt x="85028" y="61511"/>
                  <a:pt x="85028" y="60210"/>
                  <a:pt x="85095" y="58876"/>
                </a:cubicBezTo>
                <a:cubicBezTo>
                  <a:pt x="85095" y="58576"/>
                  <a:pt x="85195" y="58476"/>
                  <a:pt x="85495" y="58476"/>
                </a:cubicBezTo>
                <a:cubicBezTo>
                  <a:pt x="86696" y="58476"/>
                  <a:pt x="87888" y="58493"/>
                  <a:pt x="89081" y="58493"/>
                </a:cubicBezTo>
                <a:cubicBezTo>
                  <a:pt x="90273" y="58493"/>
                  <a:pt x="91466" y="58476"/>
                  <a:pt x="92667" y="58409"/>
                </a:cubicBezTo>
                <a:close/>
                <a:moveTo>
                  <a:pt x="84628" y="62946"/>
                </a:moveTo>
                <a:cubicBezTo>
                  <a:pt x="84628" y="64369"/>
                  <a:pt x="84628" y="65792"/>
                  <a:pt x="84628" y="67215"/>
                </a:cubicBezTo>
                <a:cubicBezTo>
                  <a:pt x="84628" y="67416"/>
                  <a:pt x="84561" y="67449"/>
                  <a:pt x="84394" y="67482"/>
                </a:cubicBezTo>
                <a:cubicBezTo>
                  <a:pt x="84133" y="67516"/>
                  <a:pt x="83935" y="67539"/>
                  <a:pt x="83792" y="67539"/>
                </a:cubicBezTo>
                <a:cubicBezTo>
                  <a:pt x="83369" y="67539"/>
                  <a:pt x="83420" y="67338"/>
                  <a:pt x="83694" y="66615"/>
                </a:cubicBezTo>
                <a:cubicBezTo>
                  <a:pt x="84127" y="65448"/>
                  <a:pt x="84294" y="64180"/>
                  <a:pt x="84628" y="62946"/>
                </a:cubicBezTo>
                <a:close/>
                <a:moveTo>
                  <a:pt x="127425" y="59844"/>
                </a:moveTo>
                <a:cubicBezTo>
                  <a:pt x="127758" y="59844"/>
                  <a:pt x="127892" y="59910"/>
                  <a:pt x="127892" y="60277"/>
                </a:cubicBezTo>
                <a:cubicBezTo>
                  <a:pt x="127925" y="62345"/>
                  <a:pt x="127859" y="64447"/>
                  <a:pt x="127692" y="66515"/>
                </a:cubicBezTo>
                <a:cubicBezTo>
                  <a:pt x="127658" y="66982"/>
                  <a:pt x="127525" y="67416"/>
                  <a:pt x="127225" y="67783"/>
                </a:cubicBezTo>
                <a:cubicBezTo>
                  <a:pt x="127125" y="67883"/>
                  <a:pt x="126991" y="67949"/>
                  <a:pt x="126824" y="67949"/>
                </a:cubicBezTo>
                <a:cubicBezTo>
                  <a:pt x="126369" y="68063"/>
                  <a:pt x="125913" y="68098"/>
                  <a:pt x="125458" y="68098"/>
                </a:cubicBezTo>
                <a:cubicBezTo>
                  <a:pt x="124846" y="68098"/>
                  <a:pt x="124234" y="68035"/>
                  <a:pt x="123622" y="68016"/>
                </a:cubicBezTo>
                <a:cubicBezTo>
                  <a:pt x="122255" y="67983"/>
                  <a:pt x="120854" y="67916"/>
                  <a:pt x="119453" y="67916"/>
                </a:cubicBezTo>
                <a:cubicBezTo>
                  <a:pt x="119019" y="67916"/>
                  <a:pt x="119019" y="67749"/>
                  <a:pt x="119086" y="67416"/>
                </a:cubicBezTo>
                <a:cubicBezTo>
                  <a:pt x="119453" y="65414"/>
                  <a:pt x="119653" y="63379"/>
                  <a:pt x="119619" y="61345"/>
                </a:cubicBezTo>
                <a:cubicBezTo>
                  <a:pt x="119586" y="60978"/>
                  <a:pt x="119553" y="60644"/>
                  <a:pt x="119486" y="60210"/>
                </a:cubicBezTo>
                <a:lnTo>
                  <a:pt x="119486" y="60210"/>
                </a:lnTo>
                <a:lnTo>
                  <a:pt x="119519" y="60244"/>
                </a:lnTo>
                <a:cubicBezTo>
                  <a:pt x="119663" y="60286"/>
                  <a:pt x="119801" y="60303"/>
                  <a:pt x="119935" y="60303"/>
                </a:cubicBezTo>
                <a:cubicBezTo>
                  <a:pt x="120330" y="60303"/>
                  <a:pt x="120697" y="60160"/>
                  <a:pt x="121120" y="60110"/>
                </a:cubicBezTo>
                <a:cubicBezTo>
                  <a:pt x="121687" y="60044"/>
                  <a:pt x="122221" y="60077"/>
                  <a:pt x="122788" y="60044"/>
                </a:cubicBezTo>
                <a:cubicBezTo>
                  <a:pt x="123055" y="60044"/>
                  <a:pt x="123122" y="60144"/>
                  <a:pt x="123122" y="60377"/>
                </a:cubicBezTo>
                <a:cubicBezTo>
                  <a:pt x="123122" y="60811"/>
                  <a:pt x="123155" y="61278"/>
                  <a:pt x="123155" y="61678"/>
                </a:cubicBezTo>
                <a:cubicBezTo>
                  <a:pt x="123155" y="62045"/>
                  <a:pt x="123255" y="62345"/>
                  <a:pt x="123656" y="62345"/>
                </a:cubicBezTo>
                <a:cubicBezTo>
                  <a:pt x="123712" y="62357"/>
                  <a:pt x="123768" y="62363"/>
                  <a:pt x="123822" y="62363"/>
                </a:cubicBezTo>
                <a:cubicBezTo>
                  <a:pt x="124215" y="62363"/>
                  <a:pt x="124531" y="62059"/>
                  <a:pt x="124590" y="61678"/>
                </a:cubicBezTo>
                <a:cubicBezTo>
                  <a:pt x="124590" y="61278"/>
                  <a:pt x="124590" y="60844"/>
                  <a:pt x="124523" y="60444"/>
                </a:cubicBezTo>
                <a:cubicBezTo>
                  <a:pt x="124456" y="60077"/>
                  <a:pt x="124590" y="59977"/>
                  <a:pt x="124923" y="59944"/>
                </a:cubicBezTo>
                <a:cubicBezTo>
                  <a:pt x="125757" y="59844"/>
                  <a:pt x="126591" y="59844"/>
                  <a:pt x="127425" y="59844"/>
                </a:cubicBezTo>
                <a:close/>
                <a:moveTo>
                  <a:pt x="107595" y="58337"/>
                </a:moveTo>
                <a:cubicBezTo>
                  <a:pt x="108545" y="58337"/>
                  <a:pt x="109496" y="58446"/>
                  <a:pt x="110446" y="58476"/>
                </a:cubicBezTo>
                <a:cubicBezTo>
                  <a:pt x="110613" y="58509"/>
                  <a:pt x="110646" y="58576"/>
                  <a:pt x="110713" y="58709"/>
                </a:cubicBezTo>
                <a:cubicBezTo>
                  <a:pt x="111480" y="61411"/>
                  <a:pt x="111413" y="64147"/>
                  <a:pt x="110980" y="66882"/>
                </a:cubicBezTo>
                <a:cubicBezTo>
                  <a:pt x="110913" y="67349"/>
                  <a:pt x="110846" y="67849"/>
                  <a:pt x="110780" y="68316"/>
                </a:cubicBezTo>
                <a:cubicBezTo>
                  <a:pt x="110746" y="68717"/>
                  <a:pt x="110513" y="68850"/>
                  <a:pt x="110146" y="68850"/>
                </a:cubicBezTo>
                <a:cubicBezTo>
                  <a:pt x="109185" y="68910"/>
                  <a:pt x="108225" y="68922"/>
                  <a:pt x="107156" y="68922"/>
                </a:cubicBezTo>
                <a:cubicBezTo>
                  <a:pt x="106443" y="68922"/>
                  <a:pt x="105683" y="68917"/>
                  <a:pt x="104842" y="68917"/>
                </a:cubicBezTo>
                <a:cubicBezTo>
                  <a:pt x="103941" y="68883"/>
                  <a:pt x="102540" y="68817"/>
                  <a:pt x="101139" y="68750"/>
                </a:cubicBezTo>
                <a:cubicBezTo>
                  <a:pt x="100806" y="68750"/>
                  <a:pt x="100773" y="68617"/>
                  <a:pt x="100806" y="68316"/>
                </a:cubicBezTo>
                <a:cubicBezTo>
                  <a:pt x="101373" y="65581"/>
                  <a:pt x="101573" y="62812"/>
                  <a:pt x="101406" y="60044"/>
                </a:cubicBezTo>
                <a:lnTo>
                  <a:pt x="101406" y="59076"/>
                </a:lnTo>
                <a:cubicBezTo>
                  <a:pt x="101406" y="58404"/>
                  <a:pt x="101406" y="58376"/>
                  <a:pt x="101946" y="58376"/>
                </a:cubicBezTo>
                <a:cubicBezTo>
                  <a:pt x="101995" y="58376"/>
                  <a:pt x="102048" y="58376"/>
                  <a:pt x="102107" y="58376"/>
                </a:cubicBezTo>
                <a:cubicBezTo>
                  <a:pt x="103007" y="58409"/>
                  <a:pt x="103875" y="58409"/>
                  <a:pt x="104742" y="58409"/>
                </a:cubicBezTo>
                <a:cubicBezTo>
                  <a:pt x="104782" y="58405"/>
                  <a:pt x="104819" y="58403"/>
                  <a:pt x="104852" y="58403"/>
                </a:cubicBezTo>
                <a:cubicBezTo>
                  <a:pt x="105098" y="58403"/>
                  <a:pt x="105176" y="58516"/>
                  <a:pt x="105176" y="58809"/>
                </a:cubicBezTo>
                <a:cubicBezTo>
                  <a:pt x="105176" y="59377"/>
                  <a:pt x="105376" y="59577"/>
                  <a:pt x="105809" y="59577"/>
                </a:cubicBezTo>
                <a:cubicBezTo>
                  <a:pt x="106377" y="59577"/>
                  <a:pt x="106844" y="59243"/>
                  <a:pt x="106810" y="58743"/>
                </a:cubicBezTo>
                <a:cubicBezTo>
                  <a:pt x="106777" y="58376"/>
                  <a:pt x="106944" y="58342"/>
                  <a:pt x="107244" y="58342"/>
                </a:cubicBezTo>
                <a:cubicBezTo>
                  <a:pt x="107361" y="58339"/>
                  <a:pt x="107478" y="58337"/>
                  <a:pt x="107595" y="58337"/>
                </a:cubicBezTo>
                <a:close/>
                <a:moveTo>
                  <a:pt x="75488" y="61144"/>
                </a:moveTo>
                <a:cubicBezTo>
                  <a:pt x="75866" y="61156"/>
                  <a:pt x="76244" y="61156"/>
                  <a:pt x="76622" y="61156"/>
                </a:cubicBezTo>
                <a:cubicBezTo>
                  <a:pt x="77378" y="61156"/>
                  <a:pt x="78134" y="61156"/>
                  <a:pt x="78890" y="61245"/>
                </a:cubicBezTo>
                <a:cubicBezTo>
                  <a:pt x="79090" y="61278"/>
                  <a:pt x="79357" y="61178"/>
                  <a:pt x="79324" y="61545"/>
                </a:cubicBezTo>
                <a:cubicBezTo>
                  <a:pt x="79309" y="61696"/>
                  <a:pt x="79252" y="61738"/>
                  <a:pt x="79179" y="61738"/>
                </a:cubicBezTo>
                <a:cubicBezTo>
                  <a:pt x="79092" y="61738"/>
                  <a:pt x="78981" y="61678"/>
                  <a:pt x="78890" y="61678"/>
                </a:cubicBezTo>
                <a:cubicBezTo>
                  <a:pt x="78256" y="61678"/>
                  <a:pt x="77623" y="61611"/>
                  <a:pt x="76989" y="61611"/>
                </a:cubicBezTo>
                <a:cubicBezTo>
                  <a:pt x="76965" y="61610"/>
                  <a:pt x="76942" y="61609"/>
                  <a:pt x="76918" y="61609"/>
                </a:cubicBezTo>
                <a:cubicBezTo>
                  <a:pt x="76479" y="61609"/>
                  <a:pt x="76085" y="61902"/>
                  <a:pt x="76022" y="62345"/>
                </a:cubicBezTo>
                <a:cubicBezTo>
                  <a:pt x="75655" y="63580"/>
                  <a:pt x="75221" y="64814"/>
                  <a:pt x="74821" y="66048"/>
                </a:cubicBezTo>
                <a:cubicBezTo>
                  <a:pt x="74654" y="66582"/>
                  <a:pt x="74754" y="66815"/>
                  <a:pt x="75321" y="66882"/>
                </a:cubicBezTo>
                <a:cubicBezTo>
                  <a:pt x="76088" y="66982"/>
                  <a:pt x="76855" y="67015"/>
                  <a:pt x="77589" y="67115"/>
                </a:cubicBezTo>
                <a:cubicBezTo>
                  <a:pt x="78423" y="67215"/>
                  <a:pt x="79257" y="67349"/>
                  <a:pt x="80091" y="67482"/>
                </a:cubicBezTo>
                <a:cubicBezTo>
                  <a:pt x="80221" y="67502"/>
                  <a:pt x="80338" y="67513"/>
                  <a:pt x="80442" y="67513"/>
                </a:cubicBezTo>
                <a:cubicBezTo>
                  <a:pt x="80874" y="67513"/>
                  <a:pt x="81111" y="67332"/>
                  <a:pt x="81325" y="66849"/>
                </a:cubicBezTo>
                <a:cubicBezTo>
                  <a:pt x="81859" y="65581"/>
                  <a:pt x="82226" y="64280"/>
                  <a:pt x="82826" y="63046"/>
                </a:cubicBezTo>
                <a:cubicBezTo>
                  <a:pt x="82993" y="62679"/>
                  <a:pt x="82760" y="62445"/>
                  <a:pt x="82426" y="62345"/>
                </a:cubicBezTo>
                <a:cubicBezTo>
                  <a:pt x="81892" y="62179"/>
                  <a:pt x="81325" y="62078"/>
                  <a:pt x="80792" y="62012"/>
                </a:cubicBezTo>
                <a:cubicBezTo>
                  <a:pt x="80625" y="61978"/>
                  <a:pt x="80358" y="62045"/>
                  <a:pt x="80358" y="61778"/>
                </a:cubicBezTo>
                <a:cubicBezTo>
                  <a:pt x="80390" y="61557"/>
                  <a:pt x="80421" y="61275"/>
                  <a:pt x="80794" y="61275"/>
                </a:cubicBezTo>
                <a:cubicBezTo>
                  <a:pt x="80815" y="61275"/>
                  <a:pt x="80836" y="61276"/>
                  <a:pt x="80858" y="61278"/>
                </a:cubicBezTo>
                <a:cubicBezTo>
                  <a:pt x="81014" y="61289"/>
                  <a:pt x="81173" y="61293"/>
                  <a:pt x="81335" y="61293"/>
                </a:cubicBezTo>
                <a:cubicBezTo>
                  <a:pt x="81659" y="61293"/>
                  <a:pt x="81992" y="61278"/>
                  <a:pt x="82326" y="61278"/>
                </a:cubicBezTo>
                <a:lnTo>
                  <a:pt x="82326" y="61245"/>
                </a:lnTo>
                <a:cubicBezTo>
                  <a:pt x="82760" y="61245"/>
                  <a:pt x="83227" y="61245"/>
                  <a:pt x="83627" y="61211"/>
                </a:cubicBezTo>
                <a:cubicBezTo>
                  <a:pt x="83894" y="61211"/>
                  <a:pt x="83994" y="61278"/>
                  <a:pt x="83961" y="61545"/>
                </a:cubicBezTo>
                <a:cubicBezTo>
                  <a:pt x="83760" y="63479"/>
                  <a:pt x="83460" y="65414"/>
                  <a:pt x="82626" y="67215"/>
                </a:cubicBezTo>
                <a:cubicBezTo>
                  <a:pt x="82459" y="67549"/>
                  <a:pt x="82259" y="67883"/>
                  <a:pt x="82126" y="68250"/>
                </a:cubicBezTo>
                <a:cubicBezTo>
                  <a:pt x="81973" y="68738"/>
                  <a:pt x="81514" y="69059"/>
                  <a:pt x="81002" y="69059"/>
                </a:cubicBezTo>
                <a:cubicBezTo>
                  <a:pt x="80955" y="69059"/>
                  <a:pt x="80907" y="69056"/>
                  <a:pt x="80858" y="69050"/>
                </a:cubicBezTo>
                <a:cubicBezTo>
                  <a:pt x="79591" y="68950"/>
                  <a:pt x="78323" y="68783"/>
                  <a:pt x="77089" y="68516"/>
                </a:cubicBezTo>
                <a:cubicBezTo>
                  <a:pt x="75955" y="68316"/>
                  <a:pt x="74821" y="67983"/>
                  <a:pt x="73653" y="67883"/>
                </a:cubicBezTo>
                <a:cubicBezTo>
                  <a:pt x="73253" y="67849"/>
                  <a:pt x="73253" y="67716"/>
                  <a:pt x="73386" y="67382"/>
                </a:cubicBezTo>
                <a:cubicBezTo>
                  <a:pt x="73987" y="65915"/>
                  <a:pt x="74487" y="64413"/>
                  <a:pt x="74854" y="62846"/>
                </a:cubicBezTo>
                <a:cubicBezTo>
                  <a:pt x="74954" y="62412"/>
                  <a:pt x="74987" y="61945"/>
                  <a:pt x="75054" y="61511"/>
                </a:cubicBezTo>
                <a:cubicBezTo>
                  <a:pt x="75088" y="61245"/>
                  <a:pt x="75188" y="61144"/>
                  <a:pt x="75488" y="61144"/>
                </a:cubicBezTo>
                <a:close/>
                <a:moveTo>
                  <a:pt x="92361" y="67843"/>
                </a:moveTo>
                <a:cubicBezTo>
                  <a:pt x="92662" y="67843"/>
                  <a:pt x="92763" y="67966"/>
                  <a:pt x="92733" y="68350"/>
                </a:cubicBezTo>
                <a:cubicBezTo>
                  <a:pt x="92733" y="69050"/>
                  <a:pt x="92733" y="69751"/>
                  <a:pt x="92733" y="70485"/>
                </a:cubicBezTo>
                <a:cubicBezTo>
                  <a:pt x="92733" y="70818"/>
                  <a:pt x="92633" y="70851"/>
                  <a:pt x="92333" y="70851"/>
                </a:cubicBezTo>
                <a:lnTo>
                  <a:pt x="85728" y="70851"/>
                </a:lnTo>
                <a:cubicBezTo>
                  <a:pt x="85362" y="70851"/>
                  <a:pt x="85161" y="70818"/>
                  <a:pt x="85195" y="70351"/>
                </a:cubicBezTo>
                <a:cubicBezTo>
                  <a:pt x="85261" y="69751"/>
                  <a:pt x="85228" y="69150"/>
                  <a:pt x="85128" y="68550"/>
                </a:cubicBezTo>
                <a:cubicBezTo>
                  <a:pt x="85095" y="68316"/>
                  <a:pt x="85095" y="68116"/>
                  <a:pt x="85428" y="68116"/>
                </a:cubicBezTo>
                <a:cubicBezTo>
                  <a:pt x="87697" y="68049"/>
                  <a:pt x="89965" y="67949"/>
                  <a:pt x="92233" y="67849"/>
                </a:cubicBezTo>
                <a:cubicBezTo>
                  <a:pt x="92279" y="67845"/>
                  <a:pt x="92322" y="67843"/>
                  <a:pt x="92361" y="67843"/>
                </a:cubicBezTo>
                <a:close/>
                <a:moveTo>
                  <a:pt x="83537" y="68031"/>
                </a:moveTo>
                <a:cubicBezTo>
                  <a:pt x="83616" y="68031"/>
                  <a:pt x="83701" y="68038"/>
                  <a:pt x="83794" y="68049"/>
                </a:cubicBezTo>
                <a:cubicBezTo>
                  <a:pt x="84694" y="68183"/>
                  <a:pt x="84694" y="68150"/>
                  <a:pt x="84694" y="69084"/>
                </a:cubicBezTo>
                <a:cubicBezTo>
                  <a:pt x="84728" y="69517"/>
                  <a:pt x="84728" y="69984"/>
                  <a:pt x="84794" y="70451"/>
                </a:cubicBezTo>
                <a:cubicBezTo>
                  <a:pt x="84861" y="70785"/>
                  <a:pt x="84694" y="70851"/>
                  <a:pt x="84394" y="70851"/>
                </a:cubicBezTo>
                <a:lnTo>
                  <a:pt x="79491" y="70851"/>
                </a:lnTo>
                <a:lnTo>
                  <a:pt x="79491" y="70885"/>
                </a:lnTo>
                <a:lnTo>
                  <a:pt x="74654" y="70885"/>
                </a:lnTo>
                <a:cubicBezTo>
                  <a:pt x="74320" y="70885"/>
                  <a:pt x="74187" y="70818"/>
                  <a:pt x="74254" y="70451"/>
                </a:cubicBezTo>
                <a:cubicBezTo>
                  <a:pt x="74320" y="70051"/>
                  <a:pt x="74320" y="69651"/>
                  <a:pt x="74287" y="69284"/>
                </a:cubicBezTo>
                <a:cubicBezTo>
                  <a:pt x="74263" y="68917"/>
                  <a:pt x="74363" y="68819"/>
                  <a:pt x="74576" y="68819"/>
                </a:cubicBezTo>
                <a:cubicBezTo>
                  <a:pt x="74654" y="68819"/>
                  <a:pt x="74747" y="68832"/>
                  <a:pt x="74854" y="68850"/>
                </a:cubicBezTo>
                <a:cubicBezTo>
                  <a:pt x="76322" y="69184"/>
                  <a:pt x="77823" y="69450"/>
                  <a:pt x="79357" y="69617"/>
                </a:cubicBezTo>
                <a:cubicBezTo>
                  <a:pt x="79821" y="69666"/>
                  <a:pt x="80303" y="69697"/>
                  <a:pt x="80790" y="69697"/>
                </a:cubicBezTo>
                <a:cubicBezTo>
                  <a:pt x="80968" y="69697"/>
                  <a:pt x="81147" y="69693"/>
                  <a:pt x="81325" y="69684"/>
                </a:cubicBezTo>
                <a:cubicBezTo>
                  <a:pt x="81959" y="69684"/>
                  <a:pt x="82560" y="69250"/>
                  <a:pt x="82726" y="68650"/>
                </a:cubicBezTo>
                <a:cubicBezTo>
                  <a:pt x="82919" y="68181"/>
                  <a:pt x="83158" y="68031"/>
                  <a:pt x="83537" y="68031"/>
                </a:cubicBezTo>
                <a:close/>
                <a:moveTo>
                  <a:pt x="100140" y="67553"/>
                </a:moveTo>
                <a:cubicBezTo>
                  <a:pt x="100315" y="67553"/>
                  <a:pt x="100325" y="67697"/>
                  <a:pt x="100272" y="67883"/>
                </a:cubicBezTo>
                <a:cubicBezTo>
                  <a:pt x="100172" y="68150"/>
                  <a:pt x="100105" y="68450"/>
                  <a:pt x="100072" y="68717"/>
                </a:cubicBezTo>
                <a:cubicBezTo>
                  <a:pt x="99972" y="69084"/>
                  <a:pt x="100205" y="69417"/>
                  <a:pt x="100572" y="69484"/>
                </a:cubicBezTo>
                <a:cubicBezTo>
                  <a:pt x="100939" y="69584"/>
                  <a:pt x="101306" y="69617"/>
                  <a:pt x="101673" y="69617"/>
                </a:cubicBezTo>
                <a:cubicBezTo>
                  <a:pt x="102073" y="69617"/>
                  <a:pt x="102174" y="69817"/>
                  <a:pt x="102207" y="70184"/>
                </a:cubicBezTo>
                <a:cubicBezTo>
                  <a:pt x="102307" y="70885"/>
                  <a:pt x="102307" y="70885"/>
                  <a:pt x="101606" y="70885"/>
                </a:cubicBezTo>
                <a:lnTo>
                  <a:pt x="97704" y="70885"/>
                </a:lnTo>
                <a:cubicBezTo>
                  <a:pt x="96792" y="70885"/>
                  <a:pt x="95880" y="70870"/>
                  <a:pt x="94968" y="70870"/>
                </a:cubicBezTo>
                <a:cubicBezTo>
                  <a:pt x="94513" y="70870"/>
                  <a:pt x="94057" y="70874"/>
                  <a:pt x="93601" y="70885"/>
                </a:cubicBezTo>
                <a:cubicBezTo>
                  <a:pt x="93562" y="70888"/>
                  <a:pt x="93525" y="70890"/>
                  <a:pt x="93492" y="70890"/>
                </a:cubicBezTo>
                <a:cubicBezTo>
                  <a:pt x="93188" y="70890"/>
                  <a:pt x="93137" y="70749"/>
                  <a:pt x="93167" y="70418"/>
                </a:cubicBezTo>
                <a:cubicBezTo>
                  <a:pt x="93167" y="69717"/>
                  <a:pt x="93167" y="68983"/>
                  <a:pt x="93167" y="68283"/>
                </a:cubicBezTo>
                <a:cubicBezTo>
                  <a:pt x="93167" y="67983"/>
                  <a:pt x="93234" y="67816"/>
                  <a:pt x="93601" y="67816"/>
                </a:cubicBezTo>
                <a:cubicBezTo>
                  <a:pt x="95369" y="67749"/>
                  <a:pt x="97137" y="67649"/>
                  <a:pt x="98938" y="67649"/>
                </a:cubicBezTo>
                <a:cubicBezTo>
                  <a:pt x="99027" y="67658"/>
                  <a:pt x="99119" y="67662"/>
                  <a:pt x="99212" y="67662"/>
                </a:cubicBezTo>
                <a:cubicBezTo>
                  <a:pt x="99466" y="67662"/>
                  <a:pt x="99728" y="67631"/>
                  <a:pt x="99972" y="67582"/>
                </a:cubicBezTo>
                <a:cubicBezTo>
                  <a:pt x="100040" y="67562"/>
                  <a:pt x="100095" y="67553"/>
                  <a:pt x="100140" y="67553"/>
                </a:cubicBezTo>
                <a:close/>
                <a:moveTo>
                  <a:pt x="72786" y="67015"/>
                </a:moveTo>
                <a:cubicBezTo>
                  <a:pt x="72319" y="68383"/>
                  <a:pt x="72319" y="68383"/>
                  <a:pt x="73687" y="68683"/>
                </a:cubicBezTo>
                <a:cubicBezTo>
                  <a:pt x="73853" y="68717"/>
                  <a:pt x="73920" y="68783"/>
                  <a:pt x="73920" y="68983"/>
                </a:cubicBezTo>
                <a:cubicBezTo>
                  <a:pt x="73920" y="69017"/>
                  <a:pt x="73920" y="69050"/>
                  <a:pt x="73920" y="69084"/>
                </a:cubicBezTo>
                <a:cubicBezTo>
                  <a:pt x="73920" y="69651"/>
                  <a:pt x="74120" y="70318"/>
                  <a:pt x="73787" y="70751"/>
                </a:cubicBezTo>
                <a:cubicBezTo>
                  <a:pt x="73644" y="70923"/>
                  <a:pt x="73427" y="70972"/>
                  <a:pt x="73182" y="70972"/>
                </a:cubicBezTo>
                <a:cubicBezTo>
                  <a:pt x="72855" y="70972"/>
                  <a:pt x="72476" y="70885"/>
                  <a:pt x="72152" y="70885"/>
                </a:cubicBezTo>
                <a:cubicBezTo>
                  <a:pt x="70451" y="70952"/>
                  <a:pt x="68716" y="70918"/>
                  <a:pt x="66982" y="70985"/>
                </a:cubicBezTo>
                <a:cubicBezTo>
                  <a:pt x="66581" y="70985"/>
                  <a:pt x="66448" y="70885"/>
                  <a:pt x="66481" y="70451"/>
                </a:cubicBezTo>
                <a:cubicBezTo>
                  <a:pt x="66548" y="69450"/>
                  <a:pt x="66548" y="68416"/>
                  <a:pt x="66581" y="67416"/>
                </a:cubicBezTo>
                <a:cubicBezTo>
                  <a:pt x="66613" y="67260"/>
                  <a:pt x="66556" y="67045"/>
                  <a:pt x="66821" y="67045"/>
                </a:cubicBezTo>
                <a:cubicBezTo>
                  <a:pt x="66840" y="67045"/>
                  <a:pt x="66860" y="67047"/>
                  <a:pt x="66882" y="67049"/>
                </a:cubicBezTo>
                <a:cubicBezTo>
                  <a:pt x="67442" y="67103"/>
                  <a:pt x="68006" y="67122"/>
                  <a:pt x="68572" y="67122"/>
                </a:cubicBezTo>
                <a:cubicBezTo>
                  <a:pt x="69759" y="67122"/>
                  <a:pt x="70955" y="67038"/>
                  <a:pt x="72152" y="67015"/>
                </a:cubicBezTo>
                <a:close/>
                <a:moveTo>
                  <a:pt x="112114" y="67516"/>
                </a:moveTo>
                <a:cubicBezTo>
                  <a:pt x="112915" y="67549"/>
                  <a:pt x="112814" y="67449"/>
                  <a:pt x="112814" y="68216"/>
                </a:cubicBezTo>
                <a:lnTo>
                  <a:pt x="112814" y="70518"/>
                </a:lnTo>
                <a:cubicBezTo>
                  <a:pt x="112814" y="70885"/>
                  <a:pt x="112714" y="71018"/>
                  <a:pt x="112281" y="71018"/>
                </a:cubicBezTo>
                <a:cubicBezTo>
                  <a:pt x="110083" y="70921"/>
                  <a:pt x="107885" y="70859"/>
                  <a:pt x="105675" y="70859"/>
                </a:cubicBezTo>
                <a:cubicBezTo>
                  <a:pt x="104865" y="70859"/>
                  <a:pt x="104054" y="70867"/>
                  <a:pt x="103241" y="70885"/>
                </a:cubicBezTo>
                <a:cubicBezTo>
                  <a:pt x="102807" y="70885"/>
                  <a:pt x="102607" y="70751"/>
                  <a:pt x="102641" y="70284"/>
                </a:cubicBezTo>
                <a:cubicBezTo>
                  <a:pt x="102641" y="70084"/>
                  <a:pt x="102607" y="69917"/>
                  <a:pt x="102607" y="69717"/>
                </a:cubicBezTo>
                <a:lnTo>
                  <a:pt x="102574" y="69717"/>
                </a:lnTo>
                <a:cubicBezTo>
                  <a:pt x="102692" y="69694"/>
                  <a:pt x="102826" y="69670"/>
                  <a:pt x="102966" y="69670"/>
                </a:cubicBezTo>
                <a:cubicBezTo>
                  <a:pt x="103024" y="69670"/>
                  <a:pt x="103082" y="69674"/>
                  <a:pt x="103141" y="69684"/>
                </a:cubicBezTo>
                <a:cubicBezTo>
                  <a:pt x="103686" y="69695"/>
                  <a:pt x="104231" y="69699"/>
                  <a:pt x="104775" y="69699"/>
                </a:cubicBezTo>
                <a:cubicBezTo>
                  <a:pt x="105865" y="69699"/>
                  <a:pt x="106955" y="69684"/>
                  <a:pt x="108044" y="69684"/>
                </a:cubicBezTo>
                <a:cubicBezTo>
                  <a:pt x="108845" y="69684"/>
                  <a:pt x="109646" y="69584"/>
                  <a:pt x="110379" y="69551"/>
                </a:cubicBezTo>
                <a:cubicBezTo>
                  <a:pt x="111113" y="69484"/>
                  <a:pt x="111347" y="69250"/>
                  <a:pt x="111514" y="68550"/>
                </a:cubicBezTo>
                <a:cubicBezTo>
                  <a:pt x="111547" y="68350"/>
                  <a:pt x="111580" y="68150"/>
                  <a:pt x="111614" y="67949"/>
                </a:cubicBezTo>
                <a:cubicBezTo>
                  <a:pt x="111580" y="67582"/>
                  <a:pt x="111780" y="67516"/>
                  <a:pt x="112114" y="67516"/>
                </a:cubicBezTo>
                <a:close/>
                <a:moveTo>
                  <a:pt x="118000" y="67408"/>
                </a:moveTo>
                <a:cubicBezTo>
                  <a:pt x="118089" y="67408"/>
                  <a:pt x="118174" y="67427"/>
                  <a:pt x="118252" y="67482"/>
                </a:cubicBezTo>
                <a:cubicBezTo>
                  <a:pt x="118519" y="67649"/>
                  <a:pt x="118252" y="67949"/>
                  <a:pt x="118252" y="68216"/>
                </a:cubicBezTo>
                <a:cubicBezTo>
                  <a:pt x="118285" y="68550"/>
                  <a:pt x="118485" y="68683"/>
                  <a:pt x="118785" y="68750"/>
                </a:cubicBezTo>
                <a:cubicBezTo>
                  <a:pt x="119152" y="68799"/>
                  <a:pt x="119536" y="68830"/>
                  <a:pt x="119925" y="68830"/>
                </a:cubicBezTo>
                <a:cubicBezTo>
                  <a:pt x="120067" y="68830"/>
                  <a:pt x="120210" y="68826"/>
                  <a:pt x="120353" y="68817"/>
                </a:cubicBezTo>
                <a:cubicBezTo>
                  <a:pt x="120389" y="68813"/>
                  <a:pt x="120422" y="68811"/>
                  <a:pt x="120453" y="68811"/>
                </a:cubicBezTo>
                <a:cubicBezTo>
                  <a:pt x="120676" y="68811"/>
                  <a:pt x="120753" y="68923"/>
                  <a:pt x="120753" y="69217"/>
                </a:cubicBezTo>
                <a:cubicBezTo>
                  <a:pt x="120753" y="69884"/>
                  <a:pt x="120787" y="70551"/>
                  <a:pt x="120787" y="71218"/>
                </a:cubicBezTo>
                <a:cubicBezTo>
                  <a:pt x="120815" y="71417"/>
                  <a:pt x="120795" y="71567"/>
                  <a:pt x="120564" y="71567"/>
                </a:cubicBezTo>
                <a:cubicBezTo>
                  <a:pt x="120523" y="71567"/>
                  <a:pt x="120475" y="71562"/>
                  <a:pt x="120420" y="71552"/>
                </a:cubicBezTo>
                <a:cubicBezTo>
                  <a:pt x="119019" y="71218"/>
                  <a:pt x="117585" y="71285"/>
                  <a:pt x="116150" y="71218"/>
                </a:cubicBezTo>
                <a:cubicBezTo>
                  <a:pt x="115283" y="71152"/>
                  <a:pt x="114416" y="71118"/>
                  <a:pt x="113548" y="71085"/>
                </a:cubicBezTo>
                <a:cubicBezTo>
                  <a:pt x="113315" y="71085"/>
                  <a:pt x="113215" y="71052"/>
                  <a:pt x="113215" y="70751"/>
                </a:cubicBezTo>
                <a:cubicBezTo>
                  <a:pt x="113248" y="69817"/>
                  <a:pt x="113248" y="68883"/>
                  <a:pt x="113215" y="67949"/>
                </a:cubicBezTo>
                <a:cubicBezTo>
                  <a:pt x="113215" y="67649"/>
                  <a:pt x="113315" y="67549"/>
                  <a:pt x="113648" y="67549"/>
                </a:cubicBezTo>
                <a:cubicBezTo>
                  <a:pt x="113729" y="67552"/>
                  <a:pt x="113809" y="67553"/>
                  <a:pt x="113890" y="67553"/>
                </a:cubicBezTo>
                <a:cubicBezTo>
                  <a:pt x="114690" y="67553"/>
                  <a:pt x="115475" y="67435"/>
                  <a:pt x="116291" y="67435"/>
                </a:cubicBezTo>
                <a:cubicBezTo>
                  <a:pt x="116443" y="67435"/>
                  <a:pt x="116596" y="67439"/>
                  <a:pt x="116751" y="67449"/>
                </a:cubicBezTo>
                <a:lnTo>
                  <a:pt x="117451" y="67482"/>
                </a:lnTo>
                <a:cubicBezTo>
                  <a:pt x="117629" y="67482"/>
                  <a:pt x="117822" y="67408"/>
                  <a:pt x="118000" y="67408"/>
                </a:cubicBezTo>
                <a:close/>
                <a:moveTo>
                  <a:pt x="131797" y="66937"/>
                </a:moveTo>
                <a:cubicBezTo>
                  <a:pt x="132006" y="66937"/>
                  <a:pt x="131928" y="67135"/>
                  <a:pt x="131928" y="67282"/>
                </a:cubicBezTo>
                <a:cubicBezTo>
                  <a:pt x="131895" y="68383"/>
                  <a:pt x="131795" y="69450"/>
                  <a:pt x="131728" y="70551"/>
                </a:cubicBezTo>
                <a:cubicBezTo>
                  <a:pt x="131595" y="72286"/>
                  <a:pt x="131461" y="74054"/>
                  <a:pt x="131328" y="75822"/>
                </a:cubicBezTo>
                <a:cubicBezTo>
                  <a:pt x="131294" y="76289"/>
                  <a:pt x="131261" y="76756"/>
                  <a:pt x="131228" y="77223"/>
                </a:cubicBezTo>
                <a:cubicBezTo>
                  <a:pt x="131228" y="77456"/>
                  <a:pt x="131161" y="77556"/>
                  <a:pt x="130894" y="77623"/>
                </a:cubicBezTo>
                <a:cubicBezTo>
                  <a:pt x="130127" y="77790"/>
                  <a:pt x="129360" y="77656"/>
                  <a:pt x="128626" y="77790"/>
                </a:cubicBezTo>
                <a:cubicBezTo>
                  <a:pt x="128259" y="77856"/>
                  <a:pt x="127859" y="77856"/>
                  <a:pt x="127492" y="77890"/>
                </a:cubicBezTo>
                <a:cubicBezTo>
                  <a:pt x="127451" y="77894"/>
                  <a:pt x="127414" y="77896"/>
                  <a:pt x="127380" y="77896"/>
                </a:cubicBezTo>
                <a:cubicBezTo>
                  <a:pt x="127136" y="77896"/>
                  <a:pt x="127062" y="77787"/>
                  <a:pt x="127091" y="77523"/>
                </a:cubicBezTo>
                <a:cubicBezTo>
                  <a:pt x="127191" y="76089"/>
                  <a:pt x="127291" y="74654"/>
                  <a:pt x="127392" y="73253"/>
                </a:cubicBezTo>
                <a:cubicBezTo>
                  <a:pt x="127558" y="71852"/>
                  <a:pt x="127625" y="70451"/>
                  <a:pt x="127592" y="69050"/>
                </a:cubicBezTo>
                <a:cubicBezTo>
                  <a:pt x="127558" y="68783"/>
                  <a:pt x="127658" y="68516"/>
                  <a:pt x="127859" y="68350"/>
                </a:cubicBezTo>
                <a:cubicBezTo>
                  <a:pt x="128125" y="68083"/>
                  <a:pt x="128292" y="67749"/>
                  <a:pt x="128292" y="67382"/>
                </a:cubicBezTo>
                <a:cubicBezTo>
                  <a:pt x="128326" y="67115"/>
                  <a:pt x="128426" y="67049"/>
                  <a:pt x="128692" y="67049"/>
                </a:cubicBezTo>
                <a:lnTo>
                  <a:pt x="129993" y="67049"/>
                </a:lnTo>
                <a:cubicBezTo>
                  <a:pt x="130560" y="67049"/>
                  <a:pt x="131128" y="67049"/>
                  <a:pt x="131695" y="66949"/>
                </a:cubicBezTo>
                <a:cubicBezTo>
                  <a:pt x="131735" y="66941"/>
                  <a:pt x="131768" y="66937"/>
                  <a:pt x="131797" y="66937"/>
                </a:cubicBezTo>
                <a:close/>
                <a:moveTo>
                  <a:pt x="126978" y="68699"/>
                </a:moveTo>
                <a:cubicBezTo>
                  <a:pt x="127125" y="68699"/>
                  <a:pt x="127125" y="68813"/>
                  <a:pt x="127125" y="68950"/>
                </a:cubicBezTo>
                <a:cubicBezTo>
                  <a:pt x="127158" y="69984"/>
                  <a:pt x="127091" y="71018"/>
                  <a:pt x="126991" y="72052"/>
                </a:cubicBezTo>
                <a:cubicBezTo>
                  <a:pt x="126925" y="73120"/>
                  <a:pt x="126824" y="74187"/>
                  <a:pt x="126724" y="75255"/>
                </a:cubicBezTo>
                <a:cubicBezTo>
                  <a:pt x="126658" y="76022"/>
                  <a:pt x="126591" y="76756"/>
                  <a:pt x="126558" y="77523"/>
                </a:cubicBezTo>
                <a:cubicBezTo>
                  <a:pt x="126558" y="77890"/>
                  <a:pt x="126391" y="77923"/>
                  <a:pt x="126091" y="77923"/>
                </a:cubicBezTo>
                <a:cubicBezTo>
                  <a:pt x="125474" y="77923"/>
                  <a:pt x="124865" y="77906"/>
                  <a:pt x="124256" y="77906"/>
                </a:cubicBezTo>
                <a:cubicBezTo>
                  <a:pt x="123647" y="77906"/>
                  <a:pt x="123038" y="77923"/>
                  <a:pt x="122421" y="77990"/>
                </a:cubicBezTo>
                <a:cubicBezTo>
                  <a:pt x="122397" y="77992"/>
                  <a:pt x="122374" y="77994"/>
                  <a:pt x="122353" y="77994"/>
                </a:cubicBezTo>
                <a:cubicBezTo>
                  <a:pt x="122088" y="77994"/>
                  <a:pt x="122088" y="77806"/>
                  <a:pt x="122088" y="77590"/>
                </a:cubicBezTo>
                <a:lnTo>
                  <a:pt x="122088" y="73920"/>
                </a:lnTo>
                <a:cubicBezTo>
                  <a:pt x="122088" y="73453"/>
                  <a:pt x="122054" y="72986"/>
                  <a:pt x="121988" y="72519"/>
                </a:cubicBezTo>
                <a:cubicBezTo>
                  <a:pt x="121930" y="72257"/>
                  <a:pt x="122049" y="71894"/>
                  <a:pt x="121660" y="71894"/>
                </a:cubicBezTo>
                <a:cubicBezTo>
                  <a:pt x="121603" y="71894"/>
                  <a:pt x="121535" y="71902"/>
                  <a:pt x="121454" y="71919"/>
                </a:cubicBezTo>
                <a:cubicBezTo>
                  <a:pt x="121442" y="71921"/>
                  <a:pt x="121430" y="71923"/>
                  <a:pt x="121419" y="71923"/>
                </a:cubicBezTo>
                <a:cubicBezTo>
                  <a:pt x="121278" y="71923"/>
                  <a:pt x="121220" y="71737"/>
                  <a:pt x="121220" y="71552"/>
                </a:cubicBezTo>
                <a:cubicBezTo>
                  <a:pt x="121254" y="70751"/>
                  <a:pt x="121220" y="69951"/>
                  <a:pt x="121154" y="69150"/>
                </a:cubicBezTo>
                <a:cubicBezTo>
                  <a:pt x="121125" y="68866"/>
                  <a:pt x="121218" y="68776"/>
                  <a:pt x="121431" y="68776"/>
                </a:cubicBezTo>
                <a:cubicBezTo>
                  <a:pt x="121469" y="68776"/>
                  <a:pt x="121510" y="68778"/>
                  <a:pt x="121554" y="68783"/>
                </a:cubicBezTo>
                <a:cubicBezTo>
                  <a:pt x="122255" y="68850"/>
                  <a:pt x="122988" y="68850"/>
                  <a:pt x="123522" y="68883"/>
                </a:cubicBezTo>
                <a:cubicBezTo>
                  <a:pt x="123680" y="68879"/>
                  <a:pt x="123835" y="68878"/>
                  <a:pt x="123987" y="68878"/>
                </a:cubicBezTo>
                <a:cubicBezTo>
                  <a:pt x="124384" y="68878"/>
                  <a:pt x="124765" y="68888"/>
                  <a:pt x="125134" y="68888"/>
                </a:cubicBezTo>
                <a:cubicBezTo>
                  <a:pt x="125732" y="68888"/>
                  <a:pt x="126300" y="68861"/>
                  <a:pt x="126858" y="68717"/>
                </a:cubicBezTo>
                <a:cubicBezTo>
                  <a:pt x="126906" y="68705"/>
                  <a:pt x="126945" y="68699"/>
                  <a:pt x="126978" y="68699"/>
                </a:cubicBezTo>
                <a:close/>
                <a:moveTo>
                  <a:pt x="130962" y="78050"/>
                </a:moveTo>
                <a:cubicBezTo>
                  <a:pt x="131120" y="78050"/>
                  <a:pt x="131106" y="78175"/>
                  <a:pt x="131061" y="78557"/>
                </a:cubicBezTo>
                <a:cubicBezTo>
                  <a:pt x="130794" y="81226"/>
                  <a:pt x="130527" y="83927"/>
                  <a:pt x="130227" y="86629"/>
                </a:cubicBezTo>
                <a:cubicBezTo>
                  <a:pt x="130227" y="86696"/>
                  <a:pt x="130227" y="86796"/>
                  <a:pt x="130227" y="86896"/>
                </a:cubicBezTo>
                <a:cubicBezTo>
                  <a:pt x="130160" y="87196"/>
                  <a:pt x="130327" y="87630"/>
                  <a:pt x="130160" y="87797"/>
                </a:cubicBezTo>
                <a:cubicBezTo>
                  <a:pt x="130069" y="87873"/>
                  <a:pt x="129944" y="87893"/>
                  <a:pt x="129803" y="87893"/>
                </a:cubicBezTo>
                <a:cubicBezTo>
                  <a:pt x="129633" y="87893"/>
                  <a:pt x="129442" y="87864"/>
                  <a:pt x="129260" y="87864"/>
                </a:cubicBezTo>
                <a:cubicBezTo>
                  <a:pt x="128959" y="87897"/>
                  <a:pt x="128592" y="87930"/>
                  <a:pt x="128292" y="87964"/>
                </a:cubicBezTo>
                <a:cubicBezTo>
                  <a:pt x="127992" y="87997"/>
                  <a:pt x="127692" y="87997"/>
                  <a:pt x="127392" y="87997"/>
                </a:cubicBezTo>
                <a:cubicBezTo>
                  <a:pt x="127347" y="87997"/>
                  <a:pt x="127303" y="88012"/>
                  <a:pt x="127248" y="88012"/>
                </a:cubicBezTo>
                <a:cubicBezTo>
                  <a:pt x="127221" y="88012"/>
                  <a:pt x="127191" y="88008"/>
                  <a:pt x="127158" y="87997"/>
                </a:cubicBezTo>
                <a:cubicBezTo>
                  <a:pt x="126124" y="87964"/>
                  <a:pt x="126157" y="87964"/>
                  <a:pt x="126257" y="86930"/>
                </a:cubicBezTo>
                <a:cubicBezTo>
                  <a:pt x="126491" y="84261"/>
                  <a:pt x="126724" y="81559"/>
                  <a:pt x="126958" y="78891"/>
                </a:cubicBezTo>
                <a:cubicBezTo>
                  <a:pt x="126991" y="78457"/>
                  <a:pt x="127125" y="78323"/>
                  <a:pt x="127525" y="78323"/>
                </a:cubicBezTo>
                <a:cubicBezTo>
                  <a:pt x="128392" y="78290"/>
                  <a:pt x="129226" y="78223"/>
                  <a:pt x="130093" y="78190"/>
                </a:cubicBezTo>
                <a:cubicBezTo>
                  <a:pt x="130260" y="78190"/>
                  <a:pt x="130427" y="78157"/>
                  <a:pt x="130594" y="78123"/>
                </a:cubicBezTo>
                <a:cubicBezTo>
                  <a:pt x="130768" y="78080"/>
                  <a:pt x="130886" y="78050"/>
                  <a:pt x="130962" y="78050"/>
                </a:cubicBezTo>
                <a:close/>
                <a:moveTo>
                  <a:pt x="122359" y="78340"/>
                </a:moveTo>
                <a:cubicBezTo>
                  <a:pt x="122407" y="78340"/>
                  <a:pt x="122460" y="78346"/>
                  <a:pt x="122521" y="78357"/>
                </a:cubicBezTo>
                <a:cubicBezTo>
                  <a:pt x="123275" y="78421"/>
                  <a:pt x="124029" y="78458"/>
                  <a:pt x="124792" y="78458"/>
                </a:cubicBezTo>
                <a:cubicBezTo>
                  <a:pt x="125211" y="78458"/>
                  <a:pt x="125632" y="78447"/>
                  <a:pt x="126057" y="78424"/>
                </a:cubicBezTo>
                <a:cubicBezTo>
                  <a:pt x="126391" y="78424"/>
                  <a:pt x="126524" y="78424"/>
                  <a:pt x="126491" y="78857"/>
                </a:cubicBezTo>
                <a:cubicBezTo>
                  <a:pt x="126291" y="80525"/>
                  <a:pt x="126157" y="82226"/>
                  <a:pt x="126024" y="83927"/>
                </a:cubicBezTo>
                <a:cubicBezTo>
                  <a:pt x="125924" y="85195"/>
                  <a:pt x="125824" y="86429"/>
                  <a:pt x="125724" y="87697"/>
                </a:cubicBezTo>
                <a:cubicBezTo>
                  <a:pt x="125724" y="87897"/>
                  <a:pt x="125657" y="87997"/>
                  <a:pt x="125423" y="87997"/>
                </a:cubicBezTo>
                <a:cubicBezTo>
                  <a:pt x="124389" y="87997"/>
                  <a:pt x="123355" y="87997"/>
                  <a:pt x="122321" y="88030"/>
                </a:cubicBezTo>
                <a:cubicBezTo>
                  <a:pt x="121954" y="88030"/>
                  <a:pt x="122054" y="87764"/>
                  <a:pt x="122054" y="87597"/>
                </a:cubicBezTo>
                <a:lnTo>
                  <a:pt x="122054" y="83194"/>
                </a:lnTo>
                <a:lnTo>
                  <a:pt x="122088" y="83194"/>
                </a:lnTo>
                <a:cubicBezTo>
                  <a:pt x="122088" y="81693"/>
                  <a:pt x="122088" y="80225"/>
                  <a:pt x="122054" y="78757"/>
                </a:cubicBezTo>
                <a:cubicBezTo>
                  <a:pt x="122054" y="78479"/>
                  <a:pt x="122124" y="78340"/>
                  <a:pt x="122359" y="78340"/>
                </a:cubicBezTo>
                <a:close/>
                <a:moveTo>
                  <a:pt x="37414" y="88989"/>
                </a:moveTo>
                <a:cubicBezTo>
                  <a:pt x="37504" y="88989"/>
                  <a:pt x="37600" y="89054"/>
                  <a:pt x="37627" y="89165"/>
                </a:cubicBezTo>
                <a:cubicBezTo>
                  <a:pt x="37928" y="89698"/>
                  <a:pt x="37961" y="90332"/>
                  <a:pt x="37728" y="90866"/>
                </a:cubicBezTo>
                <a:cubicBezTo>
                  <a:pt x="37494" y="90332"/>
                  <a:pt x="37361" y="89798"/>
                  <a:pt x="37261" y="89231"/>
                </a:cubicBezTo>
                <a:cubicBezTo>
                  <a:pt x="37261" y="89131"/>
                  <a:pt x="37227" y="89031"/>
                  <a:pt x="37361" y="88998"/>
                </a:cubicBezTo>
                <a:cubicBezTo>
                  <a:pt x="37378" y="88992"/>
                  <a:pt x="37396" y="88989"/>
                  <a:pt x="37414" y="88989"/>
                </a:cubicBezTo>
                <a:close/>
                <a:moveTo>
                  <a:pt x="36912" y="89200"/>
                </a:moveTo>
                <a:cubicBezTo>
                  <a:pt x="36976" y="89200"/>
                  <a:pt x="37023" y="89268"/>
                  <a:pt x="37060" y="89398"/>
                </a:cubicBezTo>
                <a:cubicBezTo>
                  <a:pt x="37160" y="89932"/>
                  <a:pt x="37294" y="90465"/>
                  <a:pt x="37427" y="91033"/>
                </a:cubicBezTo>
                <a:cubicBezTo>
                  <a:pt x="37027" y="90932"/>
                  <a:pt x="36627" y="90766"/>
                  <a:pt x="36527" y="90399"/>
                </a:cubicBezTo>
                <a:cubicBezTo>
                  <a:pt x="36360" y="90032"/>
                  <a:pt x="36427" y="89598"/>
                  <a:pt x="36727" y="89331"/>
                </a:cubicBezTo>
                <a:cubicBezTo>
                  <a:pt x="36801" y="89243"/>
                  <a:pt x="36861" y="89200"/>
                  <a:pt x="36912" y="89200"/>
                </a:cubicBezTo>
                <a:close/>
                <a:moveTo>
                  <a:pt x="38195" y="92100"/>
                </a:moveTo>
                <a:lnTo>
                  <a:pt x="38195" y="92100"/>
                </a:lnTo>
                <a:cubicBezTo>
                  <a:pt x="38328" y="93067"/>
                  <a:pt x="38461" y="93968"/>
                  <a:pt x="38595" y="94969"/>
                </a:cubicBezTo>
                <a:cubicBezTo>
                  <a:pt x="38361" y="94635"/>
                  <a:pt x="38161" y="94468"/>
                  <a:pt x="37994" y="94235"/>
                </a:cubicBezTo>
                <a:cubicBezTo>
                  <a:pt x="37946" y="94163"/>
                  <a:pt x="37898" y="94108"/>
                  <a:pt x="37838" y="94108"/>
                </a:cubicBezTo>
                <a:cubicBezTo>
                  <a:pt x="37814" y="94108"/>
                  <a:pt x="37789" y="94116"/>
                  <a:pt x="37761" y="94135"/>
                </a:cubicBezTo>
                <a:cubicBezTo>
                  <a:pt x="37661" y="94168"/>
                  <a:pt x="37661" y="94302"/>
                  <a:pt x="37728" y="94402"/>
                </a:cubicBezTo>
                <a:cubicBezTo>
                  <a:pt x="37761" y="94468"/>
                  <a:pt x="37828" y="94568"/>
                  <a:pt x="37894" y="94635"/>
                </a:cubicBezTo>
                <a:cubicBezTo>
                  <a:pt x="38195" y="94869"/>
                  <a:pt x="38328" y="95069"/>
                  <a:pt x="37828" y="95236"/>
                </a:cubicBezTo>
                <a:cubicBezTo>
                  <a:pt x="37761" y="95269"/>
                  <a:pt x="37627" y="95336"/>
                  <a:pt x="37694" y="95469"/>
                </a:cubicBezTo>
                <a:cubicBezTo>
                  <a:pt x="37733" y="95547"/>
                  <a:pt x="37795" y="95580"/>
                  <a:pt x="37860" y="95580"/>
                </a:cubicBezTo>
                <a:cubicBezTo>
                  <a:pt x="37906" y="95580"/>
                  <a:pt x="37953" y="95563"/>
                  <a:pt x="37994" y="95536"/>
                </a:cubicBezTo>
                <a:lnTo>
                  <a:pt x="38595" y="95102"/>
                </a:lnTo>
                <a:cubicBezTo>
                  <a:pt x="38728" y="95736"/>
                  <a:pt x="38795" y="96370"/>
                  <a:pt x="38795" y="97003"/>
                </a:cubicBezTo>
                <a:cubicBezTo>
                  <a:pt x="36927" y="95569"/>
                  <a:pt x="36693" y="93734"/>
                  <a:pt x="38195" y="92100"/>
                </a:cubicBezTo>
                <a:close/>
                <a:moveTo>
                  <a:pt x="42031" y="92200"/>
                </a:moveTo>
                <a:lnTo>
                  <a:pt x="42031" y="92200"/>
                </a:lnTo>
                <a:cubicBezTo>
                  <a:pt x="42731" y="92767"/>
                  <a:pt x="43131" y="93634"/>
                  <a:pt x="43131" y="94502"/>
                </a:cubicBezTo>
                <a:cubicBezTo>
                  <a:pt x="43131" y="95769"/>
                  <a:pt x="42364" y="96737"/>
                  <a:pt x="41864" y="97804"/>
                </a:cubicBezTo>
                <a:cubicBezTo>
                  <a:pt x="41964" y="95969"/>
                  <a:pt x="42131" y="94168"/>
                  <a:pt x="42031" y="92200"/>
                </a:cubicBezTo>
                <a:close/>
                <a:moveTo>
                  <a:pt x="39762" y="91366"/>
                </a:moveTo>
                <a:cubicBezTo>
                  <a:pt x="39829" y="91366"/>
                  <a:pt x="39829" y="91533"/>
                  <a:pt x="39829" y="91633"/>
                </a:cubicBezTo>
                <a:cubicBezTo>
                  <a:pt x="39896" y="92267"/>
                  <a:pt x="39929" y="92934"/>
                  <a:pt x="39929" y="93601"/>
                </a:cubicBezTo>
                <a:cubicBezTo>
                  <a:pt x="39929" y="94268"/>
                  <a:pt x="39962" y="94969"/>
                  <a:pt x="39996" y="95636"/>
                </a:cubicBezTo>
                <a:cubicBezTo>
                  <a:pt x="40063" y="95903"/>
                  <a:pt x="39929" y="96170"/>
                  <a:pt x="39696" y="96303"/>
                </a:cubicBezTo>
                <a:cubicBezTo>
                  <a:pt x="39596" y="96370"/>
                  <a:pt x="39529" y="96436"/>
                  <a:pt x="39462" y="96503"/>
                </a:cubicBezTo>
                <a:cubicBezTo>
                  <a:pt x="39362" y="96637"/>
                  <a:pt x="39162" y="96770"/>
                  <a:pt x="39362" y="96937"/>
                </a:cubicBezTo>
                <a:cubicBezTo>
                  <a:pt x="39411" y="96978"/>
                  <a:pt x="39452" y="96995"/>
                  <a:pt x="39488" y="96995"/>
                </a:cubicBezTo>
                <a:cubicBezTo>
                  <a:pt x="39597" y="96995"/>
                  <a:pt x="39654" y="96837"/>
                  <a:pt x="39729" y="96737"/>
                </a:cubicBezTo>
                <a:cubicBezTo>
                  <a:pt x="39796" y="96670"/>
                  <a:pt x="39829" y="96603"/>
                  <a:pt x="39896" y="96536"/>
                </a:cubicBezTo>
                <a:cubicBezTo>
                  <a:pt x="39896" y="97037"/>
                  <a:pt x="39896" y="97404"/>
                  <a:pt x="39929" y="97771"/>
                </a:cubicBezTo>
                <a:cubicBezTo>
                  <a:pt x="39929" y="98004"/>
                  <a:pt x="39929" y="98204"/>
                  <a:pt x="39596" y="98204"/>
                </a:cubicBezTo>
                <a:cubicBezTo>
                  <a:pt x="39262" y="98171"/>
                  <a:pt x="39129" y="98071"/>
                  <a:pt x="39129" y="97737"/>
                </a:cubicBezTo>
                <a:cubicBezTo>
                  <a:pt x="39095" y="96970"/>
                  <a:pt x="39129" y="96170"/>
                  <a:pt x="39028" y="95369"/>
                </a:cubicBezTo>
                <a:cubicBezTo>
                  <a:pt x="38895" y="94302"/>
                  <a:pt x="38795" y="93234"/>
                  <a:pt x="38628" y="92167"/>
                </a:cubicBezTo>
                <a:cubicBezTo>
                  <a:pt x="38595" y="91967"/>
                  <a:pt x="38528" y="91766"/>
                  <a:pt x="38728" y="91666"/>
                </a:cubicBezTo>
                <a:cubicBezTo>
                  <a:pt x="39028" y="91466"/>
                  <a:pt x="39395" y="91366"/>
                  <a:pt x="39762" y="91366"/>
                </a:cubicBezTo>
                <a:close/>
                <a:moveTo>
                  <a:pt x="40296" y="91266"/>
                </a:moveTo>
                <a:lnTo>
                  <a:pt x="40296" y="91266"/>
                </a:lnTo>
                <a:cubicBezTo>
                  <a:pt x="40441" y="91435"/>
                  <a:pt x="40498" y="91708"/>
                  <a:pt x="40683" y="91708"/>
                </a:cubicBezTo>
                <a:cubicBezTo>
                  <a:pt x="40754" y="91708"/>
                  <a:pt x="40843" y="91668"/>
                  <a:pt x="40963" y="91566"/>
                </a:cubicBezTo>
                <a:cubicBezTo>
                  <a:pt x="41006" y="91537"/>
                  <a:pt x="41058" y="91524"/>
                  <a:pt x="41111" y="91524"/>
                </a:cubicBezTo>
                <a:cubicBezTo>
                  <a:pt x="41305" y="91524"/>
                  <a:pt x="41530" y="91698"/>
                  <a:pt x="41530" y="91933"/>
                </a:cubicBezTo>
                <a:cubicBezTo>
                  <a:pt x="41564" y="92700"/>
                  <a:pt x="41564" y="93468"/>
                  <a:pt x="41564" y="94235"/>
                </a:cubicBezTo>
                <a:cubicBezTo>
                  <a:pt x="41564" y="94368"/>
                  <a:pt x="41530" y="94402"/>
                  <a:pt x="41363" y="94402"/>
                </a:cubicBezTo>
                <a:cubicBezTo>
                  <a:pt x="41097" y="94435"/>
                  <a:pt x="40863" y="94535"/>
                  <a:pt x="40663" y="94702"/>
                </a:cubicBezTo>
                <a:cubicBezTo>
                  <a:pt x="40496" y="94769"/>
                  <a:pt x="40496" y="95002"/>
                  <a:pt x="40630" y="95135"/>
                </a:cubicBezTo>
                <a:cubicBezTo>
                  <a:pt x="40673" y="95194"/>
                  <a:pt x="40730" y="95220"/>
                  <a:pt x="40788" y="95220"/>
                </a:cubicBezTo>
                <a:cubicBezTo>
                  <a:pt x="40863" y="95220"/>
                  <a:pt x="40940" y="95177"/>
                  <a:pt x="40997" y="95102"/>
                </a:cubicBezTo>
                <a:cubicBezTo>
                  <a:pt x="41130" y="94935"/>
                  <a:pt x="41330" y="94802"/>
                  <a:pt x="41530" y="94769"/>
                </a:cubicBezTo>
                <a:lnTo>
                  <a:pt x="41530" y="95602"/>
                </a:lnTo>
                <a:cubicBezTo>
                  <a:pt x="41458" y="95572"/>
                  <a:pt x="41379" y="95557"/>
                  <a:pt x="41300" y="95557"/>
                </a:cubicBezTo>
                <a:cubicBezTo>
                  <a:pt x="41124" y="95557"/>
                  <a:pt x="40945" y="95631"/>
                  <a:pt x="40830" y="95769"/>
                </a:cubicBezTo>
                <a:cubicBezTo>
                  <a:pt x="40730" y="95903"/>
                  <a:pt x="40663" y="96069"/>
                  <a:pt x="40796" y="96170"/>
                </a:cubicBezTo>
                <a:cubicBezTo>
                  <a:pt x="40827" y="96211"/>
                  <a:pt x="40865" y="96227"/>
                  <a:pt x="40904" y="96227"/>
                </a:cubicBezTo>
                <a:cubicBezTo>
                  <a:pt x="40990" y="96227"/>
                  <a:pt x="41084" y="96149"/>
                  <a:pt x="41130" y="96103"/>
                </a:cubicBezTo>
                <a:cubicBezTo>
                  <a:pt x="41197" y="96003"/>
                  <a:pt x="41297" y="95936"/>
                  <a:pt x="41430" y="95836"/>
                </a:cubicBezTo>
                <a:lnTo>
                  <a:pt x="41430" y="95836"/>
                </a:lnTo>
                <a:cubicBezTo>
                  <a:pt x="41530" y="96470"/>
                  <a:pt x="41530" y="97137"/>
                  <a:pt x="41397" y="97771"/>
                </a:cubicBezTo>
                <a:cubicBezTo>
                  <a:pt x="41348" y="97989"/>
                  <a:pt x="40894" y="98208"/>
                  <a:pt x="40598" y="98208"/>
                </a:cubicBezTo>
                <a:cubicBezTo>
                  <a:pt x="40487" y="98208"/>
                  <a:pt x="40399" y="98177"/>
                  <a:pt x="40363" y="98104"/>
                </a:cubicBezTo>
                <a:cubicBezTo>
                  <a:pt x="40196" y="97871"/>
                  <a:pt x="40229" y="97537"/>
                  <a:pt x="40463" y="97337"/>
                </a:cubicBezTo>
                <a:cubicBezTo>
                  <a:pt x="40630" y="97137"/>
                  <a:pt x="40830" y="96970"/>
                  <a:pt x="41097" y="96870"/>
                </a:cubicBezTo>
                <a:cubicBezTo>
                  <a:pt x="41197" y="96837"/>
                  <a:pt x="41263" y="96770"/>
                  <a:pt x="41230" y="96637"/>
                </a:cubicBezTo>
                <a:cubicBezTo>
                  <a:pt x="41208" y="96548"/>
                  <a:pt x="41141" y="96533"/>
                  <a:pt x="41079" y="96533"/>
                </a:cubicBezTo>
                <a:cubicBezTo>
                  <a:pt x="41048" y="96533"/>
                  <a:pt x="41019" y="96536"/>
                  <a:pt x="40997" y="96536"/>
                </a:cubicBezTo>
                <a:cubicBezTo>
                  <a:pt x="40796" y="96570"/>
                  <a:pt x="40596" y="96637"/>
                  <a:pt x="40329" y="96737"/>
                </a:cubicBezTo>
                <a:cubicBezTo>
                  <a:pt x="40396" y="95636"/>
                  <a:pt x="40396" y="94568"/>
                  <a:pt x="40329" y="93501"/>
                </a:cubicBezTo>
                <a:cubicBezTo>
                  <a:pt x="40329" y="93234"/>
                  <a:pt x="40630" y="93234"/>
                  <a:pt x="40696" y="93134"/>
                </a:cubicBezTo>
                <a:cubicBezTo>
                  <a:pt x="40730" y="93001"/>
                  <a:pt x="41030" y="92967"/>
                  <a:pt x="40930" y="92800"/>
                </a:cubicBezTo>
                <a:cubicBezTo>
                  <a:pt x="40868" y="92707"/>
                  <a:pt x="40798" y="92679"/>
                  <a:pt x="40728" y="92679"/>
                </a:cubicBezTo>
                <a:cubicBezTo>
                  <a:pt x="40648" y="92679"/>
                  <a:pt x="40567" y="92716"/>
                  <a:pt x="40496" y="92734"/>
                </a:cubicBezTo>
                <a:lnTo>
                  <a:pt x="40329" y="92734"/>
                </a:lnTo>
                <a:cubicBezTo>
                  <a:pt x="40329" y="92267"/>
                  <a:pt x="40163" y="91800"/>
                  <a:pt x="40296" y="91266"/>
                </a:cubicBezTo>
                <a:close/>
                <a:moveTo>
                  <a:pt x="43937" y="98614"/>
                </a:moveTo>
                <a:cubicBezTo>
                  <a:pt x="43977" y="98614"/>
                  <a:pt x="44019" y="98621"/>
                  <a:pt x="44065" y="98638"/>
                </a:cubicBezTo>
                <a:lnTo>
                  <a:pt x="44199" y="98705"/>
                </a:lnTo>
                <a:cubicBezTo>
                  <a:pt x="44027" y="99143"/>
                  <a:pt x="43987" y="99309"/>
                  <a:pt x="43797" y="99309"/>
                </a:cubicBezTo>
                <a:cubicBezTo>
                  <a:pt x="43654" y="99309"/>
                  <a:pt x="43428" y="99215"/>
                  <a:pt x="42998" y="99072"/>
                </a:cubicBezTo>
                <a:lnTo>
                  <a:pt x="42998" y="99072"/>
                </a:lnTo>
                <a:cubicBezTo>
                  <a:pt x="43051" y="99088"/>
                  <a:pt x="43099" y="99096"/>
                  <a:pt x="43144" y="99096"/>
                </a:cubicBezTo>
                <a:cubicBezTo>
                  <a:pt x="43504" y="99096"/>
                  <a:pt x="43620" y="98614"/>
                  <a:pt x="43937" y="98614"/>
                </a:cubicBezTo>
                <a:close/>
                <a:moveTo>
                  <a:pt x="36794" y="98771"/>
                </a:moveTo>
                <a:lnTo>
                  <a:pt x="36794" y="98771"/>
                </a:lnTo>
                <a:cubicBezTo>
                  <a:pt x="36977" y="99229"/>
                  <a:pt x="36713" y="99547"/>
                  <a:pt x="36182" y="99547"/>
                </a:cubicBezTo>
                <a:cubicBezTo>
                  <a:pt x="36150" y="99547"/>
                  <a:pt x="36117" y="99546"/>
                  <a:pt x="36083" y="99544"/>
                </a:cubicBezTo>
                <a:lnTo>
                  <a:pt x="36083" y="99544"/>
                </a:lnTo>
                <a:lnTo>
                  <a:pt x="36794" y="98771"/>
                </a:lnTo>
                <a:close/>
                <a:moveTo>
                  <a:pt x="41730" y="99906"/>
                </a:moveTo>
                <a:cubicBezTo>
                  <a:pt x="41897" y="99939"/>
                  <a:pt x="41997" y="99972"/>
                  <a:pt x="42131" y="100006"/>
                </a:cubicBezTo>
                <a:cubicBezTo>
                  <a:pt x="42264" y="100006"/>
                  <a:pt x="42398" y="100006"/>
                  <a:pt x="42598" y="100039"/>
                </a:cubicBezTo>
                <a:lnTo>
                  <a:pt x="42631" y="100039"/>
                </a:lnTo>
                <a:cubicBezTo>
                  <a:pt x="42410" y="100216"/>
                  <a:pt x="42234" y="100302"/>
                  <a:pt x="42095" y="100302"/>
                </a:cubicBezTo>
                <a:cubicBezTo>
                  <a:pt x="41921" y="100302"/>
                  <a:pt x="41805" y="100166"/>
                  <a:pt x="41730" y="99906"/>
                </a:cubicBezTo>
                <a:close/>
                <a:moveTo>
                  <a:pt x="39436" y="100100"/>
                </a:moveTo>
                <a:cubicBezTo>
                  <a:pt x="39709" y="100100"/>
                  <a:pt x="39983" y="100168"/>
                  <a:pt x="40229" y="100306"/>
                </a:cubicBezTo>
                <a:cubicBezTo>
                  <a:pt x="39814" y="100355"/>
                  <a:pt x="39381" y="100386"/>
                  <a:pt x="38956" y="100386"/>
                </a:cubicBezTo>
                <a:cubicBezTo>
                  <a:pt x="38801" y="100386"/>
                  <a:pt x="38647" y="100382"/>
                  <a:pt x="38495" y="100373"/>
                </a:cubicBezTo>
                <a:lnTo>
                  <a:pt x="38528" y="100373"/>
                </a:lnTo>
                <a:cubicBezTo>
                  <a:pt x="38798" y="100193"/>
                  <a:pt x="39116" y="100100"/>
                  <a:pt x="39436" y="100100"/>
                </a:cubicBezTo>
                <a:close/>
                <a:moveTo>
                  <a:pt x="36023" y="99608"/>
                </a:moveTo>
                <a:cubicBezTo>
                  <a:pt x="36026" y="99901"/>
                  <a:pt x="36236" y="100089"/>
                  <a:pt x="36360" y="100306"/>
                </a:cubicBezTo>
                <a:cubicBezTo>
                  <a:pt x="36395" y="100394"/>
                  <a:pt x="36467" y="100435"/>
                  <a:pt x="36543" y="100435"/>
                </a:cubicBezTo>
                <a:cubicBezTo>
                  <a:pt x="36610" y="100435"/>
                  <a:pt x="36680" y="100402"/>
                  <a:pt x="36727" y="100339"/>
                </a:cubicBezTo>
                <a:cubicBezTo>
                  <a:pt x="37094" y="100039"/>
                  <a:pt x="37561" y="100139"/>
                  <a:pt x="38094" y="99939"/>
                </a:cubicBezTo>
                <a:lnTo>
                  <a:pt x="38094" y="99939"/>
                </a:lnTo>
                <a:cubicBezTo>
                  <a:pt x="37587" y="100376"/>
                  <a:pt x="37062" y="100465"/>
                  <a:pt x="36523" y="100465"/>
                </a:cubicBezTo>
                <a:cubicBezTo>
                  <a:pt x="36154" y="100465"/>
                  <a:pt x="35778" y="100423"/>
                  <a:pt x="35398" y="100423"/>
                </a:cubicBezTo>
                <a:cubicBezTo>
                  <a:pt x="35274" y="100423"/>
                  <a:pt x="35150" y="100428"/>
                  <a:pt x="35026" y="100439"/>
                </a:cubicBezTo>
                <a:lnTo>
                  <a:pt x="36023" y="99608"/>
                </a:lnTo>
                <a:close/>
                <a:moveTo>
                  <a:pt x="52038" y="98905"/>
                </a:moveTo>
                <a:lnTo>
                  <a:pt x="52038" y="98905"/>
                </a:lnTo>
                <a:cubicBezTo>
                  <a:pt x="52338" y="99572"/>
                  <a:pt x="52271" y="100373"/>
                  <a:pt x="51904" y="101006"/>
                </a:cubicBezTo>
                <a:cubicBezTo>
                  <a:pt x="51971" y="100339"/>
                  <a:pt x="52004" y="99705"/>
                  <a:pt x="52038" y="98905"/>
                </a:cubicBezTo>
                <a:close/>
                <a:moveTo>
                  <a:pt x="42831" y="100739"/>
                </a:moveTo>
                <a:lnTo>
                  <a:pt x="42831" y="100739"/>
                </a:lnTo>
                <a:cubicBezTo>
                  <a:pt x="42738" y="100944"/>
                  <a:pt x="42697" y="101034"/>
                  <a:pt x="42455" y="101034"/>
                </a:cubicBezTo>
                <a:cubicBezTo>
                  <a:pt x="42262" y="101034"/>
                  <a:pt x="41941" y="100977"/>
                  <a:pt x="41363" y="100873"/>
                </a:cubicBezTo>
                <a:lnTo>
                  <a:pt x="41397" y="100873"/>
                </a:lnTo>
                <a:cubicBezTo>
                  <a:pt x="41617" y="100785"/>
                  <a:pt x="41837" y="100768"/>
                  <a:pt x="42051" y="100768"/>
                </a:cubicBezTo>
                <a:cubicBezTo>
                  <a:pt x="42187" y="100768"/>
                  <a:pt x="42320" y="100775"/>
                  <a:pt x="42450" y="100775"/>
                </a:cubicBezTo>
                <a:cubicBezTo>
                  <a:pt x="42581" y="100775"/>
                  <a:pt x="42709" y="100768"/>
                  <a:pt x="42831" y="100739"/>
                </a:cubicBezTo>
                <a:close/>
                <a:moveTo>
                  <a:pt x="43804" y="100637"/>
                </a:moveTo>
                <a:cubicBezTo>
                  <a:pt x="43846" y="100637"/>
                  <a:pt x="43890" y="100639"/>
                  <a:pt x="43932" y="100639"/>
                </a:cubicBezTo>
                <a:lnTo>
                  <a:pt x="44366" y="100639"/>
                </a:lnTo>
                <a:cubicBezTo>
                  <a:pt x="44366" y="100873"/>
                  <a:pt x="44165" y="101106"/>
                  <a:pt x="44366" y="101373"/>
                </a:cubicBezTo>
                <a:cubicBezTo>
                  <a:pt x="44466" y="101473"/>
                  <a:pt x="44366" y="101673"/>
                  <a:pt x="44199" y="101740"/>
                </a:cubicBezTo>
                <a:cubicBezTo>
                  <a:pt x="44177" y="101746"/>
                  <a:pt x="44156" y="101749"/>
                  <a:pt x="44138" y="101749"/>
                </a:cubicBezTo>
                <a:cubicBezTo>
                  <a:pt x="44045" y="101749"/>
                  <a:pt x="43999" y="101679"/>
                  <a:pt x="43999" y="101540"/>
                </a:cubicBezTo>
                <a:cubicBezTo>
                  <a:pt x="43999" y="101340"/>
                  <a:pt x="43832" y="101407"/>
                  <a:pt x="43732" y="101273"/>
                </a:cubicBezTo>
                <a:cubicBezTo>
                  <a:pt x="43632" y="101140"/>
                  <a:pt x="43465" y="101006"/>
                  <a:pt x="43532" y="100806"/>
                </a:cubicBezTo>
                <a:cubicBezTo>
                  <a:pt x="43557" y="100656"/>
                  <a:pt x="43676" y="100637"/>
                  <a:pt x="43804" y="100637"/>
                </a:cubicBezTo>
                <a:close/>
                <a:moveTo>
                  <a:pt x="48435" y="97137"/>
                </a:moveTo>
                <a:cubicBezTo>
                  <a:pt x="48469" y="97504"/>
                  <a:pt x="48535" y="97871"/>
                  <a:pt x="48535" y="98271"/>
                </a:cubicBezTo>
                <a:lnTo>
                  <a:pt x="48535" y="102741"/>
                </a:lnTo>
                <a:cubicBezTo>
                  <a:pt x="47968" y="101974"/>
                  <a:pt x="47468" y="101273"/>
                  <a:pt x="47368" y="100439"/>
                </a:cubicBezTo>
                <a:cubicBezTo>
                  <a:pt x="47301" y="99805"/>
                  <a:pt x="47301" y="99138"/>
                  <a:pt x="47401" y="98505"/>
                </a:cubicBezTo>
                <a:cubicBezTo>
                  <a:pt x="47468" y="97837"/>
                  <a:pt x="47868" y="97504"/>
                  <a:pt x="48435" y="97137"/>
                </a:cubicBezTo>
                <a:close/>
                <a:moveTo>
                  <a:pt x="50503" y="96770"/>
                </a:moveTo>
                <a:lnTo>
                  <a:pt x="50503" y="96770"/>
                </a:lnTo>
                <a:cubicBezTo>
                  <a:pt x="51137" y="97104"/>
                  <a:pt x="51537" y="97404"/>
                  <a:pt x="51537" y="98138"/>
                </a:cubicBezTo>
                <a:cubicBezTo>
                  <a:pt x="51637" y="99338"/>
                  <a:pt x="51571" y="100573"/>
                  <a:pt x="51404" y="101807"/>
                </a:cubicBezTo>
                <a:cubicBezTo>
                  <a:pt x="51304" y="102541"/>
                  <a:pt x="50670" y="102941"/>
                  <a:pt x="50337" y="103575"/>
                </a:cubicBezTo>
                <a:cubicBezTo>
                  <a:pt x="50670" y="101307"/>
                  <a:pt x="50703" y="99038"/>
                  <a:pt x="50503" y="96770"/>
                </a:cubicBezTo>
                <a:close/>
                <a:moveTo>
                  <a:pt x="46267" y="100773"/>
                </a:moveTo>
                <a:lnTo>
                  <a:pt x="46267" y="100773"/>
                </a:lnTo>
                <a:cubicBezTo>
                  <a:pt x="46567" y="101640"/>
                  <a:pt x="47201" y="102341"/>
                  <a:pt x="47401" y="103241"/>
                </a:cubicBezTo>
                <a:cubicBezTo>
                  <a:pt x="47434" y="103441"/>
                  <a:pt x="47434" y="103508"/>
                  <a:pt x="47234" y="103575"/>
                </a:cubicBezTo>
                <a:cubicBezTo>
                  <a:pt x="47001" y="103675"/>
                  <a:pt x="46767" y="103808"/>
                  <a:pt x="46467" y="103942"/>
                </a:cubicBezTo>
                <a:cubicBezTo>
                  <a:pt x="46167" y="102874"/>
                  <a:pt x="46467" y="101807"/>
                  <a:pt x="46267" y="100773"/>
                </a:cubicBezTo>
                <a:close/>
                <a:moveTo>
                  <a:pt x="49826" y="96664"/>
                </a:moveTo>
                <a:cubicBezTo>
                  <a:pt x="50044" y="96664"/>
                  <a:pt x="50058" y="96833"/>
                  <a:pt x="50103" y="97304"/>
                </a:cubicBezTo>
                <a:cubicBezTo>
                  <a:pt x="50303" y="99539"/>
                  <a:pt x="50070" y="101774"/>
                  <a:pt x="49870" y="103975"/>
                </a:cubicBezTo>
                <a:cubicBezTo>
                  <a:pt x="49870" y="104239"/>
                  <a:pt x="49715" y="104348"/>
                  <a:pt x="49542" y="104348"/>
                </a:cubicBezTo>
                <a:cubicBezTo>
                  <a:pt x="49518" y="104348"/>
                  <a:pt x="49494" y="104346"/>
                  <a:pt x="49469" y="104342"/>
                </a:cubicBezTo>
                <a:cubicBezTo>
                  <a:pt x="49236" y="104309"/>
                  <a:pt x="49069" y="104375"/>
                  <a:pt x="49002" y="103975"/>
                </a:cubicBezTo>
                <a:cubicBezTo>
                  <a:pt x="48869" y="102941"/>
                  <a:pt x="48835" y="101874"/>
                  <a:pt x="48869" y="100806"/>
                </a:cubicBezTo>
                <a:cubicBezTo>
                  <a:pt x="48969" y="99739"/>
                  <a:pt x="48769" y="98505"/>
                  <a:pt x="48735" y="97270"/>
                </a:cubicBezTo>
                <a:cubicBezTo>
                  <a:pt x="48735" y="97037"/>
                  <a:pt x="48835" y="96937"/>
                  <a:pt x="48936" y="96903"/>
                </a:cubicBezTo>
                <a:cubicBezTo>
                  <a:pt x="49069" y="96837"/>
                  <a:pt x="49202" y="96803"/>
                  <a:pt x="49336" y="96770"/>
                </a:cubicBezTo>
                <a:cubicBezTo>
                  <a:pt x="49566" y="96704"/>
                  <a:pt x="49720" y="96664"/>
                  <a:pt x="49826" y="96664"/>
                </a:cubicBezTo>
                <a:close/>
                <a:moveTo>
                  <a:pt x="48045" y="103869"/>
                </a:moveTo>
                <a:cubicBezTo>
                  <a:pt x="48124" y="103869"/>
                  <a:pt x="48193" y="103915"/>
                  <a:pt x="48235" y="104042"/>
                </a:cubicBezTo>
                <a:cubicBezTo>
                  <a:pt x="48268" y="104209"/>
                  <a:pt x="48235" y="104309"/>
                  <a:pt x="48002" y="104309"/>
                </a:cubicBezTo>
                <a:cubicBezTo>
                  <a:pt x="47735" y="104309"/>
                  <a:pt x="47501" y="104342"/>
                  <a:pt x="47268" y="104375"/>
                </a:cubicBezTo>
                <a:lnTo>
                  <a:pt x="47234" y="104275"/>
                </a:lnTo>
                <a:cubicBezTo>
                  <a:pt x="47468" y="104142"/>
                  <a:pt x="47701" y="104009"/>
                  <a:pt x="47901" y="103908"/>
                </a:cubicBezTo>
                <a:cubicBezTo>
                  <a:pt x="47950" y="103884"/>
                  <a:pt x="47999" y="103869"/>
                  <a:pt x="48045" y="103869"/>
                </a:cubicBezTo>
                <a:close/>
                <a:moveTo>
                  <a:pt x="45366" y="100573"/>
                </a:moveTo>
                <a:lnTo>
                  <a:pt x="45366" y="100573"/>
                </a:lnTo>
                <a:cubicBezTo>
                  <a:pt x="45767" y="101874"/>
                  <a:pt x="45200" y="103175"/>
                  <a:pt x="45400" y="104442"/>
                </a:cubicBezTo>
                <a:cubicBezTo>
                  <a:pt x="45342" y="104448"/>
                  <a:pt x="45286" y="104450"/>
                  <a:pt x="45233" y="104450"/>
                </a:cubicBezTo>
                <a:cubicBezTo>
                  <a:pt x="44641" y="104450"/>
                  <a:pt x="44329" y="104107"/>
                  <a:pt x="44299" y="103341"/>
                </a:cubicBezTo>
                <a:cubicBezTo>
                  <a:pt x="44266" y="102741"/>
                  <a:pt x="44432" y="102140"/>
                  <a:pt x="44799" y="101640"/>
                </a:cubicBezTo>
                <a:cubicBezTo>
                  <a:pt x="44999" y="101273"/>
                  <a:pt x="45200" y="100940"/>
                  <a:pt x="45366" y="100573"/>
                </a:cubicBezTo>
                <a:close/>
                <a:moveTo>
                  <a:pt x="54562" y="104213"/>
                </a:moveTo>
                <a:cubicBezTo>
                  <a:pt x="54658" y="104213"/>
                  <a:pt x="54752" y="104273"/>
                  <a:pt x="54873" y="104342"/>
                </a:cubicBezTo>
                <a:cubicBezTo>
                  <a:pt x="54452" y="104666"/>
                  <a:pt x="54000" y="104926"/>
                  <a:pt x="53517" y="105185"/>
                </a:cubicBezTo>
                <a:lnTo>
                  <a:pt x="53517" y="105185"/>
                </a:lnTo>
                <a:cubicBezTo>
                  <a:pt x="53720" y="104772"/>
                  <a:pt x="54109" y="104671"/>
                  <a:pt x="54273" y="104409"/>
                </a:cubicBezTo>
                <a:cubicBezTo>
                  <a:pt x="54385" y="104264"/>
                  <a:pt x="54474" y="104213"/>
                  <a:pt x="54562" y="104213"/>
                </a:cubicBezTo>
                <a:close/>
                <a:moveTo>
                  <a:pt x="52805" y="105109"/>
                </a:moveTo>
                <a:cubicBezTo>
                  <a:pt x="52972" y="105109"/>
                  <a:pt x="53172" y="105176"/>
                  <a:pt x="53172" y="105343"/>
                </a:cubicBezTo>
                <a:cubicBezTo>
                  <a:pt x="53172" y="105510"/>
                  <a:pt x="52972" y="105510"/>
                  <a:pt x="52805" y="105510"/>
                </a:cubicBezTo>
                <a:cubicBezTo>
                  <a:pt x="52783" y="105512"/>
                  <a:pt x="52761" y="105513"/>
                  <a:pt x="52740" y="105513"/>
                </a:cubicBezTo>
                <a:cubicBezTo>
                  <a:pt x="52436" y="105513"/>
                  <a:pt x="52183" y="105303"/>
                  <a:pt x="51871" y="105209"/>
                </a:cubicBezTo>
                <a:lnTo>
                  <a:pt x="51904" y="105109"/>
                </a:lnTo>
                <a:close/>
                <a:moveTo>
                  <a:pt x="50570" y="105309"/>
                </a:moveTo>
                <a:cubicBezTo>
                  <a:pt x="50804" y="105376"/>
                  <a:pt x="51070" y="105443"/>
                  <a:pt x="51304" y="105510"/>
                </a:cubicBezTo>
                <a:lnTo>
                  <a:pt x="51271" y="105576"/>
                </a:lnTo>
                <a:lnTo>
                  <a:pt x="50537" y="105576"/>
                </a:lnTo>
                <a:cubicBezTo>
                  <a:pt x="50437" y="105576"/>
                  <a:pt x="50337" y="105476"/>
                  <a:pt x="50370" y="105410"/>
                </a:cubicBezTo>
                <a:cubicBezTo>
                  <a:pt x="50403" y="105309"/>
                  <a:pt x="50470" y="105309"/>
                  <a:pt x="50570" y="105309"/>
                </a:cubicBezTo>
                <a:close/>
                <a:moveTo>
                  <a:pt x="53906" y="105810"/>
                </a:moveTo>
                <a:lnTo>
                  <a:pt x="53906" y="105810"/>
                </a:lnTo>
                <a:cubicBezTo>
                  <a:pt x="53806" y="106077"/>
                  <a:pt x="53639" y="106310"/>
                  <a:pt x="53439" y="106544"/>
                </a:cubicBezTo>
                <a:cubicBezTo>
                  <a:pt x="53305" y="106777"/>
                  <a:pt x="53105" y="107011"/>
                  <a:pt x="52872" y="107311"/>
                </a:cubicBezTo>
                <a:cubicBezTo>
                  <a:pt x="52805" y="106377"/>
                  <a:pt x="52805" y="106344"/>
                  <a:pt x="53906" y="105810"/>
                </a:cubicBezTo>
                <a:close/>
                <a:moveTo>
                  <a:pt x="55023" y="105071"/>
                </a:moveTo>
                <a:cubicBezTo>
                  <a:pt x="55201" y="105401"/>
                  <a:pt x="55098" y="105816"/>
                  <a:pt x="54806" y="106043"/>
                </a:cubicBezTo>
                <a:cubicBezTo>
                  <a:pt x="54306" y="106610"/>
                  <a:pt x="53839" y="107211"/>
                  <a:pt x="53472" y="107845"/>
                </a:cubicBezTo>
                <a:cubicBezTo>
                  <a:pt x="53405" y="107945"/>
                  <a:pt x="53339" y="108011"/>
                  <a:pt x="53272" y="108078"/>
                </a:cubicBezTo>
                <a:cubicBezTo>
                  <a:pt x="53072" y="107878"/>
                  <a:pt x="53105" y="107678"/>
                  <a:pt x="53272" y="107478"/>
                </a:cubicBezTo>
                <a:cubicBezTo>
                  <a:pt x="53606" y="107011"/>
                  <a:pt x="53839" y="106510"/>
                  <a:pt x="54206" y="106077"/>
                </a:cubicBezTo>
                <a:cubicBezTo>
                  <a:pt x="54531" y="105784"/>
                  <a:pt x="54793" y="105459"/>
                  <a:pt x="55023" y="105071"/>
                </a:cubicBezTo>
                <a:close/>
                <a:moveTo>
                  <a:pt x="54273" y="107144"/>
                </a:moveTo>
                <a:lnTo>
                  <a:pt x="54339" y="107177"/>
                </a:lnTo>
                <a:lnTo>
                  <a:pt x="54373" y="107177"/>
                </a:lnTo>
                <a:cubicBezTo>
                  <a:pt x="54206" y="107478"/>
                  <a:pt x="54073" y="107778"/>
                  <a:pt x="53939" y="108078"/>
                </a:cubicBezTo>
                <a:cubicBezTo>
                  <a:pt x="53890" y="108128"/>
                  <a:pt x="53840" y="108214"/>
                  <a:pt x="53777" y="108214"/>
                </a:cubicBezTo>
                <a:cubicBezTo>
                  <a:pt x="53755" y="108214"/>
                  <a:pt x="53731" y="108204"/>
                  <a:pt x="53706" y="108178"/>
                </a:cubicBezTo>
                <a:cubicBezTo>
                  <a:pt x="53606" y="108111"/>
                  <a:pt x="53672" y="108011"/>
                  <a:pt x="53739" y="107945"/>
                </a:cubicBezTo>
                <a:lnTo>
                  <a:pt x="54273" y="107144"/>
                </a:lnTo>
                <a:close/>
                <a:moveTo>
                  <a:pt x="53519" y="108874"/>
                </a:moveTo>
                <a:cubicBezTo>
                  <a:pt x="53558" y="108874"/>
                  <a:pt x="53601" y="108910"/>
                  <a:pt x="53672" y="108945"/>
                </a:cubicBezTo>
                <a:cubicBezTo>
                  <a:pt x="53839" y="109012"/>
                  <a:pt x="53806" y="109045"/>
                  <a:pt x="53739" y="109146"/>
                </a:cubicBezTo>
                <a:lnTo>
                  <a:pt x="53072" y="110380"/>
                </a:lnTo>
                <a:cubicBezTo>
                  <a:pt x="53038" y="109879"/>
                  <a:pt x="53172" y="109412"/>
                  <a:pt x="53405" y="108979"/>
                </a:cubicBezTo>
                <a:cubicBezTo>
                  <a:pt x="53452" y="108901"/>
                  <a:pt x="53484" y="108874"/>
                  <a:pt x="53519" y="108874"/>
                </a:cubicBezTo>
                <a:close/>
                <a:moveTo>
                  <a:pt x="55073" y="106811"/>
                </a:moveTo>
                <a:cubicBezTo>
                  <a:pt x="55073" y="107611"/>
                  <a:pt x="55207" y="108412"/>
                  <a:pt x="54606" y="109146"/>
                </a:cubicBezTo>
                <a:cubicBezTo>
                  <a:pt x="54139" y="109713"/>
                  <a:pt x="53772" y="110346"/>
                  <a:pt x="53439" y="111014"/>
                </a:cubicBezTo>
                <a:cubicBezTo>
                  <a:pt x="53806" y="109979"/>
                  <a:pt x="54239" y="109012"/>
                  <a:pt x="54773" y="108078"/>
                </a:cubicBezTo>
                <a:cubicBezTo>
                  <a:pt x="54740" y="108058"/>
                  <a:pt x="54709" y="108050"/>
                  <a:pt x="54680" y="108050"/>
                </a:cubicBezTo>
                <a:cubicBezTo>
                  <a:pt x="54562" y="108050"/>
                  <a:pt x="54466" y="108178"/>
                  <a:pt x="54306" y="108178"/>
                </a:cubicBezTo>
                <a:cubicBezTo>
                  <a:pt x="54506" y="107678"/>
                  <a:pt x="54740" y="107244"/>
                  <a:pt x="55073" y="106811"/>
                </a:cubicBezTo>
                <a:close/>
                <a:moveTo>
                  <a:pt x="55073" y="109579"/>
                </a:moveTo>
                <a:lnTo>
                  <a:pt x="55073" y="110180"/>
                </a:lnTo>
                <a:cubicBezTo>
                  <a:pt x="55073" y="110547"/>
                  <a:pt x="55207" y="110913"/>
                  <a:pt x="54640" y="111114"/>
                </a:cubicBezTo>
                <a:cubicBezTo>
                  <a:pt x="54339" y="111214"/>
                  <a:pt x="54206" y="111647"/>
                  <a:pt x="54006" y="111948"/>
                </a:cubicBezTo>
                <a:cubicBezTo>
                  <a:pt x="53606" y="112648"/>
                  <a:pt x="53205" y="113415"/>
                  <a:pt x="52872" y="114182"/>
                </a:cubicBezTo>
                <a:cubicBezTo>
                  <a:pt x="52705" y="113115"/>
                  <a:pt x="53372" y="112415"/>
                  <a:pt x="53706" y="111681"/>
                </a:cubicBezTo>
                <a:cubicBezTo>
                  <a:pt x="54039" y="110947"/>
                  <a:pt x="54239" y="110113"/>
                  <a:pt x="55073" y="109579"/>
                </a:cubicBezTo>
                <a:close/>
                <a:moveTo>
                  <a:pt x="70612" y="71675"/>
                </a:moveTo>
                <a:cubicBezTo>
                  <a:pt x="74414" y="71675"/>
                  <a:pt x="78215" y="71737"/>
                  <a:pt x="82016" y="71737"/>
                </a:cubicBezTo>
                <a:cubicBezTo>
                  <a:pt x="83109" y="71737"/>
                  <a:pt x="84202" y="71732"/>
                  <a:pt x="85295" y="71719"/>
                </a:cubicBezTo>
                <a:lnTo>
                  <a:pt x="91533" y="71719"/>
                </a:lnTo>
                <a:lnTo>
                  <a:pt x="91533" y="71819"/>
                </a:lnTo>
                <a:cubicBezTo>
                  <a:pt x="94168" y="71819"/>
                  <a:pt x="96795" y="71810"/>
                  <a:pt x="99417" y="71810"/>
                </a:cubicBezTo>
                <a:cubicBezTo>
                  <a:pt x="102040" y="71810"/>
                  <a:pt x="104659" y="71819"/>
                  <a:pt x="107277" y="71852"/>
                </a:cubicBezTo>
                <a:cubicBezTo>
                  <a:pt x="110980" y="71886"/>
                  <a:pt x="114682" y="72086"/>
                  <a:pt x="118385" y="72186"/>
                </a:cubicBezTo>
                <a:cubicBezTo>
                  <a:pt x="119386" y="72219"/>
                  <a:pt x="120353" y="72353"/>
                  <a:pt x="121321" y="72586"/>
                </a:cubicBezTo>
                <a:cubicBezTo>
                  <a:pt x="121621" y="72653"/>
                  <a:pt x="121521" y="72820"/>
                  <a:pt x="121521" y="72953"/>
                </a:cubicBezTo>
                <a:cubicBezTo>
                  <a:pt x="121487" y="74421"/>
                  <a:pt x="121454" y="75855"/>
                  <a:pt x="121454" y="77289"/>
                </a:cubicBezTo>
                <a:cubicBezTo>
                  <a:pt x="121387" y="80658"/>
                  <a:pt x="121354" y="83994"/>
                  <a:pt x="121321" y="87363"/>
                </a:cubicBezTo>
                <a:cubicBezTo>
                  <a:pt x="121287" y="91066"/>
                  <a:pt x="121287" y="94769"/>
                  <a:pt x="121187" y="98505"/>
                </a:cubicBezTo>
                <a:cubicBezTo>
                  <a:pt x="121120" y="101607"/>
                  <a:pt x="120854" y="104709"/>
                  <a:pt x="120720" y="107845"/>
                </a:cubicBezTo>
                <a:cubicBezTo>
                  <a:pt x="120620" y="110146"/>
                  <a:pt x="120253" y="112448"/>
                  <a:pt x="120086" y="114750"/>
                </a:cubicBezTo>
                <a:cubicBezTo>
                  <a:pt x="120086" y="114963"/>
                  <a:pt x="120044" y="115027"/>
                  <a:pt x="119890" y="115027"/>
                </a:cubicBezTo>
                <a:cubicBezTo>
                  <a:pt x="119852" y="115027"/>
                  <a:pt x="119806" y="115023"/>
                  <a:pt x="119753" y="115016"/>
                </a:cubicBezTo>
                <a:cubicBezTo>
                  <a:pt x="116784" y="114750"/>
                  <a:pt x="113815" y="114516"/>
                  <a:pt x="110846" y="114249"/>
                </a:cubicBezTo>
                <a:cubicBezTo>
                  <a:pt x="108611" y="114049"/>
                  <a:pt x="106377" y="113816"/>
                  <a:pt x="104108" y="113582"/>
                </a:cubicBezTo>
                <a:cubicBezTo>
                  <a:pt x="102040" y="113349"/>
                  <a:pt x="99939" y="113248"/>
                  <a:pt x="97837" y="113215"/>
                </a:cubicBezTo>
                <a:cubicBezTo>
                  <a:pt x="94168" y="113215"/>
                  <a:pt x="90532" y="113148"/>
                  <a:pt x="86896" y="113115"/>
                </a:cubicBezTo>
                <a:cubicBezTo>
                  <a:pt x="82960" y="113048"/>
                  <a:pt x="79024" y="112982"/>
                  <a:pt x="75088" y="112882"/>
                </a:cubicBezTo>
                <a:cubicBezTo>
                  <a:pt x="71585" y="112815"/>
                  <a:pt x="68083" y="112648"/>
                  <a:pt x="64580" y="112448"/>
                </a:cubicBezTo>
                <a:cubicBezTo>
                  <a:pt x="62712" y="112348"/>
                  <a:pt x="60877" y="112348"/>
                  <a:pt x="59009" y="112314"/>
                </a:cubicBezTo>
                <a:cubicBezTo>
                  <a:pt x="58075" y="112314"/>
                  <a:pt x="57775" y="111981"/>
                  <a:pt x="57942" y="111047"/>
                </a:cubicBezTo>
                <a:cubicBezTo>
                  <a:pt x="58109" y="109846"/>
                  <a:pt x="58175" y="108612"/>
                  <a:pt x="58142" y="107411"/>
                </a:cubicBezTo>
                <a:cubicBezTo>
                  <a:pt x="58142" y="104542"/>
                  <a:pt x="58276" y="101707"/>
                  <a:pt x="58376" y="98871"/>
                </a:cubicBezTo>
                <a:cubicBezTo>
                  <a:pt x="58442" y="95703"/>
                  <a:pt x="58542" y="92634"/>
                  <a:pt x="58676" y="89465"/>
                </a:cubicBezTo>
                <a:cubicBezTo>
                  <a:pt x="58809" y="86262"/>
                  <a:pt x="58943" y="83094"/>
                  <a:pt x="59076" y="79891"/>
                </a:cubicBezTo>
                <a:cubicBezTo>
                  <a:pt x="59176" y="77523"/>
                  <a:pt x="59376" y="75155"/>
                  <a:pt x="59376" y="72786"/>
                </a:cubicBezTo>
                <a:cubicBezTo>
                  <a:pt x="59376" y="72052"/>
                  <a:pt x="59510" y="71986"/>
                  <a:pt x="60277" y="71919"/>
                </a:cubicBezTo>
                <a:cubicBezTo>
                  <a:pt x="63722" y="71726"/>
                  <a:pt x="67167" y="71675"/>
                  <a:pt x="70612" y="71675"/>
                </a:cubicBezTo>
                <a:close/>
                <a:moveTo>
                  <a:pt x="43231" y="101273"/>
                </a:moveTo>
                <a:cubicBezTo>
                  <a:pt x="43532" y="101874"/>
                  <a:pt x="43665" y="102541"/>
                  <a:pt x="43565" y="103208"/>
                </a:cubicBezTo>
                <a:cubicBezTo>
                  <a:pt x="43332" y="105276"/>
                  <a:pt x="43598" y="107311"/>
                  <a:pt x="43598" y="109379"/>
                </a:cubicBezTo>
                <a:cubicBezTo>
                  <a:pt x="43665" y="111781"/>
                  <a:pt x="43732" y="114216"/>
                  <a:pt x="43799" y="116618"/>
                </a:cubicBezTo>
                <a:cubicBezTo>
                  <a:pt x="43832" y="117318"/>
                  <a:pt x="43832" y="117318"/>
                  <a:pt x="43131" y="117318"/>
                </a:cubicBezTo>
                <a:lnTo>
                  <a:pt x="35793" y="117318"/>
                </a:lnTo>
                <a:cubicBezTo>
                  <a:pt x="35608" y="117318"/>
                  <a:pt x="35416" y="117339"/>
                  <a:pt x="35227" y="117339"/>
                </a:cubicBezTo>
                <a:cubicBezTo>
                  <a:pt x="35006" y="117339"/>
                  <a:pt x="34790" y="117310"/>
                  <a:pt x="34592" y="117185"/>
                </a:cubicBezTo>
                <a:cubicBezTo>
                  <a:pt x="34225" y="116918"/>
                  <a:pt x="34525" y="116451"/>
                  <a:pt x="34525" y="116050"/>
                </a:cubicBezTo>
                <a:cubicBezTo>
                  <a:pt x="34425" y="113248"/>
                  <a:pt x="34325" y="110446"/>
                  <a:pt x="34225" y="107644"/>
                </a:cubicBezTo>
                <a:cubicBezTo>
                  <a:pt x="34158" y="105843"/>
                  <a:pt x="34325" y="104042"/>
                  <a:pt x="34425" y="102274"/>
                </a:cubicBezTo>
                <a:cubicBezTo>
                  <a:pt x="34425" y="101907"/>
                  <a:pt x="34592" y="101707"/>
                  <a:pt x="34992" y="101707"/>
                </a:cubicBezTo>
                <a:cubicBezTo>
                  <a:pt x="36693" y="101707"/>
                  <a:pt x="38395" y="101507"/>
                  <a:pt x="40063" y="101373"/>
                </a:cubicBezTo>
                <a:cubicBezTo>
                  <a:pt x="40418" y="101334"/>
                  <a:pt x="40773" y="101315"/>
                  <a:pt x="41126" y="101315"/>
                </a:cubicBezTo>
                <a:cubicBezTo>
                  <a:pt x="41668" y="101315"/>
                  <a:pt x="42206" y="101359"/>
                  <a:pt x="42731" y="101440"/>
                </a:cubicBezTo>
                <a:cubicBezTo>
                  <a:pt x="42802" y="101452"/>
                  <a:pt x="42868" y="101464"/>
                  <a:pt x="42931" y="101464"/>
                </a:cubicBezTo>
                <a:cubicBezTo>
                  <a:pt x="43045" y="101464"/>
                  <a:pt x="43145" y="101424"/>
                  <a:pt x="43231" y="101273"/>
                </a:cubicBezTo>
                <a:close/>
                <a:moveTo>
                  <a:pt x="55073" y="111280"/>
                </a:moveTo>
                <a:lnTo>
                  <a:pt x="55073" y="114483"/>
                </a:lnTo>
                <a:cubicBezTo>
                  <a:pt x="55073" y="114542"/>
                  <a:pt x="55100" y="114655"/>
                  <a:pt x="55035" y="114655"/>
                </a:cubicBezTo>
                <a:cubicBezTo>
                  <a:pt x="55027" y="114655"/>
                  <a:pt x="55017" y="114653"/>
                  <a:pt x="55007" y="114649"/>
                </a:cubicBezTo>
                <a:cubicBezTo>
                  <a:pt x="54963" y="114638"/>
                  <a:pt x="54925" y="114632"/>
                  <a:pt x="54890" y="114632"/>
                </a:cubicBezTo>
                <a:cubicBezTo>
                  <a:pt x="54629" y="114632"/>
                  <a:pt x="54575" y="114932"/>
                  <a:pt x="54339" y="115050"/>
                </a:cubicBezTo>
                <a:cubicBezTo>
                  <a:pt x="54506" y="114483"/>
                  <a:pt x="54640" y="113982"/>
                  <a:pt x="54773" y="113449"/>
                </a:cubicBezTo>
                <a:cubicBezTo>
                  <a:pt x="54806" y="113315"/>
                  <a:pt x="54873" y="113082"/>
                  <a:pt x="54673" y="113048"/>
                </a:cubicBezTo>
                <a:cubicBezTo>
                  <a:pt x="54642" y="113038"/>
                  <a:pt x="54613" y="113033"/>
                  <a:pt x="54587" y="113033"/>
                </a:cubicBezTo>
                <a:cubicBezTo>
                  <a:pt x="54443" y="113033"/>
                  <a:pt x="54362" y="113174"/>
                  <a:pt x="54306" y="113315"/>
                </a:cubicBezTo>
                <a:cubicBezTo>
                  <a:pt x="53772" y="114216"/>
                  <a:pt x="53305" y="115217"/>
                  <a:pt x="52972" y="116217"/>
                </a:cubicBezTo>
                <a:cubicBezTo>
                  <a:pt x="52938" y="116384"/>
                  <a:pt x="52938" y="116551"/>
                  <a:pt x="53105" y="116584"/>
                </a:cubicBezTo>
                <a:cubicBezTo>
                  <a:pt x="53136" y="116596"/>
                  <a:pt x="53163" y="116602"/>
                  <a:pt x="53187" y="116602"/>
                </a:cubicBezTo>
                <a:cubicBezTo>
                  <a:pt x="53295" y="116602"/>
                  <a:pt x="53345" y="116493"/>
                  <a:pt x="53372" y="116384"/>
                </a:cubicBezTo>
                <a:lnTo>
                  <a:pt x="54106" y="114716"/>
                </a:lnTo>
                <a:lnTo>
                  <a:pt x="54106" y="114716"/>
                </a:lnTo>
                <a:cubicBezTo>
                  <a:pt x="54039" y="115217"/>
                  <a:pt x="53906" y="115717"/>
                  <a:pt x="53739" y="116184"/>
                </a:cubicBezTo>
                <a:cubicBezTo>
                  <a:pt x="53672" y="116317"/>
                  <a:pt x="53572" y="116484"/>
                  <a:pt x="53739" y="116551"/>
                </a:cubicBezTo>
                <a:cubicBezTo>
                  <a:pt x="53774" y="116572"/>
                  <a:pt x="53805" y="116581"/>
                  <a:pt x="53833" y="116581"/>
                </a:cubicBezTo>
                <a:cubicBezTo>
                  <a:pt x="53934" y="116581"/>
                  <a:pt x="53987" y="116456"/>
                  <a:pt x="54039" y="116351"/>
                </a:cubicBezTo>
                <a:cubicBezTo>
                  <a:pt x="54239" y="115984"/>
                  <a:pt x="54473" y="115617"/>
                  <a:pt x="54706" y="115250"/>
                </a:cubicBezTo>
                <a:lnTo>
                  <a:pt x="54706" y="115250"/>
                </a:lnTo>
                <a:cubicBezTo>
                  <a:pt x="54673" y="115784"/>
                  <a:pt x="54273" y="116151"/>
                  <a:pt x="54139" y="116618"/>
                </a:cubicBezTo>
                <a:cubicBezTo>
                  <a:pt x="53972" y="117151"/>
                  <a:pt x="53372" y="117251"/>
                  <a:pt x="53005" y="117652"/>
                </a:cubicBezTo>
                <a:cubicBezTo>
                  <a:pt x="52772" y="116951"/>
                  <a:pt x="52738" y="116217"/>
                  <a:pt x="52872" y="115517"/>
                </a:cubicBezTo>
                <a:cubicBezTo>
                  <a:pt x="53172" y="114583"/>
                  <a:pt x="53572" y="113682"/>
                  <a:pt x="54006" y="112848"/>
                </a:cubicBezTo>
                <a:cubicBezTo>
                  <a:pt x="54773" y="112615"/>
                  <a:pt x="54673" y="111847"/>
                  <a:pt x="55073" y="111280"/>
                </a:cubicBezTo>
                <a:close/>
                <a:moveTo>
                  <a:pt x="50599" y="106190"/>
                </a:moveTo>
                <a:cubicBezTo>
                  <a:pt x="51158" y="106190"/>
                  <a:pt x="51721" y="106213"/>
                  <a:pt x="52271" y="106277"/>
                </a:cubicBezTo>
                <a:cubicBezTo>
                  <a:pt x="52038" y="106277"/>
                  <a:pt x="52004" y="106477"/>
                  <a:pt x="52038" y="106677"/>
                </a:cubicBezTo>
                <a:cubicBezTo>
                  <a:pt x="52138" y="107611"/>
                  <a:pt x="52205" y="108512"/>
                  <a:pt x="52205" y="109446"/>
                </a:cubicBezTo>
                <a:cubicBezTo>
                  <a:pt x="52271" y="111447"/>
                  <a:pt x="52338" y="113415"/>
                  <a:pt x="52405" y="115383"/>
                </a:cubicBezTo>
                <a:cubicBezTo>
                  <a:pt x="52405" y="116050"/>
                  <a:pt x="52338" y="116718"/>
                  <a:pt x="52338" y="117385"/>
                </a:cubicBezTo>
                <a:cubicBezTo>
                  <a:pt x="52338" y="117618"/>
                  <a:pt x="52138" y="117785"/>
                  <a:pt x="51904" y="117785"/>
                </a:cubicBezTo>
                <a:cubicBezTo>
                  <a:pt x="51352" y="117751"/>
                  <a:pt x="50798" y="117743"/>
                  <a:pt x="50242" y="117743"/>
                </a:cubicBezTo>
                <a:cubicBezTo>
                  <a:pt x="49791" y="117743"/>
                  <a:pt x="49340" y="117748"/>
                  <a:pt x="48888" y="117748"/>
                </a:cubicBezTo>
                <a:cubicBezTo>
                  <a:pt x="47745" y="117748"/>
                  <a:pt x="46601" y="117715"/>
                  <a:pt x="45466" y="117485"/>
                </a:cubicBezTo>
                <a:cubicBezTo>
                  <a:pt x="45099" y="117418"/>
                  <a:pt x="44933" y="117251"/>
                  <a:pt x="44899" y="116851"/>
                </a:cubicBezTo>
                <a:cubicBezTo>
                  <a:pt x="44699" y="115083"/>
                  <a:pt x="44799" y="113315"/>
                  <a:pt x="44799" y="111547"/>
                </a:cubicBezTo>
                <a:cubicBezTo>
                  <a:pt x="44799" y="109946"/>
                  <a:pt x="44799" y="108345"/>
                  <a:pt x="44799" y="106744"/>
                </a:cubicBezTo>
                <a:cubicBezTo>
                  <a:pt x="44771" y="106460"/>
                  <a:pt x="44815" y="106369"/>
                  <a:pt x="45035" y="106369"/>
                </a:cubicBezTo>
                <a:cubicBezTo>
                  <a:pt x="45073" y="106369"/>
                  <a:pt x="45117" y="106372"/>
                  <a:pt x="45166" y="106377"/>
                </a:cubicBezTo>
                <a:cubicBezTo>
                  <a:pt x="45504" y="106384"/>
                  <a:pt x="45839" y="106388"/>
                  <a:pt x="46174" y="106388"/>
                </a:cubicBezTo>
                <a:cubicBezTo>
                  <a:pt x="47329" y="106388"/>
                  <a:pt x="48472" y="106339"/>
                  <a:pt x="49636" y="106210"/>
                </a:cubicBezTo>
                <a:cubicBezTo>
                  <a:pt x="49953" y="106198"/>
                  <a:pt x="50275" y="106190"/>
                  <a:pt x="50599" y="106190"/>
                </a:cubicBezTo>
                <a:close/>
                <a:moveTo>
                  <a:pt x="85161" y="113849"/>
                </a:moveTo>
                <a:cubicBezTo>
                  <a:pt x="88664" y="113916"/>
                  <a:pt x="92200" y="114016"/>
                  <a:pt x="95736" y="114082"/>
                </a:cubicBezTo>
                <a:lnTo>
                  <a:pt x="98838" y="114082"/>
                </a:lnTo>
                <a:cubicBezTo>
                  <a:pt x="99171" y="114082"/>
                  <a:pt x="99271" y="114182"/>
                  <a:pt x="99271" y="114549"/>
                </a:cubicBezTo>
                <a:cubicBezTo>
                  <a:pt x="99238" y="115517"/>
                  <a:pt x="99338" y="116484"/>
                  <a:pt x="99171" y="117418"/>
                </a:cubicBezTo>
                <a:cubicBezTo>
                  <a:pt x="99105" y="117785"/>
                  <a:pt x="99071" y="118152"/>
                  <a:pt x="99071" y="118519"/>
                </a:cubicBezTo>
                <a:cubicBezTo>
                  <a:pt x="99138" y="118752"/>
                  <a:pt x="98905" y="118953"/>
                  <a:pt x="98738" y="119119"/>
                </a:cubicBezTo>
                <a:cubicBezTo>
                  <a:pt x="98337" y="119486"/>
                  <a:pt x="97904" y="119853"/>
                  <a:pt x="97437" y="120153"/>
                </a:cubicBezTo>
                <a:cubicBezTo>
                  <a:pt x="97237" y="120287"/>
                  <a:pt x="97037" y="120454"/>
                  <a:pt x="96870" y="120654"/>
                </a:cubicBezTo>
                <a:cubicBezTo>
                  <a:pt x="96666" y="121003"/>
                  <a:pt x="96284" y="121200"/>
                  <a:pt x="95902" y="121200"/>
                </a:cubicBezTo>
                <a:cubicBezTo>
                  <a:pt x="95846" y="121200"/>
                  <a:pt x="95791" y="121196"/>
                  <a:pt x="95736" y="121187"/>
                </a:cubicBezTo>
                <a:cubicBezTo>
                  <a:pt x="93901" y="121121"/>
                  <a:pt x="92100" y="120821"/>
                  <a:pt x="90298" y="120620"/>
                </a:cubicBezTo>
                <a:cubicBezTo>
                  <a:pt x="87797" y="120354"/>
                  <a:pt x="85295" y="120020"/>
                  <a:pt x="82760" y="119920"/>
                </a:cubicBezTo>
                <a:cubicBezTo>
                  <a:pt x="82026" y="119887"/>
                  <a:pt x="81259" y="119853"/>
                  <a:pt x="80491" y="119820"/>
                </a:cubicBezTo>
                <a:lnTo>
                  <a:pt x="80458" y="119686"/>
                </a:lnTo>
                <a:cubicBezTo>
                  <a:pt x="81125" y="119420"/>
                  <a:pt x="81759" y="119119"/>
                  <a:pt x="82426" y="118819"/>
                </a:cubicBezTo>
                <a:cubicBezTo>
                  <a:pt x="82860" y="118652"/>
                  <a:pt x="83260" y="118385"/>
                  <a:pt x="83627" y="118085"/>
                </a:cubicBezTo>
                <a:cubicBezTo>
                  <a:pt x="84127" y="117685"/>
                  <a:pt x="84394" y="117085"/>
                  <a:pt x="84428" y="116451"/>
                </a:cubicBezTo>
                <a:cubicBezTo>
                  <a:pt x="84461" y="115750"/>
                  <a:pt x="84561" y="115050"/>
                  <a:pt x="84561" y="114316"/>
                </a:cubicBezTo>
                <a:cubicBezTo>
                  <a:pt x="84594" y="113916"/>
                  <a:pt x="84761" y="113849"/>
                  <a:pt x="85161" y="113849"/>
                </a:cubicBezTo>
                <a:close/>
                <a:moveTo>
                  <a:pt x="58372" y="119985"/>
                </a:moveTo>
                <a:cubicBezTo>
                  <a:pt x="58561" y="119985"/>
                  <a:pt x="58757" y="120035"/>
                  <a:pt x="58943" y="120053"/>
                </a:cubicBezTo>
                <a:cubicBezTo>
                  <a:pt x="61244" y="120287"/>
                  <a:pt x="63579" y="120387"/>
                  <a:pt x="65881" y="120487"/>
                </a:cubicBezTo>
                <a:cubicBezTo>
                  <a:pt x="68650" y="120587"/>
                  <a:pt x="71452" y="120754"/>
                  <a:pt x="74220" y="120954"/>
                </a:cubicBezTo>
                <a:cubicBezTo>
                  <a:pt x="77923" y="121254"/>
                  <a:pt x="81659" y="121588"/>
                  <a:pt x="85395" y="121988"/>
                </a:cubicBezTo>
                <a:cubicBezTo>
                  <a:pt x="87997" y="122222"/>
                  <a:pt x="90632" y="122455"/>
                  <a:pt x="93234" y="122822"/>
                </a:cubicBezTo>
                <a:cubicBezTo>
                  <a:pt x="96002" y="123189"/>
                  <a:pt x="98838" y="123322"/>
                  <a:pt x="101606" y="123723"/>
                </a:cubicBezTo>
                <a:cubicBezTo>
                  <a:pt x="101673" y="123756"/>
                  <a:pt x="101773" y="123756"/>
                  <a:pt x="101840" y="123789"/>
                </a:cubicBezTo>
                <a:cubicBezTo>
                  <a:pt x="101807" y="124023"/>
                  <a:pt x="101640" y="124090"/>
                  <a:pt x="101540" y="124223"/>
                </a:cubicBezTo>
                <a:cubicBezTo>
                  <a:pt x="100172" y="125691"/>
                  <a:pt x="98704" y="127058"/>
                  <a:pt x="97203" y="128393"/>
                </a:cubicBezTo>
                <a:cubicBezTo>
                  <a:pt x="97114" y="128482"/>
                  <a:pt x="96981" y="128526"/>
                  <a:pt x="96852" y="128526"/>
                </a:cubicBezTo>
                <a:cubicBezTo>
                  <a:pt x="96788" y="128526"/>
                  <a:pt x="96725" y="128515"/>
                  <a:pt x="96670" y="128493"/>
                </a:cubicBezTo>
                <a:cubicBezTo>
                  <a:pt x="94635" y="128293"/>
                  <a:pt x="92600" y="128059"/>
                  <a:pt x="90599" y="127859"/>
                </a:cubicBezTo>
                <a:cubicBezTo>
                  <a:pt x="87930" y="127559"/>
                  <a:pt x="85261" y="127258"/>
                  <a:pt x="82593" y="126992"/>
                </a:cubicBezTo>
                <a:cubicBezTo>
                  <a:pt x="79324" y="126625"/>
                  <a:pt x="76055" y="126291"/>
                  <a:pt x="72786" y="125991"/>
                </a:cubicBezTo>
                <a:cubicBezTo>
                  <a:pt x="70484" y="125791"/>
                  <a:pt x="68183" y="125624"/>
                  <a:pt x="65914" y="125357"/>
                </a:cubicBezTo>
                <a:cubicBezTo>
                  <a:pt x="63446" y="125057"/>
                  <a:pt x="60977" y="124790"/>
                  <a:pt x="58509" y="124657"/>
                </a:cubicBezTo>
                <a:cubicBezTo>
                  <a:pt x="56741" y="124557"/>
                  <a:pt x="54973" y="124423"/>
                  <a:pt x="53205" y="124423"/>
                </a:cubicBezTo>
                <a:cubicBezTo>
                  <a:pt x="52605" y="124423"/>
                  <a:pt x="52038" y="124356"/>
                  <a:pt x="51471" y="124290"/>
                </a:cubicBezTo>
                <a:cubicBezTo>
                  <a:pt x="52605" y="123456"/>
                  <a:pt x="53672" y="122689"/>
                  <a:pt x="54706" y="122021"/>
                </a:cubicBezTo>
                <a:cubicBezTo>
                  <a:pt x="55774" y="121354"/>
                  <a:pt x="56941" y="120854"/>
                  <a:pt x="57942" y="120120"/>
                </a:cubicBezTo>
                <a:cubicBezTo>
                  <a:pt x="58075" y="120017"/>
                  <a:pt x="58221" y="119985"/>
                  <a:pt x="58372" y="119985"/>
                </a:cubicBezTo>
                <a:close/>
                <a:moveTo>
                  <a:pt x="102207" y="124623"/>
                </a:moveTo>
                <a:cubicBezTo>
                  <a:pt x="102240" y="124990"/>
                  <a:pt x="102107" y="125357"/>
                  <a:pt x="101873" y="125657"/>
                </a:cubicBezTo>
                <a:cubicBezTo>
                  <a:pt x="100606" y="126992"/>
                  <a:pt x="99138" y="128159"/>
                  <a:pt x="97570" y="129126"/>
                </a:cubicBezTo>
                <a:cubicBezTo>
                  <a:pt x="97470" y="128960"/>
                  <a:pt x="97537" y="128760"/>
                  <a:pt x="97704" y="128693"/>
                </a:cubicBezTo>
                <a:cubicBezTo>
                  <a:pt x="99338" y="127559"/>
                  <a:pt x="100839" y="126191"/>
                  <a:pt x="102107" y="124657"/>
                </a:cubicBezTo>
                <a:cubicBezTo>
                  <a:pt x="102107" y="124623"/>
                  <a:pt x="102174" y="124623"/>
                  <a:pt x="102207" y="124623"/>
                </a:cubicBezTo>
                <a:close/>
                <a:moveTo>
                  <a:pt x="51104" y="124823"/>
                </a:moveTo>
                <a:cubicBezTo>
                  <a:pt x="53772" y="125224"/>
                  <a:pt x="56408" y="125190"/>
                  <a:pt x="59043" y="125357"/>
                </a:cubicBezTo>
                <a:cubicBezTo>
                  <a:pt x="61545" y="125557"/>
                  <a:pt x="64013" y="125791"/>
                  <a:pt x="66481" y="126124"/>
                </a:cubicBezTo>
                <a:cubicBezTo>
                  <a:pt x="68516" y="126358"/>
                  <a:pt x="70551" y="126525"/>
                  <a:pt x="72619" y="126691"/>
                </a:cubicBezTo>
                <a:cubicBezTo>
                  <a:pt x="75188" y="126892"/>
                  <a:pt x="77823" y="127125"/>
                  <a:pt x="80458" y="127425"/>
                </a:cubicBezTo>
                <a:cubicBezTo>
                  <a:pt x="83093" y="127759"/>
                  <a:pt x="85728" y="128026"/>
                  <a:pt x="88364" y="128326"/>
                </a:cubicBezTo>
                <a:cubicBezTo>
                  <a:pt x="90699" y="128559"/>
                  <a:pt x="93067" y="128826"/>
                  <a:pt x="95402" y="129060"/>
                </a:cubicBezTo>
                <a:cubicBezTo>
                  <a:pt x="95736" y="129093"/>
                  <a:pt x="96103" y="129093"/>
                  <a:pt x="96469" y="129126"/>
                </a:cubicBezTo>
                <a:cubicBezTo>
                  <a:pt x="96603" y="129160"/>
                  <a:pt x="96836" y="129093"/>
                  <a:pt x="96770" y="129327"/>
                </a:cubicBezTo>
                <a:cubicBezTo>
                  <a:pt x="96770" y="129460"/>
                  <a:pt x="96670" y="129560"/>
                  <a:pt x="96436" y="129560"/>
                </a:cubicBezTo>
                <a:cubicBezTo>
                  <a:pt x="95068" y="129493"/>
                  <a:pt x="93734" y="129427"/>
                  <a:pt x="92367" y="129327"/>
                </a:cubicBezTo>
                <a:cubicBezTo>
                  <a:pt x="89064" y="129093"/>
                  <a:pt x="85795" y="128893"/>
                  <a:pt x="82526" y="128426"/>
                </a:cubicBezTo>
                <a:cubicBezTo>
                  <a:pt x="80258" y="128092"/>
                  <a:pt x="77956" y="127826"/>
                  <a:pt x="75655" y="127659"/>
                </a:cubicBezTo>
                <a:cubicBezTo>
                  <a:pt x="72052" y="127425"/>
                  <a:pt x="68483" y="126992"/>
                  <a:pt x="64914" y="126425"/>
                </a:cubicBezTo>
                <a:cubicBezTo>
                  <a:pt x="63279" y="126191"/>
                  <a:pt x="61578" y="126091"/>
                  <a:pt x="59910" y="126058"/>
                </a:cubicBezTo>
                <a:cubicBezTo>
                  <a:pt x="57842" y="125958"/>
                  <a:pt x="55807" y="125824"/>
                  <a:pt x="53739" y="125557"/>
                </a:cubicBezTo>
                <a:cubicBezTo>
                  <a:pt x="53581" y="125541"/>
                  <a:pt x="53423" y="125537"/>
                  <a:pt x="53265" y="125537"/>
                </a:cubicBezTo>
                <a:cubicBezTo>
                  <a:pt x="53046" y="125537"/>
                  <a:pt x="52827" y="125546"/>
                  <a:pt x="52606" y="125546"/>
                </a:cubicBezTo>
                <a:cubicBezTo>
                  <a:pt x="52310" y="125546"/>
                  <a:pt x="52010" y="125530"/>
                  <a:pt x="51704" y="125457"/>
                </a:cubicBezTo>
                <a:cubicBezTo>
                  <a:pt x="51404" y="125424"/>
                  <a:pt x="51137" y="125157"/>
                  <a:pt x="51104" y="124823"/>
                </a:cubicBezTo>
                <a:close/>
                <a:moveTo>
                  <a:pt x="3497" y="126629"/>
                </a:moveTo>
                <a:cubicBezTo>
                  <a:pt x="3674" y="126629"/>
                  <a:pt x="3905" y="126665"/>
                  <a:pt x="4204" y="126725"/>
                </a:cubicBezTo>
                <a:cubicBezTo>
                  <a:pt x="5905" y="127058"/>
                  <a:pt x="7606" y="127192"/>
                  <a:pt x="9274" y="127392"/>
                </a:cubicBezTo>
                <a:cubicBezTo>
                  <a:pt x="11742" y="127725"/>
                  <a:pt x="14177" y="128026"/>
                  <a:pt x="16612" y="128293"/>
                </a:cubicBezTo>
                <a:cubicBezTo>
                  <a:pt x="18380" y="128493"/>
                  <a:pt x="20115" y="128659"/>
                  <a:pt x="21883" y="128760"/>
                </a:cubicBezTo>
                <a:cubicBezTo>
                  <a:pt x="25919" y="129026"/>
                  <a:pt x="29955" y="129126"/>
                  <a:pt x="33992" y="129527"/>
                </a:cubicBezTo>
                <a:cubicBezTo>
                  <a:pt x="36160" y="129794"/>
                  <a:pt x="38328" y="129927"/>
                  <a:pt x="40530" y="129927"/>
                </a:cubicBezTo>
                <a:cubicBezTo>
                  <a:pt x="40798" y="129886"/>
                  <a:pt x="41066" y="129857"/>
                  <a:pt x="41341" y="129857"/>
                </a:cubicBezTo>
                <a:cubicBezTo>
                  <a:pt x="41512" y="129857"/>
                  <a:pt x="41685" y="129868"/>
                  <a:pt x="41864" y="129894"/>
                </a:cubicBezTo>
                <a:cubicBezTo>
                  <a:pt x="41297" y="130561"/>
                  <a:pt x="40830" y="131295"/>
                  <a:pt x="40463" y="132062"/>
                </a:cubicBezTo>
                <a:cubicBezTo>
                  <a:pt x="40383" y="132275"/>
                  <a:pt x="40260" y="132297"/>
                  <a:pt x="40112" y="132297"/>
                </a:cubicBezTo>
                <a:cubicBezTo>
                  <a:pt x="40075" y="132297"/>
                  <a:pt x="40036" y="132295"/>
                  <a:pt x="39996" y="132295"/>
                </a:cubicBezTo>
                <a:cubicBezTo>
                  <a:pt x="37194" y="132295"/>
                  <a:pt x="34392" y="131928"/>
                  <a:pt x="31623" y="131762"/>
                </a:cubicBezTo>
                <a:cubicBezTo>
                  <a:pt x="27754" y="131562"/>
                  <a:pt x="23884" y="131261"/>
                  <a:pt x="20048" y="130794"/>
                </a:cubicBezTo>
                <a:cubicBezTo>
                  <a:pt x="17680" y="130494"/>
                  <a:pt x="15278" y="130294"/>
                  <a:pt x="12910" y="130060"/>
                </a:cubicBezTo>
                <a:cubicBezTo>
                  <a:pt x="9741" y="129727"/>
                  <a:pt x="6572" y="129093"/>
                  <a:pt x="3436" y="128493"/>
                </a:cubicBezTo>
                <a:cubicBezTo>
                  <a:pt x="3069" y="128426"/>
                  <a:pt x="2903" y="128293"/>
                  <a:pt x="2969" y="127926"/>
                </a:cubicBezTo>
                <a:cubicBezTo>
                  <a:pt x="2969" y="127892"/>
                  <a:pt x="2969" y="127859"/>
                  <a:pt x="2969" y="127826"/>
                </a:cubicBezTo>
                <a:cubicBezTo>
                  <a:pt x="2920" y="126932"/>
                  <a:pt x="2981" y="126629"/>
                  <a:pt x="3497" y="126629"/>
                </a:cubicBezTo>
                <a:close/>
                <a:moveTo>
                  <a:pt x="31139" y="137549"/>
                </a:moveTo>
                <a:cubicBezTo>
                  <a:pt x="31298" y="137549"/>
                  <a:pt x="31456" y="137566"/>
                  <a:pt x="31623" y="137599"/>
                </a:cubicBezTo>
                <a:cubicBezTo>
                  <a:pt x="33224" y="137866"/>
                  <a:pt x="34859" y="138033"/>
                  <a:pt x="36493" y="138100"/>
                </a:cubicBezTo>
                <a:cubicBezTo>
                  <a:pt x="37094" y="138100"/>
                  <a:pt x="37694" y="138133"/>
                  <a:pt x="38261" y="138166"/>
                </a:cubicBezTo>
                <a:cubicBezTo>
                  <a:pt x="38288" y="138173"/>
                  <a:pt x="38319" y="138174"/>
                  <a:pt x="38350" y="138174"/>
                </a:cubicBezTo>
                <a:cubicBezTo>
                  <a:pt x="38371" y="138174"/>
                  <a:pt x="38392" y="138174"/>
                  <a:pt x="38413" y="138174"/>
                </a:cubicBezTo>
                <a:cubicBezTo>
                  <a:pt x="38517" y="138174"/>
                  <a:pt x="38606" y="138189"/>
                  <a:pt x="38561" y="138366"/>
                </a:cubicBezTo>
                <a:cubicBezTo>
                  <a:pt x="38561" y="138533"/>
                  <a:pt x="38595" y="138800"/>
                  <a:pt x="38261" y="138800"/>
                </a:cubicBezTo>
                <a:lnTo>
                  <a:pt x="37928" y="138800"/>
                </a:lnTo>
                <a:cubicBezTo>
                  <a:pt x="36193" y="138733"/>
                  <a:pt x="34625" y="138533"/>
                  <a:pt x="33024" y="138300"/>
                </a:cubicBezTo>
                <a:cubicBezTo>
                  <a:pt x="32357" y="138300"/>
                  <a:pt x="31657" y="138200"/>
                  <a:pt x="31023" y="138066"/>
                </a:cubicBezTo>
                <a:cubicBezTo>
                  <a:pt x="30889" y="138033"/>
                  <a:pt x="30723" y="137966"/>
                  <a:pt x="30622" y="137933"/>
                </a:cubicBezTo>
                <a:cubicBezTo>
                  <a:pt x="30522" y="137899"/>
                  <a:pt x="30456" y="137799"/>
                  <a:pt x="30456" y="137733"/>
                </a:cubicBezTo>
                <a:cubicBezTo>
                  <a:pt x="30489" y="137666"/>
                  <a:pt x="30589" y="137599"/>
                  <a:pt x="30656" y="137599"/>
                </a:cubicBezTo>
                <a:cubicBezTo>
                  <a:pt x="30823" y="137566"/>
                  <a:pt x="30981" y="137549"/>
                  <a:pt x="31139" y="137549"/>
                </a:cubicBezTo>
                <a:close/>
                <a:moveTo>
                  <a:pt x="33324" y="114149"/>
                </a:moveTo>
                <a:cubicBezTo>
                  <a:pt x="33424" y="114983"/>
                  <a:pt x="33458" y="115817"/>
                  <a:pt x="33458" y="116651"/>
                </a:cubicBezTo>
                <a:cubicBezTo>
                  <a:pt x="33358" y="117818"/>
                  <a:pt x="33658" y="118119"/>
                  <a:pt x="34825" y="118319"/>
                </a:cubicBezTo>
                <a:cubicBezTo>
                  <a:pt x="36026" y="118552"/>
                  <a:pt x="37227" y="118486"/>
                  <a:pt x="38428" y="118586"/>
                </a:cubicBezTo>
                <a:cubicBezTo>
                  <a:pt x="40229" y="118786"/>
                  <a:pt x="42031" y="118886"/>
                  <a:pt x="43865" y="118953"/>
                </a:cubicBezTo>
                <a:cubicBezTo>
                  <a:pt x="46400" y="119019"/>
                  <a:pt x="48936" y="119153"/>
                  <a:pt x="51471" y="119153"/>
                </a:cubicBezTo>
                <a:cubicBezTo>
                  <a:pt x="51562" y="119157"/>
                  <a:pt x="51653" y="119160"/>
                  <a:pt x="51745" y="119160"/>
                </a:cubicBezTo>
                <a:cubicBezTo>
                  <a:pt x="52915" y="119160"/>
                  <a:pt x="54045" y="118766"/>
                  <a:pt x="54973" y="118085"/>
                </a:cubicBezTo>
                <a:cubicBezTo>
                  <a:pt x="55540" y="117752"/>
                  <a:pt x="55840" y="117118"/>
                  <a:pt x="55807" y="116484"/>
                </a:cubicBezTo>
                <a:cubicBezTo>
                  <a:pt x="55740" y="115950"/>
                  <a:pt x="55740" y="115450"/>
                  <a:pt x="55740" y="114950"/>
                </a:cubicBezTo>
                <a:cubicBezTo>
                  <a:pt x="55740" y="114750"/>
                  <a:pt x="55774" y="114683"/>
                  <a:pt x="56041" y="114683"/>
                </a:cubicBezTo>
                <a:cubicBezTo>
                  <a:pt x="57141" y="114750"/>
                  <a:pt x="58276" y="114850"/>
                  <a:pt x="59410" y="114850"/>
                </a:cubicBezTo>
                <a:cubicBezTo>
                  <a:pt x="61545" y="114850"/>
                  <a:pt x="63646" y="114983"/>
                  <a:pt x="65714" y="115083"/>
                </a:cubicBezTo>
                <a:cubicBezTo>
                  <a:pt x="68950" y="115217"/>
                  <a:pt x="72185" y="115417"/>
                  <a:pt x="75421" y="115550"/>
                </a:cubicBezTo>
                <a:cubicBezTo>
                  <a:pt x="78056" y="115650"/>
                  <a:pt x="80692" y="115717"/>
                  <a:pt x="83360" y="115750"/>
                </a:cubicBezTo>
                <a:cubicBezTo>
                  <a:pt x="83760" y="115784"/>
                  <a:pt x="83894" y="115817"/>
                  <a:pt x="83827" y="116317"/>
                </a:cubicBezTo>
                <a:cubicBezTo>
                  <a:pt x="83727" y="117085"/>
                  <a:pt x="83227" y="117718"/>
                  <a:pt x="82493" y="117985"/>
                </a:cubicBezTo>
                <a:cubicBezTo>
                  <a:pt x="81459" y="118419"/>
                  <a:pt x="80558" y="119119"/>
                  <a:pt x="79524" y="119520"/>
                </a:cubicBezTo>
                <a:cubicBezTo>
                  <a:pt x="79424" y="119586"/>
                  <a:pt x="79324" y="119586"/>
                  <a:pt x="79324" y="119786"/>
                </a:cubicBezTo>
                <a:cubicBezTo>
                  <a:pt x="79324" y="119987"/>
                  <a:pt x="79457" y="120087"/>
                  <a:pt x="79624" y="120153"/>
                </a:cubicBezTo>
                <a:cubicBezTo>
                  <a:pt x="80091" y="120320"/>
                  <a:pt x="80558" y="120420"/>
                  <a:pt x="81058" y="120420"/>
                </a:cubicBezTo>
                <a:cubicBezTo>
                  <a:pt x="85028" y="120687"/>
                  <a:pt x="88997" y="121154"/>
                  <a:pt x="92934" y="121654"/>
                </a:cubicBezTo>
                <a:cubicBezTo>
                  <a:pt x="93934" y="121755"/>
                  <a:pt x="94935" y="121755"/>
                  <a:pt x="95936" y="121788"/>
                </a:cubicBezTo>
                <a:cubicBezTo>
                  <a:pt x="95957" y="121789"/>
                  <a:pt x="95978" y="121789"/>
                  <a:pt x="95998" y="121789"/>
                </a:cubicBezTo>
                <a:cubicBezTo>
                  <a:pt x="96664" y="121789"/>
                  <a:pt x="97119" y="121279"/>
                  <a:pt x="97637" y="120987"/>
                </a:cubicBezTo>
                <a:cubicBezTo>
                  <a:pt x="98504" y="120454"/>
                  <a:pt x="99338" y="119786"/>
                  <a:pt x="99605" y="118686"/>
                </a:cubicBezTo>
                <a:cubicBezTo>
                  <a:pt x="99666" y="118411"/>
                  <a:pt x="99783" y="118248"/>
                  <a:pt x="100135" y="118248"/>
                </a:cubicBezTo>
                <a:cubicBezTo>
                  <a:pt x="100168" y="118248"/>
                  <a:pt x="100202" y="118249"/>
                  <a:pt x="100239" y="118252"/>
                </a:cubicBezTo>
                <a:cubicBezTo>
                  <a:pt x="102674" y="118586"/>
                  <a:pt x="105142" y="118852"/>
                  <a:pt x="107577" y="119086"/>
                </a:cubicBezTo>
                <a:cubicBezTo>
                  <a:pt x="108712" y="119186"/>
                  <a:pt x="109846" y="119186"/>
                  <a:pt x="111013" y="119219"/>
                </a:cubicBezTo>
                <a:lnTo>
                  <a:pt x="121421" y="119653"/>
                </a:lnTo>
                <a:cubicBezTo>
                  <a:pt x="124123" y="119753"/>
                  <a:pt x="126791" y="119820"/>
                  <a:pt x="129493" y="119953"/>
                </a:cubicBezTo>
                <a:cubicBezTo>
                  <a:pt x="132562" y="120120"/>
                  <a:pt x="135597" y="120253"/>
                  <a:pt x="138666" y="120487"/>
                </a:cubicBezTo>
                <a:cubicBezTo>
                  <a:pt x="142002" y="120720"/>
                  <a:pt x="145304" y="121054"/>
                  <a:pt x="148607" y="121554"/>
                </a:cubicBezTo>
                <a:cubicBezTo>
                  <a:pt x="149207" y="121621"/>
                  <a:pt x="149774" y="121721"/>
                  <a:pt x="150375" y="121788"/>
                </a:cubicBezTo>
                <a:cubicBezTo>
                  <a:pt x="150641" y="121821"/>
                  <a:pt x="150742" y="121921"/>
                  <a:pt x="150608" y="122188"/>
                </a:cubicBezTo>
                <a:cubicBezTo>
                  <a:pt x="150341" y="122822"/>
                  <a:pt x="150141" y="123489"/>
                  <a:pt x="149841" y="124090"/>
                </a:cubicBezTo>
                <a:cubicBezTo>
                  <a:pt x="147239" y="128926"/>
                  <a:pt x="144604" y="133796"/>
                  <a:pt x="142002" y="138633"/>
                </a:cubicBezTo>
                <a:cubicBezTo>
                  <a:pt x="141909" y="138797"/>
                  <a:pt x="141815" y="138878"/>
                  <a:pt x="141687" y="138878"/>
                </a:cubicBezTo>
                <a:cubicBezTo>
                  <a:pt x="141633" y="138878"/>
                  <a:pt x="141572" y="138863"/>
                  <a:pt x="141502" y="138833"/>
                </a:cubicBezTo>
                <a:cubicBezTo>
                  <a:pt x="141330" y="138748"/>
                  <a:pt x="141159" y="138723"/>
                  <a:pt x="140987" y="138723"/>
                </a:cubicBezTo>
                <a:cubicBezTo>
                  <a:pt x="140758" y="138723"/>
                  <a:pt x="140530" y="138767"/>
                  <a:pt x="140301" y="138767"/>
                </a:cubicBezTo>
                <a:cubicBezTo>
                  <a:pt x="138766" y="138700"/>
                  <a:pt x="137232" y="138633"/>
                  <a:pt x="135697" y="138533"/>
                </a:cubicBezTo>
                <a:cubicBezTo>
                  <a:pt x="134597" y="138467"/>
                  <a:pt x="133496" y="138333"/>
                  <a:pt x="132395" y="138266"/>
                </a:cubicBezTo>
                <a:cubicBezTo>
                  <a:pt x="130627" y="138166"/>
                  <a:pt x="128826" y="137966"/>
                  <a:pt x="127058" y="137799"/>
                </a:cubicBezTo>
                <a:cubicBezTo>
                  <a:pt x="125724" y="137666"/>
                  <a:pt x="124423" y="137566"/>
                  <a:pt x="123122" y="137466"/>
                </a:cubicBezTo>
                <a:cubicBezTo>
                  <a:pt x="120887" y="137299"/>
                  <a:pt x="118685" y="137099"/>
                  <a:pt x="116484" y="136965"/>
                </a:cubicBezTo>
                <a:cubicBezTo>
                  <a:pt x="114849" y="136865"/>
                  <a:pt x="113181" y="136799"/>
                  <a:pt x="111547" y="136732"/>
                </a:cubicBezTo>
                <a:cubicBezTo>
                  <a:pt x="108878" y="136565"/>
                  <a:pt x="106276" y="136398"/>
                  <a:pt x="103641" y="136165"/>
                </a:cubicBezTo>
                <a:cubicBezTo>
                  <a:pt x="101406" y="135965"/>
                  <a:pt x="99138" y="135731"/>
                  <a:pt x="96903" y="135531"/>
                </a:cubicBezTo>
                <a:cubicBezTo>
                  <a:pt x="94735" y="135298"/>
                  <a:pt x="92567" y="135031"/>
                  <a:pt x="90398" y="134831"/>
                </a:cubicBezTo>
                <a:cubicBezTo>
                  <a:pt x="88964" y="134697"/>
                  <a:pt x="87530" y="134630"/>
                  <a:pt x="86095" y="134497"/>
                </a:cubicBezTo>
                <a:cubicBezTo>
                  <a:pt x="84928" y="134397"/>
                  <a:pt x="83727" y="134263"/>
                  <a:pt x="82526" y="134130"/>
                </a:cubicBezTo>
                <a:cubicBezTo>
                  <a:pt x="81692" y="134063"/>
                  <a:pt x="80892" y="133963"/>
                  <a:pt x="80058" y="133897"/>
                </a:cubicBezTo>
                <a:cubicBezTo>
                  <a:pt x="79791" y="133897"/>
                  <a:pt x="79624" y="133830"/>
                  <a:pt x="79524" y="133563"/>
                </a:cubicBezTo>
                <a:cubicBezTo>
                  <a:pt x="79457" y="133263"/>
                  <a:pt x="79324" y="132996"/>
                  <a:pt x="79190" y="132729"/>
                </a:cubicBezTo>
                <a:cubicBezTo>
                  <a:pt x="78390" y="130594"/>
                  <a:pt x="76855" y="129260"/>
                  <a:pt x="74721" y="128493"/>
                </a:cubicBezTo>
                <a:cubicBezTo>
                  <a:pt x="74187" y="128326"/>
                  <a:pt x="73653" y="128126"/>
                  <a:pt x="73153" y="127926"/>
                </a:cubicBezTo>
                <a:lnTo>
                  <a:pt x="73153" y="127926"/>
                </a:lnTo>
                <a:cubicBezTo>
                  <a:pt x="73720" y="127959"/>
                  <a:pt x="74287" y="127959"/>
                  <a:pt x="74821" y="128026"/>
                </a:cubicBezTo>
                <a:cubicBezTo>
                  <a:pt x="78323" y="128393"/>
                  <a:pt x="81792" y="128826"/>
                  <a:pt x="85261" y="129327"/>
                </a:cubicBezTo>
                <a:cubicBezTo>
                  <a:pt x="86996" y="129560"/>
                  <a:pt x="88731" y="129627"/>
                  <a:pt x="90465" y="129760"/>
                </a:cubicBezTo>
                <a:cubicBezTo>
                  <a:pt x="92467" y="129927"/>
                  <a:pt x="94468" y="130027"/>
                  <a:pt x="96503" y="130127"/>
                </a:cubicBezTo>
                <a:cubicBezTo>
                  <a:pt x="96570" y="130127"/>
                  <a:pt x="96670" y="130094"/>
                  <a:pt x="96736" y="130060"/>
                </a:cubicBezTo>
                <a:cubicBezTo>
                  <a:pt x="98604" y="128993"/>
                  <a:pt x="100372" y="127725"/>
                  <a:pt x="101940" y="126224"/>
                </a:cubicBezTo>
                <a:cubicBezTo>
                  <a:pt x="102574" y="125691"/>
                  <a:pt x="102841" y="124890"/>
                  <a:pt x="102741" y="124090"/>
                </a:cubicBezTo>
                <a:cubicBezTo>
                  <a:pt x="102707" y="123656"/>
                  <a:pt x="102407" y="123322"/>
                  <a:pt x="101973" y="123289"/>
                </a:cubicBezTo>
                <a:cubicBezTo>
                  <a:pt x="99805" y="122889"/>
                  <a:pt x="97637" y="122689"/>
                  <a:pt x="95435" y="122388"/>
                </a:cubicBezTo>
                <a:cubicBezTo>
                  <a:pt x="90565" y="121721"/>
                  <a:pt x="85695" y="121254"/>
                  <a:pt x="80792" y="120854"/>
                </a:cubicBezTo>
                <a:cubicBezTo>
                  <a:pt x="77523" y="120554"/>
                  <a:pt x="74287" y="120320"/>
                  <a:pt x="71018" y="120153"/>
                </a:cubicBezTo>
                <a:cubicBezTo>
                  <a:pt x="68083" y="119987"/>
                  <a:pt x="65180" y="119920"/>
                  <a:pt x="62245" y="119820"/>
                </a:cubicBezTo>
                <a:cubicBezTo>
                  <a:pt x="60911" y="119786"/>
                  <a:pt x="59576" y="119653"/>
                  <a:pt x="58242" y="119653"/>
                </a:cubicBezTo>
                <a:cubicBezTo>
                  <a:pt x="57809" y="119653"/>
                  <a:pt x="57408" y="119753"/>
                  <a:pt x="57041" y="119920"/>
                </a:cubicBezTo>
                <a:cubicBezTo>
                  <a:pt x="55273" y="120787"/>
                  <a:pt x="53606" y="121821"/>
                  <a:pt x="52071" y="122989"/>
                </a:cubicBezTo>
                <a:cubicBezTo>
                  <a:pt x="51604" y="123356"/>
                  <a:pt x="51237" y="123856"/>
                  <a:pt x="50703" y="124123"/>
                </a:cubicBezTo>
                <a:cubicBezTo>
                  <a:pt x="50637" y="124190"/>
                  <a:pt x="50603" y="124256"/>
                  <a:pt x="50603" y="124356"/>
                </a:cubicBezTo>
                <a:cubicBezTo>
                  <a:pt x="50570" y="124690"/>
                  <a:pt x="50804" y="124990"/>
                  <a:pt x="50837" y="125324"/>
                </a:cubicBezTo>
                <a:cubicBezTo>
                  <a:pt x="50904" y="125791"/>
                  <a:pt x="51237" y="125691"/>
                  <a:pt x="51537" y="125791"/>
                </a:cubicBezTo>
                <a:cubicBezTo>
                  <a:pt x="51943" y="125907"/>
                  <a:pt x="52400" y="125972"/>
                  <a:pt x="52841" y="126009"/>
                </a:cubicBezTo>
                <a:lnTo>
                  <a:pt x="52841" y="126009"/>
                </a:lnTo>
                <a:cubicBezTo>
                  <a:pt x="51172" y="126161"/>
                  <a:pt x="49503" y="126202"/>
                  <a:pt x="47835" y="126491"/>
                </a:cubicBezTo>
                <a:cubicBezTo>
                  <a:pt x="45867" y="126925"/>
                  <a:pt x="44032" y="127859"/>
                  <a:pt x="42531" y="129227"/>
                </a:cubicBezTo>
                <a:cubicBezTo>
                  <a:pt x="42364" y="129346"/>
                  <a:pt x="42231" y="129448"/>
                  <a:pt x="42072" y="129448"/>
                </a:cubicBezTo>
                <a:cubicBezTo>
                  <a:pt x="42008" y="129448"/>
                  <a:pt x="41940" y="129431"/>
                  <a:pt x="41864" y="129393"/>
                </a:cubicBezTo>
                <a:cubicBezTo>
                  <a:pt x="41664" y="129318"/>
                  <a:pt x="41464" y="129281"/>
                  <a:pt x="41263" y="129281"/>
                </a:cubicBezTo>
                <a:cubicBezTo>
                  <a:pt x="41197" y="129281"/>
                  <a:pt x="41130" y="129285"/>
                  <a:pt x="41063" y="129293"/>
                </a:cubicBezTo>
                <a:cubicBezTo>
                  <a:pt x="40662" y="129332"/>
                  <a:pt x="40262" y="129348"/>
                  <a:pt x="39861" y="129348"/>
                </a:cubicBezTo>
                <a:cubicBezTo>
                  <a:pt x="38195" y="129348"/>
                  <a:pt x="36533" y="129067"/>
                  <a:pt x="34892" y="128960"/>
                </a:cubicBezTo>
                <a:cubicBezTo>
                  <a:pt x="33224" y="128826"/>
                  <a:pt x="31556" y="128659"/>
                  <a:pt x="29889" y="128559"/>
                </a:cubicBezTo>
                <a:cubicBezTo>
                  <a:pt x="26620" y="128393"/>
                  <a:pt x="23351" y="128259"/>
                  <a:pt x="20082" y="128059"/>
                </a:cubicBezTo>
                <a:cubicBezTo>
                  <a:pt x="17413" y="127859"/>
                  <a:pt x="14744" y="127525"/>
                  <a:pt x="12076" y="127192"/>
                </a:cubicBezTo>
                <a:cubicBezTo>
                  <a:pt x="10541" y="126992"/>
                  <a:pt x="9007" y="126892"/>
                  <a:pt x="7473" y="126625"/>
                </a:cubicBezTo>
                <a:cubicBezTo>
                  <a:pt x="6338" y="126458"/>
                  <a:pt x="5238" y="126224"/>
                  <a:pt x="4137" y="125891"/>
                </a:cubicBezTo>
                <a:cubicBezTo>
                  <a:pt x="4871" y="125524"/>
                  <a:pt x="5538" y="125224"/>
                  <a:pt x="6205" y="124923"/>
                </a:cubicBezTo>
                <a:cubicBezTo>
                  <a:pt x="14978" y="121054"/>
                  <a:pt x="23951" y="117685"/>
                  <a:pt x="32924" y="114283"/>
                </a:cubicBezTo>
                <a:cubicBezTo>
                  <a:pt x="33058" y="114249"/>
                  <a:pt x="33158" y="114216"/>
                  <a:pt x="33324" y="114149"/>
                </a:cubicBezTo>
                <a:close/>
                <a:moveTo>
                  <a:pt x="79758" y="134163"/>
                </a:moveTo>
                <a:lnTo>
                  <a:pt x="79758" y="134163"/>
                </a:lnTo>
                <a:cubicBezTo>
                  <a:pt x="82226" y="134430"/>
                  <a:pt x="84561" y="134730"/>
                  <a:pt x="86963" y="134931"/>
                </a:cubicBezTo>
                <a:cubicBezTo>
                  <a:pt x="89698" y="135197"/>
                  <a:pt x="92467" y="135531"/>
                  <a:pt x="95235" y="135831"/>
                </a:cubicBezTo>
                <a:cubicBezTo>
                  <a:pt x="97670" y="136065"/>
                  <a:pt x="100105" y="136332"/>
                  <a:pt x="102540" y="136565"/>
                </a:cubicBezTo>
                <a:cubicBezTo>
                  <a:pt x="105109" y="136799"/>
                  <a:pt x="107677" y="136999"/>
                  <a:pt x="110246" y="137099"/>
                </a:cubicBezTo>
                <a:cubicBezTo>
                  <a:pt x="112581" y="137166"/>
                  <a:pt x="114916" y="137332"/>
                  <a:pt x="117218" y="137499"/>
                </a:cubicBezTo>
                <a:cubicBezTo>
                  <a:pt x="119853" y="137666"/>
                  <a:pt x="122488" y="137866"/>
                  <a:pt x="125123" y="138133"/>
                </a:cubicBezTo>
                <a:cubicBezTo>
                  <a:pt x="127992" y="138400"/>
                  <a:pt x="130861" y="138700"/>
                  <a:pt x="133696" y="138867"/>
                </a:cubicBezTo>
                <a:cubicBezTo>
                  <a:pt x="135931" y="139034"/>
                  <a:pt x="138166" y="139234"/>
                  <a:pt x="140401" y="139234"/>
                </a:cubicBezTo>
                <a:cubicBezTo>
                  <a:pt x="140623" y="139234"/>
                  <a:pt x="140846" y="139115"/>
                  <a:pt x="141048" y="139115"/>
                </a:cubicBezTo>
                <a:cubicBezTo>
                  <a:pt x="141150" y="139115"/>
                  <a:pt x="141246" y="139145"/>
                  <a:pt x="141335" y="139234"/>
                </a:cubicBezTo>
                <a:cubicBezTo>
                  <a:pt x="141602" y="139467"/>
                  <a:pt x="141301" y="139834"/>
                  <a:pt x="141301" y="140101"/>
                </a:cubicBezTo>
                <a:cubicBezTo>
                  <a:pt x="141301" y="140368"/>
                  <a:pt x="141268" y="140635"/>
                  <a:pt x="141301" y="140902"/>
                </a:cubicBezTo>
                <a:cubicBezTo>
                  <a:pt x="141346" y="141168"/>
                  <a:pt x="141213" y="141272"/>
                  <a:pt x="141079" y="141272"/>
                </a:cubicBezTo>
                <a:cubicBezTo>
                  <a:pt x="141012" y="141272"/>
                  <a:pt x="140946" y="141246"/>
                  <a:pt x="140901" y="141202"/>
                </a:cubicBezTo>
                <a:cubicBezTo>
                  <a:pt x="140764" y="141106"/>
                  <a:pt x="140638" y="141077"/>
                  <a:pt x="140516" y="141077"/>
                </a:cubicBezTo>
                <a:cubicBezTo>
                  <a:pt x="140342" y="141077"/>
                  <a:pt x="140177" y="141135"/>
                  <a:pt x="140001" y="141135"/>
                </a:cubicBezTo>
                <a:cubicBezTo>
                  <a:pt x="139300" y="141102"/>
                  <a:pt x="138600" y="141102"/>
                  <a:pt x="137932" y="141002"/>
                </a:cubicBezTo>
                <a:cubicBezTo>
                  <a:pt x="137165" y="140935"/>
                  <a:pt x="136398" y="140902"/>
                  <a:pt x="135631" y="140902"/>
                </a:cubicBezTo>
                <a:cubicBezTo>
                  <a:pt x="135512" y="140903"/>
                  <a:pt x="135393" y="140904"/>
                  <a:pt x="135274" y="140904"/>
                </a:cubicBezTo>
                <a:cubicBezTo>
                  <a:pt x="133094" y="140904"/>
                  <a:pt x="130942" y="140624"/>
                  <a:pt x="128759" y="140435"/>
                </a:cubicBezTo>
                <a:cubicBezTo>
                  <a:pt x="127325" y="140301"/>
                  <a:pt x="125890" y="140234"/>
                  <a:pt x="124456" y="140101"/>
                </a:cubicBezTo>
                <a:cubicBezTo>
                  <a:pt x="122621" y="139934"/>
                  <a:pt x="120787" y="139767"/>
                  <a:pt x="119019" y="139567"/>
                </a:cubicBezTo>
                <a:cubicBezTo>
                  <a:pt x="117218" y="139367"/>
                  <a:pt x="115450" y="139100"/>
                  <a:pt x="113682" y="138900"/>
                </a:cubicBezTo>
                <a:cubicBezTo>
                  <a:pt x="111580" y="138633"/>
                  <a:pt x="109479" y="138400"/>
                  <a:pt x="107377" y="138200"/>
                </a:cubicBezTo>
                <a:cubicBezTo>
                  <a:pt x="106010" y="138066"/>
                  <a:pt x="104609" y="138000"/>
                  <a:pt x="103241" y="137866"/>
                </a:cubicBezTo>
                <a:cubicBezTo>
                  <a:pt x="101373" y="137699"/>
                  <a:pt x="99505" y="137533"/>
                  <a:pt x="97604" y="137399"/>
                </a:cubicBezTo>
                <a:cubicBezTo>
                  <a:pt x="96236" y="137266"/>
                  <a:pt x="94835" y="137166"/>
                  <a:pt x="93434" y="137066"/>
                </a:cubicBezTo>
                <a:cubicBezTo>
                  <a:pt x="91366" y="136932"/>
                  <a:pt x="89298" y="136799"/>
                  <a:pt x="87230" y="136665"/>
                </a:cubicBezTo>
                <a:cubicBezTo>
                  <a:pt x="86296" y="136599"/>
                  <a:pt x="85328" y="136565"/>
                  <a:pt x="84361" y="136565"/>
                </a:cubicBezTo>
                <a:cubicBezTo>
                  <a:pt x="83193" y="136565"/>
                  <a:pt x="82026" y="136432"/>
                  <a:pt x="80858" y="136365"/>
                </a:cubicBezTo>
                <a:cubicBezTo>
                  <a:pt x="80692" y="136365"/>
                  <a:pt x="80558" y="136265"/>
                  <a:pt x="80525" y="136098"/>
                </a:cubicBezTo>
                <a:cubicBezTo>
                  <a:pt x="80291" y="135464"/>
                  <a:pt x="80024" y="134831"/>
                  <a:pt x="79758" y="134163"/>
                </a:cubicBezTo>
                <a:close/>
                <a:moveTo>
                  <a:pt x="150181" y="124473"/>
                </a:moveTo>
                <a:lnTo>
                  <a:pt x="150181" y="124473"/>
                </a:lnTo>
                <a:cubicBezTo>
                  <a:pt x="150237" y="124957"/>
                  <a:pt x="150168" y="125439"/>
                  <a:pt x="149974" y="125891"/>
                </a:cubicBezTo>
                <a:cubicBezTo>
                  <a:pt x="147739" y="130327"/>
                  <a:pt x="145538" y="134764"/>
                  <a:pt x="143270" y="139200"/>
                </a:cubicBezTo>
                <a:cubicBezTo>
                  <a:pt x="142836" y="139968"/>
                  <a:pt x="142336" y="140701"/>
                  <a:pt x="141768" y="141435"/>
                </a:cubicBezTo>
                <a:cubicBezTo>
                  <a:pt x="141802" y="140668"/>
                  <a:pt x="141635" y="139934"/>
                  <a:pt x="142069" y="139167"/>
                </a:cubicBezTo>
                <a:cubicBezTo>
                  <a:pt x="144804" y="134397"/>
                  <a:pt x="147506" y="129560"/>
                  <a:pt x="150074" y="124657"/>
                </a:cubicBezTo>
                <a:cubicBezTo>
                  <a:pt x="150100" y="124605"/>
                  <a:pt x="150146" y="124534"/>
                  <a:pt x="150181" y="124473"/>
                </a:cubicBezTo>
                <a:close/>
                <a:moveTo>
                  <a:pt x="10184" y="130131"/>
                </a:moveTo>
                <a:cubicBezTo>
                  <a:pt x="10275" y="130131"/>
                  <a:pt x="10391" y="130144"/>
                  <a:pt x="10541" y="130161"/>
                </a:cubicBezTo>
                <a:cubicBezTo>
                  <a:pt x="12176" y="130361"/>
                  <a:pt x="13810" y="130561"/>
                  <a:pt x="15478" y="130761"/>
                </a:cubicBezTo>
                <a:cubicBezTo>
                  <a:pt x="17513" y="130994"/>
                  <a:pt x="19581" y="131228"/>
                  <a:pt x="21649" y="131495"/>
                </a:cubicBezTo>
                <a:cubicBezTo>
                  <a:pt x="23617" y="131728"/>
                  <a:pt x="25586" y="131928"/>
                  <a:pt x="27587" y="132062"/>
                </a:cubicBezTo>
                <a:cubicBezTo>
                  <a:pt x="30789" y="132329"/>
                  <a:pt x="34025" y="132562"/>
                  <a:pt x="37261" y="132762"/>
                </a:cubicBezTo>
                <a:cubicBezTo>
                  <a:pt x="37864" y="132827"/>
                  <a:pt x="38481" y="132864"/>
                  <a:pt x="39103" y="132864"/>
                </a:cubicBezTo>
                <a:cubicBezTo>
                  <a:pt x="39444" y="132864"/>
                  <a:pt x="39787" y="132853"/>
                  <a:pt x="40129" y="132829"/>
                </a:cubicBezTo>
                <a:lnTo>
                  <a:pt x="40129" y="132829"/>
                </a:lnTo>
                <a:cubicBezTo>
                  <a:pt x="39562" y="134330"/>
                  <a:pt x="39129" y="135898"/>
                  <a:pt x="38795" y="137466"/>
                </a:cubicBezTo>
                <a:cubicBezTo>
                  <a:pt x="38762" y="137666"/>
                  <a:pt x="38695" y="137699"/>
                  <a:pt x="38495" y="137699"/>
                </a:cubicBezTo>
                <a:cubicBezTo>
                  <a:pt x="38272" y="137703"/>
                  <a:pt x="38050" y="137704"/>
                  <a:pt x="37827" y="137704"/>
                </a:cubicBezTo>
                <a:cubicBezTo>
                  <a:pt x="35842" y="137704"/>
                  <a:pt x="33836" y="137572"/>
                  <a:pt x="31857" y="137332"/>
                </a:cubicBezTo>
                <a:cubicBezTo>
                  <a:pt x="31578" y="137293"/>
                  <a:pt x="31299" y="137205"/>
                  <a:pt x="31013" y="137205"/>
                </a:cubicBezTo>
                <a:cubicBezTo>
                  <a:pt x="30820" y="137205"/>
                  <a:pt x="30624" y="137245"/>
                  <a:pt x="30422" y="137366"/>
                </a:cubicBezTo>
                <a:cubicBezTo>
                  <a:pt x="30256" y="137499"/>
                  <a:pt x="30022" y="137566"/>
                  <a:pt x="29989" y="137799"/>
                </a:cubicBezTo>
                <a:cubicBezTo>
                  <a:pt x="29955" y="138033"/>
                  <a:pt x="30089" y="138266"/>
                  <a:pt x="30322" y="138400"/>
                </a:cubicBezTo>
                <a:cubicBezTo>
                  <a:pt x="30789" y="138667"/>
                  <a:pt x="31356" y="138800"/>
                  <a:pt x="31923" y="138800"/>
                </a:cubicBezTo>
                <a:cubicBezTo>
                  <a:pt x="33958" y="139000"/>
                  <a:pt x="36026" y="139234"/>
                  <a:pt x="38094" y="139334"/>
                </a:cubicBezTo>
                <a:cubicBezTo>
                  <a:pt x="38261" y="139334"/>
                  <a:pt x="38428" y="139334"/>
                  <a:pt x="38395" y="139601"/>
                </a:cubicBezTo>
                <a:cubicBezTo>
                  <a:pt x="38161" y="141035"/>
                  <a:pt x="37928" y="142503"/>
                  <a:pt x="37728" y="143970"/>
                </a:cubicBezTo>
                <a:cubicBezTo>
                  <a:pt x="37728" y="144004"/>
                  <a:pt x="37694" y="144037"/>
                  <a:pt x="37694" y="144071"/>
                </a:cubicBezTo>
                <a:cubicBezTo>
                  <a:pt x="36860" y="143937"/>
                  <a:pt x="36093" y="143804"/>
                  <a:pt x="35292" y="143704"/>
                </a:cubicBezTo>
                <a:cubicBezTo>
                  <a:pt x="32691" y="143337"/>
                  <a:pt x="30089" y="143237"/>
                  <a:pt x="27520" y="142870"/>
                </a:cubicBezTo>
                <a:cubicBezTo>
                  <a:pt x="24418" y="142436"/>
                  <a:pt x="21316" y="142436"/>
                  <a:pt x="18247" y="142069"/>
                </a:cubicBezTo>
                <a:cubicBezTo>
                  <a:pt x="16546" y="141836"/>
                  <a:pt x="14911" y="141469"/>
                  <a:pt x="13243" y="141202"/>
                </a:cubicBezTo>
                <a:cubicBezTo>
                  <a:pt x="12343" y="141068"/>
                  <a:pt x="11442" y="140968"/>
                  <a:pt x="10575" y="140835"/>
                </a:cubicBezTo>
                <a:cubicBezTo>
                  <a:pt x="10008" y="140735"/>
                  <a:pt x="9841" y="140535"/>
                  <a:pt x="9841" y="140001"/>
                </a:cubicBezTo>
                <a:cubicBezTo>
                  <a:pt x="9941" y="136899"/>
                  <a:pt x="10008" y="133796"/>
                  <a:pt x="9908" y="130694"/>
                </a:cubicBezTo>
                <a:cubicBezTo>
                  <a:pt x="9883" y="130244"/>
                  <a:pt x="9914" y="130131"/>
                  <a:pt x="10184" y="130131"/>
                </a:cubicBezTo>
                <a:close/>
                <a:moveTo>
                  <a:pt x="83027" y="142670"/>
                </a:moveTo>
                <a:cubicBezTo>
                  <a:pt x="83760" y="142736"/>
                  <a:pt x="84461" y="142803"/>
                  <a:pt x="85161" y="142903"/>
                </a:cubicBezTo>
                <a:cubicBezTo>
                  <a:pt x="86296" y="143003"/>
                  <a:pt x="87396" y="143103"/>
                  <a:pt x="88497" y="143170"/>
                </a:cubicBezTo>
                <a:cubicBezTo>
                  <a:pt x="90832" y="143337"/>
                  <a:pt x="93134" y="143537"/>
                  <a:pt x="95435" y="143670"/>
                </a:cubicBezTo>
                <a:cubicBezTo>
                  <a:pt x="97070" y="143737"/>
                  <a:pt x="98671" y="143937"/>
                  <a:pt x="100306" y="144104"/>
                </a:cubicBezTo>
                <a:cubicBezTo>
                  <a:pt x="102540" y="144337"/>
                  <a:pt x="104775" y="144571"/>
                  <a:pt x="107010" y="144904"/>
                </a:cubicBezTo>
                <a:cubicBezTo>
                  <a:pt x="107210" y="144938"/>
                  <a:pt x="107411" y="144971"/>
                  <a:pt x="107377" y="145205"/>
                </a:cubicBezTo>
                <a:cubicBezTo>
                  <a:pt x="107362" y="145314"/>
                  <a:pt x="107310" y="145343"/>
                  <a:pt x="107245" y="145343"/>
                </a:cubicBezTo>
                <a:cubicBezTo>
                  <a:pt x="107172" y="145343"/>
                  <a:pt x="107082" y="145305"/>
                  <a:pt x="107010" y="145305"/>
                </a:cubicBezTo>
                <a:cubicBezTo>
                  <a:pt x="106752" y="145320"/>
                  <a:pt x="106494" y="145327"/>
                  <a:pt x="106235" y="145327"/>
                </a:cubicBezTo>
                <a:cubicBezTo>
                  <a:pt x="104826" y="145327"/>
                  <a:pt x="103416" y="145128"/>
                  <a:pt x="102007" y="145071"/>
                </a:cubicBezTo>
                <a:cubicBezTo>
                  <a:pt x="100839" y="145005"/>
                  <a:pt x="99672" y="144904"/>
                  <a:pt x="98504" y="144804"/>
                </a:cubicBezTo>
                <a:cubicBezTo>
                  <a:pt x="96436" y="144604"/>
                  <a:pt x="94335" y="144471"/>
                  <a:pt x="92266" y="144237"/>
                </a:cubicBezTo>
                <a:cubicBezTo>
                  <a:pt x="90398" y="144004"/>
                  <a:pt x="88564" y="143770"/>
                  <a:pt x="86696" y="143670"/>
                </a:cubicBezTo>
                <a:cubicBezTo>
                  <a:pt x="85762" y="143637"/>
                  <a:pt x="84761" y="143537"/>
                  <a:pt x="83794" y="143503"/>
                </a:cubicBezTo>
                <a:cubicBezTo>
                  <a:pt x="83260" y="143437"/>
                  <a:pt x="83127" y="143103"/>
                  <a:pt x="83027" y="142670"/>
                </a:cubicBezTo>
                <a:close/>
                <a:moveTo>
                  <a:pt x="134997" y="141335"/>
                </a:moveTo>
                <a:cubicBezTo>
                  <a:pt x="135331" y="141335"/>
                  <a:pt x="135431" y="141435"/>
                  <a:pt x="135397" y="141736"/>
                </a:cubicBezTo>
                <a:cubicBezTo>
                  <a:pt x="135297" y="142803"/>
                  <a:pt x="135197" y="143870"/>
                  <a:pt x="135064" y="144938"/>
                </a:cubicBezTo>
                <a:cubicBezTo>
                  <a:pt x="134930" y="146105"/>
                  <a:pt x="134830" y="147306"/>
                  <a:pt x="134797" y="148507"/>
                </a:cubicBezTo>
                <a:cubicBezTo>
                  <a:pt x="134697" y="150242"/>
                  <a:pt x="134730" y="152010"/>
                  <a:pt x="134230" y="153677"/>
                </a:cubicBezTo>
                <a:cubicBezTo>
                  <a:pt x="134330" y="151276"/>
                  <a:pt x="134363" y="148841"/>
                  <a:pt x="134463" y="146406"/>
                </a:cubicBezTo>
                <a:cubicBezTo>
                  <a:pt x="134530" y="144871"/>
                  <a:pt x="134630" y="143303"/>
                  <a:pt x="134697" y="141736"/>
                </a:cubicBezTo>
                <a:cubicBezTo>
                  <a:pt x="134697" y="141502"/>
                  <a:pt x="134697" y="141335"/>
                  <a:pt x="134997" y="141335"/>
                </a:cubicBezTo>
                <a:close/>
                <a:moveTo>
                  <a:pt x="89631" y="162350"/>
                </a:moveTo>
                <a:lnTo>
                  <a:pt x="89631" y="162350"/>
                </a:lnTo>
                <a:cubicBezTo>
                  <a:pt x="92733" y="162517"/>
                  <a:pt x="98571" y="164218"/>
                  <a:pt x="99939" y="165452"/>
                </a:cubicBezTo>
                <a:cubicBezTo>
                  <a:pt x="99038" y="165119"/>
                  <a:pt x="98271" y="164919"/>
                  <a:pt x="97504" y="164619"/>
                </a:cubicBezTo>
                <a:cubicBezTo>
                  <a:pt x="95769" y="163918"/>
                  <a:pt x="93934" y="163584"/>
                  <a:pt x="92166" y="163051"/>
                </a:cubicBezTo>
                <a:cubicBezTo>
                  <a:pt x="91499" y="162884"/>
                  <a:pt x="90799" y="162851"/>
                  <a:pt x="90132" y="162851"/>
                </a:cubicBezTo>
                <a:cubicBezTo>
                  <a:pt x="89765" y="162817"/>
                  <a:pt x="89631" y="162684"/>
                  <a:pt x="89631" y="162350"/>
                </a:cubicBezTo>
                <a:close/>
                <a:moveTo>
                  <a:pt x="89898" y="163584"/>
                </a:moveTo>
                <a:lnTo>
                  <a:pt x="89898" y="163584"/>
                </a:lnTo>
                <a:cubicBezTo>
                  <a:pt x="92367" y="163751"/>
                  <a:pt x="94535" y="164518"/>
                  <a:pt x="96736" y="165152"/>
                </a:cubicBezTo>
                <a:cubicBezTo>
                  <a:pt x="96469" y="165519"/>
                  <a:pt x="96103" y="165753"/>
                  <a:pt x="95969" y="166186"/>
                </a:cubicBezTo>
                <a:cubicBezTo>
                  <a:pt x="95937" y="166282"/>
                  <a:pt x="95807" y="166324"/>
                  <a:pt x="95653" y="166324"/>
                </a:cubicBezTo>
                <a:cubicBezTo>
                  <a:pt x="95485" y="166324"/>
                  <a:pt x="95291" y="166274"/>
                  <a:pt x="95169" y="166186"/>
                </a:cubicBezTo>
                <a:cubicBezTo>
                  <a:pt x="93801" y="165252"/>
                  <a:pt x="92233" y="164685"/>
                  <a:pt x="90599" y="164552"/>
                </a:cubicBezTo>
                <a:cubicBezTo>
                  <a:pt x="89898" y="164485"/>
                  <a:pt x="90232" y="163951"/>
                  <a:pt x="89898" y="163584"/>
                </a:cubicBezTo>
                <a:close/>
                <a:moveTo>
                  <a:pt x="90552" y="164929"/>
                </a:moveTo>
                <a:cubicBezTo>
                  <a:pt x="90644" y="164929"/>
                  <a:pt x="90758" y="164971"/>
                  <a:pt x="90832" y="164985"/>
                </a:cubicBezTo>
                <a:cubicBezTo>
                  <a:pt x="92000" y="165219"/>
                  <a:pt x="93167" y="165553"/>
                  <a:pt x="94301" y="165986"/>
                </a:cubicBezTo>
                <a:cubicBezTo>
                  <a:pt x="94601" y="166086"/>
                  <a:pt x="94868" y="166286"/>
                  <a:pt x="95068" y="166520"/>
                </a:cubicBezTo>
                <a:cubicBezTo>
                  <a:pt x="93768" y="167087"/>
                  <a:pt x="92633" y="167921"/>
                  <a:pt x="91733" y="168988"/>
                </a:cubicBezTo>
                <a:cubicBezTo>
                  <a:pt x="91299" y="167721"/>
                  <a:pt x="90765" y="166487"/>
                  <a:pt x="90432" y="165252"/>
                </a:cubicBezTo>
                <a:cubicBezTo>
                  <a:pt x="90358" y="164993"/>
                  <a:pt x="90438" y="164929"/>
                  <a:pt x="90552" y="164929"/>
                </a:cubicBezTo>
                <a:close/>
                <a:moveTo>
                  <a:pt x="97365" y="165475"/>
                </a:moveTo>
                <a:cubicBezTo>
                  <a:pt x="97502" y="165475"/>
                  <a:pt x="97640" y="165500"/>
                  <a:pt x="97770" y="165553"/>
                </a:cubicBezTo>
                <a:cubicBezTo>
                  <a:pt x="98704" y="165886"/>
                  <a:pt x="99638" y="166220"/>
                  <a:pt x="100606" y="166553"/>
                </a:cubicBezTo>
                <a:cubicBezTo>
                  <a:pt x="100939" y="166653"/>
                  <a:pt x="101273" y="166820"/>
                  <a:pt x="101606" y="167020"/>
                </a:cubicBezTo>
                <a:cubicBezTo>
                  <a:pt x="102501" y="167616"/>
                  <a:pt x="102672" y="168114"/>
                  <a:pt x="102249" y="169166"/>
                </a:cubicBezTo>
                <a:lnTo>
                  <a:pt x="102249" y="169166"/>
                </a:lnTo>
                <a:cubicBezTo>
                  <a:pt x="100653" y="167678"/>
                  <a:pt x="98693" y="166718"/>
                  <a:pt x="96536" y="166353"/>
                </a:cubicBezTo>
                <a:cubicBezTo>
                  <a:pt x="96303" y="166320"/>
                  <a:pt x="96269" y="166220"/>
                  <a:pt x="96403" y="166020"/>
                </a:cubicBezTo>
                <a:cubicBezTo>
                  <a:pt x="96600" y="165675"/>
                  <a:pt x="96979" y="165475"/>
                  <a:pt x="97365" y="165475"/>
                </a:cubicBezTo>
                <a:close/>
                <a:moveTo>
                  <a:pt x="95936" y="166653"/>
                </a:moveTo>
                <a:cubicBezTo>
                  <a:pt x="96158" y="166653"/>
                  <a:pt x="96381" y="166698"/>
                  <a:pt x="96603" y="166787"/>
                </a:cubicBezTo>
                <a:cubicBezTo>
                  <a:pt x="98471" y="167287"/>
                  <a:pt x="100239" y="168121"/>
                  <a:pt x="101840" y="169289"/>
                </a:cubicBezTo>
                <a:cubicBezTo>
                  <a:pt x="102140" y="169522"/>
                  <a:pt x="102107" y="169655"/>
                  <a:pt x="101940" y="169922"/>
                </a:cubicBezTo>
                <a:cubicBezTo>
                  <a:pt x="101106" y="171090"/>
                  <a:pt x="100139" y="172091"/>
                  <a:pt x="99005" y="172958"/>
                </a:cubicBezTo>
                <a:cubicBezTo>
                  <a:pt x="97971" y="173825"/>
                  <a:pt x="96836" y="174592"/>
                  <a:pt x="95602" y="175226"/>
                </a:cubicBezTo>
                <a:cubicBezTo>
                  <a:pt x="95389" y="175333"/>
                  <a:pt x="95162" y="175385"/>
                  <a:pt x="94940" y="175385"/>
                </a:cubicBezTo>
                <a:cubicBezTo>
                  <a:pt x="94537" y="175385"/>
                  <a:pt x="94147" y="175215"/>
                  <a:pt x="93868" y="174893"/>
                </a:cubicBezTo>
                <a:cubicBezTo>
                  <a:pt x="94535" y="174259"/>
                  <a:pt x="95302" y="173692"/>
                  <a:pt x="96136" y="173258"/>
                </a:cubicBezTo>
                <a:cubicBezTo>
                  <a:pt x="96203" y="173258"/>
                  <a:pt x="96269" y="173225"/>
                  <a:pt x="96236" y="173125"/>
                </a:cubicBezTo>
                <a:cubicBezTo>
                  <a:pt x="96215" y="173061"/>
                  <a:pt x="96180" y="173038"/>
                  <a:pt x="96132" y="173038"/>
                </a:cubicBezTo>
                <a:cubicBezTo>
                  <a:pt x="96105" y="173038"/>
                  <a:pt x="96072" y="173046"/>
                  <a:pt x="96036" y="173058"/>
                </a:cubicBezTo>
                <a:cubicBezTo>
                  <a:pt x="95802" y="173125"/>
                  <a:pt x="95535" y="173225"/>
                  <a:pt x="95302" y="173358"/>
                </a:cubicBezTo>
                <a:cubicBezTo>
                  <a:pt x="94735" y="173725"/>
                  <a:pt x="94168" y="174125"/>
                  <a:pt x="93634" y="174559"/>
                </a:cubicBezTo>
                <a:cubicBezTo>
                  <a:pt x="92934" y="172925"/>
                  <a:pt x="92500" y="171223"/>
                  <a:pt x="91833" y="169522"/>
                </a:cubicBezTo>
                <a:lnTo>
                  <a:pt x="91833" y="169522"/>
                </a:lnTo>
                <a:cubicBezTo>
                  <a:pt x="92433" y="169555"/>
                  <a:pt x="93067" y="169722"/>
                  <a:pt x="93634" y="169956"/>
                </a:cubicBezTo>
                <a:cubicBezTo>
                  <a:pt x="95002" y="170423"/>
                  <a:pt x="96303" y="171123"/>
                  <a:pt x="97470" y="172024"/>
                </a:cubicBezTo>
                <a:cubicBezTo>
                  <a:pt x="97637" y="172157"/>
                  <a:pt x="97804" y="172324"/>
                  <a:pt x="97937" y="172491"/>
                </a:cubicBezTo>
                <a:cubicBezTo>
                  <a:pt x="97989" y="172543"/>
                  <a:pt x="98001" y="172655"/>
                  <a:pt x="98082" y="172655"/>
                </a:cubicBezTo>
                <a:cubicBezTo>
                  <a:pt x="98105" y="172655"/>
                  <a:pt x="98134" y="172646"/>
                  <a:pt x="98171" y="172624"/>
                </a:cubicBezTo>
                <a:cubicBezTo>
                  <a:pt x="98304" y="172558"/>
                  <a:pt x="98204" y="172424"/>
                  <a:pt x="98171" y="172324"/>
                </a:cubicBezTo>
                <a:cubicBezTo>
                  <a:pt x="97937" y="171991"/>
                  <a:pt x="97637" y="171690"/>
                  <a:pt x="97337" y="171457"/>
                </a:cubicBezTo>
                <a:cubicBezTo>
                  <a:pt x="95802" y="170223"/>
                  <a:pt x="94001" y="169422"/>
                  <a:pt x="92066" y="169088"/>
                </a:cubicBezTo>
                <a:cubicBezTo>
                  <a:pt x="93134" y="168021"/>
                  <a:pt x="94201" y="167120"/>
                  <a:pt x="95602" y="166687"/>
                </a:cubicBezTo>
                <a:cubicBezTo>
                  <a:pt x="95713" y="166664"/>
                  <a:pt x="95825" y="166653"/>
                  <a:pt x="95936" y="166653"/>
                </a:cubicBezTo>
                <a:close/>
                <a:moveTo>
                  <a:pt x="54604" y="126936"/>
                </a:moveTo>
                <a:cubicBezTo>
                  <a:pt x="56124" y="126936"/>
                  <a:pt x="57647" y="126988"/>
                  <a:pt x="59176" y="127058"/>
                </a:cubicBezTo>
                <a:cubicBezTo>
                  <a:pt x="62012" y="127125"/>
                  <a:pt x="64847" y="127425"/>
                  <a:pt x="67649" y="127892"/>
                </a:cubicBezTo>
                <a:cubicBezTo>
                  <a:pt x="69817" y="128259"/>
                  <a:pt x="71952" y="128760"/>
                  <a:pt x="74087" y="129393"/>
                </a:cubicBezTo>
                <a:cubicBezTo>
                  <a:pt x="76155" y="129960"/>
                  <a:pt x="77823" y="131495"/>
                  <a:pt x="78590" y="133530"/>
                </a:cubicBezTo>
                <a:cubicBezTo>
                  <a:pt x="80792" y="139034"/>
                  <a:pt x="82860" y="144604"/>
                  <a:pt x="84694" y="150275"/>
                </a:cubicBezTo>
                <a:cubicBezTo>
                  <a:pt x="85795" y="153611"/>
                  <a:pt x="87129" y="156846"/>
                  <a:pt x="88063" y="160249"/>
                </a:cubicBezTo>
                <a:cubicBezTo>
                  <a:pt x="89298" y="164685"/>
                  <a:pt x="90832" y="169055"/>
                  <a:pt x="92367" y="173425"/>
                </a:cubicBezTo>
                <a:cubicBezTo>
                  <a:pt x="92500" y="173825"/>
                  <a:pt x="92733" y="174259"/>
                  <a:pt x="92934" y="174659"/>
                </a:cubicBezTo>
                <a:cubicBezTo>
                  <a:pt x="93326" y="175566"/>
                  <a:pt x="93970" y="175860"/>
                  <a:pt x="94747" y="175860"/>
                </a:cubicBezTo>
                <a:cubicBezTo>
                  <a:pt x="95027" y="175860"/>
                  <a:pt x="95326" y="175822"/>
                  <a:pt x="95636" y="175760"/>
                </a:cubicBezTo>
                <a:cubicBezTo>
                  <a:pt x="96369" y="175560"/>
                  <a:pt x="97037" y="175226"/>
                  <a:pt x="97637" y="174793"/>
                </a:cubicBezTo>
                <a:cubicBezTo>
                  <a:pt x="98971" y="173925"/>
                  <a:pt x="100205" y="172958"/>
                  <a:pt x="101306" y="171824"/>
                </a:cubicBezTo>
                <a:cubicBezTo>
                  <a:pt x="102207" y="170923"/>
                  <a:pt x="103007" y="169956"/>
                  <a:pt x="103174" y="168555"/>
                </a:cubicBezTo>
                <a:cubicBezTo>
                  <a:pt x="103975" y="169589"/>
                  <a:pt x="104008" y="169822"/>
                  <a:pt x="103241" y="170723"/>
                </a:cubicBezTo>
                <a:cubicBezTo>
                  <a:pt x="102607" y="171423"/>
                  <a:pt x="102007" y="172157"/>
                  <a:pt x="101373" y="172891"/>
                </a:cubicBezTo>
                <a:cubicBezTo>
                  <a:pt x="100205" y="174225"/>
                  <a:pt x="98738" y="175260"/>
                  <a:pt x="97070" y="175893"/>
                </a:cubicBezTo>
                <a:cubicBezTo>
                  <a:pt x="96570" y="176060"/>
                  <a:pt x="96069" y="176160"/>
                  <a:pt x="95569" y="176227"/>
                </a:cubicBezTo>
                <a:cubicBezTo>
                  <a:pt x="95535" y="176244"/>
                  <a:pt x="95494" y="176252"/>
                  <a:pt x="95456" y="176252"/>
                </a:cubicBezTo>
                <a:cubicBezTo>
                  <a:pt x="95419" y="176252"/>
                  <a:pt x="95385" y="176244"/>
                  <a:pt x="95369" y="176227"/>
                </a:cubicBezTo>
                <a:cubicBezTo>
                  <a:pt x="95217" y="176025"/>
                  <a:pt x="95075" y="175952"/>
                  <a:pt x="94939" y="175952"/>
                </a:cubicBezTo>
                <a:cubicBezTo>
                  <a:pt x="94716" y="175952"/>
                  <a:pt x="94509" y="176148"/>
                  <a:pt x="94301" y="176294"/>
                </a:cubicBezTo>
                <a:cubicBezTo>
                  <a:pt x="92300" y="177628"/>
                  <a:pt x="90132" y="178695"/>
                  <a:pt x="87863" y="179496"/>
                </a:cubicBezTo>
                <a:cubicBezTo>
                  <a:pt x="87787" y="179521"/>
                  <a:pt x="87710" y="179534"/>
                  <a:pt x="87636" y="179534"/>
                </a:cubicBezTo>
                <a:cubicBezTo>
                  <a:pt x="87421" y="179534"/>
                  <a:pt x="87229" y="179428"/>
                  <a:pt x="87129" y="179229"/>
                </a:cubicBezTo>
                <a:cubicBezTo>
                  <a:pt x="86529" y="178362"/>
                  <a:pt x="86029" y="177494"/>
                  <a:pt x="85562" y="176560"/>
                </a:cubicBezTo>
                <a:cubicBezTo>
                  <a:pt x="85477" y="176447"/>
                  <a:pt x="85464" y="176165"/>
                  <a:pt x="85277" y="176165"/>
                </a:cubicBezTo>
                <a:cubicBezTo>
                  <a:pt x="85245" y="176165"/>
                  <a:pt x="85206" y="176174"/>
                  <a:pt x="85161" y="176194"/>
                </a:cubicBezTo>
                <a:cubicBezTo>
                  <a:pt x="84895" y="176327"/>
                  <a:pt x="85161" y="176594"/>
                  <a:pt x="85261" y="176761"/>
                </a:cubicBezTo>
                <a:cubicBezTo>
                  <a:pt x="85829" y="177795"/>
                  <a:pt x="86462" y="178762"/>
                  <a:pt x="87163" y="179663"/>
                </a:cubicBezTo>
                <a:cubicBezTo>
                  <a:pt x="86817" y="179815"/>
                  <a:pt x="86615" y="179904"/>
                  <a:pt x="86468" y="179904"/>
                </a:cubicBezTo>
                <a:cubicBezTo>
                  <a:pt x="86260" y="179904"/>
                  <a:pt x="86163" y="179726"/>
                  <a:pt x="85929" y="179296"/>
                </a:cubicBezTo>
                <a:cubicBezTo>
                  <a:pt x="85328" y="178262"/>
                  <a:pt x="84761" y="177228"/>
                  <a:pt x="84161" y="176194"/>
                </a:cubicBezTo>
                <a:cubicBezTo>
                  <a:pt x="84104" y="176080"/>
                  <a:pt x="84096" y="175871"/>
                  <a:pt x="83952" y="175871"/>
                </a:cubicBezTo>
                <a:cubicBezTo>
                  <a:pt x="83926" y="175871"/>
                  <a:pt x="83896" y="175878"/>
                  <a:pt x="83860" y="175893"/>
                </a:cubicBezTo>
                <a:cubicBezTo>
                  <a:pt x="83627" y="175993"/>
                  <a:pt x="83860" y="176194"/>
                  <a:pt x="83927" y="176294"/>
                </a:cubicBezTo>
                <a:cubicBezTo>
                  <a:pt x="84628" y="177528"/>
                  <a:pt x="85328" y="178762"/>
                  <a:pt x="86029" y="179996"/>
                </a:cubicBezTo>
                <a:cubicBezTo>
                  <a:pt x="85775" y="180103"/>
                  <a:pt x="85623" y="180167"/>
                  <a:pt x="85506" y="180167"/>
                </a:cubicBezTo>
                <a:cubicBezTo>
                  <a:pt x="85331" y="180167"/>
                  <a:pt x="85235" y="180023"/>
                  <a:pt x="84995" y="179663"/>
                </a:cubicBezTo>
                <a:cubicBezTo>
                  <a:pt x="84161" y="178428"/>
                  <a:pt x="83460" y="177128"/>
                  <a:pt x="82726" y="175827"/>
                </a:cubicBezTo>
                <a:cubicBezTo>
                  <a:pt x="82693" y="175793"/>
                  <a:pt x="82660" y="175727"/>
                  <a:pt x="82660" y="175693"/>
                </a:cubicBezTo>
                <a:cubicBezTo>
                  <a:pt x="82578" y="175585"/>
                  <a:pt x="82541" y="175433"/>
                  <a:pt x="82423" y="175433"/>
                </a:cubicBezTo>
                <a:cubicBezTo>
                  <a:pt x="82396" y="175433"/>
                  <a:pt x="82364" y="175441"/>
                  <a:pt x="82326" y="175460"/>
                </a:cubicBezTo>
                <a:cubicBezTo>
                  <a:pt x="82126" y="175560"/>
                  <a:pt x="82293" y="175727"/>
                  <a:pt x="82359" y="175827"/>
                </a:cubicBezTo>
                <a:cubicBezTo>
                  <a:pt x="82860" y="176661"/>
                  <a:pt x="83360" y="177494"/>
                  <a:pt x="83860" y="178328"/>
                </a:cubicBezTo>
                <a:cubicBezTo>
                  <a:pt x="84261" y="178962"/>
                  <a:pt x="84661" y="179596"/>
                  <a:pt x="85095" y="180296"/>
                </a:cubicBezTo>
                <a:lnTo>
                  <a:pt x="82726" y="180830"/>
                </a:lnTo>
                <a:cubicBezTo>
                  <a:pt x="82703" y="180833"/>
                  <a:pt x="82681" y="180834"/>
                  <a:pt x="82660" y="180834"/>
                </a:cubicBezTo>
                <a:cubicBezTo>
                  <a:pt x="82442" y="180834"/>
                  <a:pt x="82348" y="180682"/>
                  <a:pt x="82226" y="180530"/>
                </a:cubicBezTo>
                <a:cubicBezTo>
                  <a:pt x="81392" y="179262"/>
                  <a:pt x="80591" y="177928"/>
                  <a:pt x="79891" y="176560"/>
                </a:cubicBezTo>
                <a:cubicBezTo>
                  <a:pt x="79758" y="176327"/>
                  <a:pt x="79624" y="176127"/>
                  <a:pt x="79524" y="175893"/>
                </a:cubicBezTo>
                <a:cubicBezTo>
                  <a:pt x="79470" y="175785"/>
                  <a:pt x="79438" y="175633"/>
                  <a:pt x="79303" y="175633"/>
                </a:cubicBezTo>
                <a:cubicBezTo>
                  <a:pt x="79271" y="175633"/>
                  <a:pt x="79234" y="175641"/>
                  <a:pt x="79190" y="175660"/>
                </a:cubicBezTo>
                <a:cubicBezTo>
                  <a:pt x="78957" y="175760"/>
                  <a:pt x="79124" y="175927"/>
                  <a:pt x="79190" y="176027"/>
                </a:cubicBezTo>
                <a:cubicBezTo>
                  <a:pt x="80058" y="177661"/>
                  <a:pt x="80992" y="179196"/>
                  <a:pt x="82059" y="180697"/>
                </a:cubicBezTo>
                <a:cubicBezTo>
                  <a:pt x="82093" y="180730"/>
                  <a:pt x="82093" y="180797"/>
                  <a:pt x="82126" y="180864"/>
                </a:cubicBezTo>
                <a:cubicBezTo>
                  <a:pt x="81726" y="180997"/>
                  <a:pt x="81292" y="181097"/>
                  <a:pt x="80858" y="181130"/>
                </a:cubicBezTo>
                <a:cubicBezTo>
                  <a:pt x="80843" y="181133"/>
                  <a:pt x="80828" y="181134"/>
                  <a:pt x="80815" y="181134"/>
                </a:cubicBezTo>
                <a:cubicBezTo>
                  <a:pt x="80616" y="181134"/>
                  <a:pt x="80554" y="180922"/>
                  <a:pt x="80491" y="180797"/>
                </a:cubicBezTo>
                <a:cubicBezTo>
                  <a:pt x="79657" y="179429"/>
                  <a:pt x="78890" y="178028"/>
                  <a:pt x="78156" y="176627"/>
                </a:cubicBezTo>
                <a:cubicBezTo>
                  <a:pt x="78036" y="176447"/>
                  <a:pt x="77917" y="176079"/>
                  <a:pt x="77748" y="176079"/>
                </a:cubicBezTo>
                <a:cubicBezTo>
                  <a:pt x="77729" y="176079"/>
                  <a:pt x="77710" y="176083"/>
                  <a:pt x="77689" y="176093"/>
                </a:cubicBezTo>
                <a:cubicBezTo>
                  <a:pt x="77489" y="176227"/>
                  <a:pt x="77789" y="176560"/>
                  <a:pt x="77923" y="176794"/>
                </a:cubicBezTo>
                <a:cubicBezTo>
                  <a:pt x="78723" y="178228"/>
                  <a:pt x="79524" y="179696"/>
                  <a:pt x="80458" y="181197"/>
                </a:cubicBezTo>
                <a:lnTo>
                  <a:pt x="77623" y="181631"/>
                </a:lnTo>
                <a:cubicBezTo>
                  <a:pt x="77602" y="181634"/>
                  <a:pt x="77583" y="181635"/>
                  <a:pt x="77565" y="181635"/>
                </a:cubicBezTo>
                <a:cubicBezTo>
                  <a:pt x="77372" y="181635"/>
                  <a:pt x="77280" y="181483"/>
                  <a:pt x="77189" y="181331"/>
                </a:cubicBezTo>
                <a:cubicBezTo>
                  <a:pt x="76288" y="179996"/>
                  <a:pt x="75488" y="178595"/>
                  <a:pt x="74854" y="177128"/>
                </a:cubicBezTo>
                <a:cubicBezTo>
                  <a:pt x="74793" y="176976"/>
                  <a:pt x="74732" y="176685"/>
                  <a:pt x="74596" y="176685"/>
                </a:cubicBezTo>
                <a:cubicBezTo>
                  <a:pt x="74583" y="176685"/>
                  <a:pt x="74569" y="176688"/>
                  <a:pt x="74554" y="176694"/>
                </a:cubicBezTo>
                <a:cubicBezTo>
                  <a:pt x="74254" y="176827"/>
                  <a:pt x="74554" y="177094"/>
                  <a:pt x="74621" y="177261"/>
                </a:cubicBezTo>
                <a:cubicBezTo>
                  <a:pt x="75254" y="178695"/>
                  <a:pt x="76022" y="180096"/>
                  <a:pt x="76956" y="181397"/>
                </a:cubicBezTo>
                <a:cubicBezTo>
                  <a:pt x="77089" y="181597"/>
                  <a:pt x="77056" y="181664"/>
                  <a:pt x="76789" y="181731"/>
                </a:cubicBezTo>
                <a:cubicBezTo>
                  <a:pt x="76687" y="181767"/>
                  <a:pt x="76582" y="181785"/>
                  <a:pt x="76478" y="181785"/>
                </a:cubicBezTo>
                <a:cubicBezTo>
                  <a:pt x="76106" y="181785"/>
                  <a:pt x="75752" y="181562"/>
                  <a:pt x="75621" y="181197"/>
                </a:cubicBezTo>
                <a:cubicBezTo>
                  <a:pt x="74954" y="179996"/>
                  <a:pt x="74287" y="178795"/>
                  <a:pt x="73653" y="177595"/>
                </a:cubicBezTo>
                <a:cubicBezTo>
                  <a:pt x="73597" y="177481"/>
                  <a:pt x="73540" y="177272"/>
                  <a:pt x="73423" y="177272"/>
                </a:cubicBezTo>
                <a:cubicBezTo>
                  <a:pt x="73401" y="177272"/>
                  <a:pt x="73378" y="177279"/>
                  <a:pt x="73353" y="177294"/>
                </a:cubicBezTo>
                <a:cubicBezTo>
                  <a:pt x="73186" y="177394"/>
                  <a:pt x="73320" y="177595"/>
                  <a:pt x="73420" y="177761"/>
                </a:cubicBezTo>
                <a:cubicBezTo>
                  <a:pt x="74087" y="179029"/>
                  <a:pt x="74754" y="180296"/>
                  <a:pt x="75521" y="181497"/>
                </a:cubicBezTo>
                <a:cubicBezTo>
                  <a:pt x="75588" y="181597"/>
                  <a:pt x="75655" y="181697"/>
                  <a:pt x="75688" y="181831"/>
                </a:cubicBezTo>
                <a:cubicBezTo>
                  <a:pt x="75365" y="181912"/>
                  <a:pt x="75153" y="181965"/>
                  <a:pt x="74997" y="181965"/>
                </a:cubicBezTo>
                <a:cubicBezTo>
                  <a:pt x="74702" y="181965"/>
                  <a:pt x="74604" y="181776"/>
                  <a:pt x="74320" y="181230"/>
                </a:cubicBezTo>
                <a:cubicBezTo>
                  <a:pt x="72853" y="178162"/>
                  <a:pt x="71618" y="174993"/>
                  <a:pt x="70651" y="171724"/>
                </a:cubicBezTo>
                <a:cubicBezTo>
                  <a:pt x="70591" y="171575"/>
                  <a:pt x="70638" y="171346"/>
                  <a:pt x="70436" y="171346"/>
                </a:cubicBezTo>
                <a:cubicBezTo>
                  <a:pt x="70411" y="171346"/>
                  <a:pt x="70383" y="171350"/>
                  <a:pt x="70351" y="171357"/>
                </a:cubicBezTo>
                <a:cubicBezTo>
                  <a:pt x="70084" y="171423"/>
                  <a:pt x="70217" y="171724"/>
                  <a:pt x="70284" y="171890"/>
                </a:cubicBezTo>
                <a:cubicBezTo>
                  <a:pt x="70985" y="174192"/>
                  <a:pt x="71852" y="176460"/>
                  <a:pt x="72819" y="178695"/>
                </a:cubicBezTo>
                <a:cubicBezTo>
                  <a:pt x="73320" y="179796"/>
                  <a:pt x="73820" y="180897"/>
                  <a:pt x="74454" y="182031"/>
                </a:cubicBezTo>
                <a:cubicBezTo>
                  <a:pt x="73920" y="182098"/>
                  <a:pt x="73420" y="182164"/>
                  <a:pt x="72953" y="182265"/>
                </a:cubicBezTo>
                <a:cubicBezTo>
                  <a:pt x="72931" y="182267"/>
                  <a:pt x="72911" y="182268"/>
                  <a:pt x="72891" y="182268"/>
                </a:cubicBezTo>
                <a:cubicBezTo>
                  <a:pt x="72610" y="182268"/>
                  <a:pt x="72546" y="182051"/>
                  <a:pt x="72452" y="181864"/>
                </a:cubicBezTo>
                <a:cubicBezTo>
                  <a:pt x="71452" y="179796"/>
                  <a:pt x="70584" y="177695"/>
                  <a:pt x="69750" y="175560"/>
                </a:cubicBezTo>
                <a:cubicBezTo>
                  <a:pt x="69717" y="175493"/>
                  <a:pt x="69750" y="175460"/>
                  <a:pt x="69684" y="175360"/>
                </a:cubicBezTo>
                <a:cubicBezTo>
                  <a:pt x="69630" y="175279"/>
                  <a:pt x="69598" y="175132"/>
                  <a:pt x="69499" y="175132"/>
                </a:cubicBezTo>
                <a:cubicBezTo>
                  <a:pt x="69476" y="175132"/>
                  <a:pt x="69449" y="175140"/>
                  <a:pt x="69417" y="175159"/>
                </a:cubicBezTo>
                <a:cubicBezTo>
                  <a:pt x="69250" y="175226"/>
                  <a:pt x="69383" y="175360"/>
                  <a:pt x="69417" y="175460"/>
                </a:cubicBezTo>
                <a:cubicBezTo>
                  <a:pt x="69884" y="176861"/>
                  <a:pt x="70484" y="178195"/>
                  <a:pt x="71085" y="179563"/>
                </a:cubicBezTo>
                <a:cubicBezTo>
                  <a:pt x="71485" y="180363"/>
                  <a:pt x="71852" y="181164"/>
                  <a:pt x="72252" y="181998"/>
                </a:cubicBezTo>
                <a:cubicBezTo>
                  <a:pt x="72386" y="182265"/>
                  <a:pt x="72319" y="182365"/>
                  <a:pt x="72019" y="182365"/>
                </a:cubicBezTo>
                <a:cubicBezTo>
                  <a:pt x="71658" y="182376"/>
                  <a:pt x="71437" y="182408"/>
                  <a:pt x="71290" y="182408"/>
                </a:cubicBezTo>
                <a:cubicBezTo>
                  <a:pt x="70988" y="182408"/>
                  <a:pt x="70998" y="182271"/>
                  <a:pt x="70751" y="181531"/>
                </a:cubicBezTo>
                <a:cubicBezTo>
                  <a:pt x="69784" y="178662"/>
                  <a:pt x="68950" y="175760"/>
                  <a:pt x="68083" y="172858"/>
                </a:cubicBezTo>
                <a:cubicBezTo>
                  <a:pt x="68052" y="172673"/>
                  <a:pt x="68049" y="172317"/>
                  <a:pt x="67838" y="172317"/>
                </a:cubicBezTo>
                <a:cubicBezTo>
                  <a:pt x="67821" y="172317"/>
                  <a:pt x="67802" y="172319"/>
                  <a:pt x="67782" y="172324"/>
                </a:cubicBezTo>
                <a:cubicBezTo>
                  <a:pt x="67515" y="172424"/>
                  <a:pt x="67782" y="172758"/>
                  <a:pt x="67849" y="172958"/>
                </a:cubicBezTo>
                <a:cubicBezTo>
                  <a:pt x="68716" y="176027"/>
                  <a:pt x="69617" y="179062"/>
                  <a:pt x="70684" y="182064"/>
                </a:cubicBezTo>
                <a:cubicBezTo>
                  <a:pt x="70784" y="182331"/>
                  <a:pt x="70784" y="182431"/>
                  <a:pt x="70484" y="182431"/>
                </a:cubicBezTo>
                <a:cubicBezTo>
                  <a:pt x="70344" y="182437"/>
                  <a:pt x="70227" y="182442"/>
                  <a:pt x="70128" y="182442"/>
                </a:cubicBezTo>
                <a:cubicBezTo>
                  <a:pt x="69665" y="182442"/>
                  <a:pt x="69603" y="182336"/>
                  <a:pt x="69383" y="181731"/>
                </a:cubicBezTo>
                <a:cubicBezTo>
                  <a:pt x="68049" y="178062"/>
                  <a:pt x="66848" y="174392"/>
                  <a:pt x="65814" y="170656"/>
                </a:cubicBezTo>
                <a:cubicBezTo>
                  <a:pt x="65748" y="170423"/>
                  <a:pt x="65814" y="170156"/>
                  <a:pt x="65581" y="169956"/>
                </a:cubicBezTo>
                <a:cubicBezTo>
                  <a:pt x="65381" y="170156"/>
                  <a:pt x="65481" y="170356"/>
                  <a:pt x="65514" y="170556"/>
                </a:cubicBezTo>
                <a:cubicBezTo>
                  <a:pt x="66381" y="173959"/>
                  <a:pt x="67449" y="177294"/>
                  <a:pt x="68683" y="180597"/>
                </a:cubicBezTo>
                <a:cubicBezTo>
                  <a:pt x="68850" y="181064"/>
                  <a:pt x="69050" y="181531"/>
                  <a:pt x="69217" y="181998"/>
                </a:cubicBezTo>
                <a:cubicBezTo>
                  <a:pt x="69317" y="182265"/>
                  <a:pt x="69383" y="182431"/>
                  <a:pt x="68983" y="182431"/>
                </a:cubicBezTo>
                <a:cubicBezTo>
                  <a:pt x="68956" y="182433"/>
                  <a:pt x="68930" y="182433"/>
                  <a:pt x="68903" y="182433"/>
                </a:cubicBezTo>
                <a:cubicBezTo>
                  <a:pt x="68302" y="182433"/>
                  <a:pt x="67775" y="182074"/>
                  <a:pt x="67616" y="181531"/>
                </a:cubicBezTo>
                <a:cubicBezTo>
                  <a:pt x="66481" y="178996"/>
                  <a:pt x="65547" y="176394"/>
                  <a:pt x="64847" y="173758"/>
                </a:cubicBezTo>
                <a:cubicBezTo>
                  <a:pt x="64780" y="173525"/>
                  <a:pt x="64747" y="173291"/>
                  <a:pt x="64680" y="173058"/>
                </a:cubicBezTo>
                <a:cubicBezTo>
                  <a:pt x="64650" y="172936"/>
                  <a:pt x="64675" y="172787"/>
                  <a:pt x="64502" y="172787"/>
                </a:cubicBezTo>
                <a:cubicBezTo>
                  <a:pt x="64486" y="172787"/>
                  <a:pt x="64467" y="172788"/>
                  <a:pt x="64447" y="172791"/>
                </a:cubicBezTo>
                <a:cubicBezTo>
                  <a:pt x="64213" y="172824"/>
                  <a:pt x="64280" y="173025"/>
                  <a:pt x="64313" y="173158"/>
                </a:cubicBezTo>
                <a:cubicBezTo>
                  <a:pt x="64547" y="174025"/>
                  <a:pt x="64780" y="174859"/>
                  <a:pt x="65047" y="175693"/>
                </a:cubicBezTo>
                <a:cubicBezTo>
                  <a:pt x="65614" y="177528"/>
                  <a:pt x="66281" y="179329"/>
                  <a:pt x="67048" y="181130"/>
                </a:cubicBezTo>
                <a:cubicBezTo>
                  <a:pt x="67215" y="181564"/>
                  <a:pt x="67482" y="181998"/>
                  <a:pt x="67782" y="182398"/>
                </a:cubicBezTo>
                <a:cubicBezTo>
                  <a:pt x="66648" y="182231"/>
                  <a:pt x="65647" y="182398"/>
                  <a:pt x="64647" y="181998"/>
                </a:cubicBezTo>
                <a:cubicBezTo>
                  <a:pt x="64380" y="181864"/>
                  <a:pt x="64347" y="181631"/>
                  <a:pt x="64246" y="181431"/>
                </a:cubicBezTo>
                <a:cubicBezTo>
                  <a:pt x="63479" y="179396"/>
                  <a:pt x="62779" y="177294"/>
                  <a:pt x="62212" y="175193"/>
                </a:cubicBezTo>
                <a:cubicBezTo>
                  <a:pt x="61811" y="173692"/>
                  <a:pt x="61278" y="172224"/>
                  <a:pt x="60977" y="170690"/>
                </a:cubicBezTo>
                <a:cubicBezTo>
                  <a:pt x="60977" y="170556"/>
                  <a:pt x="60911" y="170423"/>
                  <a:pt x="60777" y="170356"/>
                </a:cubicBezTo>
                <a:cubicBezTo>
                  <a:pt x="60577" y="170556"/>
                  <a:pt x="60677" y="170790"/>
                  <a:pt x="60711" y="170956"/>
                </a:cubicBezTo>
                <a:cubicBezTo>
                  <a:pt x="61645" y="174559"/>
                  <a:pt x="62745" y="178128"/>
                  <a:pt x="64046" y="181631"/>
                </a:cubicBezTo>
                <a:cubicBezTo>
                  <a:pt x="64113" y="181764"/>
                  <a:pt x="64146" y="181864"/>
                  <a:pt x="64213" y="181998"/>
                </a:cubicBezTo>
                <a:cubicBezTo>
                  <a:pt x="64058" y="182010"/>
                  <a:pt x="63929" y="182018"/>
                  <a:pt x="63818" y="182018"/>
                </a:cubicBezTo>
                <a:cubicBezTo>
                  <a:pt x="63333" y="182018"/>
                  <a:pt x="63211" y="181868"/>
                  <a:pt x="62912" y="181297"/>
                </a:cubicBezTo>
                <a:cubicBezTo>
                  <a:pt x="61411" y="178428"/>
                  <a:pt x="60077" y="175493"/>
                  <a:pt x="58909" y="172458"/>
                </a:cubicBezTo>
                <a:cubicBezTo>
                  <a:pt x="58843" y="172257"/>
                  <a:pt x="58776" y="172024"/>
                  <a:pt x="58709" y="171790"/>
                </a:cubicBezTo>
                <a:cubicBezTo>
                  <a:pt x="58651" y="171673"/>
                  <a:pt x="58643" y="171478"/>
                  <a:pt x="58484" y="171478"/>
                </a:cubicBezTo>
                <a:cubicBezTo>
                  <a:pt x="58462" y="171478"/>
                  <a:pt x="58437" y="171482"/>
                  <a:pt x="58409" y="171490"/>
                </a:cubicBezTo>
                <a:cubicBezTo>
                  <a:pt x="58175" y="171557"/>
                  <a:pt x="58309" y="171757"/>
                  <a:pt x="58376" y="171890"/>
                </a:cubicBezTo>
                <a:cubicBezTo>
                  <a:pt x="58509" y="172291"/>
                  <a:pt x="58642" y="172691"/>
                  <a:pt x="58809" y="173091"/>
                </a:cubicBezTo>
                <a:cubicBezTo>
                  <a:pt x="59943" y="175893"/>
                  <a:pt x="61278" y="178629"/>
                  <a:pt x="62679" y="181297"/>
                </a:cubicBezTo>
                <a:lnTo>
                  <a:pt x="62912" y="181764"/>
                </a:lnTo>
                <a:cubicBezTo>
                  <a:pt x="61678" y="181564"/>
                  <a:pt x="60444" y="181264"/>
                  <a:pt x="59243" y="180897"/>
                </a:cubicBezTo>
                <a:cubicBezTo>
                  <a:pt x="59109" y="180830"/>
                  <a:pt x="58976" y="180730"/>
                  <a:pt x="58943" y="180597"/>
                </a:cubicBezTo>
                <a:cubicBezTo>
                  <a:pt x="56808" y="176894"/>
                  <a:pt x="55107" y="172991"/>
                  <a:pt x="53839" y="168922"/>
                </a:cubicBezTo>
                <a:cubicBezTo>
                  <a:pt x="53806" y="168855"/>
                  <a:pt x="53806" y="168788"/>
                  <a:pt x="53772" y="168721"/>
                </a:cubicBezTo>
                <a:cubicBezTo>
                  <a:pt x="53742" y="168538"/>
                  <a:pt x="53767" y="168213"/>
                  <a:pt x="53539" y="168213"/>
                </a:cubicBezTo>
                <a:cubicBezTo>
                  <a:pt x="53519" y="168213"/>
                  <a:pt x="53497" y="168216"/>
                  <a:pt x="53472" y="168221"/>
                </a:cubicBezTo>
                <a:cubicBezTo>
                  <a:pt x="53172" y="168288"/>
                  <a:pt x="53339" y="168655"/>
                  <a:pt x="53405" y="168822"/>
                </a:cubicBezTo>
                <a:cubicBezTo>
                  <a:pt x="53872" y="170823"/>
                  <a:pt x="54706" y="172691"/>
                  <a:pt x="55540" y="174559"/>
                </a:cubicBezTo>
                <a:cubicBezTo>
                  <a:pt x="56408" y="176494"/>
                  <a:pt x="57375" y="178328"/>
                  <a:pt x="58409" y="180196"/>
                </a:cubicBezTo>
                <a:cubicBezTo>
                  <a:pt x="58476" y="180330"/>
                  <a:pt x="58509" y="180463"/>
                  <a:pt x="58542" y="180597"/>
                </a:cubicBezTo>
                <a:cubicBezTo>
                  <a:pt x="57675" y="180263"/>
                  <a:pt x="56641" y="180330"/>
                  <a:pt x="56107" y="179262"/>
                </a:cubicBezTo>
                <a:cubicBezTo>
                  <a:pt x="54573" y="176527"/>
                  <a:pt x="53272" y="173692"/>
                  <a:pt x="52205" y="170756"/>
                </a:cubicBezTo>
                <a:cubicBezTo>
                  <a:pt x="52171" y="170723"/>
                  <a:pt x="52171" y="170656"/>
                  <a:pt x="52138" y="170623"/>
                </a:cubicBezTo>
                <a:cubicBezTo>
                  <a:pt x="52138" y="170510"/>
                  <a:pt x="52138" y="170374"/>
                  <a:pt x="52038" y="170374"/>
                </a:cubicBezTo>
                <a:cubicBezTo>
                  <a:pt x="52019" y="170374"/>
                  <a:pt x="51997" y="170379"/>
                  <a:pt x="51971" y="170389"/>
                </a:cubicBezTo>
                <a:cubicBezTo>
                  <a:pt x="51771" y="170423"/>
                  <a:pt x="51871" y="170589"/>
                  <a:pt x="51904" y="170723"/>
                </a:cubicBezTo>
                <a:cubicBezTo>
                  <a:pt x="52071" y="171223"/>
                  <a:pt x="52238" y="171724"/>
                  <a:pt x="52405" y="172191"/>
                </a:cubicBezTo>
                <a:cubicBezTo>
                  <a:pt x="53405" y="174626"/>
                  <a:pt x="54540" y="176961"/>
                  <a:pt x="55807" y="179262"/>
                </a:cubicBezTo>
                <a:cubicBezTo>
                  <a:pt x="55874" y="179362"/>
                  <a:pt x="55941" y="179496"/>
                  <a:pt x="56074" y="179729"/>
                </a:cubicBezTo>
                <a:cubicBezTo>
                  <a:pt x="55273" y="179463"/>
                  <a:pt x="54640" y="179262"/>
                  <a:pt x="54273" y="178529"/>
                </a:cubicBezTo>
                <a:cubicBezTo>
                  <a:pt x="52705" y="175360"/>
                  <a:pt x="51104" y="172191"/>
                  <a:pt x="50003" y="168822"/>
                </a:cubicBezTo>
                <a:cubicBezTo>
                  <a:pt x="49972" y="168698"/>
                  <a:pt x="49998" y="168518"/>
                  <a:pt x="49844" y="168518"/>
                </a:cubicBezTo>
                <a:cubicBezTo>
                  <a:pt x="49832" y="168518"/>
                  <a:pt x="49818" y="168519"/>
                  <a:pt x="49803" y="168521"/>
                </a:cubicBezTo>
                <a:cubicBezTo>
                  <a:pt x="49603" y="168588"/>
                  <a:pt x="49736" y="168755"/>
                  <a:pt x="49769" y="168855"/>
                </a:cubicBezTo>
                <a:cubicBezTo>
                  <a:pt x="50236" y="170723"/>
                  <a:pt x="51104" y="172458"/>
                  <a:pt x="51871" y="174192"/>
                </a:cubicBezTo>
                <a:cubicBezTo>
                  <a:pt x="52571" y="175693"/>
                  <a:pt x="53305" y="177194"/>
                  <a:pt x="54106" y="178662"/>
                </a:cubicBezTo>
                <a:cubicBezTo>
                  <a:pt x="54139" y="178729"/>
                  <a:pt x="54139" y="178829"/>
                  <a:pt x="54106" y="178895"/>
                </a:cubicBezTo>
                <a:cubicBezTo>
                  <a:pt x="53405" y="178562"/>
                  <a:pt x="52738" y="178295"/>
                  <a:pt x="52338" y="177461"/>
                </a:cubicBezTo>
                <a:cubicBezTo>
                  <a:pt x="50637" y="174092"/>
                  <a:pt x="49336" y="170556"/>
                  <a:pt x="48368" y="166920"/>
                </a:cubicBezTo>
                <a:cubicBezTo>
                  <a:pt x="48339" y="166803"/>
                  <a:pt x="48387" y="166608"/>
                  <a:pt x="48263" y="166608"/>
                </a:cubicBezTo>
                <a:cubicBezTo>
                  <a:pt x="48246" y="166608"/>
                  <a:pt x="48226" y="166612"/>
                  <a:pt x="48202" y="166620"/>
                </a:cubicBezTo>
                <a:cubicBezTo>
                  <a:pt x="48002" y="166653"/>
                  <a:pt x="48102" y="166820"/>
                  <a:pt x="48135" y="166987"/>
                </a:cubicBezTo>
                <a:cubicBezTo>
                  <a:pt x="48969" y="170489"/>
                  <a:pt x="50203" y="173859"/>
                  <a:pt x="51871" y="177061"/>
                </a:cubicBezTo>
                <a:cubicBezTo>
                  <a:pt x="52004" y="177328"/>
                  <a:pt x="52104" y="177561"/>
                  <a:pt x="52205" y="177861"/>
                </a:cubicBezTo>
                <a:cubicBezTo>
                  <a:pt x="51204" y="177328"/>
                  <a:pt x="50203" y="176994"/>
                  <a:pt x="49769" y="175760"/>
                </a:cubicBezTo>
                <a:cubicBezTo>
                  <a:pt x="48869" y="173225"/>
                  <a:pt x="47801" y="170756"/>
                  <a:pt x="46901" y="168254"/>
                </a:cubicBezTo>
                <a:cubicBezTo>
                  <a:pt x="46834" y="168021"/>
                  <a:pt x="46701" y="167854"/>
                  <a:pt x="46467" y="167754"/>
                </a:cubicBezTo>
                <a:lnTo>
                  <a:pt x="46467" y="167754"/>
                </a:lnTo>
                <a:cubicBezTo>
                  <a:pt x="47434" y="170790"/>
                  <a:pt x="48702" y="173558"/>
                  <a:pt x="49803" y="176394"/>
                </a:cubicBezTo>
                <a:cubicBezTo>
                  <a:pt x="49202" y="176260"/>
                  <a:pt x="48702" y="175860"/>
                  <a:pt x="48469" y="175326"/>
                </a:cubicBezTo>
                <a:cubicBezTo>
                  <a:pt x="47535" y="172824"/>
                  <a:pt x="46567" y="170323"/>
                  <a:pt x="45967" y="167721"/>
                </a:cubicBezTo>
                <a:cubicBezTo>
                  <a:pt x="45900" y="167487"/>
                  <a:pt x="46000" y="167154"/>
                  <a:pt x="45600" y="166920"/>
                </a:cubicBezTo>
                <a:lnTo>
                  <a:pt x="45600" y="166920"/>
                </a:lnTo>
                <a:cubicBezTo>
                  <a:pt x="46100" y="169956"/>
                  <a:pt x="47268" y="172624"/>
                  <a:pt x="48235" y="175360"/>
                </a:cubicBezTo>
                <a:cubicBezTo>
                  <a:pt x="47668" y="175226"/>
                  <a:pt x="47234" y="174793"/>
                  <a:pt x="47034" y="174225"/>
                </a:cubicBezTo>
                <a:cubicBezTo>
                  <a:pt x="45833" y="170956"/>
                  <a:pt x="44866" y="167654"/>
                  <a:pt x="44032" y="164285"/>
                </a:cubicBezTo>
                <a:lnTo>
                  <a:pt x="43832" y="163351"/>
                </a:lnTo>
                <a:lnTo>
                  <a:pt x="43632" y="163351"/>
                </a:lnTo>
                <a:cubicBezTo>
                  <a:pt x="44332" y="167154"/>
                  <a:pt x="45633" y="170756"/>
                  <a:pt x="46834" y="174359"/>
                </a:cubicBezTo>
                <a:cubicBezTo>
                  <a:pt x="45967" y="173959"/>
                  <a:pt x="45300" y="173258"/>
                  <a:pt x="44933" y="172391"/>
                </a:cubicBezTo>
                <a:cubicBezTo>
                  <a:pt x="44132" y="170189"/>
                  <a:pt x="43298" y="167988"/>
                  <a:pt x="42698" y="165753"/>
                </a:cubicBezTo>
                <a:cubicBezTo>
                  <a:pt x="42667" y="165631"/>
                  <a:pt x="42720" y="165482"/>
                  <a:pt x="42552" y="165482"/>
                </a:cubicBezTo>
                <a:cubicBezTo>
                  <a:pt x="42536" y="165482"/>
                  <a:pt x="42518" y="165483"/>
                  <a:pt x="42498" y="165486"/>
                </a:cubicBezTo>
                <a:cubicBezTo>
                  <a:pt x="42297" y="165553"/>
                  <a:pt x="42431" y="165719"/>
                  <a:pt x="42464" y="165819"/>
                </a:cubicBezTo>
                <a:cubicBezTo>
                  <a:pt x="42865" y="167421"/>
                  <a:pt x="43365" y="168955"/>
                  <a:pt x="43965" y="170489"/>
                </a:cubicBezTo>
                <a:cubicBezTo>
                  <a:pt x="44199" y="171157"/>
                  <a:pt x="44466" y="171824"/>
                  <a:pt x="44666" y="172558"/>
                </a:cubicBezTo>
                <a:cubicBezTo>
                  <a:pt x="44232" y="172291"/>
                  <a:pt x="43865" y="171924"/>
                  <a:pt x="43632" y="171457"/>
                </a:cubicBezTo>
                <a:cubicBezTo>
                  <a:pt x="42865" y="169455"/>
                  <a:pt x="42197" y="167387"/>
                  <a:pt x="41697" y="165286"/>
                </a:cubicBezTo>
                <a:cubicBezTo>
                  <a:pt x="41664" y="165152"/>
                  <a:pt x="41597" y="165019"/>
                  <a:pt x="41564" y="164919"/>
                </a:cubicBezTo>
                <a:cubicBezTo>
                  <a:pt x="41363" y="165119"/>
                  <a:pt x="41430" y="165286"/>
                  <a:pt x="41497" y="165486"/>
                </a:cubicBezTo>
                <a:cubicBezTo>
                  <a:pt x="41964" y="167354"/>
                  <a:pt x="42531" y="169155"/>
                  <a:pt x="43198" y="170956"/>
                </a:cubicBezTo>
                <a:cubicBezTo>
                  <a:pt x="43298" y="171090"/>
                  <a:pt x="43332" y="171290"/>
                  <a:pt x="43332" y="171457"/>
                </a:cubicBezTo>
                <a:cubicBezTo>
                  <a:pt x="42798" y="171057"/>
                  <a:pt x="42431" y="170523"/>
                  <a:pt x="42197" y="169922"/>
                </a:cubicBezTo>
                <a:cubicBezTo>
                  <a:pt x="41597" y="167954"/>
                  <a:pt x="40930" y="165986"/>
                  <a:pt x="40463" y="163985"/>
                </a:cubicBezTo>
                <a:cubicBezTo>
                  <a:pt x="40429" y="163718"/>
                  <a:pt x="40396" y="163418"/>
                  <a:pt x="40363" y="163151"/>
                </a:cubicBezTo>
                <a:cubicBezTo>
                  <a:pt x="40363" y="163051"/>
                  <a:pt x="40296" y="162917"/>
                  <a:pt x="40163" y="162917"/>
                </a:cubicBezTo>
                <a:cubicBezTo>
                  <a:pt x="39996" y="162951"/>
                  <a:pt x="39996" y="163084"/>
                  <a:pt x="39996" y="163218"/>
                </a:cubicBezTo>
                <a:cubicBezTo>
                  <a:pt x="40063" y="163751"/>
                  <a:pt x="40163" y="164285"/>
                  <a:pt x="40363" y="164819"/>
                </a:cubicBezTo>
                <a:cubicBezTo>
                  <a:pt x="40863" y="166453"/>
                  <a:pt x="41363" y="168054"/>
                  <a:pt x="41864" y="169689"/>
                </a:cubicBezTo>
                <a:cubicBezTo>
                  <a:pt x="41931" y="169789"/>
                  <a:pt x="41964" y="169856"/>
                  <a:pt x="41931" y="169956"/>
                </a:cubicBezTo>
                <a:cubicBezTo>
                  <a:pt x="40329" y="168822"/>
                  <a:pt x="39362" y="167020"/>
                  <a:pt x="39295" y="165086"/>
                </a:cubicBezTo>
                <a:cubicBezTo>
                  <a:pt x="39295" y="164985"/>
                  <a:pt x="39262" y="164885"/>
                  <a:pt x="39262" y="164785"/>
                </a:cubicBezTo>
                <a:cubicBezTo>
                  <a:pt x="39229" y="164719"/>
                  <a:pt x="39162" y="164685"/>
                  <a:pt x="39129" y="164652"/>
                </a:cubicBezTo>
                <a:cubicBezTo>
                  <a:pt x="38995" y="164652"/>
                  <a:pt x="38995" y="164752"/>
                  <a:pt x="38995" y="164852"/>
                </a:cubicBezTo>
                <a:cubicBezTo>
                  <a:pt x="38962" y="165219"/>
                  <a:pt x="39028" y="165619"/>
                  <a:pt x="39162" y="165986"/>
                </a:cubicBezTo>
                <a:cubicBezTo>
                  <a:pt x="39295" y="166520"/>
                  <a:pt x="39462" y="167054"/>
                  <a:pt x="39562" y="167587"/>
                </a:cubicBezTo>
                <a:cubicBezTo>
                  <a:pt x="39028" y="166987"/>
                  <a:pt x="38161" y="166820"/>
                  <a:pt x="37694" y="166153"/>
                </a:cubicBezTo>
                <a:cubicBezTo>
                  <a:pt x="37561" y="165953"/>
                  <a:pt x="37261" y="166086"/>
                  <a:pt x="37027" y="165919"/>
                </a:cubicBezTo>
                <a:cubicBezTo>
                  <a:pt x="36427" y="165419"/>
                  <a:pt x="36293" y="164719"/>
                  <a:pt x="36260" y="163985"/>
                </a:cubicBezTo>
                <a:cubicBezTo>
                  <a:pt x="36226" y="162884"/>
                  <a:pt x="36327" y="161783"/>
                  <a:pt x="36493" y="160716"/>
                </a:cubicBezTo>
                <a:cubicBezTo>
                  <a:pt x="36860" y="157480"/>
                  <a:pt x="37194" y="154278"/>
                  <a:pt x="37627" y="151076"/>
                </a:cubicBezTo>
                <a:cubicBezTo>
                  <a:pt x="38195" y="146339"/>
                  <a:pt x="38595" y="141569"/>
                  <a:pt x="39696" y="136899"/>
                </a:cubicBezTo>
                <a:cubicBezTo>
                  <a:pt x="39996" y="135431"/>
                  <a:pt x="40463" y="134030"/>
                  <a:pt x="41030" y="132696"/>
                </a:cubicBezTo>
                <a:cubicBezTo>
                  <a:pt x="42464" y="129527"/>
                  <a:pt x="45033" y="127826"/>
                  <a:pt x="48335" y="127325"/>
                </a:cubicBezTo>
                <a:cubicBezTo>
                  <a:pt x="50422" y="127035"/>
                  <a:pt x="52510" y="126936"/>
                  <a:pt x="54604" y="126936"/>
                </a:cubicBezTo>
                <a:close/>
                <a:moveTo>
                  <a:pt x="76422" y="182832"/>
                </a:moveTo>
                <a:cubicBezTo>
                  <a:pt x="76122" y="183299"/>
                  <a:pt x="75755" y="183732"/>
                  <a:pt x="75354" y="184133"/>
                </a:cubicBezTo>
                <a:cubicBezTo>
                  <a:pt x="75288" y="184099"/>
                  <a:pt x="75254" y="184099"/>
                  <a:pt x="75254" y="184066"/>
                </a:cubicBezTo>
                <a:cubicBezTo>
                  <a:pt x="75054" y="182832"/>
                  <a:pt x="75054" y="182832"/>
                  <a:pt x="76422" y="182832"/>
                </a:cubicBezTo>
                <a:close/>
                <a:moveTo>
                  <a:pt x="62651" y="182754"/>
                </a:moveTo>
                <a:cubicBezTo>
                  <a:pt x="62678" y="182754"/>
                  <a:pt x="62709" y="182758"/>
                  <a:pt x="62745" y="182765"/>
                </a:cubicBezTo>
                <a:lnTo>
                  <a:pt x="63779" y="182998"/>
                </a:lnTo>
                <a:lnTo>
                  <a:pt x="62445" y="184299"/>
                </a:lnTo>
                <a:cubicBezTo>
                  <a:pt x="62412" y="183866"/>
                  <a:pt x="62445" y="183399"/>
                  <a:pt x="62512" y="182965"/>
                </a:cubicBezTo>
                <a:cubicBezTo>
                  <a:pt x="62512" y="182808"/>
                  <a:pt x="62553" y="182754"/>
                  <a:pt x="62651" y="182754"/>
                </a:cubicBezTo>
                <a:close/>
                <a:moveTo>
                  <a:pt x="88464" y="180497"/>
                </a:moveTo>
                <a:lnTo>
                  <a:pt x="87963" y="181230"/>
                </a:lnTo>
                <a:cubicBezTo>
                  <a:pt x="87763" y="181464"/>
                  <a:pt x="87663" y="181731"/>
                  <a:pt x="87563" y="181998"/>
                </a:cubicBezTo>
                <a:cubicBezTo>
                  <a:pt x="87563" y="182131"/>
                  <a:pt x="87463" y="182298"/>
                  <a:pt x="87663" y="182365"/>
                </a:cubicBezTo>
                <a:cubicBezTo>
                  <a:pt x="87681" y="182368"/>
                  <a:pt x="87697" y="182369"/>
                  <a:pt x="87711" y="182369"/>
                </a:cubicBezTo>
                <a:cubicBezTo>
                  <a:pt x="87858" y="182369"/>
                  <a:pt x="87833" y="182219"/>
                  <a:pt x="87863" y="182098"/>
                </a:cubicBezTo>
                <a:cubicBezTo>
                  <a:pt x="88030" y="181631"/>
                  <a:pt x="88230" y="181230"/>
                  <a:pt x="88530" y="180864"/>
                </a:cubicBezTo>
                <a:lnTo>
                  <a:pt x="88530" y="180864"/>
                </a:lnTo>
                <a:cubicBezTo>
                  <a:pt x="88631" y="181164"/>
                  <a:pt x="88297" y="181297"/>
                  <a:pt x="88297" y="181564"/>
                </a:cubicBezTo>
                <a:cubicBezTo>
                  <a:pt x="88631" y="181564"/>
                  <a:pt x="88597" y="181230"/>
                  <a:pt x="88864" y="181097"/>
                </a:cubicBezTo>
                <a:cubicBezTo>
                  <a:pt x="89098" y="181831"/>
                  <a:pt x="89364" y="182565"/>
                  <a:pt x="89631" y="183299"/>
                </a:cubicBezTo>
                <a:cubicBezTo>
                  <a:pt x="89665" y="183365"/>
                  <a:pt x="89731" y="183432"/>
                  <a:pt x="89665" y="183465"/>
                </a:cubicBezTo>
                <a:cubicBezTo>
                  <a:pt x="88931" y="183832"/>
                  <a:pt x="88997" y="184666"/>
                  <a:pt x="88631" y="185233"/>
                </a:cubicBezTo>
                <a:cubicBezTo>
                  <a:pt x="88564" y="185333"/>
                  <a:pt x="88597" y="185467"/>
                  <a:pt x="88430" y="185500"/>
                </a:cubicBezTo>
                <a:cubicBezTo>
                  <a:pt x="88297" y="185100"/>
                  <a:pt x="88164" y="184666"/>
                  <a:pt x="88030" y="184266"/>
                </a:cubicBezTo>
                <a:cubicBezTo>
                  <a:pt x="87997" y="184199"/>
                  <a:pt x="87930" y="184066"/>
                  <a:pt x="88030" y="184066"/>
                </a:cubicBezTo>
                <a:cubicBezTo>
                  <a:pt x="88397" y="184032"/>
                  <a:pt x="88330" y="183699"/>
                  <a:pt x="88430" y="183499"/>
                </a:cubicBezTo>
                <a:cubicBezTo>
                  <a:pt x="88597" y="183265"/>
                  <a:pt x="88597" y="182898"/>
                  <a:pt x="88931" y="182732"/>
                </a:cubicBezTo>
                <a:cubicBezTo>
                  <a:pt x="89098" y="182631"/>
                  <a:pt x="89098" y="182431"/>
                  <a:pt x="88964" y="182298"/>
                </a:cubicBezTo>
                <a:cubicBezTo>
                  <a:pt x="88922" y="182270"/>
                  <a:pt x="88887" y="182258"/>
                  <a:pt x="88857" y="182258"/>
                </a:cubicBezTo>
                <a:cubicBezTo>
                  <a:pt x="88748" y="182258"/>
                  <a:pt x="88716" y="182419"/>
                  <a:pt x="88664" y="182498"/>
                </a:cubicBezTo>
                <a:cubicBezTo>
                  <a:pt x="88430" y="182965"/>
                  <a:pt x="88197" y="183399"/>
                  <a:pt x="87930" y="183932"/>
                </a:cubicBezTo>
                <a:cubicBezTo>
                  <a:pt x="87630" y="182998"/>
                  <a:pt x="87296" y="182098"/>
                  <a:pt x="86996" y="181230"/>
                </a:cubicBezTo>
                <a:cubicBezTo>
                  <a:pt x="86896" y="181030"/>
                  <a:pt x="86996" y="180964"/>
                  <a:pt x="87163" y="180897"/>
                </a:cubicBezTo>
                <a:lnTo>
                  <a:pt x="88464" y="180497"/>
                </a:lnTo>
                <a:close/>
                <a:moveTo>
                  <a:pt x="77120" y="182688"/>
                </a:moveTo>
                <a:cubicBezTo>
                  <a:pt x="77177" y="182688"/>
                  <a:pt x="77235" y="182711"/>
                  <a:pt x="77289" y="182765"/>
                </a:cubicBezTo>
                <a:cubicBezTo>
                  <a:pt x="77456" y="182932"/>
                  <a:pt x="77456" y="183165"/>
                  <a:pt x="77356" y="183365"/>
                </a:cubicBezTo>
                <a:cubicBezTo>
                  <a:pt x="76655" y="184099"/>
                  <a:pt x="76155" y="185000"/>
                  <a:pt x="75521" y="185834"/>
                </a:cubicBezTo>
                <a:cubicBezTo>
                  <a:pt x="75121" y="185033"/>
                  <a:pt x="75454" y="184433"/>
                  <a:pt x="75988" y="183899"/>
                </a:cubicBezTo>
                <a:cubicBezTo>
                  <a:pt x="76288" y="183599"/>
                  <a:pt x="76522" y="183232"/>
                  <a:pt x="76789" y="182898"/>
                </a:cubicBezTo>
                <a:cubicBezTo>
                  <a:pt x="76879" y="182786"/>
                  <a:pt x="76999" y="182688"/>
                  <a:pt x="77120" y="182688"/>
                </a:cubicBezTo>
                <a:close/>
                <a:moveTo>
                  <a:pt x="64326" y="183071"/>
                </a:moveTo>
                <a:cubicBezTo>
                  <a:pt x="64355" y="183071"/>
                  <a:pt x="64384" y="183079"/>
                  <a:pt x="64413" y="183098"/>
                </a:cubicBezTo>
                <a:cubicBezTo>
                  <a:pt x="64513" y="183165"/>
                  <a:pt x="64447" y="183265"/>
                  <a:pt x="64447" y="183365"/>
                </a:cubicBezTo>
                <a:cubicBezTo>
                  <a:pt x="64513" y="184433"/>
                  <a:pt x="63646" y="185000"/>
                  <a:pt x="63112" y="185700"/>
                </a:cubicBezTo>
                <a:cubicBezTo>
                  <a:pt x="62879" y="186034"/>
                  <a:pt x="62579" y="186334"/>
                  <a:pt x="62278" y="186601"/>
                </a:cubicBezTo>
                <a:lnTo>
                  <a:pt x="62245" y="186601"/>
                </a:lnTo>
                <a:cubicBezTo>
                  <a:pt x="62278" y="186101"/>
                  <a:pt x="62312" y="185700"/>
                  <a:pt x="62345" y="185300"/>
                </a:cubicBezTo>
                <a:cubicBezTo>
                  <a:pt x="62378" y="185133"/>
                  <a:pt x="62445" y="184933"/>
                  <a:pt x="62545" y="184800"/>
                </a:cubicBezTo>
                <a:cubicBezTo>
                  <a:pt x="63046" y="184233"/>
                  <a:pt x="63579" y="183666"/>
                  <a:pt x="64146" y="183165"/>
                </a:cubicBezTo>
                <a:cubicBezTo>
                  <a:pt x="64194" y="183118"/>
                  <a:pt x="64257" y="183071"/>
                  <a:pt x="64326" y="183071"/>
                </a:cubicBezTo>
                <a:close/>
                <a:moveTo>
                  <a:pt x="89698" y="183499"/>
                </a:moveTo>
                <a:cubicBezTo>
                  <a:pt x="89831" y="183932"/>
                  <a:pt x="89965" y="184233"/>
                  <a:pt x="90098" y="184600"/>
                </a:cubicBezTo>
                <a:cubicBezTo>
                  <a:pt x="90132" y="184666"/>
                  <a:pt x="90132" y="184733"/>
                  <a:pt x="90098" y="184833"/>
                </a:cubicBezTo>
                <a:cubicBezTo>
                  <a:pt x="89565" y="185534"/>
                  <a:pt x="89398" y="186367"/>
                  <a:pt x="88964" y="187135"/>
                </a:cubicBezTo>
                <a:cubicBezTo>
                  <a:pt x="88597" y="186568"/>
                  <a:pt x="88564" y="185834"/>
                  <a:pt x="88897" y="185233"/>
                </a:cubicBezTo>
                <a:cubicBezTo>
                  <a:pt x="89131" y="184633"/>
                  <a:pt x="89398" y="184066"/>
                  <a:pt x="89698" y="183499"/>
                </a:cubicBezTo>
                <a:close/>
                <a:moveTo>
                  <a:pt x="77389" y="183666"/>
                </a:moveTo>
                <a:lnTo>
                  <a:pt x="77389" y="183666"/>
                </a:lnTo>
                <a:cubicBezTo>
                  <a:pt x="77756" y="184466"/>
                  <a:pt x="77489" y="185133"/>
                  <a:pt x="77022" y="185734"/>
                </a:cubicBezTo>
                <a:cubicBezTo>
                  <a:pt x="76589" y="186367"/>
                  <a:pt x="76188" y="187035"/>
                  <a:pt x="75755" y="187768"/>
                </a:cubicBezTo>
                <a:cubicBezTo>
                  <a:pt x="75588" y="187035"/>
                  <a:pt x="75454" y="186434"/>
                  <a:pt x="75888" y="185834"/>
                </a:cubicBezTo>
                <a:cubicBezTo>
                  <a:pt x="76388" y="185133"/>
                  <a:pt x="76822" y="184366"/>
                  <a:pt x="77389" y="183666"/>
                </a:cubicBezTo>
                <a:close/>
                <a:moveTo>
                  <a:pt x="64213" y="184700"/>
                </a:moveTo>
                <a:lnTo>
                  <a:pt x="64213" y="184700"/>
                </a:lnTo>
                <a:cubicBezTo>
                  <a:pt x="64246" y="185233"/>
                  <a:pt x="64013" y="185734"/>
                  <a:pt x="63646" y="186101"/>
                </a:cubicBezTo>
                <a:cubicBezTo>
                  <a:pt x="63112" y="186634"/>
                  <a:pt x="62679" y="187235"/>
                  <a:pt x="62145" y="187869"/>
                </a:cubicBezTo>
                <a:cubicBezTo>
                  <a:pt x="62078" y="187535"/>
                  <a:pt x="62145" y="187168"/>
                  <a:pt x="62412" y="186868"/>
                </a:cubicBezTo>
                <a:cubicBezTo>
                  <a:pt x="63012" y="186167"/>
                  <a:pt x="63579" y="185467"/>
                  <a:pt x="64213" y="184700"/>
                </a:cubicBezTo>
                <a:close/>
                <a:moveTo>
                  <a:pt x="90165" y="185067"/>
                </a:moveTo>
                <a:cubicBezTo>
                  <a:pt x="90332" y="185233"/>
                  <a:pt x="90432" y="185400"/>
                  <a:pt x="90332" y="185500"/>
                </a:cubicBezTo>
                <a:cubicBezTo>
                  <a:pt x="89798" y="186334"/>
                  <a:pt x="89665" y="187301"/>
                  <a:pt x="89298" y="188269"/>
                </a:cubicBezTo>
                <a:cubicBezTo>
                  <a:pt x="89131" y="188035"/>
                  <a:pt x="89064" y="187735"/>
                  <a:pt x="89164" y="187435"/>
                </a:cubicBezTo>
                <a:cubicBezTo>
                  <a:pt x="89464" y="186668"/>
                  <a:pt x="89765" y="185867"/>
                  <a:pt x="90165" y="185067"/>
                </a:cubicBezTo>
                <a:close/>
                <a:moveTo>
                  <a:pt x="90499" y="185834"/>
                </a:moveTo>
                <a:cubicBezTo>
                  <a:pt x="90765" y="186201"/>
                  <a:pt x="90799" y="186701"/>
                  <a:pt x="90565" y="187068"/>
                </a:cubicBezTo>
                <a:cubicBezTo>
                  <a:pt x="90198" y="187768"/>
                  <a:pt x="89931" y="188502"/>
                  <a:pt x="89631" y="189203"/>
                </a:cubicBezTo>
                <a:lnTo>
                  <a:pt x="89598" y="189203"/>
                </a:lnTo>
                <a:cubicBezTo>
                  <a:pt x="89498" y="188936"/>
                  <a:pt x="89231" y="188736"/>
                  <a:pt x="89665" y="188436"/>
                </a:cubicBezTo>
                <a:cubicBezTo>
                  <a:pt x="89865" y="188269"/>
                  <a:pt x="89831" y="187835"/>
                  <a:pt x="89931" y="187502"/>
                </a:cubicBezTo>
                <a:cubicBezTo>
                  <a:pt x="90065" y="186935"/>
                  <a:pt x="90232" y="186367"/>
                  <a:pt x="90499" y="185834"/>
                </a:cubicBezTo>
                <a:close/>
                <a:moveTo>
                  <a:pt x="77623" y="185400"/>
                </a:moveTo>
                <a:lnTo>
                  <a:pt x="77623" y="185400"/>
                </a:lnTo>
                <a:cubicBezTo>
                  <a:pt x="77856" y="185900"/>
                  <a:pt x="77789" y="186468"/>
                  <a:pt x="77456" y="186901"/>
                </a:cubicBezTo>
                <a:cubicBezTo>
                  <a:pt x="76922" y="187802"/>
                  <a:pt x="76489" y="188702"/>
                  <a:pt x="75988" y="189636"/>
                </a:cubicBezTo>
                <a:cubicBezTo>
                  <a:pt x="75755" y="189003"/>
                  <a:pt x="75821" y="188336"/>
                  <a:pt x="76155" y="187802"/>
                </a:cubicBezTo>
                <a:cubicBezTo>
                  <a:pt x="76655" y="187001"/>
                  <a:pt x="77122" y="186201"/>
                  <a:pt x="77623" y="185400"/>
                </a:cubicBezTo>
                <a:close/>
                <a:moveTo>
                  <a:pt x="64013" y="186101"/>
                </a:moveTo>
                <a:lnTo>
                  <a:pt x="64013" y="186101"/>
                </a:lnTo>
                <a:cubicBezTo>
                  <a:pt x="64146" y="187068"/>
                  <a:pt x="63246" y="188736"/>
                  <a:pt x="61845" y="190137"/>
                </a:cubicBezTo>
                <a:cubicBezTo>
                  <a:pt x="61878" y="188536"/>
                  <a:pt x="62212" y="187869"/>
                  <a:pt x="64013" y="186101"/>
                </a:cubicBezTo>
                <a:close/>
                <a:moveTo>
                  <a:pt x="90865" y="187001"/>
                </a:moveTo>
                <a:cubicBezTo>
                  <a:pt x="91166" y="187402"/>
                  <a:pt x="91199" y="187969"/>
                  <a:pt x="90932" y="188402"/>
                </a:cubicBezTo>
                <a:cubicBezTo>
                  <a:pt x="90532" y="189003"/>
                  <a:pt x="90265" y="189636"/>
                  <a:pt x="89865" y="190237"/>
                </a:cubicBezTo>
                <a:cubicBezTo>
                  <a:pt x="89898" y="189103"/>
                  <a:pt x="90465" y="188102"/>
                  <a:pt x="90865" y="187001"/>
                </a:cubicBezTo>
                <a:close/>
                <a:moveTo>
                  <a:pt x="22019" y="142752"/>
                </a:moveTo>
                <a:cubicBezTo>
                  <a:pt x="22054" y="142752"/>
                  <a:pt x="22097" y="142758"/>
                  <a:pt x="22150" y="142770"/>
                </a:cubicBezTo>
                <a:lnTo>
                  <a:pt x="26119" y="143303"/>
                </a:lnTo>
                <a:cubicBezTo>
                  <a:pt x="26353" y="143337"/>
                  <a:pt x="26453" y="143470"/>
                  <a:pt x="26486" y="143704"/>
                </a:cubicBezTo>
                <a:cubicBezTo>
                  <a:pt x="26786" y="144971"/>
                  <a:pt x="26920" y="146239"/>
                  <a:pt x="27087" y="147506"/>
                </a:cubicBezTo>
                <a:cubicBezTo>
                  <a:pt x="27320" y="149241"/>
                  <a:pt x="27554" y="150975"/>
                  <a:pt x="27754" y="152710"/>
                </a:cubicBezTo>
                <a:cubicBezTo>
                  <a:pt x="27954" y="154144"/>
                  <a:pt x="28121" y="155579"/>
                  <a:pt x="28321" y="156980"/>
                </a:cubicBezTo>
                <a:cubicBezTo>
                  <a:pt x="28554" y="158714"/>
                  <a:pt x="28821" y="160449"/>
                  <a:pt x="29055" y="162183"/>
                </a:cubicBezTo>
                <a:cubicBezTo>
                  <a:pt x="29288" y="163818"/>
                  <a:pt x="29522" y="165452"/>
                  <a:pt x="29722" y="167054"/>
                </a:cubicBezTo>
                <a:cubicBezTo>
                  <a:pt x="29922" y="168588"/>
                  <a:pt x="30122" y="170156"/>
                  <a:pt x="30322" y="171690"/>
                </a:cubicBezTo>
                <a:cubicBezTo>
                  <a:pt x="30489" y="173191"/>
                  <a:pt x="30656" y="174692"/>
                  <a:pt x="30856" y="176194"/>
                </a:cubicBezTo>
                <a:cubicBezTo>
                  <a:pt x="31056" y="177861"/>
                  <a:pt x="31290" y="179496"/>
                  <a:pt x="31490" y="181130"/>
                </a:cubicBezTo>
                <a:cubicBezTo>
                  <a:pt x="31723" y="182732"/>
                  <a:pt x="31957" y="184399"/>
                  <a:pt x="32157" y="186001"/>
                </a:cubicBezTo>
                <a:cubicBezTo>
                  <a:pt x="32390" y="187568"/>
                  <a:pt x="32557" y="189169"/>
                  <a:pt x="32757" y="190771"/>
                </a:cubicBezTo>
                <a:cubicBezTo>
                  <a:pt x="32788" y="190984"/>
                  <a:pt x="32846" y="191142"/>
                  <a:pt x="32525" y="191142"/>
                </a:cubicBezTo>
                <a:cubicBezTo>
                  <a:pt x="32494" y="191142"/>
                  <a:pt x="32461" y="191140"/>
                  <a:pt x="32424" y="191138"/>
                </a:cubicBezTo>
                <a:cubicBezTo>
                  <a:pt x="31023" y="190971"/>
                  <a:pt x="29588" y="191004"/>
                  <a:pt x="28187" y="190804"/>
                </a:cubicBezTo>
                <a:cubicBezTo>
                  <a:pt x="26453" y="190570"/>
                  <a:pt x="24685" y="190337"/>
                  <a:pt x="22950" y="190103"/>
                </a:cubicBezTo>
                <a:cubicBezTo>
                  <a:pt x="22617" y="190070"/>
                  <a:pt x="22717" y="189837"/>
                  <a:pt x="22717" y="189636"/>
                </a:cubicBezTo>
                <a:cubicBezTo>
                  <a:pt x="22717" y="187735"/>
                  <a:pt x="22583" y="185834"/>
                  <a:pt x="22617" y="184566"/>
                </a:cubicBezTo>
                <a:cubicBezTo>
                  <a:pt x="22683" y="179596"/>
                  <a:pt x="22517" y="175293"/>
                  <a:pt x="22383" y="170956"/>
                </a:cubicBezTo>
                <a:cubicBezTo>
                  <a:pt x="22283" y="167287"/>
                  <a:pt x="22050" y="163618"/>
                  <a:pt x="22150" y="159949"/>
                </a:cubicBezTo>
                <a:cubicBezTo>
                  <a:pt x="22283" y="155279"/>
                  <a:pt x="22083" y="150642"/>
                  <a:pt x="22083" y="146005"/>
                </a:cubicBezTo>
                <a:cubicBezTo>
                  <a:pt x="22083" y="145038"/>
                  <a:pt x="21950" y="144037"/>
                  <a:pt x="21883" y="143070"/>
                </a:cubicBezTo>
                <a:cubicBezTo>
                  <a:pt x="21855" y="142877"/>
                  <a:pt x="21851" y="142752"/>
                  <a:pt x="22019" y="142752"/>
                </a:cubicBezTo>
                <a:close/>
                <a:moveTo>
                  <a:pt x="77789" y="186801"/>
                </a:moveTo>
                <a:cubicBezTo>
                  <a:pt x="78123" y="187535"/>
                  <a:pt x="77856" y="188102"/>
                  <a:pt x="77523" y="188702"/>
                </a:cubicBezTo>
                <a:cubicBezTo>
                  <a:pt x="77089" y="189470"/>
                  <a:pt x="76722" y="190270"/>
                  <a:pt x="76355" y="191071"/>
                </a:cubicBezTo>
                <a:cubicBezTo>
                  <a:pt x="76288" y="191204"/>
                  <a:pt x="76188" y="191404"/>
                  <a:pt x="76355" y="191471"/>
                </a:cubicBezTo>
                <a:cubicBezTo>
                  <a:pt x="76379" y="191479"/>
                  <a:pt x="76401" y="191483"/>
                  <a:pt x="76419" y="191483"/>
                </a:cubicBezTo>
                <a:cubicBezTo>
                  <a:pt x="76556" y="191483"/>
                  <a:pt x="76563" y="191288"/>
                  <a:pt x="76622" y="191171"/>
                </a:cubicBezTo>
                <a:cubicBezTo>
                  <a:pt x="77022" y="190237"/>
                  <a:pt x="77489" y="189336"/>
                  <a:pt x="78023" y="188269"/>
                </a:cubicBezTo>
                <a:cubicBezTo>
                  <a:pt x="78090" y="188836"/>
                  <a:pt x="78156" y="189236"/>
                  <a:pt x="78190" y="189636"/>
                </a:cubicBezTo>
                <a:cubicBezTo>
                  <a:pt x="78223" y="189737"/>
                  <a:pt x="78190" y="189837"/>
                  <a:pt x="78123" y="189937"/>
                </a:cubicBezTo>
                <a:cubicBezTo>
                  <a:pt x="77523" y="190637"/>
                  <a:pt x="76922" y="191371"/>
                  <a:pt x="76255" y="192205"/>
                </a:cubicBezTo>
                <a:cubicBezTo>
                  <a:pt x="76188" y="191338"/>
                  <a:pt x="75855" y="190604"/>
                  <a:pt x="76255" y="189837"/>
                </a:cubicBezTo>
                <a:cubicBezTo>
                  <a:pt x="76722" y="188803"/>
                  <a:pt x="77189" y="187802"/>
                  <a:pt x="77789" y="186801"/>
                </a:cubicBezTo>
                <a:close/>
                <a:moveTo>
                  <a:pt x="91266" y="188202"/>
                </a:moveTo>
                <a:cubicBezTo>
                  <a:pt x="91499" y="188803"/>
                  <a:pt x="91833" y="189236"/>
                  <a:pt x="91533" y="189870"/>
                </a:cubicBezTo>
                <a:cubicBezTo>
                  <a:pt x="91166" y="190704"/>
                  <a:pt x="90865" y="191605"/>
                  <a:pt x="90499" y="192572"/>
                </a:cubicBezTo>
                <a:cubicBezTo>
                  <a:pt x="90332" y="191971"/>
                  <a:pt x="90198" y="191471"/>
                  <a:pt x="90032" y="190971"/>
                </a:cubicBezTo>
                <a:cubicBezTo>
                  <a:pt x="89998" y="190871"/>
                  <a:pt x="90032" y="190771"/>
                  <a:pt x="90098" y="190704"/>
                </a:cubicBezTo>
                <a:cubicBezTo>
                  <a:pt x="90465" y="189870"/>
                  <a:pt x="90865" y="189069"/>
                  <a:pt x="91266" y="188202"/>
                </a:cubicBezTo>
                <a:close/>
                <a:moveTo>
                  <a:pt x="139033" y="191104"/>
                </a:moveTo>
                <a:lnTo>
                  <a:pt x="139033" y="193072"/>
                </a:lnTo>
                <a:lnTo>
                  <a:pt x="139000" y="193072"/>
                </a:lnTo>
                <a:lnTo>
                  <a:pt x="139000" y="191104"/>
                </a:lnTo>
                <a:close/>
                <a:moveTo>
                  <a:pt x="78223" y="190170"/>
                </a:moveTo>
                <a:lnTo>
                  <a:pt x="78223" y="190170"/>
                </a:lnTo>
                <a:cubicBezTo>
                  <a:pt x="78390" y="190570"/>
                  <a:pt x="78323" y="191004"/>
                  <a:pt x="78023" y="191338"/>
                </a:cubicBezTo>
                <a:cubicBezTo>
                  <a:pt x="77489" y="192172"/>
                  <a:pt x="77022" y="193006"/>
                  <a:pt x="76455" y="193906"/>
                </a:cubicBezTo>
                <a:cubicBezTo>
                  <a:pt x="76388" y="193372"/>
                  <a:pt x="76255" y="192972"/>
                  <a:pt x="76555" y="192505"/>
                </a:cubicBezTo>
                <a:cubicBezTo>
                  <a:pt x="77022" y="191671"/>
                  <a:pt x="77656" y="190971"/>
                  <a:pt x="78223" y="190170"/>
                </a:cubicBezTo>
                <a:close/>
                <a:moveTo>
                  <a:pt x="91833" y="189737"/>
                </a:moveTo>
                <a:cubicBezTo>
                  <a:pt x="92066" y="190103"/>
                  <a:pt x="92133" y="190537"/>
                  <a:pt x="91966" y="190937"/>
                </a:cubicBezTo>
                <a:cubicBezTo>
                  <a:pt x="91599" y="191905"/>
                  <a:pt x="91299" y="192939"/>
                  <a:pt x="90966" y="193940"/>
                </a:cubicBezTo>
                <a:cubicBezTo>
                  <a:pt x="90732" y="193673"/>
                  <a:pt x="90665" y="193339"/>
                  <a:pt x="90732" y="192972"/>
                </a:cubicBezTo>
                <a:cubicBezTo>
                  <a:pt x="90999" y="191871"/>
                  <a:pt x="91366" y="190804"/>
                  <a:pt x="91833" y="189737"/>
                </a:cubicBezTo>
                <a:close/>
                <a:moveTo>
                  <a:pt x="57388" y="181286"/>
                </a:moveTo>
                <a:cubicBezTo>
                  <a:pt x="57465" y="181286"/>
                  <a:pt x="57560" y="181312"/>
                  <a:pt x="57675" y="181364"/>
                </a:cubicBezTo>
                <a:cubicBezTo>
                  <a:pt x="58376" y="181664"/>
                  <a:pt x="59076" y="181931"/>
                  <a:pt x="59810" y="182131"/>
                </a:cubicBezTo>
                <a:cubicBezTo>
                  <a:pt x="60410" y="182298"/>
                  <a:pt x="61011" y="182431"/>
                  <a:pt x="61645" y="182531"/>
                </a:cubicBezTo>
                <a:cubicBezTo>
                  <a:pt x="61945" y="182565"/>
                  <a:pt x="62012" y="182698"/>
                  <a:pt x="62012" y="182998"/>
                </a:cubicBezTo>
                <a:cubicBezTo>
                  <a:pt x="61978" y="184366"/>
                  <a:pt x="61845" y="185767"/>
                  <a:pt x="61645" y="187135"/>
                </a:cubicBezTo>
                <a:cubicBezTo>
                  <a:pt x="61378" y="189370"/>
                  <a:pt x="61011" y="191605"/>
                  <a:pt x="60677" y="193839"/>
                </a:cubicBezTo>
                <a:cubicBezTo>
                  <a:pt x="60544" y="194773"/>
                  <a:pt x="60544" y="194740"/>
                  <a:pt x="59677" y="194773"/>
                </a:cubicBezTo>
                <a:cubicBezTo>
                  <a:pt x="58342" y="194740"/>
                  <a:pt x="57041" y="194640"/>
                  <a:pt x="55740" y="194440"/>
                </a:cubicBezTo>
                <a:cubicBezTo>
                  <a:pt x="54773" y="194306"/>
                  <a:pt x="53806" y="194206"/>
                  <a:pt x="52772" y="194106"/>
                </a:cubicBezTo>
                <a:cubicBezTo>
                  <a:pt x="53172" y="192972"/>
                  <a:pt x="53606" y="191805"/>
                  <a:pt x="54006" y="190671"/>
                </a:cubicBezTo>
                <a:cubicBezTo>
                  <a:pt x="55007" y="187735"/>
                  <a:pt x="56174" y="184866"/>
                  <a:pt x="57041" y="181898"/>
                </a:cubicBezTo>
                <a:cubicBezTo>
                  <a:pt x="57075" y="181831"/>
                  <a:pt x="57108" y="181731"/>
                  <a:pt x="57108" y="181664"/>
                </a:cubicBezTo>
                <a:cubicBezTo>
                  <a:pt x="57131" y="181412"/>
                  <a:pt x="57217" y="181286"/>
                  <a:pt x="57388" y="181286"/>
                </a:cubicBezTo>
                <a:close/>
                <a:moveTo>
                  <a:pt x="92233" y="190937"/>
                </a:moveTo>
                <a:cubicBezTo>
                  <a:pt x="92600" y="191404"/>
                  <a:pt x="92633" y="192005"/>
                  <a:pt x="92400" y="192539"/>
                </a:cubicBezTo>
                <a:cubicBezTo>
                  <a:pt x="92000" y="193439"/>
                  <a:pt x="91733" y="194373"/>
                  <a:pt x="91366" y="195341"/>
                </a:cubicBezTo>
                <a:cubicBezTo>
                  <a:pt x="91166" y="195040"/>
                  <a:pt x="91099" y="194640"/>
                  <a:pt x="91232" y="194273"/>
                </a:cubicBezTo>
                <a:cubicBezTo>
                  <a:pt x="91499" y="193139"/>
                  <a:pt x="91833" y="192038"/>
                  <a:pt x="92233" y="190937"/>
                </a:cubicBezTo>
                <a:close/>
                <a:moveTo>
                  <a:pt x="138900" y="193773"/>
                </a:moveTo>
                <a:lnTo>
                  <a:pt x="138933" y="193806"/>
                </a:lnTo>
                <a:lnTo>
                  <a:pt x="138933" y="195641"/>
                </a:lnTo>
                <a:lnTo>
                  <a:pt x="138900" y="195641"/>
                </a:lnTo>
                <a:lnTo>
                  <a:pt x="138900" y="193773"/>
                </a:lnTo>
                <a:close/>
                <a:moveTo>
                  <a:pt x="26932" y="143429"/>
                </a:moveTo>
                <a:cubicBezTo>
                  <a:pt x="26967" y="143429"/>
                  <a:pt x="27007" y="143432"/>
                  <a:pt x="27053" y="143437"/>
                </a:cubicBezTo>
                <a:cubicBezTo>
                  <a:pt x="27687" y="143537"/>
                  <a:pt x="28321" y="143604"/>
                  <a:pt x="28988" y="143670"/>
                </a:cubicBezTo>
                <a:cubicBezTo>
                  <a:pt x="29155" y="143704"/>
                  <a:pt x="29255" y="143737"/>
                  <a:pt x="29322" y="143937"/>
                </a:cubicBezTo>
                <a:cubicBezTo>
                  <a:pt x="29989" y="146539"/>
                  <a:pt x="30489" y="149174"/>
                  <a:pt x="30856" y="151843"/>
                </a:cubicBezTo>
                <a:cubicBezTo>
                  <a:pt x="31256" y="154778"/>
                  <a:pt x="31590" y="157714"/>
                  <a:pt x="31923" y="160649"/>
                </a:cubicBezTo>
                <a:cubicBezTo>
                  <a:pt x="32157" y="162650"/>
                  <a:pt x="32324" y="164652"/>
                  <a:pt x="32591" y="166653"/>
                </a:cubicBezTo>
                <a:cubicBezTo>
                  <a:pt x="32791" y="168355"/>
                  <a:pt x="33058" y="170089"/>
                  <a:pt x="33324" y="171790"/>
                </a:cubicBezTo>
                <a:cubicBezTo>
                  <a:pt x="33625" y="173892"/>
                  <a:pt x="33958" y="175927"/>
                  <a:pt x="34292" y="177995"/>
                </a:cubicBezTo>
                <a:cubicBezTo>
                  <a:pt x="34759" y="180730"/>
                  <a:pt x="35226" y="183465"/>
                  <a:pt x="35693" y="186167"/>
                </a:cubicBezTo>
                <a:cubicBezTo>
                  <a:pt x="36026" y="188102"/>
                  <a:pt x="36293" y="190037"/>
                  <a:pt x="36560" y="192005"/>
                </a:cubicBezTo>
                <a:cubicBezTo>
                  <a:pt x="36727" y="193272"/>
                  <a:pt x="36960" y="194540"/>
                  <a:pt x="37160" y="195774"/>
                </a:cubicBezTo>
                <a:cubicBezTo>
                  <a:pt x="36560" y="195774"/>
                  <a:pt x="35993" y="195474"/>
                  <a:pt x="35393" y="195441"/>
                </a:cubicBezTo>
                <a:cubicBezTo>
                  <a:pt x="35092" y="195407"/>
                  <a:pt x="34792" y="195307"/>
                  <a:pt x="34492" y="195274"/>
                </a:cubicBezTo>
                <a:cubicBezTo>
                  <a:pt x="33591" y="195207"/>
                  <a:pt x="33591" y="195207"/>
                  <a:pt x="33491" y="194306"/>
                </a:cubicBezTo>
                <a:cubicBezTo>
                  <a:pt x="33158" y="190404"/>
                  <a:pt x="32691" y="186534"/>
                  <a:pt x="32124" y="182665"/>
                </a:cubicBezTo>
                <a:cubicBezTo>
                  <a:pt x="31657" y="179329"/>
                  <a:pt x="31223" y="175993"/>
                  <a:pt x="30823" y="172624"/>
                </a:cubicBezTo>
                <a:cubicBezTo>
                  <a:pt x="30322" y="168621"/>
                  <a:pt x="29855" y="164619"/>
                  <a:pt x="29221" y="160616"/>
                </a:cubicBezTo>
                <a:cubicBezTo>
                  <a:pt x="28754" y="157513"/>
                  <a:pt x="28388" y="154378"/>
                  <a:pt x="27987" y="151276"/>
                </a:cubicBezTo>
                <a:cubicBezTo>
                  <a:pt x="27620" y="148741"/>
                  <a:pt x="27387" y="146205"/>
                  <a:pt x="26786" y="143737"/>
                </a:cubicBezTo>
                <a:cubicBezTo>
                  <a:pt x="26730" y="143511"/>
                  <a:pt x="26745" y="143429"/>
                  <a:pt x="26932" y="143429"/>
                </a:cubicBezTo>
                <a:close/>
                <a:moveTo>
                  <a:pt x="29688" y="143804"/>
                </a:moveTo>
                <a:lnTo>
                  <a:pt x="29688" y="143804"/>
                </a:lnTo>
                <a:cubicBezTo>
                  <a:pt x="32324" y="143970"/>
                  <a:pt x="34992" y="144204"/>
                  <a:pt x="37661" y="144504"/>
                </a:cubicBezTo>
                <a:cubicBezTo>
                  <a:pt x="37527" y="145538"/>
                  <a:pt x="37361" y="146706"/>
                  <a:pt x="37261" y="147840"/>
                </a:cubicBezTo>
                <a:cubicBezTo>
                  <a:pt x="37027" y="149908"/>
                  <a:pt x="36794" y="151943"/>
                  <a:pt x="36560" y="154011"/>
                </a:cubicBezTo>
                <a:cubicBezTo>
                  <a:pt x="36293" y="156613"/>
                  <a:pt x="36026" y="159181"/>
                  <a:pt x="35793" y="161783"/>
                </a:cubicBezTo>
                <a:cubicBezTo>
                  <a:pt x="35693" y="162684"/>
                  <a:pt x="35693" y="163584"/>
                  <a:pt x="35826" y="164485"/>
                </a:cubicBezTo>
                <a:cubicBezTo>
                  <a:pt x="35960" y="165386"/>
                  <a:pt x="36527" y="166186"/>
                  <a:pt x="37327" y="166653"/>
                </a:cubicBezTo>
                <a:cubicBezTo>
                  <a:pt x="38295" y="167354"/>
                  <a:pt x="39195" y="168154"/>
                  <a:pt x="39996" y="169088"/>
                </a:cubicBezTo>
                <a:cubicBezTo>
                  <a:pt x="40963" y="170156"/>
                  <a:pt x="41931" y="171290"/>
                  <a:pt x="42965" y="172324"/>
                </a:cubicBezTo>
                <a:cubicBezTo>
                  <a:pt x="43598" y="172958"/>
                  <a:pt x="44332" y="173525"/>
                  <a:pt x="44999" y="174125"/>
                </a:cubicBezTo>
                <a:cubicBezTo>
                  <a:pt x="45900" y="174926"/>
                  <a:pt x="46867" y="175660"/>
                  <a:pt x="47835" y="176327"/>
                </a:cubicBezTo>
                <a:cubicBezTo>
                  <a:pt x="50003" y="177828"/>
                  <a:pt x="52305" y="179129"/>
                  <a:pt x="54706" y="180196"/>
                </a:cubicBezTo>
                <a:cubicBezTo>
                  <a:pt x="55040" y="180330"/>
                  <a:pt x="55140" y="180497"/>
                  <a:pt x="54973" y="180864"/>
                </a:cubicBezTo>
                <a:cubicBezTo>
                  <a:pt x="53305" y="185000"/>
                  <a:pt x="51671" y="189136"/>
                  <a:pt x="50170" y="193339"/>
                </a:cubicBezTo>
                <a:cubicBezTo>
                  <a:pt x="50105" y="193555"/>
                  <a:pt x="50027" y="193631"/>
                  <a:pt x="49889" y="193631"/>
                </a:cubicBezTo>
                <a:cubicBezTo>
                  <a:pt x="49814" y="193631"/>
                  <a:pt x="49721" y="193608"/>
                  <a:pt x="49603" y="193573"/>
                </a:cubicBezTo>
                <a:cubicBezTo>
                  <a:pt x="47735" y="193072"/>
                  <a:pt x="45767" y="192905"/>
                  <a:pt x="43865" y="192639"/>
                </a:cubicBezTo>
                <a:cubicBezTo>
                  <a:pt x="42197" y="192438"/>
                  <a:pt x="40530" y="192205"/>
                  <a:pt x="38862" y="192005"/>
                </a:cubicBezTo>
                <a:cubicBezTo>
                  <a:pt x="38561" y="191971"/>
                  <a:pt x="38395" y="191905"/>
                  <a:pt x="38361" y="191538"/>
                </a:cubicBezTo>
                <a:cubicBezTo>
                  <a:pt x="38094" y="189470"/>
                  <a:pt x="37794" y="187402"/>
                  <a:pt x="37461" y="185367"/>
                </a:cubicBezTo>
                <a:cubicBezTo>
                  <a:pt x="37027" y="182565"/>
                  <a:pt x="36593" y="179763"/>
                  <a:pt x="36093" y="176961"/>
                </a:cubicBezTo>
                <a:cubicBezTo>
                  <a:pt x="35593" y="173992"/>
                  <a:pt x="35026" y="171023"/>
                  <a:pt x="34525" y="168021"/>
                </a:cubicBezTo>
                <a:cubicBezTo>
                  <a:pt x="34025" y="165219"/>
                  <a:pt x="33491" y="162417"/>
                  <a:pt x="33024" y="159615"/>
                </a:cubicBezTo>
                <a:cubicBezTo>
                  <a:pt x="32691" y="157580"/>
                  <a:pt x="32457" y="155512"/>
                  <a:pt x="32157" y="153477"/>
                </a:cubicBezTo>
                <a:cubicBezTo>
                  <a:pt x="31857" y="151276"/>
                  <a:pt x="31523" y="149107"/>
                  <a:pt x="31190" y="146906"/>
                </a:cubicBezTo>
                <a:cubicBezTo>
                  <a:pt x="31056" y="146072"/>
                  <a:pt x="30889" y="145205"/>
                  <a:pt x="30756" y="144371"/>
                </a:cubicBezTo>
                <a:cubicBezTo>
                  <a:pt x="30756" y="144204"/>
                  <a:pt x="30656" y="144037"/>
                  <a:pt x="30522" y="143970"/>
                </a:cubicBezTo>
                <a:lnTo>
                  <a:pt x="30522" y="143970"/>
                </a:lnTo>
                <a:cubicBezTo>
                  <a:pt x="30322" y="144471"/>
                  <a:pt x="30522" y="144938"/>
                  <a:pt x="30589" y="145371"/>
                </a:cubicBezTo>
                <a:cubicBezTo>
                  <a:pt x="30823" y="147139"/>
                  <a:pt x="31089" y="148874"/>
                  <a:pt x="31356" y="150642"/>
                </a:cubicBezTo>
                <a:cubicBezTo>
                  <a:pt x="31623" y="152543"/>
                  <a:pt x="31890" y="154445"/>
                  <a:pt x="32124" y="156346"/>
                </a:cubicBezTo>
                <a:cubicBezTo>
                  <a:pt x="32390" y="158414"/>
                  <a:pt x="32724" y="160482"/>
                  <a:pt x="33091" y="162550"/>
                </a:cubicBezTo>
                <a:cubicBezTo>
                  <a:pt x="33458" y="164719"/>
                  <a:pt x="33858" y="166853"/>
                  <a:pt x="34258" y="169022"/>
                </a:cubicBezTo>
                <a:cubicBezTo>
                  <a:pt x="34659" y="171390"/>
                  <a:pt x="35092" y="173758"/>
                  <a:pt x="35493" y="176127"/>
                </a:cubicBezTo>
                <a:cubicBezTo>
                  <a:pt x="35860" y="178262"/>
                  <a:pt x="36226" y="180330"/>
                  <a:pt x="36593" y="182431"/>
                </a:cubicBezTo>
                <a:cubicBezTo>
                  <a:pt x="36894" y="184299"/>
                  <a:pt x="37160" y="186201"/>
                  <a:pt x="37427" y="188102"/>
                </a:cubicBezTo>
                <a:cubicBezTo>
                  <a:pt x="37661" y="189703"/>
                  <a:pt x="37894" y="191271"/>
                  <a:pt x="38128" y="192872"/>
                </a:cubicBezTo>
                <a:cubicBezTo>
                  <a:pt x="38161" y="193473"/>
                  <a:pt x="38228" y="194040"/>
                  <a:pt x="38395" y="194607"/>
                </a:cubicBezTo>
                <a:cubicBezTo>
                  <a:pt x="38428" y="194673"/>
                  <a:pt x="38361" y="194740"/>
                  <a:pt x="38328" y="194807"/>
                </a:cubicBezTo>
                <a:cubicBezTo>
                  <a:pt x="38128" y="195107"/>
                  <a:pt x="37894" y="195441"/>
                  <a:pt x="37661" y="195741"/>
                </a:cubicBezTo>
                <a:cubicBezTo>
                  <a:pt x="37574" y="195845"/>
                  <a:pt x="37486" y="195895"/>
                  <a:pt x="37399" y="195895"/>
                </a:cubicBezTo>
                <a:cubicBezTo>
                  <a:pt x="37320" y="195895"/>
                  <a:pt x="37240" y="195854"/>
                  <a:pt x="37160" y="195774"/>
                </a:cubicBezTo>
                <a:lnTo>
                  <a:pt x="37160" y="195774"/>
                </a:lnTo>
                <a:cubicBezTo>
                  <a:pt x="37223" y="195790"/>
                  <a:pt x="37279" y="195798"/>
                  <a:pt x="37327" y="195798"/>
                </a:cubicBezTo>
                <a:cubicBezTo>
                  <a:pt x="37481" y="195798"/>
                  <a:pt x="37553" y="195711"/>
                  <a:pt x="37527" y="195507"/>
                </a:cubicBezTo>
                <a:cubicBezTo>
                  <a:pt x="37294" y="193940"/>
                  <a:pt x="37027" y="192405"/>
                  <a:pt x="36860" y="190837"/>
                </a:cubicBezTo>
                <a:cubicBezTo>
                  <a:pt x="36527" y="188269"/>
                  <a:pt x="36093" y="185667"/>
                  <a:pt x="35659" y="183165"/>
                </a:cubicBezTo>
                <a:lnTo>
                  <a:pt x="34425" y="175660"/>
                </a:lnTo>
                <a:cubicBezTo>
                  <a:pt x="34025" y="173258"/>
                  <a:pt x="33658" y="170856"/>
                  <a:pt x="33324" y="168455"/>
                </a:cubicBezTo>
                <a:cubicBezTo>
                  <a:pt x="32957" y="165853"/>
                  <a:pt x="32724" y="163251"/>
                  <a:pt x="32424" y="160649"/>
                </a:cubicBezTo>
                <a:cubicBezTo>
                  <a:pt x="32124" y="157947"/>
                  <a:pt x="31857" y="155279"/>
                  <a:pt x="31456" y="152610"/>
                </a:cubicBezTo>
                <a:cubicBezTo>
                  <a:pt x="31089" y="149641"/>
                  <a:pt x="30489" y="146706"/>
                  <a:pt x="29688" y="143804"/>
                </a:cubicBezTo>
                <a:close/>
                <a:moveTo>
                  <a:pt x="92733" y="192305"/>
                </a:moveTo>
                <a:cubicBezTo>
                  <a:pt x="93000" y="192639"/>
                  <a:pt x="93034" y="193072"/>
                  <a:pt x="92834" y="193439"/>
                </a:cubicBezTo>
                <a:cubicBezTo>
                  <a:pt x="92367" y="194407"/>
                  <a:pt x="92033" y="195407"/>
                  <a:pt x="91699" y="196475"/>
                </a:cubicBezTo>
                <a:cubicBezTo>
                  <a:pt x="91533" y="196308"/>
                  <a:pt x="91499" y="196108"/>
                  <a:pt x="91566" y="195908"/>
                </a:cubicBezTo>
                <a:cubicBezTo>
                  <a:pt x="91933" y="194740"/>
                  <a:pt x="92300" y="193573"/>
                  <a:pt x="92733" y="192305"/>
                </a:cubicBezTo>
                <a:close/>
                <a:moveTo>
                  <a:pt x="63746" y="187969"/>
                </a:moveTo>
                <a:lnTo>
                  <a:pt x="63846" y="188002"/>
                </a:lnTo>
                <a:cubicBezTo>
                  <a:pt x="63546" y="189737"/>
                  <a:pt x="63212" y="191504"/>
                  <a:pt x="62946" y="193272"/>
                </a:cubicBezTo>
                <a:cubicBezTo>
                  <a:pt x="62879" y="193639"/>
                  <a:pt x="62645" y="193739"/>
                  <a:pt x="62512" y="193973"/>
                </a:cubicBezTo>
                <a:cubicBezTo>
                  <a:pt x="62045" y="194740"/>
                  <a:pt x="61578" y="195507"/>
                  <a:pt x="61111" y="196275"/>
                </a:cubicBezTo>
                <a:lnTo>
                  <a:pt x="60777" y="196775"/>
                </a:lnTo>
                <a:cubicBezTo>
                  <a:pt x="60777" y="196275"/>
                  <a:pt x="60877" y="195808"/>
                  <a:pt x="61144" y="195374"/>
                </a:cubicBezTo>
                <a:cubicBezTo>
                  <a:pt x="61645" y="194473"/>
                  <a:pt x="62145" y="193573"/>
                  <a:pt x="62645" y="192705"/>
                </a:cubicBezTo>
                <a:cubicBezTo>
                  <a:pt x="62712" y="192539"/>
                  <a:pt x="62879" y="192438"/>
                  <a:pt x="62712" y="192172"/>
                </a:cubicBezTo>
                <a:lnTo>
                  <a:pt x="62712" y="192172"/>
                </a:lnTo>
                <a:cubicBezTo>
                  <a:pt x="62112" y="192872"/>
                  <a:pt x="61778" y="193706"/>
                  <a:pt x="61244" y="194473"/>
                </a:cubicBezTo>
                <a:cubicBezTo>
                  <a:pt x="61178" y="194273"/>
                  <a:pt x="61211" y="194006"/>
                  <a:pt x="61378" y="193839"/>
                </a:cubicBezTo>
                <a:cubicBezTo>
                  <a:pt x="61845" y="192972"/>
                  <a:pt x="62345" y="192138"/>
                  <a:pt x="62912" y="191338"/>
                </a:cubicBezTo>
                <a:cubicBezTo>
                  <a:pt x="62979" y="191271"/>
                  <a:pt x="63012" y="191204"/>
                  <a:pt x="63046" y="191104"/>
                </a:cubicBezTo>
                <a:cubicBezTo>
                  <a:pt x="63046" y="191037"/>
                  <a:pt x="63179" y="191004"/>
                  <a:pt x="63046" y="190904"/>
                </a:cubicBezTo>
                <a:cubicBezTo>
                  <a:pt x="63007" y="190875"/>
                  <a:pt x="62973" y="190863"/>
                  <a:pt x="62945" y="190863"/>
                </a:cubicBezTo>
                <a:cubicBezTo>
                  <a:pt x="62876" y="190863"/>
                  <a:pt x="62836" y="190933"/>
                  <a:pt x="62812" y="191004"/>
                </a:cubicBezTo>
                <a:cubicBezTo>
                  <a:pt x="62479" y="191471"/>
                  <a:pt x="62178" y="191938"/>
                  <a:pt x="61845" y="192438"/>
                </a:cubicBezTo>
                <a:cubicBezTo>
                  <a:pt x="61745" y="192639"/>
                  <a:pt x="61611" y="192805"/>
                  <a:pt x="61444" y="193006"/>
                </a:cubicBezTo>
                <a:cubicBezTo>
                  <a:pt x="61411" y="191538"/>
                  <a:pt x="62645" y="190704"/>
                  <a:pt x="63146" y="189503"/>
                </a:cubicBezTo>
                <a:lnTo>
                  <a:pt x="63146" y="189503"/>
                </a:lnTo>
                <a:cubicBezTo>
                  <a:pt x="62512" y="189903"/>
                  <a:pt x="62245" y="190637"/>
                  <a:pt x="61745" y="191171"/>
                </a:cubicBezTo>
                <a:lnTo>
                  <a:pt x="61611" y="191071"/>
                </a:lnTo>
                <a:lnTo>
                  <a:pt x="63746" y="187969"/>
                </a:lnTo>
                <a:close/>
                <a:moveTo>
                  <a:pt x="74424" y="183051"/>
                </a:moveTo>
                <a:cubicBezTo>
                  <a:pt x="74566" y="183051"/>
                  <a:pt x="74629" y="183107"/>
                  <a:pt x="74654" y="183332"/>
                </a:cubicBezTo>
                <a:cubicBezTo>
                  <a:pt x="75088" y="187201"/>
                  <a:pt x="75521" y="191071"/>
                  <a:pt x="75988" y="194940"/>
                </a:cubicBezTo>
                <a:cubicBezTo>
                  <a:pt x="76055" y="195674"/>
                  <a:pt x="76155" y="196375"/>
                  <a:pt x="76255" y="197108"/>
                </a:cubicBezTo>
                <a:cubicBezTo>
                  <a:pt x="76288" y="197375"/>
                  <a:pt x="76255" y="197442"/>
                  <a:pt x="75921" y="197442"/>
                </a:cubicBezTo>
                <a:cubicBezTo>
                  <a:pt x="74354" y="197442"/>
                  <a:pt x="72919" y="196842"/>
                  <a:pt x="71418" y="196575"/>
                </a:cubicBezTo>
                <a:cubicBezTo>
                  <a:pt x="69050" y="196108"/>
                  <a:pt x="66682" y="195741"/>
                  <a:pt x="64313" y="195507"/>
                </a:cubicBezTo>
                <a:cubicBezTo>
                  <a:pt x="63146" y="195341"/>
                  <a:pt x="63112" y="195374"/>
                  <a:pt x="63346" y="194240"/>
                </a:cubicBezTo>
                <a:cubicBezTo>
                  <a:pt x="63779" y="191738"/>
                  <a:pt x="64213" y="189203"/>
                  <a:pt x="64513" y="186668"/>
                </a:cubicBezTo>
                <a:cubicBezTo>
                  <a:pt x="64613" y="185734"/>
                  <a:pt x="64747" y="184800"/>
                  <a:pt x="64780" y="183866"/>
                </a:cubicBezTo>
                <a:cubicBezTo>
                  <a:pt x="64780" y="183261"/>
                  <a:pt x="64803" y="183154"/>
                  <a:pt x="65203" y="183154"/>
                </a:cubicBezTo>
                <a:cubicBezTo>
                  <a:pt x="65288" y="183154"/>
                  <a:pt x="65391" y="183159"/>
                  <a:pt x="65514" y="183165"/>
                </a:cubicBezTo>
                <a:cubicBezTo>
                  <a:pt x="67215" y="183332"/>
                  <a:pt x="68916" y="183399"/>
                  <a:pt x="70651" y="183399"/>
                </a:cubicBezTo>
                <a:cubicBezTo>
                  <a:pt x="71852" y="183365"/>
                  <a:pt x="73053" y="183232"/>
                  <a:pt x="74254" y="183065"/>
                </a:cubicBezTo>
                <a:cubicBezTo>
                  <a:pt x="74320" y="183057"/>
                  <a:pt x="74377" y="183051"/>
                  <a:pt x="74424" y="183051"/>
                </a:cubicBezTo>
                <a:close/>
                <a:moveTo>
                  <a:pt x="17270" y="142261"/>
                </a:moveTo>
                <a:cubicBezTo>
                  <a:pt x="17303" y="142261"/>
                  <a:pt x="17339" y="142264"/>
                  <a:pt x="17380" y="142269"/>
                </a:cubicBezTo>
                <a:cubicBezTo>
                  <a:pt x="18614" y="142403"/>
                  <a:pt x="19815" y="142536"/>
                  <a:pt x="21082" y="142636"/>
                </a:cubicBezTo>
                <a:cubicBezTo>
                  <a:pt x="21383" y="142703"/>
                  <a:pt x="21483" y="142836"/>
                  <a:pt x="21483" y="143103"/>
                </a:cubicBezTo>
                <a:cubicBezTo>
                  <a:pt x="21516" y="144171"/>
                  <a:pt x="21583" y="145205"/>
                  <a:pt x="21583" y="146272"/>
                </a:cubicBezTo>
                <a:cubicBezTo>
                  <a:pt x="21583" y="152176"/>
                  <a:pt x="21516" y="158081"/>
                  <a:pt x="21583" y="164018"/>
                </a:cubicBezTo>
                <a:cubicBezTo>
                  <a:pt x="21649" y="168621"/>
                  <a:pt x="21850" y="173225"/>
                  <a:pt x="21950" y="177828"/>
                </a:cubicBezTo>
                <a:cubicBezTo>
                  <a:pt x="22016" y="180430"/>
                  <a:pt x="21983" y="182998"/>
                  <a:pt x="22016" y="185567"/>
                </a:cubicBezTo>
                <a:cubicBezTo>
                  <a:pt x="22050" y="187068"/>
                  <a:pt x="22083" y="188569"/>
                  <a:pt x="22083" y="190037"/>
                </a:cubicBezTo>
                <a:cubicBezTo>
                  <a:pt x="22083" y="190404"/>
                  <a:pt x="21950" y="190737"/>
                  <a:pt x="21683" y="190937"/>
                </a:cubicBezTo>
                <a:cubicBezTo>
                  <a:pt x="19915" y="192705"/>
                  <a:pt x="17980" y="194273"/>
                  <a:pt x="16246" y="196041"/>
                </a:cubicBezTo>
                <a:cubicBezTo>
                  <a:pt x="15678" y="196641"/>
                  <a:pt x="15045" y="197175"/>
                  <a:pt x="14344" y="197609"/>
                </a:cubicBezTo>
                <a:cubicBezTo>
                  <a:pt x="14444" y="195908"/>
                  <a:pt x="14511" y="194306"/>
                  <a:pt x="14611" y="192672"/>
                </a:cubicBezTo>
                <a:cubicBezTo>
                  <a:pt x="14678" y="191605"/>
                  <a:pt x="14744" y="190537"/>
                  <a:pt x="14778" y="189470"/>
                </a:cubicBezTo>
                <a:cubicBezTo>
                  <a:pt x="14945" y="186501"/>
                  <a:pt x="15111" y="183499"/>
                  <a:pt x="15278" y="180497"/>
                </a:cubicBezTo>
                <a:cubicBezTo>
                  <a:pt x="15345" y="178629"/>
                  <a:pt x="15412" y="176794"/>
                  <a:pt x="15512" y="174926"/>
                </a:cubicBezTo>
                <a:cubicBezTo>
                  <a:pt x="15612" y="172524"/>
                  <a:pt x="15745" y="170156"/>
                  <a:pt x="15879" y="167754"/>
                </a:cubicBezTo>
                <a:cubicBezTo>
                  <a:pt x="15979" y="166086"/>
                  <a:pt x="16012" y="164385"/>
                  <a:pt x="16112" y="162684"/>
                </a:cubicBezTo>
                <a:cubicBezTo>
                  <a:pt x="16279" y="160082"/>
                  <a:pt x="16446" y="157480"/>
                  <a:pt x="16579" y="154878"/>
                </a:cubicBezTo>
                <a:cubicBezTo>
                  <a:pt x="16679" y="153310"/>
                  <a:pt x="16746" y="151709"/>
                  <a:pt x="16813" y="150108"/>
                </a:cubicBezTo>
                <a:cubicBezTo>
                  <a:pt x="16979" y="147606"/>
                  <a:pt x="17013" y="145105"/>
                  <a:pt x="17013" y="142603"/>
                </a:cubicBezTo>
                <a:cubicBezTo>
                  <a:pt x="17013" y="142348"/>
                  <a:pt x="17085" y="142261"/>
                  <a:pt x="17270" y="142261"/>
                </a:cubicBezTo>
                <a:close/>
                <a:moveTo>
                  <a:pt x="78390" y="191238"/>
                </a:moveTo>
                <a:cubicBezTo>
                  <a:pt x="78490" y="191938"/>
                  <a:pt x="78557" y="192539"/>
                  <a:pt x="78657" y="193106"/>
                </a:cubicBezTo>
                <a:cubicBezTo>
                  <a:pt x="78824" y="193706"/>
                  <a:pt x="78723" y="194340"/>
                  <a:pt x="78390" y="194840"/>
                </a:cubicBezTo>
                <a:cubicBezTo>
                  <a:pt x="77823" y="195707"/>
                  <a:pt x="77423" y="196675"/>
                  <a:pt x="76855" y="197609"/>
                </a:cubicBezTo>
                <a:cubicBezTo>
                  <a:pt x="76822" y="197275"/>
                  <a:pt x="76655" y="196975"/>
                  <a:pt x="76855" y="196608"/>
                </a:cubicBezTo>
                <a:cubicBezTo>
                  <a:pt x="77489" y="195474"/>
                  <a:pt x="78056" y="194340"/>
                  <a:pt x="78523" y="193172"/>
                </a:cubicBezTo>
                <a:lnTo>
                  <a:pt x="78523" y="193172"/>
                </a:lnTo>
                <a:cubicBezTo>
                  <a:pt x="77789" y="194106"/>
                  <a:pt x="77389" y="195240"/>
                  <a:pt x="76722" y="196275"/>
                </a:cubicBezTo>
                <a:cubicBezTo>
                  <a:pt x="76622" y="195874"/>
                  <a:pt x="76689" y="195441"/>
                  <a:pt x="76889" y="195107"/>
                </a:cubicBezTo>
                <a:cubicBezTo>
                  <a:pt x="77356" y="194173"/>
                  <a:pt x="77789" y="193239"/>
                  <a:pt x="78223" y="192338"/>
                </a:cubicBezTo>
                <a:cubicBezTo>
                  <a:pt x="78357" y="192205"/>
                  <a:pt x="78357" y="192005"/>
                  <a:pt x="78290" y="191838"/>
                </a:cubicBezTo>
                <a:lnTo>
                  <a:pt x="78290" y="191838"/>
                </a:lnTo>
                <a:cubicBezTo>
                  <a:pt x="77623" y="192905"/>
                  <a:pt x="77189" y="194006"/>
                  <a:pt x="76589" y="195074"/>
                </a:cubicBezTo>
                <a:cubicBezTo>
                  <a:pt x="76455" y="194707"/>
                  <a:pt x="76522" y="194340"/>
                  <a:pt x="76755" y="194073"/>
                </a:cubicBezTo>
                <a:cubicBezTo>
                  <a:pt x="77222" y="193139"/>
                  <a:pt x="77756" y="192238"/>
                  <a:pt x="78390" y="191238"/>
                </a:cubicBezTo>
                <a:close/>
                <a:moveTo>
                  <a:pt x="93167" y="193372"/>
                </a:moveTo>
                <a:cubicBezTo>
                  <a:pt x="93434" y="193973"/>
                  <a:pt x="93701" y="194440"/>
                  <a:pt x="93401" y="195074"/>
                </a:cubicBezTo>
                <a:cubicBezTo>
                  <a:pt x="92967" y="196008"/>
                  <a:pt x="92600" y="196975"/>
                  <a:pt x="92166" y="198042"/>
                </a:cubicBezTo>
                <a:lnTo>
                  <a:pt x="92166" y="198009"/>
                </a:lnTo>
                <a:cubicBezTo>
                  <a:pt x="91966" y="197642"/>
                  <a:pt x="91900" y="197209"/>
                  <a:pt x="92033" y="196808"/>
                </a:cubicBezTo>
                <a:cubicBezTo>
                  <a:pt x="92333" y="195674"/>
                  <a:pt x="92733" y="194573"/>
                  <a:pt x="93167" y="193372"/>
                </a:cubicBezTo>
                <a:close/>
                <a:moveTo>
                  <a:pt x="62712" y="194273"/>
                </a:moveTo>
                <a:cubicBezTo>
                  <a:pt x="62712" y="194373"/>
                  <a:pt x="62712" y="194473"/>
                  <a:pt x="62712" y="194573"/>
                </a:cubicBezTo>
                <a:cubicBezTo>
                  <a:pt x="62645" y="195007"/>
                  <a:pt x="62378" y="195407"/>
                  <a:pt x="62479" y="195874"/>
                </a:cubicBezTo>
                <a:cubicBezTo>
                  <a:pt x="62545" y="196275"/>
                  <a:pt x="62112" y="196341"/>
                  <a:pt x="61945" y="196575"/>
                </a:cubicBezTo>
                <a:cubicBezTo>
                  <a:pt x="61478" y="197309"/>
                  <a:pt x="60944" y="198009"/>
                  <a:pt x="60444" y="198710"/>
                </a:cubicBezTo>
                <a:cubicBezTo>
                  <a:pt x="60844" y="197042"/>
                  <a:pt x="61811" y="195707"/>
                  <a:pt x="62712" y="194273"/>
                </a:cubicBezTo>
                <a:close/>
                <a:moveTo>
                  <a:pt x="55621" y="180686"/>
                </a:moveTo>
                <a:cubicBezTo>
                  <a:pt x="55678" y="180686"/>
                  <a:pt x="55734" y="180697"/>
                  <a:pt x="55774" y="180697"/>
                </a:cubicBezTo>
                <a:cubicBezTo>
                  <a:pt x="56107" y="180797"/>
                  <a:pt x="56408" y="180897"/>
                  <a:pt x="56674" y="181030"/>
                </a:cubicBezTo>
                <a:cubicBezTo>
                  <a:pt x="56941" y="181164"/>
                  <a:pt x="56774" y="181364"/>
                  <a:pt x="56708" y="181497"/>
                </a:cubicBezTo>
                <a:lnTo>
                  <a:pt x="54406" y="188002"/>
                </a:lnTo>
                <a:cubicBezTo>
                  <a:pt x="53472" y="190570"/>
                  <a:pt x="52538" y="193139"/>
                  <a:pt x="51604" y="195707"/>
                </a:cubicBezTo>
                <a:cubicBezTo>
                  <a:pt x="51537" y="195974"/>
                  <a:pt x="51371" y="196174"/>
                  <a:pt x="51170" y="196308"/>
                </a:cubicBezTo>
                <a:cubicBezTo>
                  <a:pt x="50537" y="196742"/>
                  <a:pt x="50136" y="197409"/>
                  <a:pt x="49669" y="197942"/>
                </a:cubicBezTo>
                <a:cubicBezTo>
                  <a:pt x="49369" y="198276"/>
                  <a:pt x="49136" y="198643"/>
                  <a:pt x="48769" y="199043"/>
                </a:cubicBezTo>
                <a:cubicBezTo>
                  <a:pt x="49069" y="197175"/>
                  <a:pt x="50603" y="196275"/>
                  <a:pt x="51537" y="194907"/>
                </a:cubicBezTo>
                <a:lnTo>
                  <a:pt x="51537" y="194907"/>
                </a:lnTo>
                <a:cubicBezTo>
                  <a:pt x="51271" y="195007"/>
                  <a:pt x="51037" y="195174"/>
                  <a:pt x="50870" y="195374"/>
                </a:cubicBezTo>
                <a:cubicBezTo>
                  <a:pt x="50670" y="195574"/>
                  <a:pt x="50470" y="195774"/>
                  <a:pt x="50270" y="196008"/>
                </a:cubicBezTo>
                <a:lnTo>
                  <a:pt x="49603" y="196708"/>
                </a:lnTo>
                <a:cubicBezTo>
                  <a:pt x="50003" y="195307"/>
                  <a:pt x="50403" y="194073"/>
                  <a:pt x="51404" y="193072"/>
                </a:cubicBezTo>
                <a:cubicBezTo>
                  <a:pt x="51904" y="192605"/>
                  <a:pt x="52338" y="192038"/>
                  <a:pt x="52772" y="191504"/>
                </a:cubicBezTo>
                <a:cubicBezTo>
                  <a:pt x="52838" y="191404"/>
                  <a:pt x="53038" y="191304"/>
                  <a:pt x="52872" y="191171"/>
                </a:cubicBezTo>
                <a:cubicBezTo>
                  <a:pt x="52843" y="191149"/>
                  <a:pt x="52815" y="191140"/>
                  <a:pt x="52790" y="191140"/>
                </a:cubicBezTo>
                <a:cubicBezTo>
                  <a:pt x="52696" y="191140"/>
                  <a:pt x="52624" y="191259"/>
                  <a:pt x="52571" y="191338"/>
                </a:cubicBezTo>
                <a:cubicBezTo>
                  <a:pt x="52004" y="191938"/>
                  <a:pt x="51471" y="192572"/>
                  <a:pt x="50870" y="193239"/>
                </a:cubicBezTo>
                <a:cubicBezTo>
                  <a:pt x="50904" y="192872"/>
                  <a:pt x="51070" y="192505"/>
                  <a:pt x="51337" y="192238"/>
                </a:cubicBezTo>
                <a:cubicBezTo>
                  <a:pt x="51904" y="191571"/>
                  <a:pt x="52438" y="190904"/>
                  <a:pt x="53005" y="190237"/>
                </a:cubicBezTo>
                <a:cubicBezTo>
                  <a:pt x="53038" y="190170"/>
                  <a:pt x="53272" y="190103"/>
                  <a:pt x="53105" y="189937"/>
                </a:cubicBezTo>
                <a:cubicBezTo>
                  <a:pt x="53065" y="189905"/>
                  <a:pt x="53031" y="189892"/>
                  <a:pt x="53001" y="189892"/>
                </a:cubicBezTo>
                <a:cubicBezTo>
                  <a:pt x="52906" y="189892"/>
                  <a:pt x="52856" y="190019"/>
                  <a:pt x="52805" y="190070"/>
                </a:cubicBezTo>
                <a:cubicBezTo>
                  <a:pt x="52371" y="190570"/>
                  <a:pt x="51938" y="191071"/>
                  <a:pt x="51437" y="191638"/>
                </a:cubicBezTo>
                <a:cubicBezTo>
                  <a:pt x="51504" y="191138"/>
                  <a:pt x="51738" y="190637"/>
                  <a:pt x="52038" y="190237"/>
                </a:cubicBezTo>
                <a:cubicBezTo>
                  <a:pt x="52405" y="189770"/>
                  <a:pt x="52805" y="189303"/>
                  <a:pt x="53139" y="188769"/>
                </a:cubicBezTo>
                <a:cubicBezTo>
                  <a:pt x="53272" y="188569"/>
                  <a:pt x="53739" y="188436"/>
                  <a:pt x="53405" y="188035"/>
                </a:cubicBezTo>
                <a:cubicBezTo>
                  <a:pt x="53339" y="187969"/>
                  <a:pt x="53739" y="187535"/>
                  <a:pt x="53872" y="187368"/>
                </a:cubicBezTo>
                <a:cubicBezTo>
                  <a:pt x="54039" y="187201"/>
                  <a:pt x="54306" y="186901"/>
                  <a:pt x="54206" y="186834"/>
                </a:cubicBezTo>
                <a:cubicBezTo>
                  <a:pt x="54161" y="186806"/>
                  <a:pt x="54122" y="186794"/>
                  <a:pt x="54087" y="186794"/>
                </a:cubicBezTo>
                <a:cubicBezTo>
                  <a:pt x="53915" y="186794"/>
                  <a:pt x="53850" y="187090"/>
                  <a:pt x="53739" y="187201"/>
                </a:cubicBezTo>
                <a:cubicBezTo>
                  <a:pt x="53339" y="187635"/>
                  <a:pt x="53005" y="188069"/>
                  <a:pt x="52605" y="188536"/>
                </a:cubicBezTo>
                <a:cubicBezTo>
                  <a:pt x="52638" y="188069"/>
                  <a:pt x="52638" y="188035"/>
                  <a:pt x="53272" y="187235"/>
                </a:cubicBezTo>
                <a:cubicBezTo>
                  <a:pt x="53606" y="186834"/>
                  <a:pt x="53906" y="186434"/>
                  <a:pt x="54239" y="186067"/>
                </a:cubicBezTo>
                <a:cubicBezTo>
                  <a:pt x="54540" y="185667"/>
                  <a:pt x="54873" y="185267"/>
                  <a:pt x="55207" y="184900"/>
                </a:cubicBezTo>
                <a:cubicBezTo>
                  <a:pt x="55149" y="184863"/>
                  <a:pt x="55100" y="184849"/>
                  <a:pt x="55058" y="184849"/>
                </a:cubicBezTo>
                <a:cubicBezTo>
                  <a:pt x="54905" y="184849"/>
                  <a:pt x="54830" y="185033"/>
                  <a:pt x="54673" y="185033"/>
                </a:cubicBezTo>
                <a:cubicBezTo>
                  <a:pt x="54840" y="184633"/>
                  <a:pt x="55273" y="184499"/>
                  <a:pt x="55340" y="184066"/>
                </a:cubicBezTo>
                <a:lnTo>
                  <a:pt x="55340" y="184066"/>
                </a:lnTo>
                <a:cubicBezTo>
                  <a:pt x="54706" y="184566"/>
                  <a:pt x="54139" y="185133"/>
                  <a:pt x="53639" y="185734"/>
                </a:cubicBezTo>
                <a:lnTo>
                  <a:pt x="53639" y="185734"/>
                </a:lnTo>
                <a:cubicBezTo>
                  <a:pt x="53906" y="184466"/>
                  <a:pt x="55140" y="183899"/>
                  <a:pt x="55707" y="182865"/>
                </a:cubicBezTo>
                <a:lnTo>
                  <a:pt x="55707" y="182865"/>
                </a:lnTo>
                <a:cubicBezTo>
                  <a:pt x="55107" y="183199"/>
                  <a:pt x="54773" y="183799"/>
                  <a:pt x="54239" y="184233"/>
                </a:cubicBezTo>
                <a:cubicBezTo>
                  <a:pt x="54273" y="183832"/>
                  <a:pt x="54273" y="183832"/>
                  <a:pt x="54706" y="183399"/>
                </a:cubicBezTo>
                <a:cubicBezTo>
                  <a:pt x="54973" y="183132"/>
                  <a:pt x="55240" y="182865"/>
                  <a:pt x="55474" y="182631"/>
                </a:cubicBezTo>
                <a:cubicBezTo>
                  <a:pt x="55707" y="182398"/>
                  <a:pt x="56074" y="182265"/>
                  <a:pt x="56274" y="181798"/>
                </a:cubicBezTo>
                <a:lnTo>
                  <a:pt x="56274" y="181798"/>
                </a:lnTo>
                <a:cubicBezTo>
                  <a:pt x="55574" y="182064"/>
                  <a:pt x="55207" y="182598"/>
                  <a:pt x="54606" y="182998"/>
                </a:cubicBezTo>
                <a:cubicBezTo>
                  <a:pt x="54906" y="182198"/>
                  <a:pt x="55140" y="181497"/>
                  <a:pt x="55407" y="180830"/>
                </a:cubicBezTo>
                <a:cubicBezTo>
                  <a:pt x="55447" y="180710"/>
                  <a:pt x="55535" y="180686"/>
                  <a:pt x="55621" y="180686"/>
                </a:cubicBezTo>
                <a:close/>
                <a:moveTo>
                  <a:pt x="93734" y="194874"/>
                </a:moveTo>
                <a:cubicBezTo>
                  <a:pt x="93934" y="195407"/>
                  <a:pt x="94168" y="195808"/>
                  <a:pt x="93901" y="196375"/>
                </a:cubicBezTo>
                <a:cubicBezTo>
                  <a:pt x="93401" y="197375"/>
                  <a:pt x="93034" y="198376"/>
                  <a:pt x="92600" y="199443"/>
                </a:cubicBezTo>
                <a:cubicBezTo>
                  <a:pt x="92367" y="199043"/>
                  <a:pt x="92333" y="198576"/>
                  <a:pt x="92467" y="198143"/>
                </a:cubicBezTo>
                <a:cubicBezTo>
                  <a:pt x="92900" y="197075"/>
                  <a:pt x="93267" y="196008"/>
                  <a:pt x="93734" y="194874"/>
                </a:cubicBezTo>
                <a:close/>
                <a:moveTo>
                  <a:pt x="78557" y="197409"/>
                </a:moveTo>
                <a:lnTo>
                  <a:pt x="78557" y="197409"/>
                </a:lnTo>
                <a:cubicBezTo>
                  <a:pt x="78090" y="198476"/>
                  <a:pt x="77656" y="199510"/>
                  <a:pt x="77189" y="200611"/>
                </a:cubicBezTo>
                <a:cubicBezTo>
                  <a:pt x="77089" y="200211"/>
                  <a:pt x="78190" y="197542"/>
                  <a:pt x="78557" y="197409"/>
                </a:cubicBezTo>
                <a:close/>
                <a:moveTo>
                  <a:pt x="94168" y="196174"/>
                </a:moveTo>
                <a:cubicBezTo>
                  <a:pt x="94468" y="196575"/>
                  <a:pt x="94535" y="197108"/>
                  <a:pt x="94335" y="197575"/>
                </a:cubicBezTo>
                <a:cubicBezTo>
                  <a:pt x="93934" y="198643"/>
                  <a:pt x="93634" y="199710"/>
                  <a:pt x="93267" y="200778"/>
                </a:cubicBezTo>
                <a:cubicBezTo>
                  <a:pt x="93234" y="200878"/>
                  <a:pt x="93234" y="200978"/>
                  <a:pt x="93134" y="201045"/>
                </a:cubicBezTo>
                <a:cubicBezTo>
                  <a:pt x="92800" y="200511"/>
                  <a:pt x="92733" y="199810"/>
                  <a:pt x="93000" y="199210"/>
                </a:cubicBezTo>
                <a:cubicBezTo>
                  <a:pt x="93434" y="198276"/>
                  <a:pt x="93768" y="197242"/>
                  <a:pt x="94168" y="196174"/>
                </a:cubicBezTo>
                <a:close/>
                <a:moveTo>
                  <a:pt x="86176" y="181143"/>
                </a:moveTo>
                <a:cubicBezTo>
                  <a:pt x="86417" y="181143"/>
                  <a:pt x="86540" y="181288"/>
                  <a:pt x="86662" y="181631"/>
                </a:cubicBezTo>
                <a:cubicBezTo>
                  <a:pt x="87930" y="186001"/>
                  <a:pt x="89198" y="190337"/>
                  <a:pt x="90499" y="194707"/>
                </a:cubicBezTo>
                <a:cubicBezTo>
                  <a:pt x="91099" y="196708"/>
                  <a:pt x="91733" y="198743"/>
                  <a:pt x="92433" y="200744"/>
                </a:cubicBezTo>
                <a:cubicBezTo>
                  <a:pt x="92467" y="200844"/>
                  <a:pt x="92467" y="200978"/>
                  <a:pt x="92500" y="201111"/>
                </a:cubicBezTo>
                <a:lnTo>
                  <a:pt x="80892" y="198509"/>
                </a:lnTo>
                <a:cubicBezTo>
                  <a:pt x="79924" y="198309"/>
                  <a:pt x="79958" y="198276"/>
                  <a:pt x="79824" y="197275"/>
                </a:cubicBezTo>
                <a:cubicBezTo>
                  <a:pt x="79391" y="194206"/>
                  <a:pt x="78957" y="191104"/>
                  <a:pt x="78523" y="188035"/>
                </a:cubicBezTo>
                <a:cubicBezTo>
                  <a:pt x="78490" y="187668"/>
                  <a:pt x="78523" y="187268"/>
                  <a:pt x="78657" y="186935"/>
                </a:cubicBezTo>
                <a:cubicBezTo>
                  <a:pt x="78056" y="186834"/>
                  <a:pt x="78390" y="186334"/>
                  <a:pt x="78290" y="186067"/>
                </a:cubicBezTo>
                <a:cubicBezTo>
                  <a:pt x="78223" y="185767"/>
                  <a:pt x="78190" y="185467"/>
                  <a:pt x="78156" y="185133"/>
                </a:cubicBezTo>
                <a:cubicBezTo>
                  <a:pt x="78090" y="184833"/>
                  <a:pt x="78023" y="184566"/>
                  <a:pt x="78323" y="184299"/>
                </a:cubicBezTo>
                <a:cubicBezTo>
                  <a:pt x="78390" y="184266"/>
                  <a:pt x="78423" y="184166"/>
                  <a:pt x="78357" y="184099"/>
                </a:cubicBezTo>
                <a:cubicBezTo>
                  <a:pt x="78342" y="184043"/>
                  <a:pt x="78316" y="184022"/>
                  <a:pt x="78286" y="184022"/>
                </a:cubicBezTo>
                <a:cubicBezTo>
                  <a:pt x="78245" y="184022"/>
                  <a:pt x="78195" y="184061"/>
                  <a:pt x="78156" y="184099"/>
                </a:cubicBezTo>
                <a:cubicBezTo>
                  <a:pt x="78120" y="184121"/>
                  <a:pt x="78092" y="184130"/>
                  <a:pt x="78070" y="184130"/>
                </a:cubicBezTo>
                <a:cubicBezTo>
                  <a:pt x="77990" y="184130"/>
                  <a:pt x="77990" y="184011"/>
                  <a:pt x="77990" y="183932"/>
                </a:cubicBezTo>
                <a:cubicBezTo>
                  <a:pt x="77689" y="182598"/>
                  <a:pt x="77689" y="182631"/>
                  <a:pt x="79024" y="182465"/>
                </a:cubicBezTo>
                <a:cubicBezTo>
                  <a:pt x="81325" y="182231"/>
                  <a:pt x="83627" y="181798"/>
                  <a:pt x="85862" y="181197"/>
                </a:cubicBezTo>
                <a:cubicBezTo>
                  <a:pt x="85986" y="181162"/>
                  <a:pt x="86089" y="181143"/>
                  <a:pt x="86176" y="181143"/>
                </a:cubicBezTo>
                <a:close/>
                <a:moveTo>
                  <a:pt x="94659" y="197367"/>
                </a:moveTo>
                <a:cubicBezTo>
                  <a:pt x="94812" y="197739"/>
                  <a:pt x="94908" y="198024"/>
                  <a:pt x="95035" y="198309"/>
                </a:cubicBezTo>
                <a:cubicBezTo>
                  <a:pt x="95068" y="198409"/>
                  <a:pt x="95068" y="198509"/>
                  <a:pt x="95002" y="198610"/>
                </a:cubicBezTo>
                <a:cubicBezTo>
                  <a:pt x="94468" y="199877"/>
                  <a:pt x="94001" y="201211"/>
                  <a:pt x="93634" y="202546"/>
                </a:cubicBezTo>
                <a:cubicBezTo>
                  <a:pt x="93334" y="202112"/>
                  <a:pt x="93301" y="201578"/>
                  <a:pt x="93501" y="201078"/>
                </a:cubicBezTo>
                <a:cubicBezTo>
                  <a:pt x="93832" y="199852"/>
                  <a:pt x="94196" y="198659"/>
                  <a:pt x="94659" y="197367"/>
                </a:cubicBezTo>
                <a:close/>
                <a:moveTo>
                  <a:pt x="51170" y="196508"/>
                </a:moveTo>
                <a:lnTo>
                  <a:pt x="51304" y="196575"/>
                </a:lnTo>
                <a:cubicBezTo>
                  <a:pt x="50937" y="197542"/>
                  <a:pt x="50603" y="198509"/>
                  <a:pt x="50270" y="199510"/>
                </a:cubicBezTo>
                <a:lnTo>
                  <a:pt x="48969" y="203179"/>
                </a:lnTo>
                <a:cubicBezTo>
                  <a:pt x="48735" y="203780"/>
                  <a:pt x="48335" y="204447"/>
                  <a:pt x="47868" y="204614"/>
                </a:cubicBezTo>
                <a:cubicBezTo>
                  <a:pt x="47201" y="204847"/>
                  <a:pt x="46967" y="205314"/>
                  <a:pt x="46567" y="205748"/>
                </a:cubicBezTo>
                <a:cubicBezTo>
                  <a:pt x="46334" y="205948"/>
                  <a:pt x="46167" y="206248"/>
                  <a:pt x="45967" y="206482"/>
                </a:cubicBezTo>
                <a:lnTo>
                  <a:pt x="45867" y="206415"/>
                </a:lnTo>
                <a:lnTo>
                  <a:pt x="45867" y="206382"/>
                </a:lnTo>
                <a:cubicBezTo>
                  <a:pt x="46667" y="204647"/>
                  <a:pt x="47968" y="203213"/>
                  <a:pt x="49102" y="201678"/>
                </a:cubicBezTo>
                <a:cubicBezTo>
                  <a:pt x="49024" y="201656"/>
                  <a:pt x="48973" y="201641"/>
                  <a:pt x="48929" y="201641"/>
                </a:cubicBezTo>
                <a:cubicBezTo>
                  <a:pt x="48843" y="201641"/>
                  <a:pt x="48791" y="201701"/>
                  <a:pt x="48635" y="201879"/>
                </a:cubicBezTo>
                <a:cubicBezTo>
                  <a:pt x="48102" y="202546"/>
                  <a:pt x="47601" y="203213"/>
                  <a:pt x="47101" y="203880"/>
                </a:cubicBezTo>
                <a:cubicBezTo>
                  <a:pt x="47034" y="203980"/>
                  <a:pt x="46934" y="204047"/>
                  <a:pt x="46867" y="204113"/>
                </a:cubicBezTo>
                <a:cubicBezTo>
                  <a:pt x="46967" y="203546"/>
                  <a:pt x="47168" y="203046"/>
                  <a:pt x="47468" y="202579"/>
                </a:cubicBezTo>
                <a:cubicBezTo>
                  <a:pt x="48068" y="201712"/>
                  <a:pt x="48669" y="200878"/>
                  <a:pt x="49302" y="200044"/>
                </a:cubicBezTo>
                <a:cubicBezTo>
                  <a:pt x="49469" y="199777"/>
                  <a:pt x="49703" y="199544"/>
                  <a:pt x="50003" y="199377"/>
                </a:cubicBezTo>
                <a:cubicBezTo>
                  <a:pt x="50170" y="199277"/>
                  <a:pt x="50337" y="199077"/>
                  <a:pt x="50170" y="198910"/>
                </a:cubicBezTo>
                <a:cubicBezTo>
                  <a:pt x="50129" y="198869"/>
                  <a:pt x="50090" y="198852"/>
                  <a:pt x="50053" y="198852"/>
                </a:cubicBezTo>
                <a:cubicBezTo>
                  <a:pt x="49939" y="198852"/>
                  <a:pt x="49845" y="199009"/>
                  <a:pt x="49769" y="199110"/>
                </a:cubicBezTo>
                <a:cubicBezTo>
                  <a:pt x="49069" y="199844"/>
                  <a:pt x="48469" y="200711"/>
                  <a:pt x="47801" y="201512"/>
                </a:cubicBezTo>
                <a:cubicBezTo>
                  <a:pt x="48402" y="199477"/>
                  <a:pt x="50003" y="198143"/>
                  <a:pt x="51170" y="196508"/>
                </a:cubicBezTo>
                <a:close/>
                <a:moveTo>
                  <a:pt x="20982" y="1"/>
                </a:moveTo>
                <a:cubicBezTo>
                  <a:pt x="20982" y="3336"/>
                  <a:pt x="20982" y="6639"/>
                  <a:pt x="20882" y="9975"/>
                </a:cubicBezTo>
                <a:cubicBezTo>
                  <a:pt x="20782" y="13677"/>
                  <a:pt x="20749" y="17413"/>
                  <a:pt x="20682" y="21116"/>
                </a:cubicBezTo>
                <a:cubicBezTo>
                  <a:pt x="20582" y="27854"/>
                  <a:pt x="20482" y="34626"/>
                  <a:pt x="20382" y="41364"/>
                </a:cubicBezTo>
                <a:cubicBezTo>
                  <a:pt x="20315" y="46034"/>
                  <a:pt x="20248" y="50737"/>
                  <a:pt x="20182" y="55407"/>
                </a:cubicBezTo>
                <a:cubicBezTo>
                  <a:pt x="20148" y="58209"/>
                  <a:pt x="20115" y="61011"/>
                  <a:pt x="20082" y="63813"/>
                </a:cubicBezTo>
                <a:cubicBezTo>
                  <a:pt x="20015" y="69751"/>
                  <a:pt x="20048" y="75722"/>
                  <a:pt x="20048" y="81659"/>
                </a:cubicBezTo>
                <a:cubicBezTo>
                  <a:pt x="20082" y="90465"/>
                  <a:pt x="20082" y="99272"/>
                  <a:pt x="20348" y="108078"/>
                </a:cubicBezTo>
                <a:cubicBezTo>
                  <a:pt x="20382" y="109412"/>
                  <a:pt x="20449" y="110780"/>
                  <a:pt x="20515" y="112114"/>
                </a:cubicBezTo>
                <a:cubicBezTo>
                  <a:pt x="20582" y="114016"/>
                  <a:pt x="20682" y="115884"/>
                  <a:pt x="20782" y="117752"/>
                </a:cubicBezTo>
                <a:cubicBezTo>
                  <a:pt x="20782" y="118019"/>
                  <a:pt x="20682" y="118085"/>
                  <a:pt x="20482" y="118185"/>
                </a:cubicBezTo>
                <a:cubicBezTo>
                  <a:pt x="19515" y="118552"/>
                  <a:pt x="18581" y="118886"/>
                  <a:pt x="17647" y="119286"/>
                </a:cubicBezTo>
                <a:cubicBezTo>
                  <a:pt x="14378" y="120687"/>
                  <a:pt x="10975" y="121755"/>
                  <a:pt x="7773" y="123356"/>
                </a:cubicBezTo>
                <a:cubicBezTo>
                  <a:pt x="6572" y="123956"/>
                  <a:pt x="5304" y="124623"/>
                  <a:pt x="4104" y="125124"/>
                </a:cubicBezTo>
                <a:cubicBezTo>
                  <a:pt x="2869" y="125624"/>
                  <a:pt x="2269" y="126358"/>
                  <a:pt x="2302" y="127725"/>
                </a:cubicBezTo>
                <a:cubicBezTo>
                  <a:pt x="2336" y="128593"/>
                  <a:pt x="2236" y="128593"/>
                  <a:pt x="3069" y="128793"/>
                </a:cubicBezTo>
                <a:cubicBezTo>
                  <a:pt x="5071" y="129293"/>
                  <a:pt x="7072" y="129660"/>
                  <a:pt x="9107" y="129994"/>
                </a:cubicBezTo>
                <a:cubicBezTo>
                  <a:pt x="9441" y="130060"/>
                  <a:pt x="9574" y="130194"/>
                  <a:pt x="9574" y="130561"/>
                </a:cubicBezTo>
                <a:cubicBezTo>
                  <a:pt x="9541" y="133796"/>
                  <a:pt x="9541" y="137032"/>
                  <a:pt x="9574" y="140268"/>
                </a:cubicBezTo>
                <a:cubicBezTo>
                  <a:pt x="9574" y="140501"/>
                  <a:pt x="9307" y="140768"/>
                  <a:pt x="9641" y="140968"/>
                </a:cubicBezTo>
                <a:cubicBezTo>
                  <a:pt x="9841" y="141068"/>
                  <a:pt x="10074" y="141168"/>
                  <a:pt x="10308" y="141269"/>
                </a:cubicBezTo>
                <a:cubicBezTo>
                  <a:pt x="10375" y="141302"/>
                  <a:pt x="10408" y="141302"/>
                  <a:pt x="10475" y="141302"/>
                </a:cubicBezTo>
                <a:cubicBezTo>
                  <a:pt x="10708" y="141335"/>
                  <a:pt x="10742" y="141435"/>
                  <a:pt x="10742" y="141669"/>
                </a:cubicBezTo>
                <a:cubicBezTo>
                  <a:pt x="10642" y="142569"/>
                  <a:pt x="10675" y="143470"/>
                  <a:pt x="10608" y="144371"/>
                </a:cubicBezTo>
                <a:cubicBezTo>
                  <a:pt x="10441" y="147573"/>
                  <a:pt x="10308" y="150809"/>
                  <a:pt x="10208" y="154011"/>
                </a:cubicBezTo>
                <a:cubicBezTo>
                  <a:pt x="10108" y="156446"/>
                  <a:pt x="10041" y="158914"/>
                  <a:pt x="10008" y="161350"/>
                </a:cubicBezTo>
                <a:cubicBezTo>
                  <a:pt x="9974" y="163785"/>
                  <a:pt x="9874" y="166220"/>
                  <a:pt x="9774" y="168655"/>
                </a:cubicBezTo>
                <a:cubicBezTo>
                  <a:pt x="9674" y="171190"/>
                  <a:pt x="9507" y="173725"/>
                  <a:pt x="9341" y="176227"/>
                </a:cubicBezTo>
                <a:cubicBezTo>
                  <a:pt x="9274" y="177661"/>
                  <a:pt x="9140" y="179096"/>
                  <a:pt x="9040" y="180530"/>
                </a:cubicBezTo>
                <a:cubicBezTo>
                  <a:pt x="8874" y="182465"/>
                  <a:pt x="8707" y="184433"/>
                  <a:pt x="8573" y="186401"/>
                </a:cubicBezTo>
                <a:cubicBezTo>
                  <a:pt x="8440" y="187869"/>
                  <a:pt x="8340" y="189370"/>
                  <a:pt x="8206" y="190837"/>
                </a:cubicBezTo>
                <a:cubicBezTo>
                  <a:pt x="8073" y="192939"/>
                  <a:pt x="7906" y="195007"/>
                  <a:pt x="7739" y="197108"/>
                </a:cubicBezTo>
                <a:cubicBezTo>
                  <a:pt x="7639" y="198576"/>
                  <a:pt x="7473" y="200044"/>
                  <a:pt x="7473" y="201512"/>
                </a:cubicBezTo>
                <a:cubicBezTo>
                  <a:pt x="7473" y="202179"/>
                  <a:pt x="7139" y="202446"/>
                  <a:pt x="6705" y="202846"/>
                </a:cubicBezTo>
                <a:cubicBezTo>
                  <a:pt x="4571" y="204814"/>
                  <a:pt x="2336" y="206715"/>
                  <a:pt x="1" y="208450"/>
                </a:cubicBezTo>
                <a:lnTo>
                  <a:pt x="1135" y="208450"/>
                </a:lnTo>
                <a:cubicBezTo>
                  <a:pt x="2002" y="207749"/>
                  <a:pt x="2903" y="207049"/>
                  <a:pt x="3770" y="206315"/>
                </a:cubicBezTo>
                <a:cubicBezTo>
                  <a:pt x="5038" y="205248"/>
                  <a:pt x="6338" y="204247"/>
                  <a:pt x="7373" y="202779"/>
                </a:cubicBezTo>
                <a:lnTo>
                  <a:pt x="7373" y="202779"/>
                </a:lnTo>
                <a:cubicBezTo>
                  <a:pt x="7373" y="204747"/>
                  <a:pt x="7106" y="206582"/>
                  <a:pt x="7139" y="208450"/>
                </a:cubicBezTo>
                <a:lnTo>
                  <a:pt x="7539" y="208450"/>
                </a:lnTo>
                <a:cubicBezTo>
                  <a:pt x="7706" y="205348"/>
                  <a:pt x="7873" y="202212"/>
                  <a:pt x="8140" y="199110"/>
                </a:cubicBezTo>
                <a:cubicBezTo>
                  <a:pt x="8340" y="196708"/>
                  <a:pt x="8507" y="194306"/>
                  <a:pt x="8673" y="191871"/>
                </a:cubicBezTo>
                <a:cubicBezTo>
                  <a:pt x="8940" y="188602"/>
                  <a:pt x="9207" y="185367"/>
                  <a:pt x="9474" y="182098"/>
                </a:cubicBezTo>
                <a:cubicBezTo>
                  <a:pt x="9641" y="179863"/>
                  <a:pt x="9774" y="177595"/>
                  <a:pt x="9908" y="175360"/>
                </a:cubicBezTo>
                <a:cubicBezTo>
                  <a:pt x="10074" y="172291"/>
                  <a:pt x="10241" y="169188"/>
                  <a:pt x="10375" y="166120"/>
                </a:cubicBezTo>
                <a:cubicBezTo>
                  <a:pt x="10441" y="164085"/>
                  <a:pt x="10475" y="162017"/>
                  <a:pt x="10508" y="159982"/>
                </a:cubicBezTo>
                <a:cubicBezTo>
                  <a:pt x="10575" y="157247"/>
                  <a:pt x="10608" y="154511"/>
                  <a:pt x="10742" y="151776"/>
                </a:cubicBezTo>
                <a:cubicBezTo>
                  <a:pt x="10842" y="149241"/>
                  <a:pt x="10975" y="146672"/>
                  <a:pt x="11042" y="144104"/>
                </a:cubicBezTo>
                <a:cubicBezTo>
                  <a:pt x="11042" y="143337"/>
                  <a:pt x="11109" y="142569"/>
                  <a:pt x="11109" y="141769"/>
                </a:cubicBezTo>
                <a:cubicBezTo>
                  <a:pt x="11109" y="141565"/>
                  <a:pt x="11160" y="141462"/>
                  <a:pt x="11351" y="141462"/>
                </a:cubicBezTo>
                <a:cubicBezTo>
                  <a:pt x="11379" y="141462"/>
                  <a:pt x="11409" y="141464"/>
                  <a:pt x="11442" y="141469"/>
                </a:cubicBezTo>
                <a:cubicBezTo>
                  <a:pt x="12276" y="141635"/>
                  <a:pt x="13110" y="141802"/>
                  <a:pt x="13944" y="141902"/>
                </a:cubicBezTo>
                <a:cubicBezTo>
                  <a:pt x="14244" y="141902"/>
                  <a:pt x="14511" y="142169"/>
                  <a:pt x="14444" y="142503"/>
                </a:cubicBezTo>
                <a:cubicBezTo>
                  <a:pt x="14411" y="144004"/>
                  <a:pt x="14511" y="145505"/>
                  <a:pt x="14411" y="147039"/>
                </a:cubicBezTo>
                <a:cubicBezTo>
                  <a:pt x="14344" y="148274"/>
                  <a:pt x="14378" y="149574"/>
                  <a:pt x="14277" y="150842"/>
                </a:cubicBezTo>
                <a:cubicBezTo>
                  <a:pt x="14111" y="153277"/>
                  <a:pt x="14077" y="155712"/>
                  <a:pt x="13944" y="158147"/>
                </a:cubicBezTo>
                <a:cubicBezTo>
                  <a:pt x="13844" y="160082"/>
                  <a:pt x="13744" y="161983"/>
                  <a:pt x="13610" y="163918"/>
                </a:cubicBezTo>
                <a:cubicBezTo>
                  <a:pt x="13477" y="166587"/>
                  <a:pt x="13343" y="169222"/>
                  <a:pt x="13210" y="171890"/>
                </a:cubicBezTo>
                <a:cubicBezTo>
                  <a:pt x="13110" y="174092"/>
                  <a:pt x="12977" y="176294"/>
                  <a:pt x="12910" y="178495"/>
                </a:cubicBezTo>
                <a:cubicBezTo>
                  <a:pt x="12776" y="181164"/>
                  <a:pt x="12676" y="183866"/>
                  <a:pt x="12610" y="186568"/>
                </a:cubicBezTo>
                <a:cubicBezTo>
                  <a:pt x="12476" y="189970"/>
                  <a:pt x="12376" y="193406"/>
                  <a:pt x="12309" y="196842"/>
                </a:cubicBezTo>
                <a:cubicBezTo>
                  <a:pt x="12243" y="198876"/>
                  <a:pt x="12176" y="200911"/>
                  <a:pt x="12109" y="202913"/>
                </a:cubicBezTo>
                <a:cubicBezTo>
                  <a:pt x="12009" y="204781"/>
                  <a:pt x="11909" y="206615"/>
                  <a:pt x="11809" y="208450"/>
                </a:cubicBezTo>
                <a:lnTo>
                  <a:pt x="12209" y="208450"/>
                </a:lnTo>
                <a:cubicBezTo>
                  <a:pt x="12243" y="206382"/>
                  <a:pt x="12409" y="204280"/>
                  <a:pt x="12510" y="202212"/>
                </a:cubicBezTo>
                <a:cubicBezTo>
                  <a:pt x="12576" y="200811"/>
                  <a:pt x="12610" y="199377"/>
                  <a:pt x="12643" y="197976"/>
                </a:cubicBezTo>
                <a:cubicBezTo>
                  <a:pt x="12776" y="194440"/>
                  <a:pt x="12910" y="190871"/>
                  <a:pt x="13010" y="187301"/>
                </a:cubicBezTo>
                <a:cubicBezTo>
                  <a:pt x="13077" y="185767"/>
                  <a:pt x="13110" y="184199"/>
                  <a:pt x="13143" y="182631"/>
                </a:cubicBezTo>
                <a:cubicBezTo>
                  <a:pt x="13277" y="179863"/>
                  <a:pt x="13410" y="177094"/>
                  <a:pt x="13544" y="174292"/>
                </a:cubicBezTo>
                <a:cubicBezTo>
                  <a:pt x="13610" y="172491"/>
                  <a:pt x="13677" y="170656"/>
                  <a:pt x="13777" y="168822"/>
                </a:cubicBezTo>
                <a:cubicBezTo>
                  <a:pt x="13911" y="165853"/>
                  <a:pt x="14077" y="162884"/>
                  <a:pt x="14244" y="159882"/>
                </a:cubicBezTo>
                <a:cubicBezTo>
                  <a:pt x="14344" y="158181"/>
                  <a:pt x="14378" y="156479"/>
                  <a:pt x="14478" y="154778"/>
                </a:cubicBezTo>
                <a:cubicBezTo>
                  <a:pt x="14611" y="151809"/>
                  <a:pt x="14778" y="148907"/>
                  <a:pt x="14778" y="145972"/>
                </a:cubicBezTo>
                <a:cubicBezTo>
                  <a:pt x="14778" y="144804"/>
                  <a:pt x="14811" y="143637"/>
                  <a:pt x="14778" y="142469"/>
                </a:cubicBezTo>
                <a:cubicBezTo>
                  <a:pt x="14778" y="142169"/>
                  <a:pt x="14832" y="142031"/>
                  <a:pt x="15087" y="142031"/>
                </a:cubicBezTo>
                <a:cubicBezTo>
                  <a:pt x="15115" y="142031"/>
                  <a:pt x="15145" y="142032"/>
                  <a:pt x="15178" y="142036"/>
                </a:cubicBezTo>
                <a:cubicBezTo>
                  <a:pt x="15678" y="142136"/>
                  <a:pt x="16346" y="142002"/>
                  <a:pt x="16646" y="142269"/>
                </a:cubicBezTo>
                <a:cubicBezTo>
                  <a:pt x="16979" y="142569"/>
                  <a:pt x="16713" y="143203"/>
                  <a:pt x="16713" y="143704"/>
                </a:cubicBezTo>
                <a:cubicBezTo>
                  <a:pt x="16612" y="146305"/>
                  <a:pt x="16546" y="148874"/>
                  <a:pt x="16412" y="151476"/>
                </a:cubicBezTo>
                <a:cubicBezTo>
                  <a:pt x="16279" y="153677"/>
                  <a:pt x="16145" y="155879"/>
                  <a:pt x="15979" y="158047"/>
                </a:cubicBezTo>
                <a:cubicBezTo>
                  <a:pt x="15812" y="160416"/>
                  <a:pt x="15712" y="162751"/>
                  <a:pt x="15578" y="165119"/>
                </a:cubicBezTo>
                <a:cubicBezTo>
                  <a:pt x="15412" y="167754"/>
                  <a:pt x="15245" y="170423"/>
                  <a:pt x="15145" y="173058"/>
                </a:cubicBezTo>
                <a:cubicBezTo>
                  <a:pt x="15078" y="175260"/>
                  <a:pt x="14945" y="177428"/>
                  <a:pt x="14845" y="179629"/>
                </a:cubicBezTo>
                <a:cubicBezTo>
                  <a:pt x="14744" y="181697"/>
                  <a:pt x="14644" y="183732"/>
                  <a:pt x="14544" y="185800"/>
                </a:cubicBezTo>
                <a:cubicBezTo>
                  <a:pt x="14378" y="189003"/>
                  <a:pt x="14211" y="192205"/>
                  <a:pt x="14044" y="195407"/>
                </a:cubicBezTo>
                <a:cubicBezTo>
                  <a:pt x="13911" y="197309"/>
                  <a:pt x="13810" y="199177"/>
                  <a:pt x="13710" y="201078"/>
                </a:cubicBezTo>
                <a:cubicBezTo>
                  <a:pt x="13610" y="203346"/>
                  <a:pt x="13477" y="205648"/>
                  <a:pt x="13410" y="207916"/>
                </a:cubicBezTo>
                <a:cubicBezTo>
                  <a:pt x="13410" y="208083"/>
                  <a:pt x="13377" y="208250"/>
                  <a:pt x="13343" y="208417"/>
                </a:cubicBezTo>
                <a:lnTo>
                  <a:pt x="13744" y="208417"/>
                </a:lnTo>
                <a:cubicBezTo>
                  <a:pt x="13777" y="208183"/>
                  <a:pt x="13844" y="207983"/>
                  <a:pt x="13844" y="207783"/>
                </a:cubicBezTo>
                <a:cubicBezTo>
                  <a:pt x="13977" y="205248"/>
                  <a:pt x="14077" y="202712"/>
                  <a:pt x="14177" y="200177"/>
                </a:cubicBezTo>
                <a:cubicBezTo>
                  <a:pt x="14211" y="199710"/>
                  <a:pt x="14277" y="199277"/>
                  <a:pt x="14277" y="198843"/>
                </a:cubicBezTo>
                <a:cubicBezTo>
                  <a:pt x="14277" y="198643"/>
                  <a:pt x="14378" y="198443"/>
                  <a:pt x="14578" y="198376"/>
                </a:cubicBezTo>
                <a:cubicBezTo>
                  <a:pt x="15245" y="197976"/>
                  <a:pt x="15879" y="197475"/>
                  <a:pt x="16379" y="196908"/>
                </a:cubicBezTo>
                <a:cubicBezTo>
                  <a:pt x="17180" y="196008"/>
                  <a:pt x="18047" y="195174"/>
                  <a:pt x="18981" y="194407"/>
                </a:cubicBezTo>
                <a:cubicBezTo>
                  <a:pt x="19982" y="193573"/>
                  <a:pt x="20916" y="192639"/>
                  <a:pt x="21749" y="191638"/>
                </a:cubicBezTo>
                <a:cubicBezTo>
                  <a:pt x="22083" y="191238"/>
                  <a:pt x="22650" y="191138"/>
                  <a:pt x="22850" y="190604"/>
                </a:cubicBezTo>
                <a:cubicBezTo>
                  <a:pt x="22861" y="190559"/>
                  <a:pt x="22887" y="190545"/>
                  <a:pt x="22919" y="190545"/>
                </a:cubicBezTo>
                <a:cubicBezTo>
                  <a:pt x="22984" y="190545"/>
                  <a:pt x="23073" y="190604"/>
                  <a:pt x="23117" y="190604"/>
                </a:cubicBezTo>
                <a:cubicBezTo>
                  <a:pt x="25385" y="191037"/>
                  <a:pt x="27620" y="191371"/>
                  <a:pt x="29889" y="191605"/>
                </a:cubicBezTo>
                <a:cubicBezTo>
                  <a:pt x="30756" y="191705"/>
                  <a:pt x="31623" y="191738"/>
                  <a:pt x="32490" y="191805"/>
                </a:cubicBezTo>
                <a:cubicBezTo>
                  <a:pt x="32757" y="191805"/>
                  <a:pt x="32891" y="191871"/>
                  <a:pt x="32891" y="192205"/>
                </a:cubicBezTo>
                <a:cubicBezTo>
                  <a:pt x="32991" y="193272"/>
                  <a:pt x="33091" y="194340"/>
                  <a:pt x="33191" y="195407"/>
                </a:cubicBezTo>
                <a:cubicBezTo>
                  <a:pt x="33224" y="195541"/>
                  <a:pt x="33258" y="195674"/>
                  <a:pt x="33291" y="195808"/>
                </a:cubicBezTo>
                <a:cubicBezTo>
                  <a:pt x="33324" y="195908"/>
                  <a:pt x="33358" y="195974"/>
                  <a:pt x="33458" y="195974"/>
                </a:cubicBezTo>
                <a:cubicBezTo>
                  <a:pt x="33558" y="195974"/>
                  <a:pt x="33591" y="195908"/>
                  <a:pt x="33591" y="195841"/>
                </a:cubicBezTo>
                <a:cubicBezTo>
                  <a:pt x="33591" y="195641"/>
                  <a:pt x="33661" y="195590"/>
                  <a:pt x="33756" y="195590"/>
                </a:cubicBezTo>
                <a:cubicBezTo>
                  <a:pt x="33836" y="195590"/>
                  <a:pt x="33934" y="195626"/>
                  <a:pt x="34025" y="195641"/>
                </a:cubicBezTo>
                <a:cubicBezTo>
                  <a:pt x="35126" y="195841"/>
                  <a:pt x="36193" y="196074"/>
                  <a:pt x="37294" y="196341"/>
                </a:cubicBezTo>
                <a:cubicBezTo>
                  <a:pt x="37461" y="196408"/>
                  <a:pt x="37694" y="196408"/>
                  <a:pt x="37894" y="196408"/>
                </a:cubicBezTo>
                <a:cubicBezTo>
                  <a:pt x="38094" y="196375"/>
                  <a:pt x="38461" y="196408"/>
                  <a:pt x="38128" y="196008"/>
                </a:cubicBezTo>
                <a:cubicBezTo>
                  <a:pt x="37994" y="195874"/>
                  <a:pt x="38161" y="195808"/>
                  <a:pt x="38228" y="195707"/>
                </a:cubicBezTo>
                <a:cubicBezTo>
                  <a:pt x="38395" y="195441"/>
                  <a:pt x="38595" y="195207"/>
                  <a:pt x="38795" y="194940"/>
                </a:cubicBezTo>
                <a:cubicBezTo>
                  <a:pt x="38828" y="194840"/>
                  <a:pt x="38895" y="194807"/>
                  <a:pt x="38862" y="194673"/>
                </a:cubicBezTo>
                <a:cubicBezTo>
                  <a:pt x="38561" y="193940"/>
                  <a:pt x="38695" y="193139"/>
                  <a:pt x="38428" y="192372"/>
                </a:cubicBezTo>
                <a:lnTo>
                  <a:pt x="38428" y="192372"/>
                </a:lnTo>
                <a:cubicBezTo>
                  <a:pt x="39729" y="192572"/>
                  <a:pt x="40930" y="192805"/>
                  <a:pt x="42131" y="193006"/>
                </a:cubicBezTo>
                <a:cubicBezTo>
                  <a:pt x="44232" y="193339"/>
                  <a:pt x="46334" y="193639"/>
                  <a:pt x="48469" y="193940"/>
                </a:cubicBezTo>
                <a:cubicBezTo>
                  <a:pt x="48802" y="193973"/>
                  <a:pt x="49136" y="193973"/>
                  <a:pt x="49469" y="193973"/>
                </a:cubicBezTo>
                <a:cubicBezTo>
                  <a:pt x="49803" y="193973"/>
                  <a:pt x="49870" y="194106"/>
                  <a:pt x="49769" y="194440"/>
                </a:cubicBezTo>
                <a:cubicBezTo>
                  <a:pt x="48035" y="199043"/>
                  <a:pt x="46300" y="203646"/>
                  <a:pt x="44599" y="208216"/>
                </a:cubicBezTo>
                <a:cubicBezTo>
                  <a:pt x="44599" y="208283"/>
                  <a:pt x="44599" y="208317"/>
                  <a:pt x="44599" y="208383"/>
                </a:cubicBezTo>
                <a:lnTo>
                  <a:pt x="45099" y="208383"/>
                </a:lnTo>
                <a:cubicBezTo>
                  <a:pt x="45633" y="206949"/>
                  <a:pt x="46801" y="206015"/>
                  <a:pt x="47568" y="204781"/>
                </a:cubicBezTo>
                <a:lnTo>
                  <a:pt x="47701" y="204881"/>
                </a:lnTo>
                <a:lnTo>
                  <a:pt x="47001" y="205815"/>
                </a:lnTo>
                <a:cubicBezTo>
                  <a:pt x="46734" y="206182"/>
                  <a:pt x="46500" y="206515"/>
                  <a:pt x="46267" y="206849"/>
                </a:cubicBezTo>
                <a:cubicBezTo>
                  <a:pt x="46167" y="207016"/>
                  <a:pt x="46033" y="207182"/>
                  <a:pt x="45967" y="207282"/>
                </a:cubicBezTo>
                <a:cubicBezTo>
                  <a:pt x="45900" y="207383"/>
                  <a:pt x="45733" y="207516"/>
                  <a:pt x="45900" y="207616"/>
                </a:cubicBezTo>
                <a:cubicBezTo>
                  <a:pt x="45939" y="207648"/>
                  <a:pt x="45973" y="207660"/>
                  <a:pt x="46003" y="207660"/>
                </a:cubicBezTo>
                <a:cubicBezTo>
                  <a:pt x="46098" y="207660"/>
                  <a:pt x="46149" y="207526"/>
                  <a:pt x="46200" y="207449"/>
                </a:cubicBezTo>
                <a:cubicBezTo>
                  <a:pt x="46867" y="206515"/>
                  <a:pt x="47568" y="205581"/>
                  <a:pt x="48235" y="204647"/>
                </a:cubicBezTo>
                <a:cubicBezTo>
                  <a:pt x="48268" y="204580"/>
                  <a:pt x="48335" y="204514"/>
                  <a:pt x="48502" y="204347"/>
                </a:cubicBezTo>
                <a:lnTo>
                  <a:pt x="48502" y="204347"/>
                </a:lnTo>
                <a:cubicBezTo>
                  <a:pt x="48035" y="205781"/>
                  <a:pt x="47568" y="207082"/>
                  <a:pt x="47134" y="208383"/>
                </a:cubicBezTo>
                <a:lnTo>
                  <a:pt x="47635" y="208383"/>
                </a:lnTo>
                <a:cubicBezTo>
                  <a:pt x="48335" y="206415"/>
                  <a:pt x="49036" y="204447"/>
                  <a:pt x="49736" y="202512"/>
                </a:cubicBezTo>
                <a:cubicBezTo>
                  <a:pt x="50637" y="200011"/>
                  <a:pt x="51537" y="197509"/>
                  <a:pt x="52405" y="195007"/>
                </a:cubicBezTo>
                <a:cubicBezTo>
                  <a:pt x="52553" y="194613"/>
                  <a:pt x="52737" y="194510"/>
                  <a:pt x="52984" y="194510"/>
                </a:cubicBezTo>
                <a:cubicBezTo>
                  <a:pt x="53072" y="194510"/>
                  <a:pt x="53167" y="194523"/>
                  <a:pt x="53272" y="194540"/>
                </a:cubicBezTo>
                <a:cubicBezTo>
                  <a:pt x="55440" y="194940"/>
                  <a:pt x="57608" y="195207"/>
                  <a:pt x="59810" y="195341"/>
                </a:cubicBezTo>
                <a:cubicBezTo>
                  <a:pt x="60210" y="195341"/>
                  <a:pt x="60210" y="195341"/>
                  <a:pt x="60444" y="195074"/>
                </a:cubicBezTo>
                <a:lnTo>
                  <a:pt x="60444" y="195074"/>
                </a:lnTo>
                <a:cubicBezTo>
                  <a:pt x="60344" y="195707"/>
                  <a:pt x="60244" y="196341"/>
                  <a:pt x="60110" y="197008"/>
                </a:cubicBezTo>
                <a:cubicBezTo>
                  <a:pt x="59510" y="200444"/>
                  <a:pt x="58843" y="203880"/>
                  <a:pt x="58342" y="207316"/>
                </a:cubicBezTo>
                <a:cubicBezTo>
                  <a:pt x="58276" y="207683"/>
                  <a:pt x="58209" y="208016"/>
                  <a:pt x="58142" y="208383"/>
                </a:cubicBezTo>
                <a:lnTo>
                  <a:pt x="58576" y="208383"/>
                </a:lnTo>
                <a:cubicBezTo>
                  <a:pt x="58709" y="207850"/>
                  <a:pt x="58743" y="207316"/>
                  <a:pt x="58743" y="206749"/>
                </a:cubicBezTo>
                <a:cubicBezTo>
                  <a:pt x="58943" y="204414"/>
                  <a:pt x="60210" y="202546"/>
                  <a:pt x="61311" y="200611"/>
                </a:cubicBezTo>
                <a:cubicBezTo>
                  <a:pt x="61344" y="200544"/>
                  <a:pt x="61411" y="200478"/>
                  <a:pt x="61444" y="200411"/>
                </a:cubicBezTo>
                <a:cubicBezTo>
                  <a:pt x="61478" y="200344"/>
                  <a:pt x="61578" y="200277"/>
                  <a:pt x="61478" y="200177"/>
                </a:cubicBezTo>
                <a:cubicBezTo>
                  <a:pt x="61455" y="200162"/>
                  <a:pt x="61433" y="200155"/>
                  <a:pt x="61413" y="200155"/>
                </a:cubicBezTo>
                <a:cubicBezTo>
                  <a:pt x="61347" y="200155"/>
                  <a:pt x="61296" y="200226"/>
                  <a:pt x="61244" y="200277"/>
                </a:cubicBezTo>
                <a:cubicBezTo>
                  <a:pt x="61044" y="200611"/>
                  <a:pt x="60811" y="200945"/>
                  <a:pt x="60611" y="201278"/>
                </a:cubicBezTo>
                <a:cubicBezTo>
                  <a:pt x="60244" y="201979"/>
                  <a:pt x="59877" y="202646"/>
                  <a:pt x="59476" y="203346"/>
                </a:cubicBezTo>
                <a:cubicBezTo>
                  <a:pt x="59476" y="202646"/>
                  <a:pt x="59543" y="202446"/>
                  <a:pt x="60010" y="201545"/>
                </a:cubicBezTo>
                <a:cubicBezTo>
                  <a:pt x="60277" y="200978"/>
                  <a:pt x="60611" y="200377"/>
                  <a:pt x="60911" y="199810"/>
                </a:cubicBezTo>
                <a:cubicBezTo>
                  <a:pt x="61211" y="199277"/>
                  <a:pt x="61511" y="198710"/>
                  <a:pt x="61778" y="198109"/>
                </a:cubicBezTo>
                <a:lnTo>
                  <a:pt x="61778" y="198109"/>
                </a:lnTo>
                <a:cubicBezTo>
                  <a:pt x="61011" y="198976"/>
                  <a:pt x="60577" y="200044"/>
                  <a:pt x="59943" y="200978"/>
                </a:cubicBezTo>
                <a:cubicBezTo>
                  <a:pt x="59977" y="199177"/>
                  <a:pt x="61411" y="198076"/>
                  <a:pt x="62245" y="196641"/>
                </a:cubicBezTo>
                <a:lnTo>
                  <a:pt x="62245" y="196641"/>
                </a:lnTo>
                <a:cubicBezTo>
                  <a:pt x="62112" y="197475"/>
                  <a:pt x="61978" y="198343"/>
                  <a:pt x="61811" y="199210"/>
                </a:cubicBezTo>
                <a:cubicBezTo>
                  <a:pt x="61678" y="200177"/>
                  <a:pt x="61478" y="201145"/>
                  <a:pt x="61344" y="202112"/>
                </a:cubicBezTo>
                <a:cubicBezTo>
                  <a:pt x="61311" y="202312"/>
                  <a:pt x="61244" y="202412"/>
                  <a:pt x="61078" y="202412"/>
                </a:cubicBezTo>
                <a:cubicBezTo>
                  <a:pt x="60877" y="202412"/>
                  <a:pt x="60811" y="202612"/>
                  <a:pt x="60744" y="202746"/>
                </a:cubicBezTo>
                <a:cubicBezTo>
                  <a:pt x="60210" y="203680"/>
                  <a:pt x="59710" y="204614"/>
                  <a:pt x="59176" y="205548"/>
                </a:cubicBezTo>
                <a:cubicBezTo>
                  <a:pt x="59143" y="205681"/>
                  <a:pt x="58976" y="205848"/>
                  <a:pt x="59143" y="205948"/>
                </a:cubicBezTo>
                <a:cubicBezTo>
                  <a:pt x="59181" y="205974"/>
                  <a:pt x="59213" y="205985"/>
                  <a:pt x="59241" y="205985"/>
                </a:cubicBezTo>
                <a:cubicBezTo>
                  <a:pt x="59357" y="205985"/>
                  <a:pt x="59389" y="205789"/>
                  <a:pt x="59443" y="205681"/>
                </a:cubicBezTo>
                <a:cubicBezTo>
                  <a:pt x="59677" y="205248"/>
                  <a:pt x="59943" y="204747"/>
                  <a:pt x="60144" y="204314"/>
                </a:cubicBezTo>
                <a:cubicBezTo>
                  <a:pt x="60377" y="203913"/>
                  <a:pt x="60544" y="203380"/>
                  <a:pt x="61144" y="203280"/>
                </a:cubicBezTo>
                <a:lnTo>
                  <a:pt x="61144" y="203280"/>
                </a:lnTo>
                <a:cubicBezTo>
                  <a:pt x="60944" y="204214"/>
                  <a:pt x="61111" y="205181"/>
                  <a:pt x="60444" y="206015"/>
                </a:cubicBezTo>
                <a:cubicBezTo>
                  <a:pt x="60144" y="206415"/>
                  <a:pt x="59910" y="206815"/>
                  <a:pt x="59710" y="207249"/>
                </a:cubicBezTo>
                <a:cubicBezTo>
                  <a:pt x="59643" y="207349"/>
                  <a:pt x="59510" y="207549"/>
                  <a:pt x="59710" y="207649"/>
                </a:cubicBezTo>
                <a:cubicBezTo>
                  <a:pt x="59750" y="207666"/>
                  <a:pt x="59783" y="207674"/>
                  <a:pt x="59810" y="207674"/>
                </a:cubicBezTo>
                <a:cubicBezTo>
                  <a:pt x="59945" y="207674"/>
                  <a:pt x="59955" y="207499"/>
                  <a:pt x="60010" y="207416"/>
                </a:cubicBezTo>
                <a:cubicBezTo>
                  <a:pt x="60210" y="206916"/>
                  <a:pt x="60477" y="206449"/>
                  <a:pt x="60811" y="206015"/>
                </a:cubicBezTo>
                <a:lnTo>
                  <a:pt x="60811" y="206015"/>
                </a:lnTo>
                <a:cubicBezTo>
                  <a:pt x="60711" y="206916"/>
                  <a:pt x="60611" y="207649"/>
                  <a:pt x="60510" y="208417"/>
                </a:cubicBezTo>
                <a:lnTo>
                  <a:pt x="60944" y="208417"/>
                </a:lnTo>
                <a:cubicBezTo>
                  <a:pt x="61545" y="204414"/>
                  <a:pt x="62212" y="200411"/>
                  <a:pt x="62879" y="196441"/>
                </a:cubicBezTo>
                <a:cubicBezTo>
                  <a:pt x="62975" y="195960"/>
                  <a:pt x="62985" y="195826"/>
                  <a:pt x="63245" y="195826"/>
                </a:cubicBezTo>
                <a:cubicBezTo>
                  <a:pt x="63345" y="195826"/>
                  <a:pt x="63484" y="195846"/>
                  <a:pt x="63679" y="195874"/>
                </a:cubicBezTo>
                <a:cubicBezTo>
                  <a:pt x="66648" y="196308"/>
                  <a:pt x="69550" y="196775"/>
                  <a:pt x="72486" y="197409"/>
                </a:cubicBezTo>
                <a:cubicBezTo>
                  <a:pt x="73486" y="197676"/>
                  <a:pt x="74520" y="197876"/>
                  <a:pt x="75588" y="197942"/>
                </a:cubicBezTo>
                <a:cubicBezTo>
                  <a:pt x="75655" y="197959"/>
                  <a:pt x="75730" y="197967"/>
                  <a:pt x="75805" y="197967"/>
                </a:cubicBezTo>
                <a:cubicBezTo>
                  <a:pt x="75880" y="197967"/>
                  <a:pt x="75955" y="197959"/>
                  <a:pt x="76022" y="197942"/>
                </a:cubicBezTo>
                <a:cubicBezTo>
                  <a:pt x="76063" y="197928"/>
                  <a:pt x="76099" y="197922"/>
                  <a:pt x="76130" y="197922"/>
                </a:cubicBezTo>
                <a:cubicBezTo>
                  <a:pt x="76247" y="197922"/>
                  <a:pt x="76288" y="198018"/>
                  <a:pt x="76288" y="198176"/>
                </a:cubicBezTo>
                <a:cubicBezTo>
                  <a:pt x="76522" y="200077"/>
                  <a:pt x="76722" y="202012"/>
                  <a:pt x="76922" y="203913"/>
                </a:cubicBezTo>
                <a:cubicBezTo>
                  <a:pt x="77089" y="205414"/>
                  <a:pt x="77256" y="206916"/>
                  <a:pt x="77423" y="208383"/>
                </a:cubicBezTo>
                <a:lnTo>
                  <a:pt x="77856" y="208383"/>
                </a:lnTo>
                <a:lnTo>
                  <a:pt x="77523" y="204647"/>
                </a:lnTo>
                <a:cubicBezTo>
                  <a:pt x="77523" y="204547"/>
                  <a:pt x="77456" y="204414"/>
                  <a:pt x="77523" y="204347"/>
                </a:cubicBezTo>
                <a:cubicBezTo>
                  <a:pt x="78156" y="203246"/>
                  <a:pt x="78357" y="201979"/>
                  <a:pt x="78890" y="200844"/>
                </a:cubicBezTo>
                <a:cubicBezTo>
                  <a:pt x="78924" y="200744"/>
                  <a:pt x="78990" y="200678"/>
                  <a:pt x="79057" y="200544"/>
                </a:cubicBezTo>
                <a:lnTo>
                  <a:pt x="79057" y="200544"/>
                </a:lnTo>
                <a:cubicBezTo>
                  <a:pt x="79190" y="201045"/>
                  <a:pt x="78924" y="201445"/>
                  <a:pt x="78723" y="201945"/>
                </a:cubicBezTo>
                <a:cubicBezTo>
                  <a:pt x="79224" y="201545"/>
                  <a:pt x="79457" y="200678"/>
                  <a:pt x="79291" y="200277"/>
                </a:cubicBezTo>
                <a:cubicBezTo>
                  <a:pt x="79232" y="200176"/>
                  <a:pt x="79168" y="200137"/>
                  <a:pt x="79108" y="200137"/>
                </a:cubicBezTo>
                <a:cubicBezTo>
                  <a:pt x="79031" y="200137"/>
                  <a:pt x="78961" y="200202"/>
                  <a:pt x="78924" y="200277"/>
                </a:cubicBezTo>
                <a:cubicBezTo>
                  <a:pt x="78757" y="200578"/>
                  <a:pt x="78623" y="200878"/>
                  <a:pt x="78490" y="201211"/>
                </a:cubicBezTo>
                <a:cubicBezTo>
                  <a:pt x="78156" y="202012"/>
                  <a:pt x="77856" y="202846"/>
                  <a:pt x="77523" y="203747"/>
                </a:cubicBezTo>
                <a:cubicBezTo>
                  <a:pt x="77322" y="203280"/>
                  <a:pt x="77356" y="202779"/>
                  <a:pt x="77589" y="202312"/>
                </a:cubicBezTo>
                <a:cubicBezTo>
                  <a:pt x="77990" y="201412"/>
                  <a:pt x="78290" y="200478"/>
                  <a:pt x="78657" y="199544"/>
                </a:cubicBezTo>
                <a:cubicBezTo>
                  <a:pt x="78690" y="199243"/>
                  <a:pt x="78857" y="198976"/>
                  <a:pt x="79057" y="198776"/>
                </a:cubicBezTo>
                <a:cubicBezTo>
                  <a:pt x="79157" y="198676"/>
                  <a:pt x="79190" y="198576"/>
                  <a:pt x="79190" y="198443"/>
                </a:cubicBezTo>
                <a:cubicBezTo>
                  <a:pt x="79190" y="198309"/>
                  <a:pt x="79257" y="198076"/>
                  <a:pt x="79090" y="198009"/>
                </a:cubicBezTo>
                <a:cubicBezTo>
                  <a:pt x="79077" y="198007"/>
                  <a:pt x="79065" y="198006"/>
                  <a:pt x="79053" y="198006"/>
                </a:cubicBezTo>
                <a:cubicBezTo>
                  <a:pt x="78886" y="198006"/>
                  <a:pt x="78855" y="198216"/>
                  <a:pt x="78824" y="198309"/>
                </a:cubicBezTo>
                <a:cubicBezTo>
                  <a:pt x="78323" y="199510"/>
                  <a:pt x="77823" y="200711"/>
                  <a:pt x="77322" y="201979"/>
                </a:cubicBezTo>
                <a:cubicBezTo>
                  <a:pt x="77156" y="201545"/>
                  <a:pt x="77189" y="201045"/>
                  <a:pt x="77456" y="200644"/>
                </a:cubicBezTo>
                <a:cubicBezTo>
                  <a:pt x="77823" y="199877"/>
                  <a:pt x="78156" y="199110"/>
                  <a:pt x="78423" y="198309"/>
                </a:cubicBezTo>
                <a:cubicBezTo>
                  <a:pt x="78590" y="197842"/>
                  <a:pt x="78824" y="197409"/>
                  <a:pt x="79157" y="197008"/>
                </a:cubicBezTo>
                <a:cubicBezTo>
                  <a:pt x="79104" y="196965"/>
                  <a:pt x="79059" y="196948"/>
                  <a:pt x="79017" y="196948"/>
                </a:cubicBezTo>
                <a:cubicBezTo>
                  <a:pt x="78900" y="196948"/>
                  <a:pt x="78813" y="197075"/>
                  <a:pt x="78690" y="197075"/>
                </a:cubicBezTo>
                <a:cubicBezTo>
                  <a:pt x="78757" y="196908"/>
                  <a:pt x="78824" y="196742"/>
                  <a:pt x="78857" y="196541"/>
                </a:cubicBezTo>
                <a:cubicBezTo>
                  <a:pt x="78890" y="196408"/>
                  <a:pt x="78957" y="196141"/>
                  <a:pt x="78790" y="196108"/>
                </a:cubicBezTo>
                <a:cubicBezTo>
                  <a:pt x="78763" y="196099"/>
                  <a:pt x="78738" y="196095"/>
                  <a:pt x="78716" y="196095"/>
                </a:cubicBezTo>
                <a:cubicBezTo>
                  <a:pt x="78572" y="196095"/>
                  <a:pt x="78514" y="196264"/>
                  <a:pt x="78457" y="196408"/>
                </a:cubicBezTo>
                <a:cubicBezTo>
                  <a:pt x="78023" y="197309"/>
                  <a:pt x="77623" y="198243"/>
                  <a:pt x="77189" y="199143"/>
                </a:cubicBezTo>
                <a:cubicBezTo>
                  <a:pt x="77156" y="199210"/>
                  <a:pt x="77156" y="199310"/>
                  <a:pt x="77022" y="199377"/>
                </a:cubicBezTo>
                <a:cubicBezTo>
                  <a:pt x="76922" y="198876"/>
                  <a:pt x="76956" y="198376"/>
                  <a:pt x="77156" y="197909"/>
                </a:cubicBezTo>
                <a:cubicBezTo>
                  <a:pt x="77689" y="196775"/>
                  <a:pt x="78223" y="195641"/>
                  <a:pt x="78890" y="194507"/>
                </a:cubicBezTo>
                <a:cubicBezTo>
                  <a:pt x="79024" y="195407"/>
                  <a:pt x="79157" y="196341"/>
                  <a:pt x="79291" y="197242"/>
                </a:cubicBezTo>
                <a:cubicBezTo>
                  <a:pt x="79691" y="199610"/>
                  <a:pt x="80058" y="202012"/>
                  <a:pt x="80458" y="204380"/>
                </a:cubicBezTo>
                <a:cubicBezTo>
                  <a:pt x="80658" y="205581"/>
                  <a:pt x="80825" y="206815"/>
                  <a:pt x="81025" y="208016"/>
                </a:cubicBezTo>
                <a:cubicBezTo>
                  <a:pt x="81058" y="208150"/>
                  <a:pt x="81092" y="208250"/>
                  <a:pt x="81125" y="208350"/>
                </a:cubicBezTo>
                <a:lnTo>
                  <a:pt x="81425" y="208350"/>
                </a:lnTo>
                <a:cubicBezTo>
                  <a:pt x="81325" y="207016"/>
                  <a:pt x="81058" y="205715"/>
                  <a:pt x="80892" y="204414"/>
                </a:cubicBezTo>
                <a:cubicBezTo>
                  <a:pt x="80625" y="202646"/>
                  <a:pt x="80358" y="200911"/>
                  <a:pt x="80091" y="199177"/>
                </a:cubicBezTo>
                <a:cubicBezTo>
                  <a:pt x="80041" y="198925"/>
                  <a:pt x="80047" y="198806"/>
                  <a:pt x="80226" y="198806"/>
                </a:cubicBezTo>
                <a:cubicBezTo>
                  <a:pt x="80284" y="198806"/>
                  <a:pt x="80360" y="198819"/>
                  <a:pt x="80458" y="198843"/>
                </a:cubicBezTo>
                <a:cubicBezTo>
                  <a:pt x="82926" y="199510"/>
                  <a:pt x="85462" y="200044"/>
                  <a:pt x="87963" y="200578"/>
                </a:cubicBezTo>
                <a:cubicBezTo>
                  <a:pt x="89264" y="200878"/>
                  <a:pt x="90565" y="201111"/>
                  <a:pt x="91799" y="201512"/>
                </a:cubicBezTo>
                <a:cubicBezTo>
                  <a:pt x="91894" y="201535"/>
                  <a:pt x="91988" y="201559"/>
                  <a:pt x="92071" y="201559"/>
                </a:cubicBezTo>
                <a:cubicBezTo>
                  <a:pt x="92105" y="201559"/>
                  <a:pt x="92137" y="201555"/>
                  <a:pt x="92166" y="201545"/>
                </a:cubicBezTo>
                <a:cubicBezTo>
                  <a:pt x="92297" y="201467"/>
                  <a:pt x="92396" y="201434"/>
                  <a:pt x="92473" y="201434"/>
                </a:cubicBezTo>
                <a:cubicBezTo>
                  <a:pt x="92691" y="201434"/>
                  <a:pt x="92735" y="201699"/>
                  <a:pt x="92834" y="201945"/>
                </a:cubicBezTo>
                <a:cubicBezTo>
                  <a:pt x="93567" y="204080"/>
                  <a:pt x="94335" y="206215"/>
                  <a:pt x="95068" y="208350"/>
                </a:cubicBezTo>
                <a:lnTo>
                  <a:pt x="95569" y="208350"/>
                </a:lnTo>
                <a:cubicBezTo>
                  <a:pt x="95369" y="207749"/>
                  <a:pt x="95135" y="207116"/>
                  <a:pt x="94902" y="206515"/>
                </a:cubicBezTo>
                <a:cubicBezTo>
                  <a:pt x="94768" y="206215"/>
                  <a:pt x="95035" y="206048"/>
                  <a:pt x="95068" y="205815"/>
                </a:cubicBezTo>
                <a:cubicBezTo>
                  <a:pt x="95302" y="204747"/>
                  <a:pt x="95569" y="203713"/>
                  <a:pt x="95902" y="202679"/>
                </a:cubicBezTo>
                <a:cubicBezTo>
                  <a:pt x="96069" y="202746"/>
                  <a:pt x="95936" y="202946"/>
                  <a:pt x="96103" y="202946"/>
                </a:cubicBezTo>
                <a:cubicBezTo>
                  <a:pt x="96236" y="202879"/>
                  <a:pt x="96203" y="202746"/>
                  <a:pt x="96203" y="202646"/>
                </a:cubicBezTo>
                <a:cubicBezTo>
                  <a:pt x="96169" y="202479"/>
                  <a:pt x="96169" y="202245"/>
                  <a:pt x="95969" y="202179"/>
                </a:cubicBezTo>
                <a:cubicBezTo>
                  <a:pt x="95957" y="202176"/>
                  <a:pt x="95946" y="202174"/>
                  <a:pt x="95935" y="202174"/>
                </a:cubicBezTo>
                <a:cubicBezTo>
                  <a:pt x="95824" y="202174"/>
                  <a:pt x="95766" y="202321"/>
                  <a:pt x="95736" y="202412"/>
                </a:cubicBezTo>
                <a:cubicBezTo>
                  <a:pt x="95469" y="203413"/>
                  <a:pt x="95169" y="204380"/>
                  <a:pt x="94902" y="205348"/>
                </a:cubicBezTo>
                <a:cubicBezTo>
                  <a:pt x="94835" y="205548"/>
                  <a:pt x="94802" y="205681"/>
                  <a:pt x="94735" y="205948"/>
                </a:cubicBezTo>
                <a:cubicBezTo>
                  <a:pt x="94401" y="204947"/>
                  <a:pt x="94068" y="204047"/>
                  <a:pt x="93768" y="203146"/>
                </a:cubicBezTo>
                <a:cubicBezTo>
                  <a:pt x="93701" y="202846"/>
                  <a:pt x="93934" y="202579"/>
                  <a:pt x="94001" y="202279"/>
                </a:cubicBezTo>
                <a:cubicBezTo>
                  <a:pt x="94301" y="201078"/>
                  <a:pt x="94668" y="199877"/>
                  <a:pt x="95102" y="198710"/>
                </a:cubicBezTo>
                <a:cubicBezTo>
                  <a:pt x="95302" y="198843"/>
                  <a:pt x="95302" y="199043"/>
                  <a:pt x="95369" y="199210"/>
                </a:cubicBezTo>
                <a:cubicBezTo>
                  <a:pt x="96236" y="201345"/>
                  <a:pt x="97070" y="203513"/>
                  <a:pt x="97937" y="205648"/>
                </a:cubicBezTo>
                <a:cubicBezTo>
                  <a:pt x="98171" y="206015"/>
                  <a:pt x="98004" y="206515"/>
                  <a:pt x="97604" y="206682"/>
                </a:cubicBezTo>
                <a:cubicBezTo>
                  <a:pt x="97037" y="207016"/>
                  <a:pt x="96970" y="207616"/>
                  <a:pt x="96636" y="208216"/>
                </a:cubicBezTo>
                <a:cubicBezTo>
                  <a:pt x="97170" y="208016"/>
                  <a:pt x="97103" y="207516"/>
                  <a:pt x="97370" y="207316"/>
                </a:cubicBezTo>
                <a:lnTo>
                  <a:pt x="97370" y="207316"/>
                </a:lnTo>
                <a:cubicBezTo>
                  <a:pt x="97504" y="207516"/>
                  <a:pt x="97137" y="207916"/>
                  <a:pt x="97570" y="207916"/>
                </a:cubicBezTo>
                <a:cubicBezTo>
                  <a:pt x="97586" y="207917"/>
                  <a:pt x="97601" y="207918"/>
                  <a:pt x="97615" y="207918"/>
                </a:cubicBezTo>
                <a:cubicBezTo>
                  <a:pt x="97987" y="207918"/>
                  <a:pt x="97773" y="207507"/>
                  <a:pt x="97837" y="207282"/>
                </a:cubicBezTo>
                <a:cubicBezTo>
                  <a:pt x="97837" y="207249"/>
                  <a:pt x="97837" y="207182"/>
                  <a:pt x="97870" y="207149"/>
                </a:cubicBezTo>
                <a:cubicBezTo>
                  <a:pt x="97937" y="206949"/>
                  <a:pt x="98037" y="206649"/>
                  <a:pt x="98237" y="206649"/>
                </a:cubicBezTo>
                <a:cubicBezTo>
                  <a:pt x="98438" y="206649"/>
                  <a:pt x="98438" y="206916"/>
                  <a:pt x="98504" y="207082"/>
                </a:cubicBezTo>
                <a:cubicBezTo>
                  <a:pt x="98704" y="207483"/>
                  <a:pt x="98838" y="207916"/>
                  <a:pt x="98971" y="208350"/>
                </a:cubicBezTo>
                <a:lnTo>
                  <a:pt x="99472" y="208350"/>
                </a:lnTo>
                <a:cubicBezTo>
                  <a:pt x="98871" y="206815"/>
                  <a:pt x="98271" y="205281"/>
                  <a:pt x="97704" y="203713"/>
                </a:cubicBezTo>
                <a:cubicBezTo>
                  <a:pt x="97537" y="203313"/>
                  <a:pt x="97370" y="202879"/>
                  <a:pt x="97170" y="202346"/>
                </a:cubicBezTo>
                <a:lnTo>
                  <a:pt x="97170" y="202346"/>
                </a:lnTo>
                <a:cubicBezTo>
                  <a:pt x="98137" y="202579"/>
                  <a:pt x="99005" y="202813"/>
                  <a:pt x="99872" y="203013"/>
                </a:cubicBezTo>
                <a:cubicBezTo>
                  <a:pt x="103741" y="203813"/>
                  <a:pt x="107511" y="205081"/>
                  <a:pt x="111413" y="205848"/>
                </a:cubicBezTo>
                <a:cubicBezTo>
                  <a:pt x="113982" y="206348"/>
                  <a:pt x="116584" y="206782"/>
                  <a:pt x="119152" y="207249"/>
                </a:cubicBezTo>
                <a:cubicBezTo>
                  <a:pt x="121054" y="207583"/>
                  <a:pt x="122988" y="207916"/>
                  <a:pt x="124890" y="208283"/>
                </a:cubicBezTo>
                <a:cubicBezTo>
                  <a:pt x="124923" y="208283"/>
                  <a:pt x="124990" y="208317"/>
                  <a:pt x="125023" y="208350"/>
                </a:cubicBezTo>
                <a:lnTo>
                  <a:pt x="127258" y="208350"/>
                </a:lnTo>
                <a:cubicBezTo>
                  <a:pt x="127191" y="208317"/>
                  <a:pt x="127091" y="208283"/>
                  <a:pt x="127025" y="208250"/>
                </a:cubicBezTo>
                <a:cubicBezTo>
                  <a:pt x="124523" y="207549"/>
                  <a:pt x="122021" y="207182"/>
                  <a:pt x="119419" y="206715"/>
                </a:cubicBezTo>
                <a:cubicBezTo>
                  <a:pt x="116817" y="206248"/>
                  <a:pt x="114215" y="205881"/>
                  <a:pt x="111647" y="205348"/>
                </a:cubicBezTo>
                <a:cubicBezTo>
                  <a:pt x="106844" y="204347"/>
                  <a:pt x="102174" y="202879"/>
                  <a:pt x="97337" y="202012"/>
                </a:cubicBezTo>
                <a:cubicBezTo>
                  <a:pt x="97103" y="201979"/>
                  <a:pt x="96936" y="201812"/>
                  <a:pt x="96870" y="201578"/>
                </a:cubicBezTo>
                <a:cubicBezTo>
                  <a:pt x="95235" y="197075"/>
                  <a:pt x="93567" y="192605"/>
                  <a:pt x="91900" y="188102"/>
                </a:cubicBezTo>
                <a:cubicBezTo>
                  <a:pt x="91032" y="185700"/>
                  <a:pt x="90198" y="183232"/>
                  <a:pt x="89231" y="180864"/>
                </a:cubicBezTo>
                <a:cubicBezTo>
                  <a:pt x="88997" y="180230"/>
                  <a:pt x="88997" y="180230"/>
                  <a:pt x="89598" y="179963"/>
                </a:cubicBezTo>
                <a:cubicBezTo>
                  <a:pt x="91466" y="179162"/>
                  <a:pt x="93367" y="178395"/>
                  <a:pt x="94902" y="177027"/>
                </a:cubicBezTo>
                <a:cubicBezTo>
                  <a:pt x="94991" y="176938"/>
                  <a:pt x="95080" y="176924"/>
                  <a:pt x="95178" y="176924"/>
                </a:cubicBezTo>
                <a:cubicBezTo>
                  <a:pt x="95228" y="176924"/>
                  <a:pt x="95280" y="176927"/>
                  <a:pt x="95335" y="176927"/>
                </a:cubicBezTo>
                <a:cubicBezTo>
                  <a:pt x="95502" y="176944"/>
                  <a:pt x="95669" y="176952"/>
                  <a:pt x="95835" y="176952"/>
                </a:cubicBezTo>
                <a:cubicBezTo>
                  <a:pt x="96332" y="176952"/>
                  <a:pt x="96820" y="176877"/>
                  <a:pt x="97270" y="176727"/>
                </a:cubicBezTo>
                <a:cubicBezTo>
                  <a:pt x="100472" y="175560"/>
                  <a:pt x="102507" y="173125"/>
                  <a:pt x="104408" y="170489"/>
                </a:cubicBezTo>
                <a:cubicBezTo>
                  <a:pt x="104742" y="170056"/>
                  <a:pt x="104775" y="169455"/>
                  <a:pt x="104542" y="168988"/>
                </a:cubicBezTo>
                <a:cubicBezTo>
                  <a:pt x="103875" y="167621"/>
                  <a:pt x="102974" y="166420"/>
                  <a:pt x="101807" y="165452"/>
                </a:cubicBezTo>
                <a:cubicBezTo>
                  <a:pt x="99805" y="163885"/>
                  <a:pt x="97504" y="163051"/>
                  <a:pt x="95035" y="162450"/>
                </a:cubicBezTo>
                <a:cubicBezTo>
                  <a:pt x="93301" y="162050"/>
                  <a:pt x="91499" y="161850"/>
                  <a:pt x="89731" y="161550"/>
                </a:cubicBezTo>
                <a:cubicBezTo>
                  <a:pt x="89464" y="161550"/>
                  <a:pt x="89264" y="161383"/>
                  <a:pt x="89231" y="161116"/>
                </a:cubicBezTo>
                <a:cubicBezTo>
                  <a:pt x="88497" y="158247"/>
                  <a:pt x="87396" y="155479"/>
                  <a:pt x="86462" y="152643"/>
                </a:cubicBezTo>
                <a:cubicBezTo>
                  <a:pt x="86162" y="151743"/>
                  <a:pt x="85829" y="150842"/>
                  <a:pt x="85495" y="149875"/>
                </a:cubicBezTo>
                <a:lnTo>
                  <a:pt x="85495" y="149875"/>
                </a:lnTo>
                <a:cubicBezTo>
                  <a:pt x="86229" y="150008"/>
                  <a:pt x="86863" y="150175"/>
                  <a:pt x="87530" y="150242"/>
                </a:cubicBezTo>
                <a:cubicBezTo>
                  <a:pt x="90365" y="150609"/>
                  <a:pt x="93234" y="150809"/>
                  <a:pt x="96103" y="151142"/>
                </a:cubicBezTo>
                <a:cubicBezTo>
                  <a:pt x="98638" y="151476"/>
                  <a:pt x="101173" y="151743"/>
                  <a:pt x="103708" y="151909"/>
                </a:cubicBezTo>
                <a:cubicBezTo>
                  <a:pt x="106910" y="152143"/>
                  <a:pt x="110113" y="152443"/>
                  <a:pt x="113315" y="152710"/>
                </a:cubicBezTo>
                <a:cubicBezTo>
                  <a:pt x="115450" y="152877"/>
                  <a:pt x="117585" y="153010"/>
                  <a:pt x="119719" y="153244"/>
                </a:cubicBezTo>
                <a:cubicBezTo>
                  <a:pt x="123622" y="153677"/>
                  <a:pt x="127525" y="154278"/>
                  <a:pt x="131428" y="154912"/>
                </a:cubicBezTo>
                <a:cubicBezTo>
                  <a:pt x="132095" y="155012"/>
                  <a:pt x="132762" y="155112"/>
                  <a:pt x="133429" y="155178"/>
                </a:cubicBezTo>
                <a:cubicBezTo>
                  <a:pt x="133500" y="155190"/>
                  <a:pt x="133575" y="155202"/>
                  <a:pt x="133644" y="155202"/>
                </a:cubicBezTo>
                <a:cubicBezTo>
                  <a:pt x="133769" y="155202"/>
                  <a:pt x="133875" y="155163"/>
                  <a:pt x="133896" y="155012"/>
                </a:cubicBezTo>
                <a:cubicBezTo>
                  <a:pt x="133930" y="154778"/>
                  <a:pt x="133696" y="154711"/>
                  <a:pt x="133529" y="154645"/>
                </a:cubicBezTo>
                <a:cubicBezTo>
                  <a:pt x="133329" y="154611"/>
                  <a:pt x="133129" y="154578"/>
                  <a:pt x="132929" y="154545"/>
                </a:cubicBezTo>
                <a:cubicBezTo>
                  <a:pt x="130327" y="154144"/>
                  <a:pt x="127758" y="153711"/>
                  <a:pt x="125157" y="153344"/>
                </a:cubicBezTo>
                <a:cubicBezTo>
                  <a:pt x="122355" y="152910"/>
                  <a:pt x="119553" y="152577"/>
                  <a:pt x="116717" y="152376"/>
                </a:cubicBezTo>
                <a:cubicBezTo>
                  <a:pt x="114849" y="152243"/>
                  <a:pt x="112981" y="152110"/>
                  <a:pt x="111113" y="151976"/>
                </a:cubicBezTo>
                <a:cubicBezTo>
                  <a:pt x="108545" y="151776"/>
                  <a:pt x="106010" y="151576"/>
                  <a:pt x="103441" y="151376"/>
                </a:cubicBezTo>
                <a:cubicBezTo>
                  <a:pt x="101773" y="151242"/>
                  <a:pt x="100072" y="151109"/>
                  <a:pt x="98404" y="150942"/>
                </a:cubicBezTo>
                <a:cubicBezTo>
                  <a:pt x="96336" y="150742"/>
                  <a:pt x="94268" y="150475"/>
                  <a:pt x="92200" y="150275"/>
                </a:cubicBezTo>
                <a:cubicBezTo>
                  <a:pt x="90065" y="150075"/>
                  <a:pt x="87897" y="149941"/>
                  <a:pt x="85795" y="149574"/>
                </a:cubicBezTo>
                <a:cubicBezTo>
                  <a:pt x="85495" y="149574"/>
                  <a:pt x="85228" y="149341"/>
                  <a:pt x="85195" y="149074"/>
                </a:cubicBezTo>
                <a:cubicBezTo>
                  <a:pt x="84694" y="147406"/>
                  <a:pt x="84161" y="145738"/>
                  <a:pt x="83527" y="144104"/>
                </a:cubicBezTo>
                <a:cubicBezTo>
                  <a:pt x="83494" y="144004"/>
                  <a:pt x="83393" y="143904"/>
                  <a:pt x="83494" y="143770"/>
                </a:cubicBezTo>
                <a:cubicBezTo>
                  <a:pt x="83560" y="143754"/>
                  <a:pt x="83619" y="143745"/>
                  <a:pt x="83677" y="143745"/>
                </a:cubicBezTo>
                <a:cubicBezTo>
                  <a:pt x="83735" y="143745"/>
                  <a:pt x="83794" y="143754"/>
                  <a:pt x="83860" y="143770"/>
                </a:cubicBezTo>
                <a:cubicBezTo>
                  <a:pt x="85261" y="144004"/>
                  <a:pt x="86696" y="143970"/>
                  <a:pt x="88130" y="144137"/>
                </a:cubicBezTo>
                <a:cubicBezTo>
                  <a:pt x="90065" y="144404"/>
                  <a:pt x="91933" y="144604"/>
                  <a:pt x="93868" y="144804"/>
                </a:cubicBezTo>
                <a:cubicBezTo>
                  <a:pt x="95802" y="145005"/>
                  <a:pt x="97737" y="145205"/>
                  <a:pt x="99672" y="145371"/>
                </a:cubicBezTo>
                <a:cubicBezTo>
                  <a:pt x="101039" y="145505"/>
                  <a:pt x="102407" y="145605"/>
                  <a:pt x="103775" y="145672"/>
                </a:cubicBezTo>
                <a:cubicBezTo>
                  <a:pt x="104575" y="145715"/>
                  <a:pt x="105376" y="145800"/>
                  <a:pt x="106177" y="145800"/>
                </a:cubicBezTo>
                <a:cubicBezTo>
                  <a:pt x="106610" y="145800"/>
                  <a:pt x="107044" y="145775"/>
                  <a:pt x="107477" y="145705"/>
                </a:cubicBezTo>
                <a:cubicBezTo>
                  <a:pt x="107811" y="145672"/>
                  <a:pt x="108178" y="145638"/>
                  <a:pt x="108178" y="145271"/>
                </a:cubicBezTo>
                <a:cubicBezTo>
                  <a:pt x="108178" y="144871"/>
                  <a:pt x="107811" y="144738"/>
                  <a:pt x="107511" y="144671"/>
                </a:cubicBezTo>
                <a:cubicBezTo>
                  <a:pt x="106610" y="144471"/>
                  <a:pt x="105743" y="144271"/>
                  <a:pt x="104842" y="144171"/>
                </a:cubicBezTo>
                <a:cubicBezTo>
                  <a:pt x="102374" y="143870"/>
                  <a:pt x="99905" y="143570"/>
                  <a:pt x="97437" y="143370"/>
                </a:cubicBezTo>
                <a:cubicBezTo>
                  <a:pt x="94568" y="143103"/>
                  <a:pt x="91699" y="142936"/>
                  <a:pt x="88831" y="142736"/>
                </a:cubicBezTo>
                <a:cubicBezTo>
                  <a:pt x="86963" y="142603"/>
                  <a:pt x="85061" y="142503"/>
                  <a:pt x="83227" y="142236"/>
                </a:cubicBezTo>
                <a:cubicBezTo>
                  <a:pt x="82960" y="142236"/>
                  <a:pt x="82726" y="142036"/>
                  <a:pt x="82626" y="141769"/>
                </a:cubicBezTo>
                <a:cubicBezTo>
                  <a:pt x="82126" y="140335"/>
                  <a:pt x="81592" y="138900"/>
                  <a:pt x="81058" y="137499"/>
                </a:cubicBezTo>
                <a:lnTo>
                  <a:pt x="80725" y="136565"/>
                </a:lnTo>
                <a:lnTo>
                  <a:pt x="80725" y="136565"/>
                </a:lnTo>
                <a:cubicBezTo>
                  <a:pt x="82426" y="136799"/>
                  <a:pt x="84094" y="136899"/>
                  <a:pt x="85795" y="136932"/>
                </a:cubicBezTo>
                <a:cubicBezTo>
                  <a:pt x="87830" y="137066"/>
                  <a:pt x="89865" y="137232"/>
                  <a:pt x="91866" y="137366"/>
                </a:cubicBezTo>
                <a:cubicBezTo>
                  <a:pt x="92967" y="137432"/>
                  <a:pt x="94034" y="137499"/>
                  <a:pt x="95135" y="137599"/>
                </a:cubicBezTo>
                <a:cubicBezTo>
                  <a:pt x="97137" y="137766"/>
                  <a:pt x="99171" y="138000"/>
                  <a:pt x="101173" y="138166"/>
                </a:cubicBezTo>
                <a:cubicBezTo>
                  <a:pt x="102641" y="138300"/>
                  <a:pt x="104108" y="138366"/>
                  <a:pt x="105576" y="138500"/>
                </a:cubicBezTo>
                <a:cubicBezTo>
                  <a:pt x="107778" y="138700"/>
                  <a:pt x="109979" y="138934"/>
                  <a:pt x="112181" y="139200"/>
                </a:cubicBezTo>
                <a:cubicBezTo>
                  <a:pt x="114249" y="139434"/>
                  <a:pt x="116317" y="139667"/>
                  <a:pt x="118385" y="139934"/>
                </a:cubicBezTo>
                <a:cubicBezTo>
                  <a:pt x="120520" y="140201"/>
                  <a:pt x="122655" y="140435"/>
                  <a:pt x="124790" y="140635"/>
                </a:cubicBezTo>
                <a:cubicBezTo>
                  <a:pt x="126191" y="140735"/>
                  <a:pt x="127558" y="140835"/>
                  <a:pt x="128926" y="140968"/>
                </a:cubicBezTo>
                <a:cubicBezTo>
                  <a:pt x="130527" y="141102"/>
                  <a:pt x="132095" y="141302"/>
                  <a:pt x="133696" y="141335"/>
                </a:cubicBezTo>
                <a:cubicBezTo>
                  <a:pt x="134296" y="141335"/>
                  <a:pt x="134330" y="141369"/>
                  <a:pt x="134263" y="141969"/>
                </a:cubicBezTo>
                <a:cubicBezTo>
                  <a:pt x="134063" y="143570"/>
                  <a:pt x="133963" y="145205"/>
                  <a:pt x="133863" y="146839"/>
                </a:cubicBezTo>
                <a:cubicBezTo>
                  <a:pt x="133763" y="149274"/>
                  <a:pt x="133796" y="151743"/>
                  <a:pt x="133596" y="154178"/>
                </a:cubicBezTo>
                <a:cubicBezTo>
                  <a:pt x="133565" y="154487"/>
                  <a:pt x="133649" y="154682"/>
                  <a:pt x="133927" y="154682"/>
                </a:cubicBezTo>
                <a:cubicBezTo>
                  <a:pt x="133949" y="154682"/>
                  <a:pt x="133972" y="154681"/>
                  <a:pt x="133996" y="154678"/>
                </a:cubicBezTo>
                <a:cubicBezTo>
                  <a:pt x="134045" y="154671"/>
                  <a:pt x="134083" y="154667"/>
                  <a:pt x="134113" y="154667"/>
                </a:cubicBezTo>
                <a:cubicBezTo>
                  <a:pt x="134230" y="154667"/>
                  <a:pt x="134230" y="154726"/>
                  <a:pt x="134230" y="154912"/>
                </a:cubicBezTo>
                <a:cubicBezTo>
                  <a:pt x="134130" y="156680"/>
                  <a:pt x="134063" y="158481"/>
                  <a:pt x="133963" y="160282"/>
                </a:cubicBezTo>
                <a:cubicBezTo>
                  <a:pt x="133930" y="161850"/>
                  <a:pt x="133896" y="163384"/>
                  <a:pt x="133863" y="164952"/>
                </a:cubicBezTo>
                <a:cubicBezTo>
                  <a:pt x="133696" y="168688"/>
                  <a:pt x="133663" y="172424"/>
                  <a:pt x="133463" y="176127"/>
                </a:cubicBezTo>
                <a:cubicBezTo>
                  <a:pt x="133362" y="178262"/>
                  <a:pt x="133329" y="180363"/>
                  <a:pt x="133229" y="182498"/>
                </a:cubicBezTo>
                <a:cubicBezTo>
                  <a:pt x="133062" y="185967"/>
                  <a:pt x="132962" y="189436"/>
                  <a:pt x="132862" y="192905"/>
                </a:cubicBezTo>
                <a:cubicBezTo>
                  <a:pt x="132795" y="194573"/>
                  <a:pt x="132795" y="196208"/>
                  <a:pt x="132729" y="197842"/>
                </a:cubicBezTo>
                <a:cubicBezTo>
                  <a:pt x="132595" y="201378"/>
                  <a:pt x="132462" y="204881"/>
                  <a:pt x="132462" y="208417"/>
                </a:cubicBezTo>
                <a:lnTo>
                  <a:pt x="132795" y="208583"/>
                </a:lnTo>
                <a:cubicBezTo>
                  <a:pt x="132895" y="205648"/>
                  <a:pt x="132996" y="202712"/>
                  <a:pt x="133096" y="199744"/>
                </a:cubicBezTo>
                <a:cubicBezTo>
                  <a:pt x="133162" y="197575"/>
                  <a:pt x="133229" y="195374"/>
                  <a:pt x="133329" y="193206"/>
                </a:cubicBezTo>
                <a:cubicBezTo>
                  <a:pt x="133429" y="189903"/>
                  <a:pt x="133563" y="186634"/>
                  <a:pt x="133696" y="183332"/>
                </a:cubicBezTo>
                <a:cubicBezTo>
                  <a:pt x="133829" y="180630"/>
                  <a:pt x="133896" y="177895"/>
                  <a:pt x="134030" y="175159"/>
                </a:cubicBezTo>
                <a:cubicBezTo>
                  <a:pt x="134196" y="171323"/>
                  <a:pt x="134263" y="167487"/>
                  <a:pt x="134330" y="163618"/>
                </a:cubicBezTo>
                <a:cubicBezTo>
                  <a:pt x="134397" y="160682"/>
                  <a:pt x="134463" y="157747"/>
                  <a:pt x="134630" y="154845"/>
                </a:cubicBezTo>
                <a:cubicBezTo>
                  <a:pt x="134730" y="153611"/>
                  <a:pt x="134997" y="152477"/>
                  <a:pt x="135064" y="151176"/>
                </a:cubicBezTo>
                <a:cubicBezTo>
                  <a:pt x="135130" y="149908"/>
                  <a:pt x="135164" y="148607"/>
                  <a:pt x="135264" y="147340"/>
                </a:cubicBezTo>
                <a:cubicBezTo>
                  <a:pt x="135397" y="145505"/>
                  <a:pt x="135597" y="143670"/>
                  <a:pt x="135731" y="141802"/>
                </a:cubicBezTo>
                <a:cubicBezTo>
                  <a:pt x="135764" y="141635"/>
                  <a:pt x="135831" y="141569"/>
                  <a:pt x="136031" y="141569"/>
                </a:cubicBezTo>
                <a:cubicBezTo>
                  <a:pt x="137332" y="141602"/>
                  <a:pt x="138633" y="141669"/>
                  <a:pt x="139934" y="141802"/>
                </a:cubicBezTo>
                <a:cubicBezTo>
                  <a:pt x="140167" y="141836"/>
                  <a:pt x="140234" y="141902"/>
                  <a:pt x="140234" y="142136"/>
                </a:cubicBezTo>
                <a:cubicBezTo>
                  <a:pt x="140134" y="144071"/>
                  <a:pt x="140034" y="145972"/>
                  <a:pt x="139934" y="147907"/>
                </a:cubicBezTo>
                <a:cubicBezTo>
                  <a:pt x="139900" y="148707"/>
                  <a:pt x="139900" y="149474"/>
                  <a:pt x="139834" y="150242"/>
                </a:cubicBezTo>
                <a:cubicBezTo>
                  <a:pt x="139700" y="152910"/>
                  <a:pt x="139600" y="155579"/>
                  <a:pt x="139500" y="158214"/>
                </a:cubicBezTo>
                <a:cubicBezTo>
                  <a:pt x="139367" y="161516"/>
                  <a:pt x="139267" y="164819"/>
                  <a:pt x="139167" y="168121"/>
                </a:cubicBezTo>
                <a:cubicBezTo>
                  <a:pt x="139133" y="170690"/>
                  <a:pt x="139033" y="173291"/>
                  <a:pt x="139000" y="175860"/>
                </a:cubicBezTo>
                <a:cubicBezTo>
                  <a:pt x="138900" y="179296"/>
                  <a:pt x="138800" y="182765"/>
                  <a:pt x="138666" y="186234"/>
                </a:cubicBezTo>
                <a:cubicBezTo>
                  <a:pt x="138566" y="189236"/>
                  <a:pt x="138466" y="192238"/>
                  <a:pt x="138366" y="195207"/>
                </a:cubicBezTo>
                <a:cubicBezTo>
                  <a:pt x="138166" y="199644"/>
                  <a:pt x="138166" y="204080"/>
                  <a:pt x="138166" y="208483"/>
                </a:cubicBezTo>
                <a:cubicBezTo>
                  <a:pt x="138166" y="208517"/>
                  <a:pt x="138166" y="208550"/>
                  <a:pt x="138166" y="208583"/>
                </a:cubicBezTo>
                <a:lnTo>
                  <a:pt x="138600" y="208583"/>
                </a:lnTo>
                <a:cubicBezTo>
                  <a:pt x="138499" y="207583"/>
                  <a:pt x="138600" y="206615"/>
                  <a:pt x="138600" y="205615"/>
                </a:cubicBezTo>
                <a:cubicBezTo>
                  <a:pt x="138566" y="202813"/>
                  <a:pt x="138700" y="200011"/>
                  <a:pt x="138733" y="197242"/>
                </a:cubicBezTo>
                <a:cubicBezTo>
                  <a:pt x="138700" y="197042"/>
                  <a:pt x="138766" y="196842"/>
                  <a:pt x="138900" y="196708"/>
                </a:cubicBezTo>
                <a:lnTo>
                  <a:pt x="138900" y="196708"/>
                </a:lnTo>
                <a:cubicBezTo>
                  <a:pt x="139167" y="200744"/>
                  <a:pt x="138700" y="204681"/>
                  <a:pt x="138800" y="208583"/>
                </a:cubicBezTo>
                <a:lnTo>
                  <a:pt x="139233" y="208583"/>
                </a:lnTo>
                <a:cubicBezTo>
                  <a:pt x="139300" y="205047"/>
                  <a:pt x="139433" y="201478"/>
                  <a:pt x="139433" y="197909"/>
                </a:cubicBezTo>
                <a:cubicBezTo>
                  <a:pt x="139433" y="196141"/>
                  <a:pt x="139233" y="194373"/>
                  <a:pt x="139333" y="192605"/>
                </a:cubicBezTo>
                <a:cubicBezTo>
                  <a:pt x="139467" y="190504"/>
                  <a:pt x="139433" y="188369"/>
                  <a:pt x="139300" y="186267"/>
                </a:cubicBezTo>
                <a:cubicBezTo>
                  <a:pt x="139167" y="183866"/>
                  <a:pt x="139333" y="181464"/>
                  <a:pt x="139367" y="179062"/>
                </a:cubicBezTo>
                <a:cubicBezTo>
                  <a:pt x="139400" y="175360"/>
                  <a:pt x="139534" y="171657"/>
                  <a:pt x="139667" y="167988"/>
                </a:cubicBezTo>
                <a:cubicBezTo>
                  <a:pt x="139734" y="165719"/>
                  <a:pt x="139767" y="163418"/>
                  <a:pt x="139867" y="161149"/>
                </a:cubicBezTo>
                <a:cubicBezTo>
                  <a:pt x="139967" y="158081"/>
                  <a:pt x="140101" y="155012"/>
                  <a:pt x="140267" y="151976"/>
                </a:cubicBezTo>
                <a:cubicBezTo>
                  <a:pt x="140401" y="148774"/>
                  <a:pt x="140568" y="145605"/>
                  <a:pt x="140601" y="142403"/>
                </a:cubicBezTo>
                <a:cubicBezTo>
                  <a:pt x="140601" y="142236"/>
                  <a:pt x="140501" y="141902"/>
                  <a:pt x="140734" y="141902"/>
                </a:cubicBezTo>
                <a:cubicBezTo>
                  <a:pt x="140807" y="141871"/>
                  <a:pt x="140882" y="141856"/>
                  <a:pt x="140958" y="141856"/>
                </a:cubicBezTo>
                <a:cubicBezTo>
                  <a:pt x="141127" y="141856"/>
                  <a:pt x="141297" y="141931"/>
                  <a:pt x="141435" y="142069"/>
                </a:cubicBezTo>
                <a:cubicBezTo>
                  <a:pt x="141560" y="142219"/>
                  <a:pt x="141662" y="142280"/>
                  <a:pt x="141752" y="142280"/>
                </a:cubicBezTo>
                <a:cubicBezTo>
                  <a:pt x="141903" y="142280"/>
                  <a:pt x="142023" y="142111"/>
                  <a:pt x="142169" y="141902"/>
                </a:cubicBezTo>
                <a:cubicBezTo>
                  <a:pt x="142903" y="140802"/>
                  <a:pt x="143570" y="139634"/>
                  <a:pt x="144170" y="138467"/>
                </a:cubicBezTo>
                <a:lnTo>
                  <a:pt x="144170" y="138467"/>
                </a:lnTo>
                <a:cubicBezTo>
                  <a:pt x="143937" y="161850"/>
                  <a:pt x="143737" y="185233"/>
                  <a:pt x="144003" y="208583"/>
                </a:cubicBezTo>
                <a:lnTo>
                  <a:pt x="144437" y="208583"/>
                </a:lnTo>
                <a:lnTo>
                  <a:pt x="144437" y="207850"/>
                </a:lnTo>
                <a:cubicBezTo>
                  <a:pt x="144437" y="197976"/>
                  <a:pt x="144437" y="188135"/>
                  <a:pt x="144437" y="178262"/>
                </a:cubicBezTo>
                <a:cubicBezTo>
                  <a:pt x="144404" y="172191"/>
                  <a:pt x="144504" y="166153"/>
                  <a:pt x="144537" y="160115"/>
                </a:cubicBezTo>
                <a:cubicBezTo>
                  <a:pt x="144570" y="155712"/>
                  <a:pt x="144570" y="151309"/>
                  <a:pt x="144604" y="146906"/>
                </a:cubicBezTo>
                <a:cubicBezTo>
                  <a:pt x="144637" y="144037"/>
                  <a:pt x="144637" y="141168"/>
                  <a:pt x="144604" y="138333"/>
                </a:cubicBezTo>
                <a:cubicBezTo>
                  <a:pt x="144604" y="137799"/>
                  <a:pt x="144704" y="137299"/>
                  <a:pt x="144971" y="136865"/>
                </a:cubicBezTo>
                <a:cubicBezTo>
                  <a:pt x="146772" y="133563"/>
                  <a:pt x="148507" y="130227"/>
                  <a:pt x="150041" y="126791"/>
                </a:cubicBezTo>
                <a:cubicBezTo>
                  <a:pt x="150408" y="126091"/>
                  <a:pt x="150675" y="125324"/>
                  <a:pt x="150808" y="124523"/>
                </a:cubicBezTo>
                <a:cubicBezTo>
                  <a:pt x="150842" y="123856"/>
                  <a:pt x="150942" y="123222"/>
                  <a:pt x="151075" y="122555"/>
                </a:cubicBezTo>
                <a:cubicBezTo>
                  <a:pt x="151209" y="121755"/>
                  <a:pt x="151142" y="121588"/>
                  <a:pt x="150308" y="121454"/>
                </a:cubicBezTo>
                <a:cubicBezTo>
                  <a:pt x="148540" y="121154"/>
                  <a:pt x="146739" y="120921"/>
                  <a:pt x="144971" y="120720"/>
                </a:cubicBezTo>
                <a:cubicBezTo>
                  <a:pt x="141969" y="120320"/>
                  <a:pt x="138933" y="120020"/>
                  <a:pt x="135964" y="119853"/>
                </a:cubicBezTo>
                <a:cubicBezTo>
                  <a:pt x="132996" y="119653"/>
                  <a:pt x="129993" y="119553"/>
                  <a:pt x="127025" y="119420"/>
                </a:cubicBezTo>
                <a:cubicBezTo>
                  <a:pt x="123122" y="119286"/>
                  <a:pt x="119219" y="119153"/>
                  <a:pt x="115283" y="119019"/>
                </a:cubicBezTo>
                <a:cubicBezTo>
                  <a:pt x="112948" y="118919"/>
                  <a:pt x="110613" y="118886"/>
                  <a:pt x="108278" y="118786"/>
                </a:cubicBezTo>
                <a:cubicBezTo>
                  <a:pt x="105509" y="118686"/>
                  <a:pt x="102807" y="118185"/>
                  <a:pt x="100039" y="118085"/>
                </a:cubicBezTo>
                <a:cubicBezTo>
                  <a:pt x="99805" y="118085"/>
                  <a:pt x="99772" y="117985"/>
                  <a:pt x="99772" y="117785"/>
                </a:cubicBezTo>
                <a:lnTo>
                  <a:pt x="99772" y="114616"/>
                </a:lnTo>
                <a:cubicBezTo>
                  <a:pt x="99772" y="114416"/>
                  <a:pt x="99772" y="114316"/>
                  <a:pt x="100039" y="114316"/>
                </a:cubicBezTo>
                <a:cubicBezTo>
                  <a:pt x="100439" y="114349"/>
                  <a:pt x="100839" y="114349"/>
                  <a:pt x="101240" y="114383"/>
                </a:cubicBezTo>
                <a:lnTo>
                  <a:pt x="107377" y="114950"/>
                </a:lnTo>
                <a:cubicBezTo>
                  <a:pt x="109812" y="115183"/>
                  <a:pt x="112247" y="115417"/>
                  <a:pt x="114649" y="115617"/>
                </a:cubicBezTo>
                <a:cubicBezTo>
                  <a:pt x="116450" y="115817"/>
                  <a:pt x="118252" y="115884"/>
                  <a:pt x="120020" y="115884"/>
                </a:cubicBezTo>
                <a:cubicBezTo>
                  <a:pt x="120620" y="115850"/>
                  <a:pt x="120687" y="115617"/>
                  <a:pt x="120753" y="115150"/>
                </a:cubicBezTo>
                <a:cubicBezTo>
                  <a:pt x="121087" y="111881"/>
                  <a:pt x="121387" y="108578"/>
                  <a:pt x="121587" y="105276"/>
                </a:cubicBezTo>
                <a:cubicBezTo>
                  <a:pt x="121721" y="102574"/>
                  <a:pt x="121888" y="99872"/>
                  <a:pt x="121954" y="97204"/>
                </a:cubicBezTo>
                <a:cubicBezTo>
                  <a:pt x="122021" y="94535"/>
                  <a:pt x="122021" y="91866"/>
                  <a:pt x="122021" y="89231"/>
                </a:cubicBezTo>
                <a:cubicBezTo>
                  <a:pt x="122021" y="88864"/>
                  <a:pt x="122088" y="88764"/>
                  <a:pt x="122455" y="88764"/>
                </a:cubicBezTo>
                <a:cubicBezTo>
                  <a:pt x="124029" y="88786"/>
                  <a:pt x="125617" y="88861"/>
                  <a:pt x="127202" y="88861"/>
                </a:cubicBezTo>
                <a:cubicBezTo>
                  <a:pt x="128101" y="88861"/>
                  <a:pt x="128999" y="88837"/>
                  <a:pt x="129893" y="88764"/>
                </a:cubicBezTo>
                <a:cubicBezTo>
                  <a:pt x="130460" y="88731"/>
                  <a:pt x="130961" y="88264"/>
                  <a:pt x="131027" y="87663"/>
                </a:cubicBezTo>
                <a:cubicBezTo>
                  <a:pt x="131061" y="87030"/>
                  <a:pt x="131094" y="86396"/>
                  <a:pt x="131161" y="85762"/>
                </a:cubicBezTo>
                <a:cubicBezTo>
                  <a:pt x="131328" y="84061"/>
                  <a:pt x="131561" y="82360"/>
                  <a:pt x="131728" y="80658"/>
                </a:cubicBezTo>
                <a:cubicBezTo>
                  <a:pt x="132128" y="76322"/>
                  <a:pt x="132428" y="71952"/>
                  <a:pt x="132662" y="67616"/>
                </a:cubicBezTo>
                <a:cubicBezTo>
                  <a:pt x="132895" y="63379"/>
                  <a:pt x="133229" y="59143"/>
                  <a:pt x="133162" y="54873"/>
                </a:cubicBezTo>
                <a:cubicBezTo>
                  <a:pt x="133162" y="53472"/>
                  <a:pt x="133229" y="52071"/>
                  <a:pt x="133229" y="50637"/>
                </a:cubicBezTo>
                <a:cubicBezTo>
                  <a:pt x="133229" y="50504"/>
                  <a:pt x="133229" y="50337"/>
                  <a:pt x="133196" y="50203"/>
                </a:cubicBezTo>
                <a:cubicBezTo>
                  <a:pt x="133170" y="50101"/>
                  <a:pt x="133066" y="49959"/>
                  <a:pt x="132989" y="49959"/>
                </a:cubicBezTo>
                <a:cubicBezTo>
                  <a:pt x="132965" y="49959"/>
                  <a:pt x="132944" y="49972"/>
                  <a:pt x="132929" y="50003"/>
                </a:cubicBezTo>
                <a:cubicBezTo>
                  <a:pt x="132806" y="50188"/>
                  <a:pt x="132661" y="50238"/>
                  <a:pt x="132512" y="50238"/>
                </a:cubicBezTo>
                <a:cubicBezTo>
                  <a:pt x="132337" y="50238"/>
                  <a:pt x="132157" y="50170"/>
                  <a:pt x="131995" y="50170"/>
                </a:cubicBezTo>
                <a:cubicBezTo>
                  <a:pt x="130861" y="50237"/>
                  <a:pt x="129727" y="50303"/>
                  <a:pt x="128592" y="50337"/>
                </a:cubicBezTo>
                <a:cubicBezTo>
                  <a:pt x="125123" y="50504"/>
                  <a:pt x="121621" y="50637"/>
                  <a:pt x="118152" y="50804"/>
                </a:cubicBezTo>
                <a:cubicBezTo>
                  <a:pt x="117851" y="50804"/>
                  <a:pt x="117585" y="50804"/>
                  <a:pt x="117484" y="50403"/>
                </a:cubicBezTo>
                <a:cubicBezTo>
                  <a:pt x="117454" y="50156"/>
                  <a:pt x="117222" y="49966"/>
                  <a:pt x="116976" y="49966"/>
                </a:cubicBezTo>
                <a:cubicBezTo>
                  <a:pt x="116957" y="49966"/>
                  <a:pt x="116937" y="49967"/>
                  <a:pt x="116917" y="49970"/>
                </a:cubicBezTo>
                <a:cubicBezTo>
                  <a:pt x="116684" y="50003"/>
                  <a:pt x="116484" y="50203"/>
                  <a:pt x="116484" y="50470"/>
                </a:cubicBezTo>
                <a:cubicBezTo>
                  <a:pt x="116450" y="50837"/>
                  <a:pt x="116250" y="50870"/>
                  <a:pt x="115950" y="50870"/>
                </a:cubicBezTo>
                <a:cubicBezTo>
                  <a:pt x="113882" y="50937"/>
                  <a:pt x="111847" y="51037"/>
                  <a:pt x="109746" y="51071"/>
                </a:cubicBezTo>
                <a:cubicBezTo>
                  <a:pt x="107617" y="51099"/>
                  <a:pt x="105488" y="51109"/>
                  <a:pt x="103359" y="51109"/>
                </a:cubicBezTo>
                <a:cubicBezTo>
                  <a:pt x="100451" y="51109"/>
                  <a:pt x="97543" y="51090"/>
                  <a:pt x="94635" y="51071"/>
                </a:cubicBezTo>
                <a:cubicBezTo>
                  <a:pt x="89965" y="51037"/>
                  <a:pt x="85295" y="51004"/>
                  <a:pt x="80625" y="50937"/>
                </a:cubicBezTo>
                <a:cubicBezTo>
                  <a:pt x="80556" y="50947"/>
                  <a:pt x="80488" y="50951"/>
                  <a:pt x="80420" y="50951"/>
                </a:cubicBezTo>
                <a:cubicBezTo>
                  <a:pt x="80255" y="50951"/>
                  <a:pt x="80089" y="50927"/>
                  <a:pt x="79924" y="50904"/>
                </a:cubicBezTo>
                <a:cubicBezTo>
                  <a:pt x="79624" y="50870"/>
                  <a:pt x="79291" y="50870"/>
                  <a:pt x="79124" y="50437"/>
                </a:cubicBezTo>
                <a:cubicBezTo>
                  <a:pt x="79043" y="50196"/>
                  <a:pt x="78791" y="50041"/>
                  <a:pt x="78522" y="50041"/>
                </a:cubicBezTo>
                <a:cubicBezTo>
                  <a:pt x="78456" y="50041"/>
                  <a:pt x="78389" y="50050"/>
                  <a:pt x="78323" y="50070"/>
                </a:cubicBezTo>
                <a:cubicBezTo>
                  <a:pt x="77956" y="50137"/>
                  <a:pt x="77923" y="50403"/>
                  <a:pt x="77956" y="50704"/>
                </a:cubicBezTo>
                <a:cubicBezTo>
                  <a:pt x="78023" y="50904"/>
                  <a:pt x="77856" y="50904"/>
                  <a:pt x="77723" y="50904"/>
                </a:cubicBezTo>
                <a:cubicBezTo>
                  <a:pt x="76322" y="50870"/>
                  <a:pt x="74921" y="50870"/>
                  <a:pt x="73486" y="50804"/>
                </a:cubicBezTo>
                <a:cubicBezTo>
                  <a:pt x="72608" y="50767"/>
                  <a:pt x="71720" y="50741"/>
                  <a:pt x="70827" y="50741"/>
                </a:cubicBezTo>
                <a:cubicBezTo>
                  <a:pt x="70092" y="50741"/>
                  <a:pt x="69354" y="50759"/>
                  <a:pt x="68616" y="50804"/>
                </a:cubicBezTo>
                <a:cubicBezTo>
                  <a:pt x="68179" y="50852"/>
                  <a:pt x="67706" y="50954"/>
                  <a:pt x="67275" y="50954"/>
                </a:cubicBezTo>
                <a:cubicBezTo>
                  <a:pt x="67114" y="50954"/>
                  <a:pt x="66960" y="50940"/>
                  <a:pt x="66815" y="50904"/>
                </a:cubicBezTo>
                <a:cubicBezTo>
                  <a:pt x="66702" y="50876"/>
                  <a:pt x="66613" y="50862"/>
                  <a:pt x="66543" y="50862"/>
                </a:cubicBezTo>
                <a:cubicBezTo>
                  <a:pt x="66280" y="50862"/>
                  <a:pt x="66274" y="51048"/>
                  <a:pt x="66248" y="51337"/>
                </a:cubicBezTo>
                <a:cubicBezTo>
                  <a:pt x="66014" y="53906"/>
                  <a:pt x="65881" y="56474"/>
                  <a:pt x="65814" y="59043"/>
                </a:cubicBezTo>
                <a:cubicBezTo>
                  <a:pt x="65748" y="62812"/>
                  <a:pt x="65681" y="66582"/>
                  <a:pt x="65614" y="70318"/>
                </a:cubicBezTo>
                <a:cubicBezTo>
                  <a:pt x="65614" y="71085"/>
                  <a:pt x="65614" y="71085"/>
                  <a:pt x="64880" y="71118"/>
                </a:cubicBezTo>
                <a:cubicBezTo>
                  <a:pt x="64580" y="71152"/>
                  <a:pt x="64313" y="71185"/>
                  <a:pt x="64013" y="71185"/>
                </a:cubicBezTo>
                <a:cubicBezTo>
                  <a:pt x="62612" y="71218"/>
                  <a:pt x="61211" y="71385"/>
                  <a:pt x="59843" y="71619"/>
                </a:cubicBezTo>
                <a:cubicBezTo>
                  <a:pt x="59343" y="71685"/>
                  <a:pt x="58976" y="71886"/>
                  <a:pt x="58976" y="72519"/>
                </a:cubicBezTo>
                <a:cubicBezTo>
                  <a:pt x="58943" y="73653"/>
                  <a:pt x="58776" y="74788"/>
                  <a:pt x="58709" y="75922"/>
                </a:cubicBezTo>
                <a:cubicBezTo>
                  <a:pt x="58542" y="79091"/>
                  <a:pt x="58376" y="82226"/>
                  <a:pt x="58209" y="85395"/>
                </a:cubicBezTo>
                <a:cubicBezTo>
                  <a:pt x="58109" y="87397"/>
                  <a:pt x="58042" y="89365"/>
                  <a:pt x="57975" y="91333"/>
                </a:cubicBezTo>
                <a:cubicBezTo>
                  <a:pt x="57842" y="94935"/>
                  <a:pt x="57708" y="98505"/>
                  <a:pt x="57575" y="102074"/>
                </a:cubicBezTo>
                <a:cubicBezTo>
                  <a:pt x="57542" y="103842"/>
                  <a:pt x="57508" y="105610"/>
                  <a:pt x="57475" y="107344"/>
                </a:cubicBezTo>
                <a:cubicBezTo>
                  <a:pt x="57442" y="108912"/>
                  <a:pt x="57375" y="110413"/>
                  <a:pt x="57475" y="111948"/>
                </a:cubicBezTo>
                <a:cubicBezTo>
                  <a:pt x="57475" y="112348"/>
                  <a:pt x="57742" y="112681"/>
                  <a:pt x="58109" y="112848"/>
                </a:cubicBezTo>
                <a:cubicBezTo>
                  <a:pt x="58442" y="112948"/>
                  <a:pt x="58743" y="112982"/>
                  <a:pt x="59076" y="112982"/>
                </a:cubicBezTo>
                <a:cubicBezTo>
                  <a:pt x="60510" y="113082"/>
                  <a:pt x="61978" y="113048"/>
                  <a:pt x="63446" y="113115"/>
                </a:cubicBezTo>
                <a:cubicBezTo>
                  <a:pt x="66615" y="113349"/>
                  <a:pt x="69817" y="113515"/>
                  <a:pt x="73019" y="113649"/>
                </a:cubicBezTo>
                <a:cubicBezTo>
                  <a:pt x="76322" y="113749"/>
                  <a:pt x="79591" y="113882"/>
                  <a:pt x="82893" y="113882"/>
                </a:cubicBezTo>
                <a:cubicBezTo>
                  <a:pt x="84027" y="113882"/>
                  <a:pt x="83994" y="113882"/>
                  <a:pt x="83927" y="114983"/>
                </a:cubicBezTo>
                <a:cubicBezTo>
                  <a:pt x="83894" y="115250"/>
                  <a:pt x="83827" y="115317"/>
                  <a:pt x="83560" y="115317"/>
                </a:cubicBezTo>
                <a:cubicBezTo>
                  <a:pt x="82626" y="115250"/>
                  <a:pt x="81692" y="115183"/>
                  <a:pt x="80758" y="115183"/>
                </a:cubicBezTo>
                <a:cubicBezTo>
                  <a:pt x="77389" y="115150"/>
                  <a:pt x="74020" y="114950"/>
                  <a:pt x="70651" y="114850"/>
                </a:cubicBezTo>
                <a:cubicBezTo>
                  <a:pt x="67015" y="114716"/>
                  <a:pt x="63413" y="114483"/>
                  <a:pt x="59777" y="114483"/>
                </a:cubicBezTo>
                <a:lnTo>
                  <a:pt x="56107" y="114483"/>
                </a:lnTo>
                <a:cubicBezTo>
                  <a:pt x="55774" y="114483"/>
                  <a:pt x="55674" y="114349"/>
                  <a:pt x="55674" y="114016"/>
                </a:cubicBezTo>
                <a:cubicBezTo>
                  <a:pt x="55674" y="112848"/>
                  <a:pt x="55674" y="111714"/>
                  <a:pt x="55640" y="110547"/>
                </a:cubicBezTo>
                <a:cubicBezTo>
                  <a:pt x="55540" y="109846"/>
                  <a:pt x="55540" y="109146"/>
                  <a:pt x="55574" y="108412"/>
                </a:cubicBezTo>
                <a:cubicBezTo>
                  <a:pt x="55640" y="107278"/>
                  <a:pt x="55674" y="106110"/>
                  <a:pt x="55640" y="104976"/>
                </a:cubicBezTo>
                <a:cubicBezTo>
                  <a:pt x="55640" y="104576"/>
                  <a:pt x="55407" y="104209"/>
                  <a:pt x="55007" y="104075"/>
                </a:cubicBezTo>
                <a:cubicBezTo>
                  <a:pt x="54206" y="103742"/>
                  <a:pt x="53305" y="103508"/>
                  <a:pt x="52438" y="103375"/>
                </a:cubicBezTo>
                <a:cubicBezTo>
                  <a:pt x="51871" y="103308"/>
                  <a:pt x="51871" y="103308"/>
                  <a:pt x="52205" y="102841"/>
                </a:cubicBezTo>
                <a:cubicBezTo>
                  <a:pt x="53439" y="101440"/>
                  <a:pt x="53672" y="99439"/>
                  <a:pt x="52772" y="97804"/>
                </a:cubicBezTo>
                <a:cubicBezTo>
                  <a:pt x="52538" y="97437"/>
                  <a:pt x="52571" y="96970"/>
                  <a:pt x="52872" y="96670"/>
                </a:cubicBezTo>
                <a:cubicBezTo>
                  <a:pt x="52938" y="96570"/>
                  <a:pt x="53139" y="96403"/>
                  <a:pt x="52972" y="96270"/>
                </a:cubicBezTo>
                <a:cubicBezTo>
                  <a:pt x="52936" y="96241"/>
                  <a:pt x="52904" y="96229"/>
                  <a:pt x="52874" y="96229"/>
                </a:cubicBezTo>
                <a:cubicBezTo>
                  <a:pt x="52764" y="96229"/>
                  <a:pt x="52691" y="96391"/>
                  <a:pt x="52638" y="96470"/>
                </a:cubicBezTo>
                <a:cubicBezTo>
                  <a:pt x="52503" y="96696"/>
                  <a:pt x="52381" y="96786"/>
                  <a:pt x="52263" y="96786"/>
                </a:cubicBezTo>
                <a:cubicBezTo>
                  <a:pt x="52120" y="96786"/>
                  <a:pt x="51984" y="96653"/>
                  <a:pt x="51838" y="96470"/>
                </a:cubicBezTo>
                <a:cubicBezTo>
                  <a:pt x="51738" y="96370"/>
                  <a:pt x="51704" y="96270"/>
                  <a:pt x="51771" y="96170"/>
                </a:cubicBezTo>
                <a:cubicBezTo>
                  <a:pt x="51830" y="96110"/>
                  <a:pt x="51837" y="95998"/>
                  <a:pt x="51979" y="95998"/>
                </a:cubicBezTo>
                <a:cubicBezTo>
                  <a:pt x="51997" y="95998"/>
                  <a:pt x="52016" y="95999"/>
                  <a:pt x="52038" y="96003"/>
                </a:cubicBezTo>
                <a:cubicBezTo>
                  <a:pt x="52100" y="96021"/>
                  <a:pt x="52146" y="96030"/>
                  <a:pt x="52179" y="96030"/>
                </a:cubicBezTo>
                <a:cubicBezTo>
                  <a:pt x="52324" y="96030"/>
                  <a:pt x="52225" y="95872"/>
                  <a:pt x="52171" y="95736"/>
                </a:cubicBezTo>
                <a:cubicBezTo>
                  <a:pt x="52116" y="95584"/>
                  <a:pt x="52049" y="95529"/>
                  <a:pt x="51983" y="95529"/>
                </a:cubicBezTo>
                <a:cubicBezTo>
                  <a:pt x="51889" y="95529"/>
                  <a:pt x="51796" y="95638"/>
                  <a:pt x="51738" y="95736"/>
                </a:cubicBezTo>
                <a:cubicBezTo>
                  <a:pt x="51637" y="95937"/>
                  <a:pt x="51440" y="96041"/>
                  <a:pt x="51240" y="96041"/>
                </a:cubicBezTo>
                <a:cubicBezTo>
                  <a:pt x="51109" y="96041"/>
                  <a:pt x="50976" y="95996"/>
                  <a:pt x="50870" y="95903"/>
                </a:cubicBezTo>
                <a:cubicBezTo>
                  <a:pt x="50770" y="95869"/>
                  <a:pt x="50703" y="95836"/>
                  <a:pt x="50603" y="95836"/>
                </a:cubicBezTo>
                <a:cubicBezTo>
                  <a:pt x="50337" y="95836"/>
                  <a:pt x="50337" y="95669"/>
                  <a:pt x="50437" y="95469"/>
                </a:cubicBezTo>
                <a:cubicBezTo>
                  <a:pt x="50570" y="95202"/>
                  <a:pt x="50670" y="94902"/>
                  <a:pt x="50804" y="94535"/>
                </a:cubicBezTo>
                <a:lnTo>
                  <a:pt x="50804" y="94535"/>
                </a:lnTo>
                <a:cubicBezTo>
                  <a:pt x="50437" y="94702"/>
                  <a:pt x="50203" y="95035"/>
                  <a:pt x="50136" y="95436"/>
                </a:cubicBezTo>
                <a:cubicBezTo>
                  <a:pt x="50011" y="95811"/>
                  <a:pt x="49774" y="95830"/>
                  <a:pt x="49508" y="95830"/>
                </a:cubicBezTo>
                <a:cubicBezTo>
                  <a:pt x="49478" y="95830"/>
                  <a:pt x="49448" y="95829"/>
                  <a:pt x="49418" y="95829"/>
                </a:cubicBezTo>
                <a:cubicBezTo>
                  <a:pt x="49358" y="95829"/>
                  <a:pt x="49297" y="95830"/>
                  <a:pt x="49236" y="95836"/>
                </a:cubicBezTo>
                <a:cubicBezTo>
                  <a:pt x="48902" y="95836"/>
                  <a:pt x="49069" y="95502"/>
                  <a:pt x="49036" y="95302"/>
                </a:cubicBezTo>
                <a:cubicBezTo>
                  <a:pt x="49002" y="95035"/>
                  <a:pt x="49002" y="94735"/>
                  <a:pt x="49002" y="94468"/>
                </a:cubicBezTo>
                <a:cubicBezTo>
                  <a:pt x="49002" y="94335"/>
                  <a:pt x="49136" y="94135"/>
                  <a:pt x="48869" y="94101"/>
                </a:cubicBezTo>
                <a:cubicBezTo>
                  <a:pt x="48854" y="94099"/>
                  <a:pt x="48840" y="94098"/>
                  <a:pt x="48827" y="94098"/>
                </a:cubicBezTo>
                <a:cubicBezTo>
                  <a:pt x="48648" y="94098"/>
                  <a:pt x="48733" y="94310"/>
                  <a:pt x="48702" y="94435"/>
                </a:cubicBezTo>
                <a:cubicBezTo>
                  <a:pt x="48635" y="94869"/>
                  <a:pt x="48635" y="95269"/>
                  <a:pt x="48702" y="95703"/>
                </a:cubicBezTo>
                <a:cubicBezTo>
                  <a:pt x="48769" y="95869"/>
                  <a:pt x="48635" y="96036"/>
                  <a:pt x="48469" y="96069"/>
                </a:cubicBezTo>
                <a:cubicBezTo>
                  <a:pt x="48380" y="96069"/>
                  <a:pt x="48276" y="96144"/>
                  <a:pt x="48177" y="96144"/>
                </a:cubicBezTo>
                <a:cubicBezTo>
                  <a:pt x="48128" y="96144"/>
                  <a:pt x="48079" y="96125"/>
                  <a:pt x="48035" y="96069"/>
                </a:cubicBezTo>
                <a:cubicBezTo>
                  <a:pt x="47735" y="95769"/>
                  <a:pt x="47535" y="95369"/>
                  <a:pt x="47434" y="94935"/>
                </a:cubicBezTo>
                <a:cubicBezTo>
                  <a:pt x="47408" y="94722"/>
                  <a:pt x="47381" y="94658"/>
                  <a:pt x="47269" y="94658"/>
                </a:cubicBezTo>
                <a:cubicBezTo>
                  <a:pt x="47241" y="94658"/>
                  <a:pt x="47208" y="94662"/>
                  <a:pt x="47168" y="94668"/>
                </a:cubicBezTo>
                <a:cubicBezTo>
                  <a:pt x="46934" y="94702"/>
                  <a:pt x="46967" y="94869"/>
                  <a:pt x="47001" y="95035"/>
                </a:cubicBezTo>
                <a:cubicBezTo>
                  <a:pt x="47134" y="95436"/>
                  <a:pt x="47301" y="95836"/>
                  <a:pt x="47568" y="96203"/>
                </a:cubicBezTo>
                <a:cubicBezTo>
                  <a:pt x="47601" y="96303"/>
                  <a:pt x="47735" y="96403"/>
                  <a:pt x="47601" y="96503"/>
                </a:cubicBezTo>
                <a:cubicBezTo>
                  <a:pt x="47533" y="96549"/>
                  <a:pt x="47464" y="96642"/>
                  <a:pt x="47374" y="96642"/>
                </a:cubicBezTo>
                <a:cubicBezTo>
                  <a:pt x="47333" y="96642"/>
                  <a:pt x="47287" y="96622"/>
                  <a:pt x="47234" y="96570"/>
                </a:cubicBezTo>
                <a:cubicBezTo>
                  <a:pt x="47134" y="96503"/>
                  <a:pt x="47034" y="96436"/>
                  <a:pt x="46901" y="96436"/>
                </a:cubicBezTo>
                <a:cubicBezTo>
                  <a:pt x="46798" y="96395"/>
                  <a:pt x="46682" y="96316"/>
                  <a:pt x="46578" y="96316"/>
                </a:cubicBezTo>
                <a:cubicBezTo>
                  <a:pt x="46513" y="96316"/>
                  <a:pt x="46452" y="96347"/>
                  <a:pt x="46400" y="96436"/>
                </a:cubicBezTo>
                <a:cubicBezTo>
                  <a:pt x="46267" y="96637"/>
                  <a:pt x="46500" y="96803"/>
                  <a:pt x="46601" y="96903"/>
                </a:cubicBezTo>
                <a:cubicBezTo>
                  <a:pt x="46701" y="97003"/>
                  <a:pt x="46934" y="97037"/>
                  <a:pt x="46734" y="97270"/>
                </a:cubicBezTo>
                <a:cubicBezTo>
                  <a:pt x="46400" y="97704"/>
                  <a:pt x="46167" y="98271"/>
                  <a:pt x="46100" y="98838"/>
                </a:cubicBezTo>
                <a:cubicBezTo>
                  <a:pt x="45946" y="98619"/>
                  <a:pt x="45807" y="98428"/>
                  <a:pt x="45644" y="98428"/>
                </a:cubicBezTo>
                <a:cubicBezTo>
                  <a:pt x="45560" y="98428"/>
                  <a:pt x="45469" y="98479"/>
                  <a:pt x="45366" y="98605"/>
                </a:cubicBezTo>
                <a:cubicBezTo>
                  <a:pt x="45338" y="98642"/>
                  <a:pt x="45321" y="98656"/>
                  <a:pt x="45309" y="98656"/>
                </a:cubicBezTo>
                <a:cubicBezTo>
                  <a:pt x="45280" y="98656"/>
                  <a:pt x="45290" y="98562"/>
                  <a:pt x="45266" y="98538"/>
                </a:cubicBezTo>
                <a:cubicBezTo>
                  <a:pt x="44966" y="98204"/>
                  <a:pt x="44566" y="97971"/>
                  <a:pt x="44132" y="97871"/>
                </a:cubicBezTo>
                <a:cubicBezTo>
                  <a:pt x="44091" y="97871"/>
                  <a:pt x="44048" y="97872"/>
                  <a:pt x="44003" y="97872"/>
                </a:cubicBezTo>
                <a:cubicBezTo>
                  <a:pt x="43756" y="97872"/>
                  <a:pt x="43468" y="97848"/>
                  <a:pt x="43298" y="97537"/>
                </a:cubicBezTo>
                <a:cubicBezTo>
                  <a:pt x="43340" y="97512"/>
                  <a:pt x="43398" y="97506"/>
                  <a:pt x="43462" y="97506"/>
                </a:cubicBezTo>
                <a:cubicBezTo>
                  <a:pt x="43526" y="97506"/>
                  <a:pt x="43596" y="97512"/>
                  <a:pt x="43661" y="97512"/>
                </a:cubicBezTo>
                <a:cubicBezTo>
                  <a:pt x="43790" y="97512"/>
                  <a:pt x="43899" y="97487"/>
                  <a:pt x="43899" y="97337"/>
                </a:cubicBezTo>
                <a:cubicBezTo>
                  <a:pt x="43899" y="97149"/>
                  <a:pt x="43796" y="97116"/>
                  <a:pt x="43670" y="97116"/>
                </a:cubicBezTo>
                <a:cubicBezTo>
                  <a:pt x="43599" y="97116"/>
                  <a:pt x="43521" y="97126"/>
                  <a:pt x="43450" y="97126"/>
                </a:cubicBezTo>
                <a:cubicBezTo>
                  <a:pt x="43376" y="97126"/>
                  <a:pt x="43310" y="97115"/>
                  <a:pt x="43265" y="97070"/>
                </a:cubicBezTo>
                <a:cubicBezTo>
                  <a:pt x="43265" y="96503"/>
                  <a:pt x="43665" y="95969"/>
                  <a:pt x="43765" y="95502"/>
                </a:cubicBezTo>
                <a:cubicBezTo>
                  <a:pt x="43865" y="95002"/>
                  <a:pt x="44399" y="95035"/>
                  <a:pt x="44699" y="94835"/>
                </a:cubicBezTo>
                <a:cubicBezTo>
                  <a:pt x="44721" y="94835"/>
                  <a:pt x="44818" y="94939"/>
                  <a:pt x="44909" y="94939"/>
                </a:cubicBezTo>
                <a:cubicBezTo>
                  <a:pt x="44955" y="94939"/>
                  <a:pt x="44999" y="94913"/>
                  <a:pt x="45033" y="94835"/>
                </a:cubicBezTo>
                <a:cubicBezTo>
                  <a:pt x="45099" y="94702"/>
                  <a:pt x="45066" y="94568"/>
                  <a:pt x="44999" y="94502"/>
                </a:cubicBezTo>
                <a:cubicBezTo>
                  <a:pt x="44920" y="94403"/>
                  <a:pt x="44830" y="94374"/>
                  <a:pt x="44734" y="94374"/>
                </a:cubicBezTo>
                <a:cubicBezTo>
                  <a:pt x="44669" y="94374"/>
                  <a:pt x="44600" y="94388"/>
                  <a:pt x="44532" y="94402"/>
                </a:cubicBezTo>
                <a:cubicBezTo>
                  <a:pt x="44332" y="94402"/>
                  <a:pt x="44165" y="94568"/>
                  <a:pt x="43965" y="94568"/>
                </a:cubicBezTo>
                <a:cubicBezTo>
                  <a:pt x="43932" y="94235"/>
                  <a:pt x="43899" y="93935"/>
                  <a:pt x="43832" y="93601"/>
                </a:cubicBezTo>
                <a:cubicBezTo>
                  <a:pt x="43665" y="92834"/>
                  <a:pt x="43665" y="92834"/>
                  <a:pt x="44366" y="92434"/>
                </a:cubicBezTo>
                <a:cubicBezTo>
                  <a:pt x="44432" y="92367"/>
                  <a:pt x="44499" y="92333"/>
                  <a:pt x="44466" y="92233"/>
                </a:cubicBezTo>
                <a:cubicBezTo>
                  <a:pt x="44466" y="92133"/>
                  <a:pt x="44399" y="92133"/>
                  <a:pt x="44266" y="92133"/>
                </a:cubicBezTo>
                <a:cubicBezTo>
                  <a:pt x="44212" y="92133"/>
                  <a:pt x="44159" y="92128"/>
                  <a:pt x="44108" y="92128"/>
                </a:cubicBezTo>
                <a:cubicBezTo>
                  <a:pt x="44031" y="92128"/>
                  <a:pt x="43959" y="92140"/>
                  <a:pt x="43899" y="92200"/>
                </a:cubicBezTo>
                <a:cubicBezTo>
                  <a:pt x="43740" y="92346"/>
                  <a:pt x="43609" y="92408"/>
                  <a:pt x="43494" y="92408"/>
                </a:cubicBezTo>
                <a:cubicBezTo>
                  <a:pt x="43295" y="92408"/>
                  <a:pt x="43146" y="92221"/>
                  <a:pt x="42998" y="91967"/>
                </a:cubicBezTo>
                <a:cubicBezTo>
                  <a:pt x="42965" y="91900"/>
                  <a:pt x="42898" y="91800"/>
                  <a:pt x="42798" y="91766"/>
                </a:cubicBezTo>
                <a:cubicBezTo>
                  <a:pt x="42531" y="91533"/>
                  <a:pt x="42498" y="91333"/>
                  <a:pt x="42798" y="91066"/>
                </a:cubicBezTo>
                <a:cubicBezTo>
                  <a:pt x="42931" y="90966"/>
                  <a:pt x="43165" y="90832"/>
                  <a:pt x="42998" y="90666"/>
                </a:cubicBezTo>
                <a:cubicBezTo>
                  <a:pt x="42959" y="90627"/>
                  <a:pt x="42926" y="90612"/>
                  <a:pt x="42896" y="90612"/>
                </a:cubicBezTo>
                <a:cubicBezTo>
                  <a:pt x="42795" y="90612"/>
                  <a:pt x="42726" y="90781"/>
                  <a:pt x="42598" y="90832"/>
                </a:cubicBezTo>
                <a:cubicBezTo>
                  <a:pt x="42423" y="90861"/>
                  <a:pt x="42376" y="91118"/>
                  <a:pt x="42190" y="91118"/>
                </a:cubicBezTo>
                <a:cubicBezTo>
                  <a:pt x="42163" y="91118"/>
                  <a:pt x="42132" y="91112"/>
                  <a:pt x="42097" y="91099"/>
                </a:cubicBezTo>
                <a:cubicBezTo>
                  <a:pt x="41197" y="90832"/>
                  <a:pt x="41030" y="90365"/>
                  <a:pt x="41697" y="89632"/>
                </a:cubicBezTo>
                <a:lnTo>
                  <a:pt x="41764" y="89565"/>
                </a:lnTo>
                <a:cubicBezTo>
                  <a:pt x="41830" y="89498"/>
                  <a:pt x="41997" y="89431"/>
                  <a:pt x="41897" y="89265"/>
                </a:cubicBezTo>
                <a:cubicBezTo>
                  <a:pt x="41861" y="89217"/>
                  <a:pt x="41817" y="89199"/>
                  <a:pt x="41770" y="89199"/>
                </a:cubicBezTo>
                <a:cubicBezTo>
                  <a:pt x="41686" y="89199"/>
                  <a:pt x="41594" y="89255"/>
                  <a:pt x="41530" y="89298"/>
                </a:cubicBezTo>
                <a:cubicBezTo>
                  <a:pt x="41263" y="89531"/>
                  <a:pt x="41030" y="89832"/>
                  <a:pt x="40863" y="90165"/>
                </a:cubicBezTo>
                <a:cubicBezTo>
                  <a:pt x="40806" y="90280"/>
                  <a:pt x="40773" y="90445"/>
                  <a:pt x="40636" y="90445"/>
                </a:cubicBezTo>
                <a:cubicBezTo>
                  <a:pt x="40614" y="90445"/>
                  <a:pt x="40590" y="90441"/>
                  <a:pt x="40563" y="90432"/>
                </a:cubicBezTo>
                <a:cubicBezTo>
                  <a:pt x="40394" y="90417"/>
                  <a:pt x="40223" y="90408"/>
                  <a:pt x="40052" y="90408"/>
                </a:cubicBezTo>
                <a:cubicBezTo>
                  <a:pt x="39479" y="90408"/>
                  <a:pt x="38901" y="90501"/>
                  <a:pt x="38361" y="90732"/>
                </a:cubicBezTo>
                <a:cubicBezTo>
                  <a:pt x="38628" y="90365"/>
                  <a:pt x="38295" y="89898"/>
                  <a:pt x="38895" y="89798"/>
                </a:cubicBezTo>
                <a:cubicBezTo>
                  <a:pt x="39028" y="89765"/>
                  <a:pt x="39028" y="89598"/>
                  <a:pt x="39028" y="89465"/>
                </a:cubicBezTo>
                <a:cubicBezTo>
                  <a:pt x="39062" y="89231"/>
                  <a:pt x="39129" y="88998"/>
                  <a:pt x="39262" y="88831"/>
                </a:cubicBezTo>
                <a:cubicBezTo>
                  <a:pt x="39329" y="88731"/>
                  <a:pt x="39429" y="88597"/>
                  <a:pt x="39295" y="88497"/>
                </a:cubicBezTo>
                <a:cubicBezTo>
                  <a:pt x="39255" y="88467"/>
                  <a:pt x="39214" y="88455"/>
                  <a:pt x="39175" y="88455"/>
                </a:cubicBezTo>
                <a:cubicBezTo>
                  <a:pt x="39084" y="88455"/>
                  <a:pt x="38998" y="88518"/>
                  <a:pt x="38928" y="88564"/>
                </a:cubicBezTo>
                <a:cubicBezTo>
                  <a:pt x="38728" y="88731"/>
                  <a:pt x="38662" y="88998"/>
                  <a:pt x="38461" y="89231"/>
                </a:cubicBezTo>
                <a:cubicBezTo>
                  <a:pt x="38295" y="88864"/>
                  <a:pt x="38161" y="88497"/>
                  <a:pt x="37828" y="88431"/>
                </a:cubicBezTo>
                <a:cubicBezTo>
                  <a:pt x="37427" y="88364"/>
                  <a:pt x="37127" y="88030"/>
                  <a:pt x="37160" y="87630"/>
                </a:cubicBezTo>
                <a:cubicBezTo>
                  <a:pt x="37127" y="87497"/>
                  <a:pt x="37127" y="87363"/>
                  <a:pt x="36960" y="87363"/>
                </a:cubicBezTo>
                <a:cubicBezTo>
                  <a:pt x="36794" y="87397"/>
                  <a:pt x="36827" y="87563"/>
                  <a:pt x="36827" y="87663"/>
                </a:cubicBezTo>
                <a:cubicBezTo>
                  <a:pt x="36960" y="88064"/>
                  <a:pt x="36727" y="88531"/>
                  <a:pt x="36327" y="88664"/>
                </a:cubicBezTo>
                <a:cubicBezTo>
                  <a:pt x="36232" y="88711"/>
                  <a:pt x="36138" y="88858"/>
                  <a:pt x="36032" y="88858"/>
                </a:cubicBezTo>
                <a:cubicBezTo>
                  <a:pt x="35988" y="88858"/>
                  <a:pt x="35942" y="88833"/>
                  <a:pt x="35893" y="88764"/>
                </a:cubicBezTo>
                <a:cubicBezTo>
                  <a:pt x="35793" y="88597"/>
                  <a:pt x="35493" y="88431"/>
                  <a:pt x="35726" y="88164"/>
                </a:cubicBezTo>
                <a:cubicBezTo>
                  <a:pt x="35826" y="88097"/>
                  <a:pt x="35860" y="88030"/>
                  <a:pt x="35759" y="87897"/>
                </a:cubicBezTo>
                <a:cubicBezTo>
                  <a:pt x="35720" y="87858"/>
                  <a:pt x="35681" y="87844"/>
                  <a:pt x="35640" y="87844"/>
                </a:cubicBezTo>
                <a:cubicBezTo>
                  <a:pt x="35576" y="87844"/>
                  <a:pt x="35507" y="87877"/>
                  <a:pt x="35426" y="87897"/>
                </a:cubicBezTo>
                <a:cubicBezTo>
                  <a:pt x="35259" y="87997"/>
                  <a:pt x="35159" y="88197"/>
                  <a:pt x="35192" y="88397"/>
                </a:cubicBezTo>
                <a:cubicBezTo>
                  <a:pt x="35226" y="88764"/>
                  <a:pt x="35359" y="89064"/>
                  <a:pt x="35559" y="89331"/>
                </a:cubicBezTo>
                <a:cubicBezTo>
                  <a:pt x="35659" y="89498"/>
                  <a:pt x="35726" y="89698"/>
                  <a:pt x="35559" y="89732"/>
                </a:cubicBezTo>
                <a:cubicBezTo>
                  <a:pt x="34659" y="89832"/>
                  <a:pt x="35359" y="90099"/>
                  <a:pt x="35526" y="90265"/>
                </a:cubicBezTo>
                <a:cubicBezTo>
                  <a:pt x="35626" y="90365"/>
                  <a:pt x="35626" y="90465"/>
                  <a:pt x="35659" y="90599"/>
                </a:cubicBezTo>
                <a:cubicBezTo>
                  <a:pt x="35759" y="90866"/>
                  <a:pt x="35926" y="91133"/>
                  <a:pt x="36160" y="91333"/>
                </a:cubicBezTo>
                <a:cubicBezTo>
                  <a:pt x="36393" y="91566"/>
                  <a:pt x="36894" y="91566"/>
                  <a:pt x="36894" y="91866"/>
                </a:cubicBezTo>
                <a:cubicBezTo>
                  <a:pt x="36894" y="92133"/>
                  <a:pt x="36527" y="92400"/>
                  <a:pt x="36393" y="92734"/>
                </a:cubicBezTo>
                <a:cubicBezTo>
                  <a:pt x="36337" y="93043"/>
                  <a:pt x="36068" y="93257"/>
                  <a:pt x="35745" y="93257"/>
                </a:cubicBezTo>
                <a:cubicBezTo>
                  <a:pt x="35685" y="93257"/>
                  <a:pt x="35622" y="93250"/>
                  <a:pt x="35559" y="93234"/>
                </a:cubicBezTo>
                <a:cubicBezTo>
                  <a:pt x="35493" y="93217"/>
                  <a:pt x="35393" y="93176"/>
                  <a:pt x="35301" y="93176"/>
                </a:cubicBezTo>
                <a:cubicBezTo>
                  <a:pt x="35209" y="93176"/>
                  <a:pt x="35126" y="93217"/>
                  <a:pt x="35092" y="93368"/>
                </a:cubicBezTo>
                <a:cubicBezTo>
                  <a:pt x="35059" y="93668"/>
                  <a:pt x="35326" y="93634"/>
                  <a:pt x="35526" y="93734"/>
                </a:cubicBezTo>
                <a:cubicBezTo>
                  <a:pt x="35726" y="93801"/>
                  <a:pt x="35960" y="93734"/>
                  <a:pt x="35960" y="94101"/>
                </a:cubicBezTo>
                <a:lnTo>
                  <a:pt x="35960" y="95169"/>
                </a:lnTo>
                <a:cubicBezTo>
                  <a:pt x="35860" y="95135"/>
                  <a:pt x="35759" y="95035"/>
                  <a:pt x="35726" y="94969"/>
                </a:cubicBezTo>
                <a:cubicBezTo>
                  <a:pt x="35641" y="94856"/>
                  <a:pt x="35628" y="94647"/>
                  <a:pt x="35504" y="94647"/>
                </a:cubicBezTo>
                <a:cubicBezTo>
                  <a:pt x="35482" y="94647"/>
                  <a:pt x="35456" y="94653"/>
                  <a:pt x="35426" y="94668"/>
                </a:cubicBezTo>
                <a:cubicBezTo>
                  <a:pt x="35226" y="94769"/>
                  <a:pt x="35426" y="94935"/>
                  <a:pt x="35459" y="95069"/>
                </a:cubicBezTo>
                <a:cubicBezTo>
                  <a:pt x="35793" y="95903"/>
                  <a:pt x="36593" y="96470"/>
                  <a:pt x="36994" y="97270"/>
                </a:cubicBezTo>
                <a:cubicBezTo>
                  <a:pt x="37160" y="97604"/>
                  <a:pt x="37494" y="97804"/>
                  <a:pt x="37828" y="98304"/>
                </a:cubicBezTo>
                <a:cubicBezTo>
                  <a:pt x="37536" y="98214"/>
                  <a:pt x="37269" y="98173"/>
                  <a:pt x="37023" y="98173"/>
                </a:cubicBezTo>
                <a:cubicBezTo>
                  <a:pt x="36002" y="98173"/>
                  <a:pt x="35331" y="98867"/>
                  <a:pt x="34659" y="99539"/>
                </a:cubicBezTo>
                <a:cubicBezTo>
                  <a:pt x="34358" y="99805"/>
                  <a:pt x="34158" y="100139"/>
                  <a:pt x="34025" y="100506"/>
                </a:cubicBezTo>
                <a:cubicBezTo>
                  <a:pt x="33458" y="102140"/>
                  <a:pt x="33191" y="103875"/>
                  <a:pt x="33191" y="105610"/>
                </a:cubicBezTo>
                <a:cubicBezTo>
                  <a:pt x="33224" y="108011"/>
                  <a:pt x="33358" y="110413"/>
                  <a:pt x="33291" y="112848"/>
                </a:cubicBezTo>
                <a:cubicBezTo>
                  <a:pt x="33291" y="113015"/>
                  <a:pt x="33391" y="113182"/>
                  <a:pt x="33124" y="113282"/>
                </a:cubicBezTo>
                <a:cubicBezTo>
                  <a:pt x="32724" y="113415"/>
                  <a:pt x="32390" y="113615"/>
                  <a:pt x="31990" y="113782"/>
                </a:cubicBezTo>
                <a:lnTo>
                  <a:pt x="23918" y="116851"/>
                </a:lnTo>
                <a:cubicBezTo>
                  <a:pt x="23017" y="117185"/>
                  <a:pt x="22116" y="117552"/>
                  <a:pt x="21216" y="117885"/>
                </a:cubicBezTo>
                <a:cubicBezTo>
                  <a:pt x="21149" y="117351"/>
                  <a:pt x="21082" y="116851"/>
                  <a:pt x="21082" y="116384"/>
                </a:cubicBezTo>
                <a:cubicBezTo>
                  <a:pt x="20982" y="113382"/>
                  <a:pt x="20882" y="110380"/>
                  <a:pt x="20815" y="107378"/>
                </a:cubicBezTo>
                <a:cubicBezTo>
                  <a:pt x="20749" y="104042"/>
                  <a:pt x="20682" y="100739"/>
                  <a:pt x="20682" y="97404"/>
                </a:cubicBezTo>
                <a:cubicBezTo>
                  <a:pt x="20682" y="86529"/>
                  <a:pt x="20582" y="75655"/>
                  <a:pt x="20782" y="64780"/>
                </a:cubicBezTo>
                <a:cubicBezTo>
                  <a:pt x="20849" y="61011"/>
                  <a:pt x="20916" y="57275"/>
                  <a:pt x="20949" y="53506"/>
                </a:cubicBezTo>
                <a:cubicBezTo>
                  <a:pt x="21049" y="48235"/>
                  <a:pt x="21116" y="42998"/>
                  <a:pt x="21216" y="37761"/>
                </a:cubicBezTo>
                <a:cubicBezTo>
                  <a:pt x="21316" y="31356"/>
                  <a:pt x="21416" y="24919"/>
                  <a:pt x="21516" y="18481"/>
                </a:cubicBezTo>
                <a:cubicBezTo>
                  <a:pt x="21583" y="14745"/>
                  <a:pt x="21616" y="10975"/>
                  <a:pt x="21683" y="7239"/>
                </a:cubicBezTo>
                <a:cubicBezTo>
                  <a:pt x="21683" y="4838"/>
                  <a:pt x="21683" y="2402"/>
                  <a:pt x="2168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9"/>
          <p:cNvSpPr/>
          <p:nvPr/>
        </p:nvSpPr>
        <p:spPr>
          <a:xfrm>
            <a:off x="1899321" y="2455182"/>
            <a:ext cx="29421" cy="23394"/>
          </a:xfrm>
          <a:custGeom>
            <a:avLst/>
            <a:gdLst/>
            <a:ahLst/>
            <a:cxnLst/>
            <a:rect l="l" t="t" r="r" b="b"/>
            <a:pathLst>
              <a:path w="1235" h="982" extrusionOk="0">
                <a:moveTo>
                  <a:pt x="167" y="1"/>
                </a:moveTo>
                <a:cubicBezTo>
                  <a:pt x="100" y="34"/>
                  <a:pt x="33" y="67"/>
                  <a:pt x="33" y="134"/>
                </a:cubicBezTo>
                <a:cubicBezTo>
                  <a:pt x="0" y="267"/>
                  <a:pt x="67" y="434"/>
                  <a:pt x="200" y="468"/>
                </a:cubicBezTo>
                <a:cubicBezTo>
                  <a:pt x="500" y="568"/>
                  <a:pt x="801" y="601"/>
                  <a:pt x="967" y="935"/>
                </a:cubicBezTo>
                <a:cubicBezTo>
                  <a:pt x="991" y="958"/>
                  <a:pt x="1031" y="982"/>
                  <a:pt x="1076" y="982"/>
                </a:cubicBezTo>
                <a:cubicBezTo>
                  <a:pt x="1095" y="982"/>
                  <a:pt x="1115" y="978"/>
                  <a:pt x="1134" y="968"/>
                </a:cubicBezTo>
                <a:cubicBezTo>
                  <a:pt x="1234" y="901"/>
                  <a:pt x="1201" y="834"/>
                  <a:pt x="1168" y="768"/>
                </a:cubicBezTo>
                <a:cubicBezTo>
                  <a:pt x="967" y="367"/>
                  <a:pt x="601" y="101"/>
                  <a:pt x="16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9"/>
          <p:cNvSpPr/>
          <p:nvPr/>
        </p:nvSpPr>
        <p:spPr>
          <a:xfrm>
            <a:off x="2711436" y="4993689"/>
            <a:ext cx="39736" cy="81521"/>
          </a:xfrm>
          <a:custGeom>
            <a:avLst/>
            <a:gdLst/>
            <a:ahLst/>
            <a:cxnLst/>
            <a:rect l="l" t="t" r="r" b="b"/>
            <a:pathLst>
              <a:path w="1668" h="3422" extrusionOk="0">
                <a:moveTo>
                  <a:pt x="1382" y="1"/>
                </a:moveTo>
                <a:cubicBezTo>
                  <a:pt x="1237" y="1"/>
                  <a:pt x="1157" y="142"/>
                  <a:pt x="1101" y="283"/>
                </a:cubicBezTo>
                <a:cubicBezTo>
                  <a:pt x="701" y="1183"/>
                  <a:pt x="367" y="2117"/>
                  <a:pt x="134" y="3051"/>
                </a:cubicBezTo>
                <a:cubicBezTo>
                  <a:pt x="100" y="3185"/>
                  <a:pt x="0" y="3385"/>
                  <a:pt x="200" y="3418"/>
                </a:cubicBezTo>
                <a:cubicBezTo>
                  <a:pt x="215" y="3421"/>
                  <a:pt x="229" y="3422"/>
                  <a:pt x="242" y="3422"/>
                </a:cubicBezTo>
                <a:cubicBezTo>
                  <a:pt x="401" y="3422"/>
                  <a:pt x="403" y="3241"/>
                  <a:pt x="434" y="3118"/>
                </a:cubicBezTo>
                <a:cubicBezTo>
                  <a:pt x="667" y="2451"/>
                  <a:pt x="834" y="1784"/>
                  <a:pt x="1068" y="1150"/>
                </a:cubicBezTo>
                <a:cubicBezTo>
                  <a:pt x="1134" y="850"/>
                  <a:pt x="1268" y="550"/>
                  <a:pt x="1468" y="316"/>
                </a:cubicBezTo>
                <a:lnTo>
                  <a:pt x="1468" y="316"/>
                </a:lnTo>
                <a:cubicBezTo>
                  <a:pt x="1468" y="950"/>
                  <a:pt x="1201" y="1450"/>
                  <a:pt x="1101" y="1984"/>
                </a:cubicBezTo>
                <a:cubicBezTo>
                  <a:pt x="1468" y="1517"/>
                  <a:pt x="1668" y="950"/>
                  <a:pt x="1635" y="383"/>
                </a:cubicBezTo>
                <a:cubicBezTo>
                  <a:pt x="1635" y="216"/>
                  <a:pt x="1668" y="49"/>
                  <a:pt x="1468" y="16"/>
                </a:cubicBezTo>
                <a:cubicBezTo>
                  <a:pt x="1437" y="6"/>
                  <a:pt x="1408" y="1"/>
                  <a:pt x="13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9"/>
          <p:cNvSpPr/>
          <p:nvPr/>
        </p:nvSpPr>
        <p:spPr>
          <a:xfrm>
            <a:off x="2736068" y="5043310"/>
            <a:ext cx="35781" cy="75517"/>
          </a:xfrm>
          <a:custGeom>
            <a:avLst/>
            <a:gdLst/>
            <a:ahLst/>
            <a:cxnLst/>
            <a:rect l="l" t="t" r="r" b="b"/>
            <a:pathLst>
              <a:path w="1502" h="3170" extrusionOk="0">
                <a:moveTo>
                  <a:pt x="1372" y="1"/>
                </a:moveTo>
                <a:cubicBezTo>
                  <a:pt x="1334" y="1"/>
                  <a:pt x="1301" y="18"/>
                  <a:pt x="1268" y="34"/>
                </a:cubicBezTo>
                <a:cubicBezTo>
                  <a:pt x="567" y="935"/>
                  <a:pt x="367" y="2036"/>
                  <a:pt x="34" y="3070"/>
                </a:cubicBezTo>
                <a:cubicBezTo>
                  <a:pt x="0" y="3103"/>
                  <a:pt x="34" y="3170"/>
                  <a:pt x="100" y="3170"/>
                </a:cubicBezTo>
                <a:cubicBezTo>
                  <a:pt x="167" y="3170"/>
                  <a:pt x="234" y="3170"/>
                  <a:pt x="267" y="3137"/>
                </a:cubicBezTo>
                <a:cubicBezTo>
                  <a:pt x="334" y="2970"/>
                  <a:pt x="367" y="2803"/>
                  <a:pt x="400" y="2636"/>
                </a:cubicBezTo>
                <a:cubicBezTo>
                  <a:pt x="734" y="1769"/>
                  <a:pt x="901" y="835"/>
                  <a:pt x="1501" y="68"/>
                </a:cubicBezTo>
                <a:cubicBezTo>
                  <a:pt x="1451" y="18"/>
                  <a:pt x="1410" y="1"/>
                  <a:pt x="13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9"/>
          <p:cNvSpPr/>
          <p:nvPr/>
        </p:nvSpPr>
        <p:spPr>
          <a:xfrm>
            <a:off x="2721751" y="5047217"/>
            <a:ext cx="26252" cy="63177"/>
          </a:xfrm>
          <a:custGeom>
            <a:avLst/>
            <a:gdLst/>
            <a:ahLst/>
            <a:cxnLst/>
            <a:rect l="l" t="t" r="r" b="b"/>
            <a:pathLst>
              <a:path w="1102" h="2652" extrusionOk="0">
                <a:moveTo>
                  <a:pt x="1001" y="1"/>
                </a:moveTo>
                <a:cubicBezTo>
                  <a:pt x="955" y="1"/>
                  <a:pt x="922" y="29"/>
                  <a:pt x="901" y="70"/>
                </a:cubicBezTo>
                <a:cubicBezTo>
                  <a:pt x="534" y="838"/>
                  <a:pt x="368" y="1672"/>
                  <a:pt x="34" y="2472"/>
                </a:cubicBezTo>
                <a:cubicBezTo>
                  <a:pt x="1" y="2539"/>
                  <a:pt x="34" y="2606"/>
                  <a:pt x="101" y="2639"/>
                </a:cubicBezTo>
                <a:cubicBezTo>
                  <a:pt x="118" y="2647"/>
                  <a:pt x="136" y="2652"/>
                  <a:pt x="155" y="2652"/>
                </a:cubicBezTo>
                <a:cubicBezTo>
                  <a:pt x="211" y="2652"/>
                  <a:pt x="268" y="2614"/>
                  <a:pt x="268" y="2539"/>
                </a:cubicBezTo>
                <a:cubicBezTo>
                  <a:pt x="568" y="1705"/>
                  <a:pt x="835" y="871"/>
                  <a:pt x="1102" y="37"/>
                </a:cubicBezTo>
                <a:cubicBezTo>
                  <a:pt x="1063" y="12"/>
                  <a:pt x="1030" y="1"/>
                  <a:pt x="100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9"/>
          <p:cNvSpPr/>
          <p:nvPr/>
        </p:nvSpPr>
        <p:spPr>
          <a:xfrm>
            <a:off x="2747979" y="5076375"/>
            <a:ext cx="31017" cy="48383"/>
          </a:xfrm>
          <a:custGeom>
            <a:avLst/>
            <a:gdLst/>
            <a:ahLst/>
            <a:cxnLst/>
            <a:rect l="l" t="t" r="r" b="b"/>
            <a:pathLst>
              <a:path w="1302" h="2031" extrusionOk="0">
                <a:moveTo>
                  <a:pt x="1176" y="1"/>
                </a:moveTo>
                <a:cubicBezTo>
                  <a:pt x="1119" y="1"/>
                  <a:pt x="1059" y="32"/>
                  <a:pt x="1035" y="81"/>
                </a:cubicBezTo>
                <a:cubicBezTo>
                  <a:pt x="634" y="581"/>
                  <a:pt x="334" y="1115"/>
                  <a:pt x="134" y="1715"/>
                </a:cubicBezTo>
                <a:cubicBezTo>
                  <a:pt x="101" y="1815"/>
                  <a:pt x="1" y="1949"/>
                  <a:pt x="201" y="2015"/>
                </a:cubicBezTo>
                <a:cubicBezTo>
                  <a:pt x="232" y="2026"/>
                  <a:pt x="259" y="2031"/>
                  <a:pt x="283" y="2031"/>
                </a:cubicBezTo>
                <a:cubicBezTo>
                  <a:pt x="411" y="2031"/>
                  <a:pt x="439" y="1894"/>
                  <a:pt x="468" y="1782"/>
                </a:cubicBezTo>
                <a:cubicBezTo>
                  <a:pt x="601" y="1248"/>
                  <a:pt x="868" y="715"/>
                  <a:pt x="1235" y="281"/>
                </a:cubicBezTo>
                <a:cubicBezTo>
                  <a:pt x="1235" y="214"/>
                  <a:pt x="1268" y="181"/>
                  <a:pt x="1301" y="147"/>
                </a:cubicBezTo>
                <a:cubicBezTo>
                  <a:pt x="1301" y="81"/>
                  <a:pt x="1268" y="14"/>
                  <a:pt x="1235" y="14"/>
                </a:cubicBezTo>
                <a:cubicBezTo>
                  <a:pt x="1217" y="5"/>
                  <a:pt x="1197" y="1"/>
                  <a:pt x="117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9"/>
          <p:cNvSpPr/>
          <p:nvPr/>
        </p:nvSpPr>
        <p:spPr>
          <a:xfrm>
            <a:off x="3104760" y="4947974"/>
            <a:ext cx="29445" cy="81187"/>
          </a:xfrm>
          <a:custGeom>
            <a:avLst/>
            <a:gdLst/>
            <a:ahLst/>
            <a:cxnLst/>
            <a:rect l="l" t="t" r="r" b="b"/>
            <a:pathLst>
              <a:path w="1236" h="3408" extrusionOk="0">
                <a:moveTo>
                  <a:pt x="1035" y="0"/>
                </a:moveTo>
                <a:cubicBezTo>
                  <a:pt x="868" y="0"/>
                  <a:pt x="835" y="167"/>
                  <a:pt x="768" y="300"/>
                </a:cubicBezTo>
                <a:cubicBezTo>
                  <a:pt x="468" y="1168"/>
                  <a:pt x="201" y="2035"/>
                  <a:pt x="1" y="2936"/>
                </a:cubicBezTo>
                <a:cubicBezTo>
                  <a:pt x="1" y="3002"/>
                  <a:pt x="1" y="3036"/>
                  <a:pt x="1" y="3102"/>
                </a:cubicBezTo>
                <a:cubicBezTo>
                  <a:pt x="1" y="3202"/>
                  <a:pt x="1" y="3403"/>
                  <a:pt x="134" y="3403"/>
                </a:cubicBezTo>
                <a:cubicBezTo>
                  <a:pt x="152" y="3406"/>
                  <a:pt x="168" y="3408"/>
                  <a:pt x="182" y="3408"/>
                </a:cubicBezTo>
                <a:cubicBezTo>
                  <a:pt x="301" y="3408"/>
                  <a:pt x="305" y="3288"/>
                  <a:pt x="334" y="3169"/>
                </a:cubicBezTo>
                <a:cubicBezTo>
                  <a:pt x="334" y="3002"/>
                  <a:pt x="368" y="2869"/>
                  <a:pt x="401" y="2702"/>
                </a:cubicBezTo>
                <a:cubicBezTo>
                  <a:pt x="568" y="1968"/>
                  <a:pt x="735" y="1268"/>
                  <a:pt x="968" y="534"/>
                </a:cubicBezTo>
                <a:lnTo>
                  <a:pt x="968" y="534"/>
                </a:lnTo>
                <a:cubicBezTo>
                  <a:pt x="1102" y="901"/>
                  <a:pt x="902" y="1268"/>
                  <a:pt x="1235" y="1668"/>
                </a:cubicBezTo>
                <a:lnTo>
                  <a:pt x="1235" y="367"/>
                </a:lnTo>
                <a:cubicBezTo>
                  <a:pt x="1235" y="200"/>
                  <a:pt x="1168" y="33"/>
                  <a:pt x="103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9"/>
          <p:cNvSpPr/>
          <p:nvPr/>
        </p:nvSpPr>
        <p:spPr>
          <a:xfrm>
            <a:off x="3126224" y="5015152"/>
            <a:ext cx="31017" cy="90263"/>
          </a:xfrm>
          <a:custGeom>
            <a:avLst/>
            <a:gdLst/>
            <a:ahLst/>
            <a:cxnLst/>
            <a:rect l="l" t="t" r="r" b="b"/>
            <a:pathLst>
              <a:path w="1302" h="3789" extrusionOk="0">
                <a:moveTo>
                  <a:pt x="1204" y="0"/>
                </a:moveTo>
                <a:cubicBezTo>
                  <a:pt x="1047" y="0"/>
                  <a:pt x="991" y="141"/>
                  <a:pt x="935" y="282"/>
                </a:cubicBezTo>
                <a:cubicBezTo>
                  <a:pt x="668" y="1316"/>
                  <a:pt x="401" y="2351"/>
                  <a:pt x="134" y="3385"/>
                </a:cubicBezTo>
                <a:cubicBezTo>
                  <a:pt x="101" y="3518"/>
                  <a:pt x="1" y="3752"/>
                  <a:pt x="234" y="3785"/>
                </a:cubicBezTo>
                <a:cubicBezTo>
                  <a:pt x="249" y="3787"/>
                  <a:pt x="263" y="3788"/>
                  <a:pt x="276" y="3788"/>
                </a:cubicBezTo>
                <a:cubicBezTo>
                  <a:pt x="459" y="3788"/>
                  <a:pt x="403" y="3576"/>
                  <a:pt x="434" y="3451"/>
                </a:cubicBezTo>
                <a:cubicBezTo>
                  <a:pt x="701" y="2317"/>
                  <a:pt x="901" y="1150"/>
                  <a:pt x="1301" y="15"/>
                </a:cubicBezTo>
                <a:cubicBezTo>
                  <a:pt x="1265" y="5"/>
                  <a:pt x="1233" y="0"/>
                  <a:pt x="12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9"/>
          <p:cNvSpPr/>
          <p:nvPr/>
        </p:nvSpPr>
        <p:spPr>
          <a:xfrm>
            <a:off x="3138135" y="5042524"/>
            <a:ext cx="34209" cy="75613"/>
          </a:xfrm>
          <a:custGeom>
            <a:avLst/>
            <a:gdLst/>
            <a:ahLst/>
            <a:cxnLst/>
            <a:rect l="l" t="t" r="r" b="b"/>
            <a:pathLst>
              <a:path w="1436" h="3174" extrusionOk="0">
                <a:moveTo>
                  <a:pt x="1335" y="1"/>
                </a:moveTo>
                <a:cubicBezTo>
                  <a:pt x="1202" y="1"/>
                  <a:pt x="1135" y="134"/>
                  <a:pt x="1102" y="234"/>
                </a:cubicBezTo>
                <a:cubicBezTo>
                  <a:pt x="635" y="1068"/>
                  <a:pt x="301" y="1969"/>
                  <a:pt x="68" y="2903"/>
                </a:cubicBezTo>
                <a:cubicBezTo>
                  <a:pt x="1" y="3036"/>
                  <a:pt x="1" y="3170"/>
                  <a:pt x="168" y="3170"/>
                </a:cubicBezTo>
                <a:cubicBezTo>
                  <a:pt x="182" y="3173"/>
                  <a:pt x="196" y="3174"/>
                  <a:pt x="208" y="3174"/>
                </a:cubicBezTo>
                <a:cubicBezTo>
                  <a:pt x="334" y="3174"/>
                  <a:pt x="334" y="3027"/>
                  <a:pt x="334" y="2936"/>
                </a:cubicBezTo>
                <a:cubicBezTo>
                  <a:pt x="568" y="2002"/>
                  <a:pt x="935" y="1101"/>
                  <a:pt x="1369" y="267"/>
                </a:cubicBezTo>
                <a:cubicBezTo>
                  <a:pt x="1369" y="201"/>
                  <a:pt x="1402" y="167"/>
                  <a:pt x="1435" y="101"/>
                </a:cubicBezTo>
                <a:cubicBezTo>
                  <a:pt x="1402" y="67"/>
                  <a:pt x="1369" y="34"/>
                  <a:pt x="133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9"/>
          <p:cNvSpPr/>
          <p:nvPr/>
        </p:nvSpPr>
        <p:spPr>
          <a:xfrm>
            <a:off x="2268824" y="5044906"/>
            <a:ext cx="39760" cy="54482"/>
          </a:xfrm>
          <a:custGeom>
            <a:avLst/>
            <a:gdLst/>
            <a:ahLst/>
            <a:cxnLst/>
            <a:rect l="l" t="t" r="r" b="b"/>
            <a:pathLst>
              <a:path w="1669" h="2287" extrusionOk="0">
                <a:moveTo>
                  <a:pt x="1601" y="1"/>
                </a:moveTo>
                <a:cubicBezTo>
                  <a:pt x="1468" y="1"/>
                  <a:pt x="1334" y="67"/>
                  <a:pt x="1268" y="167"/>
                </a:cubicBezTo>
                <a:cubicBezTo>
                  <a:pt x="834" y="768"/>
                  <a:pt x="467" y="1368"/>
                  <a:pt x="134" y="2002"/>
                </a:cubicBezTo>
                <a:cubicBezTo>
                  <a:pt x="67" y="2102"/>
                  <a:pt x="0" y="2202"/>
                  <a:pt x="134" y="2269"/>
                </a:cubicBezTo>
                <a:cubicBezTo>
                  <a:pt x="165" y="2281"/>
                  <a:pt x="191" y="2287"/>
                  <a:pt x="214" y="2287"/>
                </a:cubicBezTo>
                <a:cubicBezTo>
                  <a:pt x="314" y="2287"/>
                  <a:pt x="346" y="2184"/>
                  <a:pt x="400" y="2102"/>
                </a:cubicBezTo>
                <a:cubicBezTo>
                  <a:pt x="767" y="1468"/>
                  <a:pt x="1068" y="735"/>
                  <a:pt x="1601" y="201"/>
                </a:cubicBezTo>
                <a:cubicBezTo>
                  <a:pt x="1635" y="167"/>
                  <a:pt x="1668" y="134"/>
                  <a:pt x="1668" y="134"/>
                </a:cubicBezTo>
                <a:cubicBezTo>
                  <a:pt x="1668" y="101"/>
                  <a:pt x="1635" y="1"/>
                  <a:pt x="160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9"/>
          <p:cNvSpPr/>
          <p:nvPr/>
        </p:nvSpPr>
        <p:spPr>
          <a:xfrm>
            <a:off x="2592231" y="3273543"/>
            <a:ext cx="419610" cy="1017292"/>
          </a:xfrm>
          <a:custGeom>
            <a:avLst/>
            <a:gdLst/>
            <a:ahLst/>
            <a:cxnLst/>
            <a:rect l="l" t="t" r="r" b="b"/>
            <a:pathLst>
              <a:path w="17614" h="42703" extrusionOk="0">
                <a:moveTo>
                  <a:pt x="374" y="1"/>
                </a:moveTo>
                <a:cubicBezTo>
                  <a:pt x="331" y="1"/>
                  <a:pt x="285" y="21"/>
                  <a:pt x="234" y="72"/>
                </a:cubicBezTo>
                <a:cubicBezTo>
                  <a:pt x="1" y="306"/>
                  <a:pt x="367" y="472"/>
                  <a:pt x="534" y="639"/>
                </a:cubicBezTo>
                <a:cubicBezTo>
                  <a:pt x="1201" y="1340"/>
                  <a:pt x="2035" y="1873"/>
                  <a:pt x="2636" y="2607"/>
                </a:cubicBezTo>
                <a:cubicBezTo>
                  <a:pt x="3770" y="4142"/>
                  <a:pt x="4637" y="5810"/>
                  <a:pt x="5204" y="7578"/>
                </a:cubicBezTo>
                <a:cubicBezTo>
                  <a:pt x="6572" y="11247"/>
                  <a:pt x="7573" y="15016"/>
                  <a:pt x="8874" y="18652"/>
                </a:cubicBezTo>
                <a:cubicBezTo>
                  <a:pt x="10375" y="22755"/>
                  <a:pt x="11442" y="26991"/>
                  <a:pt x="12943" y="31094"/>
                </a:cubicBezTo>
                <a:cubicBezTo>
                  <a:pt x="14277" y="34697"/>
                  <a:pt x="15578" y="38333"/>
                  <a:pt x="17013" y="41902"/>
                </a:cubicBezTo>
                <a:cubicBezTo>
                  <a:pt x="17113" y="42202"/>
                  <a:pt x="17280" y="42469"/>
                  <a:pt x="17513" y="42703"/>
                </a:cubicBezTo>
                <a:cubicBezTo>
                  <a:pt x="17613" y="42269"/>
                  <a:pt x="17380" y="42036"/>
                  <a:pt x="17246" y="41735"/>
                </a:cubicBezTo>
                <a:cubicBezTo>
                  <a:pt x="15745" y="37899"/>
                  <a:pt x="14377" y="34030"/>
                  <a:pt x="13077" y="30127"/>
                </a:cubicBezTo>
                <a:cubicBezTo>
                  <a:pt x="10641" y="22822"/>
                  <a:pt x="8273" y="15483"/>
                  <a:pt x="5838" y="8211"/>
                </a:cubicBezTo>
                <a:cubicBezTo>
                  <a:pt x="5204" y="6143"/>
                  <a:pt x="4237" y="4208"/>
                  <a:pt x="2969" y="2474"/>
                </a:cubicBezTo>
                <a:cubicBezTo>
                  <a:pt x="2369" y="1640"/>
                  <a:pt x="1468" y="1106"/>
                  <a:pt x="734" y="372"/>
                </a:cubicBezTo>
                <a:cubicBezTo>
                  <a:pt x="630" y="268"/>
                  <a:pt x="526" y="1"/>
                  <a:pt x="37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9"/>
          <p:cNvSpPr/>
          <p:nvPr/>
        </p:nvSpPr>
        <p:spPr>
          <a:xfrm>
            <a:off x="1912828" y="3197002"/>
            <a:ext cx="652427" cy="68728"/>
          </a:xfrm>
          <a:custGeom>
            <a:avLst/>
            <a:gdLst/>
            <a:ahLst/>
            <a:cxnLst/>
            <a:rect l="l" t="t" r="r" b="b"/>
            <a:pathLst>
              <a:path w="27387" h="2885" extrusionOk="0">
                <a:moveTo>
                  <a:pt x="12470" y="1"/>
                </a:moveTo>
                <a:cubicBezTo>
                  <a:pt x="11761" y="1"/>
                  <a:pt x="11051" y="17"/>
                  <a:pt x="10341" y="50"/>
                </a:cubicBezTo>
                <a:cubicBezTo>
                  <a:pt x="8006" y="116"/>
                  <a:pt x="5671" y="383"/>
                  <a:pt x="3369" y="783"/>
                </a:cubicBezTo>
                <a:cubicBezTo>
                  <a:pt x="2335" y="950"/>
                  <a:pt x="1334" y="1250"/>
                  <a:pt x="400" y="1684"/>
                </a:cubicBezTo>
                <a:cubicBezTo>
                  <a:pt x="267" y="1751"/>
                  <a:pt x="0" y="1784"/>
                  <a:pt x="100" y="2018"/>
                </a:cubicBezTo>
                <a:cubicBezTo>
                  <a:pt x="133" y="2083"/>
                  <a:pt x="172" y="2105"/>
                  <a:pt x="215" y="2105"/>
                </a:cubicBezTo>
                <a:cubicBezTo>
                  <a:pt x="305" y="2105"/>
                  <a:pt x="410" y="2007"/>
                  <a:pt x="501" y="1984"/>
                </a:cubicBezTo>
                <a:cubicBezTo>
                  <a:pt x="1101" y="1751"/>
                  <a:pt x="1768" y="1551"/>
                  <a:pt x="2435" y="1384"/>
                </a:cubicBezTo>
                <a:cubicBezTo>
                  <a:pt x="5495" y="757"/>
                  <a:pt x="8612" y="450"/>
                  <a:pt x="11742" y="450"/>
                </a:cubicBezTo>
                <a:cubicBezTo>
                  <a:pt x="12775" y="450"/>
                  <a:pt x="13810" y="484"/>
                  <a:pt x="14844" y="550"/>
                </a:cubicBezTo>
                <a:cubicBezTo>
                  <a:pt x="18413" y="783"/>
                  <a:pt x="21983" y="1350"/>
                  <a:pt x="25418" y="2284"/>
                </a:cubicBezTo>
                <a:cubicBezTo>
                  <a:pt x="26085" y="2418"/>
                  <a:pt x="26753" y="2618"/>
                  <a:pt x="27386" y="2885"/>
                </a:cubicBezTo>
                <a:cubicBezTo>
                  <a:pt x="27320" y="2585"/>
                  <a:pt x="27086" y="2385"/>
                  <a:pt x="26786" y="2318"/>
                </a:cubicBezTo>
                <a:cubicBezTo>
                  <a:pt x="24951" y="1784"/>
                  <a:pt x="23117" y="1150"/>
                  <a:pt x="21182" y="783"/>
                </a:cubicBezTo>
                <a:cubicBezTo>
                  <a:pt x="18310" y="273"/>
                  <a:pt x="15394" y="1"/>
                  <a:pt x="124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9"/>
          <p:cNvSpPr/>
          <p:nvPr/>
        </p:nvSpPr>
        <p:spPr>
          <a:xfrm>
            <a:off x="1749910" y="3281594"/>
            <a:ext cx="158181" cy="769252"/>
          </a:xfrm>
          <a:custGeom>
            <a:avLst/>
            <a:gdLst/>
            <a:ahLst/>
            <a:cxnLst/>
            <a:rect l="l" t="t" r="r" b="b"/>
            <a:pathLst>
              <a:path w="6640" h="32291" extrusionOk="0">
                <a:moveTo>
                  <a:pt x="6231" y="1"/>
                </a:moveTo>
                <a:cubicBezTo>
                  <a:pt x="6103" y="1"/>
                  <a:pt x="6040" y="200"/>
                  <a:pt x="5939" y="301"/>
                </a:cubicBezTo>
                <a:cubicBezTo>
                  <a:pt x="5838" y="468"/>
                  <a:pt x="5738" y="635"/>
                  <a:pt x="5672" y="802"/>
                </a:cubicBezTo>
                <a:cubicBezTo>
                  <a:pt x="4904" y="2469"/>
                  <a:pt x="4271" y="4204"/>
                  <a:pt x="3837" y="5972"/>
                </a:cubicBezTo>
                <a:cubicBezTo>
                  <a:pt x="3203" y="8407"/>
                  <a:pt x="2903" y="10942"/>
                  <a:pt x="2369" y="13377"/>
                </a:cubicBezTo>
                <a:cubicBezTo>
                  <a:pt x="1469" y="17680"/>
                  <a:pt x="902" y="21983"/>
                  <a:pt x="601" y="26353"/>
                </a:cubicBezTo>
                <a:cubicBezTo>
                  <a:pt x="435" y="28321"/>
                  <a:pt x="268" y="30289"/>
                  <a:pt x="1" y="32291"/>
                </a:cubicBezTo>
                <a:cubicBezTo>
                  <a:pt x="234" y="32191"/>
                  <a:pt x="401" y="31991"/>
                  <a:pt x="401" y="31724"/>
                </a:cubicBezTo>
                <a:cubicBezTo>
                  <a:pt x="501" y="30790"/>
                  <a:pt x="601" y="29856"/>
                  <a:pt x="701" y="28922"/>
                </a:cubicBezTo>
                <a:cubicBezTo>
                  <a:pt x="902" y="26987"/>
                  <a:pt x="1135" y="25052"/>
                  <a:pt x="1302" y="23084"/>
                </a:cubicBezTo>
                <a:cubicBezTo>
                  <a:pt x="1469" y="21049"/>
                  <a:pt x="1736" y="19048"/>
                  <a:pt x="2069" y="17047"/>
                </a:cubicBezTo>
                <a:cubicBezTo>
                  <a:pt x="2469" y="14912"/>
                  <a:pt x="2836" y="12744"/>
                  <a:pt x="3237" y="10575"/>
                </a:cubicBezTo>
                <a:cubicBezTo>
                  <a:pt x="3604" y="8240"/>
                  <a:pt x="4137" y="5905"/>
                  <a:pt x="4871" y="3637"/>
                </a:cubicBezTo>
                <a:cubicBezTo>
                  <a:pt x="5238" y="2503"/>
                  <a:pt x="5672" y="1435"/>
                  <a:pt x="6205" y="401"/>
                </a:cubicBezTo>
                <a:cubicBezTo>
                  <a:pt x="6272" y="268"/>
                  <a:pt x="6639" y="235"/>
                  <a:pt x="6372" y="68"/>
                </a:cubicBezTo>
                <a:cubicBezTo>
                  <a:pt x="6317" y="20"/>
                  <a:pt x="6271" y="1"/>
                  <a:pt x="623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9"/>
          <p:cNvSpPr/>
          <p:nvPr/>
        </p:nvSpPr>
        <p:spPr>
          <a:xfrm>
            <a:off x="2337145" y="4227236"/>
            <a:ext cx="104128" cy="276627"/>
          </a:xfrm>
          <a:custGeom>
            <a:avLst/>
            <a:gdLst/>
            <a:ahLst/>
            <a:cxnLst/>
            <a:rect l="l" t="t" r="r" b="b"/>
            <a:pathLst>
              <a:path w="4371" h="11612" extrusionOk="0">
                <a:moveTo>
                  <a:pt x="134" y="0"/>
                </a:moveTo>
                <a:cubicBezTo>
                  <a:pt x="1" y="167"/>
                  <a:pt x="68" y="334"/>
                  <a:pt x="101" y="501"/>
                </a:cubicBezTo>
                <a:cubicBezTo>
                  <a:pt x="668" y="2268"/>
                  <a:pt x="1235" y="4036"/>
                  <a:pt x="1836" y="5804"/>
                </a:cubicBezTo>
                <a:cubicBezTo>
                  <a:pt x="2403" y="7506"/>
                  <a:pt x="2936" y="9173"/>
                  <a:pt x="3603" y="10841"/>
                </a:cubicBezTo>
                <a:cubicBezTo>
                  <a:pt x="3704" y="11108"/>
                  <a:pt x="3837" y="11342"/>
                  <a:pt x="4037" y="11542"/>
                </a:cubicBezTo>
                <a:cubicBezTo>
                  <a:pt x="4078" y="11583"/>
                  <a:pt x="4132" y="11611"/>
                  <a:pt x="4191" y="11611"/>
                </a:cubicBezTo>
                <a:cubicBezTo>
                  <a:pt x="4228" y="11611"/>
                  <a:pt x="4266" y="11601"/>
                  <a:pt x="4304" y="11575"/>
                </a:cubicBezTo>
                <a:cubicBezTo>
                  <a:pt x="4371" y="11475"/>
                  <a:pt x="4271" y="11408"/>
                  <a:pt x="4237" y="11342"/>
                </a:cubicBezTo>
                <a:cubicBezTo>
                  <a:pt x="4037" y="11141"/>
                  <a:pt x="3904" y="10875"/>
                  <a:pt x="3837" y="10608"/>
                </a:cubicBezTo>
                <a:cubicBezTo>
                  <a:pt x="3203" y="8940"/>
                  <a:pt x="2669" y="7205"/>
                  <a:pt x="2102" y="5504"/>
                </a:cubicBezTo>
                <a:cubicBezTo>
                  <a:pt x="1535" y="3803"/>
                  <a:pt x="968" y="2068"/>
                  <a:pt x="401" y="367"/>
                </a:cubicBezTo>
                <a:cubicBezTo>
                  <a:pt x="334" y="234"/>
                  <a:pt x="334" y="67"/>
                  <a:pt x="13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9"/>
          <p:cNvSpPr/>
          <p:nvPr/>
        </p:nvSpPr>
        <p:spPr>
          <a:xfrm>
            <a:off x="2188567" y="4251344"/>
            <a:ext cx="108083" cy="223050"/>
          </a:xfrm>
          <a:custGeom>
            <a:avLst/>
            <a:gdLst/>
            <a:ahLst/>
            <a:cxnLst/>
            <a:rect l="l" t="t" r="r" b="b"/>
            <a:pathLst>
              <a:path w="4537" h="9363" extrusionOk="0">
                <a:moveTo>
                  <a:pt x="258" y="0"/>
                </a:moveTo>
                <a:cubicBezTo>
                  <a:pt x="233" y="0"/>
                  <a:pt x="202" y="7"/>
                  <a:pt x="167" y="22"/>
                </a:cubicBezTo>
                <a:cubicBezTo>
                  <a:pt x="0" y="89"/>
                  <a:pt x="134" y="289"/>
                  <a:pt x="167" y="423"/>
                </a:cubicBezTo>
                <a:cubicBezTo>
                  <a:pt x="1168" y="3124"/>
                  <a:pt x="2302" y="5760"/>
                  <a:pt x="3636" y="8328"/>
                </a:cubicBezTo>
                <a:cubicBezTo>
                  <a:pt x="3836" y="8728"/>
                  <a:pt x="4070" y="9062"/>
                  <a:pt x="4403" y="9362"/>
                </a:cubicBezTo>
                <a:cubicBezTo>
                  <a:pt x="4537" y="9162"/>
                  <a:pt x="4370" y="9062"/>
                  <a:pt x="4303" y="8929"/>
                </a:cubicBezTo>
                <a:cubicBezTo>
                  <a:pt x="4070" y="8495"/>
                  <a:pt x="3769" y="8061"/>
                  <a:pt x="3569" y="7628"/>
                </a:cubicBezTo>
                <a:cubicBezTo>
                  <a:pt x="2402" y="5226"/>
                  <a:pt x="1401" y="2791"/>
                  <a:pt x="467" y="322"/>
                </a:cubicBezTo>
                <a:cubicBezTo>
                  <a:pt x="411" y="209"/>
                  <a:pt x="402" y="0"/>
                  <a:pt x="25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9"/>
          <p:cNvSpPr/>
          <p:nvPr/>
        </p:nvSpPr>
        <p:spPr>
          <a:xfrm>
            <a:off x="2744810" y="4261826"/>
            <a:ext cx="119208" cy="199847"/>
          </a:xfrm>
          <a:custGeom>
            <a:avLst/>
            <a:gdLst/>
            <a:ahLst/>
            <a:cxnLst/>
            <a:rect l="l" t="t" r="r" b="b"/>
            <a:pathLst>
              <a:path w="5004" h="8389" extrusionOk="0">
                <a:moveTo>
                  <a:pt x="224" y="0"/>
                </a:moveTo>
                <a:cubicBezTo>
                  <a:pt x="207" y="0"/>
                  <a:pt x="188" y="5"/>
                  <a:pt x="167" y="16"/>
                </a:cubicBezTo>
                <a:cubicBezTo>
                  <a:pt x="0" y="116"/>
                  <a:pt x="100" y="216"/>
                  <a:pt x="167" y="316"/>
                </a:cubicBezTo>
                <a:cubicBezTo>
                  <a:pt x="367" y="750"/>
                  <a:pt x="567" y="1150"/>
                  <a:pt x="767" y="1584"/>
                </a:cubicBezTo>
                <a:cubicBezTo>
                  <a:pt x="1768" y="3652"/>
                  <a:pt x="2902" y="5687"/>
                  <a:pt x="4170" y="7621"/>
                </a:cubicBezTo>
                <a:cubicBezTo>
                  <a:pt x="4303" y="7888"/>
                  <a:pt x="4503" y="8155"/>
                  <a:pt x="4770" y="8322"/>
                </a:cubicBezTo>
                <a:cubicBezTo>
                  <a:pt x="4837" y="8355"/>
                  <a:pt x="4904" y="8389"/>
                  <a:pt x="4970" y="8389"/>
                </a:cubicBezTo>
                <a:cubicBezTo>
                  <a:pt x="4970" y="8389"/>
                  <a:pt x="5004" y="8322"/>
                  <a:pt x="5004" y="8288"/>
                </a:cubicBezTo>
                <a:cubicBezTo>
                  <a:pt x="4804" y="7988"/>
                  <a:pt x="4603" y="7755"/>
                  <a:pt x="4403" y="7488"/>
                </a:cubicBezTo>
                <a:cubicBezTo>
                  <a:pt x="3102" y="5486"/>
                  <a:pt x="1968" y="3418"/>
                  <a:pt x="967" y="1283"/>
                </a:cubicBezTo>
                <a:cubicBezTo>
                  <a:pt x="767" y="917"/>
                  <a:pt x="567" y="550"/>
                  <a:pt x="367" y="183"/>
                </a:cubicBezTo>
                <a:cubicBezTo>
                  <a:pt x="339" y="127"/>
                  <a:pt x="311" y="0"/>
                  <a:pt x="2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9"/>
          <p:cNvSpPr/>
          <p:nvPr/>
        </p:nvSpPr>
        <p:spPr>
          <a:xfrm>
            <a:off x="2646259" y="4304587"/>
            <a:ext cx="106510" cy="165828"/>
          </a:xfrm>
          <a:custGeom>
            <a:avLst/>
            <a:gdLst/>
            <a:ahLst/>
            <a:cxnLst/>
            <a:rect l="l" t="t" r="r" b="b"/>
            <a:pathLst>
              <a:path w="4471" h="6961" extrusionOk="0">
                <a:moveTo>
                  <a:pt x="238" y="0"/>
                </a:moveTo>
                <a:cubicBezTo>
                  <a:pt x="216" y="0"/>
                  <a:pt x="193" y="7"/>
                  <a:pt x="168" y="22"/>
                </a:cubicBezTo>
                <a:cubicBezTo>
                  <a:pt x="1" y="122"/>
                  <a:pt x="134" y="322"/>
                  <a:pt x="201" y="456"/>
                </a:cubicBezTo>
                <a:cubicBezTo>
                  <a:pt x="334" y="723"/>
                  <a:pt x="468" y="990"/>
                  <a:pt x="635" y="1256"/>
                </a:cubicBezTo>
                <a:cubicBezTo>
                  <a:pt x="1502" y="2991"/>
                  <a:pt x="2469" y="4692"/>
                  <a:pt x="3570" y="6327"/>
                </a:cubicBezTo>
                <a:cubicBezTo>
                  <a:pt x="3804" y="6627"/>
                  <a:pt x="4004" y="6960"/>
                  <a:pt x="4471" y="6960"/>
                </a:cubicBezTo>
                <a:cubicBezTo>
                  <a:pt x="3970" y="6493"/>
                  <a:pt x="3570" y="5960"/>
                  <a:pt x="3236" y="5359"/>
                </a:cubicBezTo>
                <a:cubicBezTo>
                  <a:pt x="2202" y="3725"/>
                  <a:pt x="1368" y="1990"/>
                  <a:pt x="468" y="289"/>
                </a:cubicBezTo>
                <a:cubicBezTo>
                  <a:pt x="411" y="204"/>
                  <a:pt x="355" y="0"/>
                  <a:pt x="23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9"/>
          <p:cNvSpPr/>
          <p:nvPr/>
        </p:nvSpPr>
        <p:spPr>
          <a:xfrm>
            <a:off x="2921998" y="4364857"/>
            <a:ext cx="52481" cy="56078"/>
          </a:xfrm>
          <a:custGeom>
            <a:avLst/>
            <a:gdLst/>
            <a:ahLst/>
            <a:cxnLst/>
            <a:rect l="l" t="t" r="r" b="b"/>
            <a:pathLst>
              <a:path w="2203" h="2354" extrusionOk="0">
                <a:moveTo>
                  <a:pt x="286" y="0"/>
                </a:moveTo>
                <a:cubicBezTo>
                  <a:pt x="261" y="0"/>
                  <a:pt x="233" y="8"/>
                  <a:pt x="201" y="27"/>
                </a:cubicBezTo>
                <a:cubicBezTo>
                  <a:pt x="1" y="161"/>
                  <a:pt x="134" y="328"/>
                  <a:pt x="234" y="428"/>
                </a:cubicBezTo>
                <a:cubicBezTo>
                  <a:pt x="668" y="995"/>
                  <a:pt x="1135" y="1562"/>
                  <a:pt x="1569" y="2095"/>
                </a:cubicBezTo>
                <a:cubicBezTo>
                  <a:pt x="1670" y="2272"/>
                  <a:pt x="1847" y="2353"/>
                  <a:pt x="2029" y="2353"/>
                </a:cubicBezTo>
                <a:cubicBezTo>
                  <a:pt x="2087" y="2353"/>
                  <a:pt x="2146" y="2345"/>
                  <a:pt x="2202" y="2329"/>
                </a:cubicBezTo>
                <a:cubicBezTo>
                  <a:pt x="1569" y="1695"/>
                  <a:pt x="968" y="995"/>
                  <a:pt x="501" y="227"/>
                </a:cubicBezTo>
                <a:cubicBezTo>
                  <a:pt x="447" y="146"/>
                  <a:pt x="393" y="0"/>
                  <a:pt x="28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9"/>
          <p:cNvSpPr/>
          <p:nvPr/>
        </p:nvSpPr>
        <p:spPr>
          <a:xfrm>
            <a:off x="2966069" y="4389632"/>
            <a:ext cx="25085" cy="31541"/>
          </a:xfrm>
          <a:custGeom>
            <a:avLst/>
            <a:gdLst/>
            <a:ahLst/>
            <a:cxnLst/>
            <a:rect l="l" t="t" r="r" b="b"/>
            <a:pathLst>
              <a:path w="1053" h="1324" extrusionOk="0">
                <a:moveTo>
                  <a:pt x="135" y="0"/>
                </a:moveTo>
                <a:cubicBezTo>
                  <a:pt x="70" y="0"/>
                  <a:pt x="0" y="84"/>
                  <a:pt x="52" y="188"/>
                </a:cubicBezTo>
                <a:cubicBezTo>
                  <a:pt x="186" y="588"/>
                  <a:pt x="452" y="955"/>
                  <a:pt x="753" y="1256"/>
                </a:cubicBezTo>
                <a:cubicBezTo>
                  <a:pt x="796" y="1299"/>
                  <a:pt x="846" y="1324"/>
                  <a:pt x="894" y="1324"/>
                </a:cubicBezTo>
                <a:cubicBezTo>
                  <a:pt x="956" y="1324"/>
                  <a:pt x="1015" y="1283"/>
                  <a:pt x="1053" y="1189"/>
                </a:cubicBezTo>
                <a:cubicBezTo>
                  <a:pt x="753" y="789"/>
                  <a:pt x="486" y="388"/>
                  <a:pt x="186" y="21"/>
                </a:cubicBezTo>
                <a:cubicBezTo>
                  <a:pt x="171" y="7"/>
                  <a:pt x="153" y="0"/>
                  <a:pt x="13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9"/>
          <p:cNvSpPr/>
          <p:nvPr/>
        </p:nvSpPr>
        <p:spPr>
          <a:xfrm>
            <a:off x="3306604" y="3043088"/>
            <a:ext cx="247039" cy="219691"/>
          </a:xfrm>
          <a:custGeom>
            <a:avLst/>
            <a:gdLst/>
            <a:ahLst/>
            <a:cxnLst/>
            <a:rect l="l" t="t" r="r" b="b"/>
            <a:pathLst>
              <a:path w="10370" h="9222" extrusionOk="0">
                <a:moveTo>
                  <a:pt x="7172" y="640"/>
                </a:moveTo>
                <a:lnTo>
                  <a:pt x="7172" y="640"/>
                </a:lnTo>
                <a:cubicBezTo>
                  <a:pt x="6705" y="1073"/>
                  <a:pt x="6072" y="1307"/>
                  <a:pt x="5771" y="1907"/>
                </a:cubicBezTo>
                <a:cubicBezTo>
                  <a:pt x="5743" y="1950"/>
                  <a:pt x="5696" y="1962"/>
                  <a:pt x="5644" y="1962"/>
                </a:cubicBezTo>
                <a:cubicBezTo>
                  <a:pt x="5574" y="1962"/>
                  <a:pt x="5495" y="1941"/>
                  <a:pt x="5438" y="1941"/>
                </a:cubicBezTo>
                <a:lnTo>
                  <a:pt x="4337" y="1807"/>
                </a:lnTo>
                <a:cubicBezTo>
                  <a:pt x="5238" y="1207"/>
                  <a:pt x="6105" y="706"/>
                  <a:pt x="7172" y="640"/>
                </a:cubicBezTo>
                <a:close/>
                <a:moveTo>
                  <a:pt x="8690" y="760"/>
                </a:moveTo>
                <a:cubicBezTo>
                  <a:pt x="9084" y="760"/>
                  <a:pt x="9433" y="1029"/>
                  <a:pt x="9541" y="1407"/>
                </a:cubicBezTo>
                <a:cubicBezTo>
                  <a:pt x="9837" y="2163"/>
                  <a:pt x="9776" y="2985"/>
                  <a:pt x="9359" y="3647"/>
                </a:cubicBezTo>
                <a:lnTo>
                  <a:pt x="9359" y="3647"/>
                </a:lnTo>
                <a:cubicBezTo>
                  <a:pt x="9238" y="3226"/>
                  <a:pt x="8857" y="3064"/>
                  <a:pt x="8507" y="2841"/>
                </a:cubicBezTo>
                <a:cubicBezTo>
                  <a:pt x="7806" y="2474"/>
                  <a:pt x="7072" y="2207"/>
                  <a:pt x="6305" y="2074"/>
                </a:cubicBezTo>
                <a:cubicBezTo>
                  <a:pt x="6939" y="1540"/>
                  <a:pt x="7639" y="1140"/>
                  <a:pt x="8407" y="806"/>
                </a:cubicBezTo>
                <a:cubicBezTo>
                  <a:pt x="8502" y="775"/>
                  <a:pt x="8597" y="760"/>
                  <a:pt x="8690" y="760"/>
                </a:cubicBezTo>
                <a:close/>
                <a:moveTo>
                  <a:pt x="4154" y="2328"/>
                </a:moveTo>
                <a:cubicBezTo>
                  <a:pt x="4305" y="2328"/>
                  <a:pt x="4457" y="2354"/>
                  <a:pt x="4604" y="2408"/>
                </a:cubicBezTo>
                <a:cubicBezTo>
                  <a:pt x="5871" y="2608"/>
                  <a:pt x="7106" y="2975"/>
                  <a:pt x="8273" y="3542"/>
                </a:cubicBezTo>
                <a:cubicBezTo>
                  <a:pt x="8492" y="3695"/>
                  <a:pt x="8740" y="3777"/>
                  <a:pt x="8989" y="3777"/>
                </a:cubicBezTo>
                <a:cubicBezTo>
                  <a:pt x="9100" y="3777"/>
                  <a:pt x="9211" y="3760"/>
                  <a:pt x="9320" y="3727"/>
                </a:cubicBezTo>
                <a:lnTo>
                  <a:pt x="9320" y="3727"/>
                </a:lnTo>
                <a:cubicBezTo>
                  <a:pt x="9122" y="4208"/>
                  <a:pt x="8861" y="4655"/>
                  <a:pt x="8507" y="5009"/>
                </a:cubicBezTo>
                <a:cubicBezTo>
                  <a:pt x="7339" y="6444"/>
                  <a:pt x="5805" y="7511"/>
                  <a:pt x="4070" y="8078"/>
                </a:cubicBezTo>
                <a:cubicBezTo>
                  <a:pt x="3660" y="8227"/>
                  <a:pt x="3240" y="8293"/>
                  <a:pt x="2815" y="8293"/>
                </a:cubicBezTo>
                <a:cubicBezTo>
                  <a:pt x="2479" y="8293"/>
                  <a:pt x="2141" y="8252"/>
                  <a:pt x="1802" y="8178"/>
                </a:cubicBezTo>
                <a:cubicBezTo>
                  <a:pt x="1268" y="8112"/>
                  <a:pt x="901" y="7578"/>
                  <a:pt x="1035" y="7044"/>
                </a:cubicBezTo>
                <a:cubicBezTo>
                  <a:pt x="1201" y="5276"/>
                  <a:pt x="2102" y="3642"/>
                  <a:pt x="3503" y="2508"/>
                </a:cubicBezTo>
                <a:cubicBezTo>
                  <a:pt x="3703" y="2388"/>
                  <a:pt x="3927" y="2328"/>
                  <a:pt x="4154" y="2328"/>
                </a:cubicBezTo>
                <a:close/>
                <a:moveTo>
                  <a:pt x="8108" y="0"/>
                </a:moveTo>
                <a:cubicBezTo>
                  <a:pt x="8043" y="0"/>
                  <a:pt x="7975" y="2"/>
                  <a:pt x="7906" y="6"/>
                </a:cubicBezTo>
                <a:cubicBezTo>
                  <a:pt x="6772" y="39"/>
                  <a:pt x="5671" y="306"/>
                  <a:pt x="4671" y="840"/>
                </a:cubicBezTo>
                <a:cubicBezTo>
                  <a:pt x="2236" y="2241"/>
                  <a:pt x="468" y="4142"/>
                  <a:pt x="167" y="7044"/>
                </a:cubicBezTo>
                <a:cubicBezTo>
                  <a:pt x="1" y="8012"/>
                  <a:pt x="634" y="8912"/>
                  <a:pt x="1602" y="9079"/>
                </a:cubicBezTo>
                <a:cubicBezTo>
                  <a:pt x="1931" y="9161"/>
                  <a:pt x="2261" y="9221"/>
                  <a:pt x="2590" y="9221"/>
                </a:cubicBezTo>
                <a:cubicBezTo>
                  <a:pt x="2661" y="9221"/>
                  <a:pt x="2732" y="9218"/>
                  <a:pt x="2803" y="9212"/>
                </a:cubicBezTo>
                <a:cubicBezTo>
                  <a:pt x="3136" y="9212"/>
                  <a:pt x="3470" y="9179"/>
                  <a:pt x="3803" y="9112"/>
                </a:cubicBezTo>
                <a:cubicBezTo>
                  <a:pt x="6572" y="8379"/>
                  <a:pt x="8540" y="6677"/>
                  <a:pt x="9908" y="4176"/>
                </a:cubicBezTo>
                <a:cubicBezTo>
                  <a:pt x="10108" y="3809"/>
                  <a:pt x="10208" y="3408"/>
                  <a:pt x="10241" y="2975"/>
                </a:cubicBezTo>
                <a:cubicBezTo>
                  <a:pt x="10370" y="1240"/>
                  <a:pt x="9818" y="0"/>
                  <a:pt x="810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9"/>
          <p:cNvSpPr/>
          <p:nvPr/>
        </p:nvSpPr>
        <p:spPr>
          <a:xfrm>
            <a:off x="2270396" y="1894958"/>
            <a:ext cx="1457413" cy="840124"/>
          </a:xfrm>
          <a:custGeom>
            <a:avLst/>
            <a:gdLst/>
            <a:ahLst/>
            <a:cxnLst/>
            <a:rect l="l" t="t" r="r" b="b"/>
            <a:pathLst>
              <a:path w="61178" h="35266" extrusionOk="0">
                <a:moveTo>
                  <a:pt x="15360" y="562"/>
                </a:moveTo>
                <a:cubicBezTo>
                  <a:pt x="15778" y="562"/>
                  <a:pt x="16196" y="564"/>
                  <a:pt x="16613" y="568"/>
                </a:cubicBezTo>
                <a:cubicBezTo>
                  <a:pt x="22617" y="701"/>
                  <a:pt x="28588" y="635"/>
                  <a:pt x="34559" y="701"/>
                </a:cubicBezTo>
                <a:cubicBezTo>
                  <a:pt x="37995" y="735"/>
                  <a:pt x="41430" y="835"/>
                  <a:pt x="44900" y="1001"/>
                </a:cubicBezTo>
                <a:cubicBezTo>
                  <a:pt x="48402" y="1168"/>
                  <a:pt x="51871" y="1435"/>
                  <a:pt x="55374" y="1669"/>
                </a:cubicBezTo>
                <a:cubicBezTo>
                  <a:pt x="56975" y="1802"/>
                  <a:pt x="58576" y="1935"/>
                  <a:pt x="60177" y="2036"/>
                </a:cubicBezTo>
                <a:cubicBezTo>
                  <a:pt x="60477" y="2069"/>
                  <a:pt x="60611" y="2169"/>
                  <a:pt x="60611" y="2536"/>
                </a:cubicBezTo>
                <a:cubicBezTo>
                  <a:pt x="60577" y="4604"/>
                  <a:pt x="60411" y="6672"/>
                  <a:pt x="60277" y="8707"/>
                </a:cubicBezTo>
                <a:cubicBezTo>
                  <a:pt x="60044" y="12243"/>
                  <a:pt x="59877" y="15779"/>
                  <a:pt x="59510" y="19315"/>
                </a:cubicBezTo>
                <a:cubicBezTo>
                  <a:pt x="59277" y="21349"/>
                  <a:pt x="59243" y="23417"/>
                  <a:pt x="59143" y="25486"/>
                </a:cubicBezTo>
                <a:cubicBezTo>
                  <a:pt x="59010" y="28254"/>
                  <a:pt x="58876" y="31023"/>
                  <a:pt x="58743" y="33758"/>
                </a:cubicBezTo>
                <a:cubicBezTo>
                  <a:pt x="58694" y="34322"/>
                  <a:pt x="58681" y="34471"/>
                  <a:pt x="58386" y="34471"/>
                </a:cubicBezTo>
                <a:cubicBezTo>
                  <a:pt x="58280" y="34471"/>
                  <a:pt x="58137" y="34452"/>
                  <a:pt x="57942" y="34425"/>
                </a:cubicBezTo>
                <a:cubicBezTo>
                  <a:pt x="55274" y="34159"/>
                  <a:pt x="52605" y="34025"/>
                  <a:pt x="49937" y="34025"/>
                </a:cubicBezTo>
                <a:cubicBezTo>
                  <a:pt x="46834" y="33958"/>
                  <a:pt x="43699" y="33792"/>
                  <a:pt x="40563" y="33692"/>
                </a:cubicBezTo>
                <a:cubicBezTo>
                  <a:pt x="38595" y="33625"/>
                  <a:pt x="36627" y="33591"/>
                  <a:pt x="34626" y="33558"/>
                </a:cubicBezTo>
                <a:cubicBezTo>
                  <a:pt x="30534" y="33529"/>
                  <a:pt x="26443" y="33346"/>
                  <a:pt x="22329" y="33346"/>
                </a:cubicBezTo>
                <a:cubicBezTo>
                  <a:pt x="21747" y="33346"/>
                  <a:pt x="21165" y="33350"/>
                  <a:pt x="20582" y="33358"/>
                </a:cubicBezTo>
                <a:lnTo>
                  <a:pt x="17380" y="33358"/>
                </a:lnTo>
                <a:lnTo>
                  <a:pt x="17380" y="33425"/>
                </a:lnTo>
                <a:cubicBezTo>
                  <a:pt x="14800" y="33425"/>
                  <a:pt x="12221" y="33439"/>
                  <a:pt x="9651" y="33439"/>
                </a:cubicBezTo>
                <a:cubicBezTo>
                  <a:pt x="8366" y="33439"/>
                  <a:pt x="7084" y="33436"/>
                  <a:pt x="5805" y="33425"/>
                </a:cubicBezTo>
                <a:cubicBezTo>
                  <a:pt x="4171" y="33391"/>
                  <a:pt x="2569" y="33291"/>
                  <a:pt x="968" y="33225"/>
                </a:cubicBezTo>
                <a:cubicBezTo>
                  <a:pt x="701" y="33225"/>
                  <a:pt x="635" y="33124"/>
                  <a:pt x="668" y="32891"/>
                </a:cubicBezTo>
                <a:cubicBezTo>
                  <a:pt x="968" y="29822"/>
                  <a:pt x="935" y="26720"/>
                  <a:pt x="1035" y="23618"/>
                </a:cubicBezTo>
                <a:cubicBezTo>
                  <a:pt x="1168" y="20749"/>
                  <a:pt x="1402" y="17880"/>
                  <a:pt x="1502" y="15045"/>
                </a:cubicBezTo>
                <a:cubicBezTo>
                  <a:pt x="1569" y="12410"/>
                  <a:pt x="1869" y="9841"/>
                  <a:pt x="2002" y="7239"/>
                </a:cubicBezTo>
                <a:cubicBezTo>
                  <a:pt x="2069" y="6105"/>
                  <a:pt x="2002" y="4971"/>
                  <a:pt x="2002" y="3870"/>
                </a:cubicBezTo>
                <a:cubicBezTo>
                  <a:pt x="2002" y="3336"/>
                  <a:pt x="1969" y="2803"/>
                  <a:pt x="1969" y="2302"/>
                </a:cubicBezTo>
                <a:cubicBezTo>
                  <a:pt x="1969" y="1035"/>
                  <a:pt x="1969" y="1035"/>
                  <a:pt x="3237" y="968"/>
                </a:cubicBezTo>
                <a:cubicBezTo>
                  <a:pt x="4337" y="935"/>
                  <a:pt x="5471" y="935"/>
                  <a:pt x="6539" y="868"/>
                </a:cubicBezTo>
                <a:cubicBezTo>
                  <a:pt x="9487" y="664"/>
                  <a:pt x="12435" y="562"/>
                  <a:pt x="15360" y="562"/>
                </a:cubicBezTo>
                <a:close/>
                <a:moveTo>
                  <a:pt x="14344" y="1"/>
                </a:moveTo>
                <a:cubicBezTo>
                  <a:pt x="13377" y="1"/>
                  <a:pt x="12376" y="34"/>
                  <a:pt x="11409" y="67"/>
                </a:cubicBezTo>
                <a:cubicBezTo>
                  <a:pt x="9141" y="168"/>
                  <a:pt x="6872" y="301"/>
                  <a:pt x="4604" y="434"/>
                </a:cubicBezTo>
                <a:cubicBezTo>
                  <a:pt x="3704" y="434"/>
                  <a:pt x="2803" y="568"/>
                  <a:pt x="1969" y="835"/>
                </a:cubicBezTo>
                <a:cubicBezTo>
                  <a:pt x="1769" y="901"/>
                  <a:pt x="1702" y="935"/>
                  <a:pt x="1669" y="1168"/>
                </a:cubicBezTo>
                <a:cubicBezTo>
                  <a:pt x="1635" y="1402"/>
                  <a:pt x="1569" y="1635"/>
                  <a:pt x="1569" y="1869"/>
                </a:cubicBezTo>
                <a:cubicBezTo>
                  <a:pt x="1469" y="5204"/>
                  <a:pt x="1435" y="8540"/>
                  <a:pt x="1102" y="11876"/>
                </a:cubicBezTo>
                <a:cubicBezTo>
                  <a:pt x="801" y="14845"/>
                  <a:pt x="768" y="17880"/>
                  <a:pt x="568" y="20849"/>
                </a:cubicBezTo>
                <a:cubicBezTo>
                  <a:pt x="435" y="23117"/>
                  <a:pt x="334" y="25386"/>
                  <a:pt x="334" y="27654"/>
                </a:cubicBezTo>
                <a:cubicBezTo>
                  <a:pt x="334" y="28988"/>
                  <a:pt x="268" y="30322"/>
                  <a:pt x="168" y="31623"/>
                </a:cubicBezTo>
                <a:cubicBezTo>
                  <a:pt x="101" y="32291"/>
                  <a:pt x="68" y="32958"/>
                  <a:pt x="34" y="33591"/>
                </a:cubicBezTo>
                <a:cubicBezTo>
                  <a:pt x="1" y="33725"/>
                  <a:pt x="34" y="33892"/>
                  <a:pt x="168" y="33958"/>
                </a:cubicBezTo>
                <a:cubicBezTo>
                  <a:pt x="203" y="33976"/>
                  <a:pt x="242" y="33985"/>
                  <a:pt x="280" y="33985"/>
                </a:cubicBezTo>
                <a:cubicBezTo>
                  <a:pt x="383" y="33985"/>
                  <a:pt x="486" y="33923"/>
                  <a:pt x="535" y="33825"/>
                </a:cubicBezTo>
                <a:cubicBezTo>
                  <a:pt x="612" y="33643"/>
                  <a:pt x="751" y="33623"/>
                  <a:pt x="887" y="33623"/>
                </a:cubicBezTo>
                <a:cubicBezTo>
                  <a:pt x="926" y="33623"/>
                  <a:pt x="965" y="33625"/>
                  <a:pt x="1002" y="33625"/>
                </a:cubicBezTo>
                <a:lnTo>
                  <a:pt x="3270" y="33825"/>
                </a:lnTo>
                <a:cubicBezTo>
                  <a:pt x="5338" y="34025"/>
                  <a:pt x="7406" y="33992"/>
                  <a:pt x="9474" y="34025"/>
                </a:cubicBezTo>
                <a:cubicBezTo>
                  <a:pt x="16546" y="34125"/>
                  <a:pt x="23618" y="33992"/>
                  <a:pt x="30689" y="34225"/>
                </a:cubicBezTo>
                <a:cubicBezTo>
                  <a:pt x="36227" y="34425"/>
                  <a:pt x="41764" y="34492"/>
                  <a:pt x="47268" y="34726"/>
                </a:cubicBezTo>
                <a:cubicBezTo>
                  <a:pt x="51071" y="34926"/>
                  <a:pt x="54907" y="34859"/>
                  <a:pt x="58709" y="35259"/>
                </a:cubicBezTo>
                <a:cubicBezTo>
                  <a:pt x="58749" y="35263"/>
                  <a:pt x="58785" y="35265"/>
                  <a:pt x="58819" y="35265"/>
                </a:cubicBezTo>
                <a:cubicBezTo>
                  <a:pt x="59073" y="35265"/>
                  <a:pt x="59180" y="35149"/>
                  <a:pt x="59210" y="34826"/>
                </a:cubicBezTo>
                <a:cubicBezTo>
                  <a:pt x="59343" y="31957"/>
                  <a:pt x="59510" y="29055"/>
                  <a:pt x="59710" y="26153"/>
                </a:cubicBezTo>
                <a:cubicBezTo>
                  <a:pt x="59810" y="24251"/>
                  <a:pt x="59877" y="22350"/>
                  <a:pt x="60044" y="20415"/>
                </a:cubicBezTo>
                <a:cubicBezTo>
                  <a:pt x="60311" y="17613"/>
                  <a:pt x="60544" y="14811"/>
                  <a:pt x="60711" y="12009"/>
                </a:cubicBezTo>
                <a:cubicBezTo>
                  <a:pt x="60844" y="10108"/>
                  <a:pt x="60978" y="8207"/>
                  <a:pt x="61111" y="6272"/>
                </a:cubicBezTo>
                <a:cubicBezTo>
                  <a:pt x="61178" y="4938"/>
                  <a:pt x="61178" y="3603"/>
                  <a:pt x="61111" y="2269"/>
                </a:cubicBezTo>
                <a:cubicBezTo>
                  <a:pt x="61044" y="1569"/>
                  <a:pt x="60978" y="1468"/>
                  <a:pt x="60277" y="1402"/>
                </a:cubicBezTo>
                <a:cubicBezTo>
                  <a:pt x="59944" y="1335"/>
                  <a:pt x="59610" y="1302"/>
                  <a:pt x="59243" y="1268"/>
                </a:cubicBezTo>
                <a:cubicBezTo>
                  <a:pt x="55874" y="968"/>
                  <a:pt x="52505" y="768"/>
                  <a:pt x="49103" y="534"/>
                </a:cubicBezTo>
                <a:cubicBezTo>
                  <a:pt x="45066" y="268"/>
                  <a:pt x="40963" y="101"/>
                  <a:pt x="36961" y="67"/>
                </a:cubicBezTo>
                <a:cubicBezTo>
                  <a:pt x="35626" y="56"/>
                  <a:pt x="34292" y="53"/>
                  <a:pt x="32958" y="53"/>
                </a:cubicBezTo>
                <a:cubicBezTo>
                  <a:pt x="30289" y="53"/>
                  <a:pt x="27621" y="67"/>
                  <a:pt x="24952" y="67"/>
                </a:cubicBezTo>
                <a:lnTo>
                  <a:pt x="24985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9"/>
          <p:cNvSpPr/>
          <p:nvPr/>
        </p:nvSpPr>
        <p:spPr>
          <a:xfrm>
            <a:off x="1749910" y="2709316"/>
            <a:ext cx="61224" cy="77995"/>
          </a:xfrm>
          <a:custGeom>
            <a:avLst/>
            <a:gdLst/>
            <a:ahLst/>
            <a:cxnLst/>
            <a:rect l="l" t="t" r="r" b="b"/>
            <a:pathLst>
              <a:path w="2570" h="3274" extrusionOk="0">
                <a:moveTo>
                  <a:pt x="491" y="1"/>
                </a:moveTo>
                <a:cubicBezTo>
                  <a:pt x="461" y="1"/>
                  <a:pt x="431" y="3"/>
                  <a:pt x="401" y="7"/>
                </a:cubicBezTo>
                <a:cubicBezTo>
                  <a:pt x="168" y="107"/>
                  <a:pt x="1" y="374"/>
                  <a:pt x="68" y="641"/>
                </a:cubicBezTo>
                <a:cubicBezTo>
                  <a:pt x="68" y="1475"/>
                  <a:pt x="335" y="2275"/>
                  <a:pt x="768" y="2976"/>
                </a:cubicBezTo>
                <a:cubicBezTo>
                  <a:pt x="858" y="3172"/>
                  <a:pt x="1052" y="3273"/>
                  <a:pt x="1249" y="3273"/>
                </a:cubicBezTo>
                <a:cubicBezTo>
                  <a:pt x="1421" y="3273"/>
                  <a:pt x="1594" y="3197"/>
                  <a:pt x="1702" y="3042"/>
                </a:cubicBezTo>
                <a:cubicBezTo>
                  <a:pt x="2169" y="2475"/>
                  <a:pt x="2469" y="1808"/>
                  <a:pt x="2536" y="1074"/>
                </a:cubicBezTo>
                <a:cubicBezTo>
                  <a:pt x="2569" y="874"/>
                  <a:pt x="2503" y="674"/>
                  <a:pt x="2303" y="607"/>
                </a:cubicBezTo>
                <a:cubicBezTo>
                  <a:pt x="2249" y="575"/>
                  <a:pt x="2189" y="560"/>
                  <a:pt x="2127" y="560"/>
                </a:cubicBezTo>
                <a:cubicBezTo>
                  <a:pt x="1996" y="560"/>
                  <a:pt x="1860" y="627"/>
                  <a:pt x="1769" y="741"/>
                </a:cubicBezTo>
                <a:cubicBezTo>
                  <a:pt x="1702" y="807"/>
                  <a:pt x="1602" y="908"/>
                  <a:pt x="1502" y="1008"/>
                </a:cubicBezTo>
                <a:cubicBezTo>
                  <a:pt x="1335" y="741"/>
                  <a:pt x="1202" y="507"/>
                  <a:pt x="1035" y="274"/>
                </a:cubicBezTo>
                <a:cubicBezTo>
                  <a:pt x="919" y="99"/>
                  <a:pt x="700" y="1"/>
                  <a:pt x="49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9"/>
          <p:cNvSpPr/>
          <p:nvPr/>
        </p:nvSpPr>
        <p:spPr>
          <a:xfrm>
            <a:off x="2883073" y="2971597"/>
            <a:ext cx="290063" cy="32923"/>
          </a:xfrm>
          <a:custGeom>
            <a:avLst/>
            <a:gdLst/>
            <a:ahLst/>
            <a:cxnLst/>
            <a:rect l="l" t="t" r="r" b="b"/>
            <a:pathLst>
              <a:path w="12176" h="1382" extrusionOk="0">
                <a:moveTo>
                  <a:pt x="182" y="0"/>
                </a:moveTo>
                <a:cubicBezTo>
                  <a:pt x="108" y="0"/>
                  <a:pt x="52" y="31"/>
                  <a:pt x="34" y="138"/>
                </a:cubicBezTo>
                <a:cubicBezTo>
                  <a:pt x="0" y="338"/>
                  <a:pt x="200" y="405"/>
                  <a:pt x="334" y="438"/>
                </a:cubicBezTo>
                <a:cubicBezTo>
                  <a:pt x="501" y="505"/>
                  <a:pt x="667" y="538"/>
                  <a:pt x="868" y="572"/>
                </a:cubicBezTo>
                <a:cubicBezTo>
                  <a:pt x="3303" y="872"/>
                  <a:pt x="5738" y="1005"/>
                  <a:pt x="8206" y="1172"/>
                </a:cubicBezTo>
                <a:cubicBezTo>
                  <a:pt x="9407" y="1272"/>
                  <a:pt x="10608" y="1306"/>
                  <a:pt x="11775" y="1372"/>
                </a:cubicBezTo>
                <a:cubicBezTo>
                  <a:pt x="11836" y="1372"/>
                  <a:pt x="11901" y="1381"/>
                  <a:pt x="11959" y="1381"/>
                </a:cubicBezTo>
                <a:cubicBezTo>
                  <a:pt x="12061" y="1381"/>
                  <a:pt x="12142" y="1354"/>
                  <a:pt x="12142" y="1206"/>
                </a:cubicBezTo>
                <a:cubicBezTo>
                  <a:pt x="12176" y="972"/>
                  <a:pt x="11975" y="972"/>
                  <a:pt x="11809" y="972"/>
                </a:cubicBezTo>
                <a:cubicBezTo>
                  <a:pt x="11008" y="872"/>
                  <a:pt x="10208" y="739"/>
                  <a:pt x="9407" y="705"/>
                </a:cubicBezTo>
                <a:cubicBezTo>
                  <a:pt x="6505" y="472"/>
                  <a:pt x="3603" y="305"/>
                  <a:pt x="701" y="105"/>
                </a:cubicBezTo>
                <a:lnTo>
                  <a:pt x="701" y="71"/>
                </a:lnTo>
                <a:cubicBezTo>
                  <a:pt x="601" y="71"/>
                  <a:pt x="501" y="38"/>
                  <a:pt x="401" y="38"/>
                </a:cubicBezTo>
                <a:cubicBezTo>
                  <a:pt x="323" y="23"/>
                  <a:pt x="246" y="0"/>
                  <a:pt x="18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9"/>
          <p:cNvSpPr/>
          <p:nvPr/>
        </p:nvSpPr>
        <p:spPr>
          <a:xfrm>
            <a:off x="1983532" y="2801150"/>
            <a:ext cx="52481" cy="56245"/>
          </a:xfrm>
          <a:custGeom>
            <a:avLst/>
            <a:gdLst/>
            <a:ahLst/>
            <a:cxnLst/>
            <a:rect l="l" t="t" r="r" b="b"/>
            <a:pathLst>
              <a:path w="2203" h="2361" extrusionOk="0">
                <a:moveTo>
                  <a:pt x="429" y="1"/>
                </a:moveTo>
                <a:cubicBezTo>
                  <a:pt x="386" y="1"/>
                  <a:pt x="343" y="7"/>
                  <a:pt x="301" y="21"/>
                </a:cubicBezTo>
                <a:cubicBezTo>
                  <a:pt x="34" y="88"/>
                  <a:pt x="1" y="322"/>
                  <a:pt x="1" y="555"/>
                </a:cubicBezTo>
                <a:cubicBezTo>
                  <a:pt x="1" y="1055"/>
                  <a:pt x="168" y="1556"/>
                  <a:pt x="401" y="1989"/>
                </a:cubicBezTo>
                <a:cubicBezTo>
                  <a:pt x="495" y="2233"/>
                  <a:pt x="715" y="2361"/>
                  <a:pt x="938" y="2361"/>
                </a:cubicBezTo>
                <a:cubicBezTo>
                  <a:pt x="1111" y="2361"/>
                  <a:pt x="1285" y="2283"/>
                  <a:pt x="1402" y="2123"/>
                </a:cubicBezTo>
                <a:cubicBezTo>
                  <a:pt x="1669" y="1789"/>
                  <a:pt x="1869" y="1422"/>
                  <a:pt x="1969" y="1055"/>
                </a:cubicBezTo>
                <a:cubicBezTo>
                  <a:pt x="2069" y="755"/>
                  <a:pt x="2203" y="422"/>
                  <a:pt x="1836" y="221"/>
                </a:cubicBezTo>
                <a:cubicBezTo>
                  <a:pt x="1752" y="183"/>
                  <a:pt x="1677" y="166"/>
                  <a:pt x="1609" y="166"/>
                </a:cubicBezTo>
                <a:cubicBezTo>
                  <a:pt x="1377" y="166"/>
                  <a:pt x="1223" y="364"/>
                  <a:pt x="1068" y="622"/>
                </a:cubicBezTo>
                <a:cubicBezTo>
                  <a:pt x="968" y="455"/>
                  <a:pt x="902" y="355"/>
                  <a:pt x="835" y="255"/>
                </a:cubicBezTo>
                <a:cubicBezTo>
                  <a:pt x="756" y="96"/>
                  <a:pt x="593" y="1"/>
                  <a:pt x="42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9"/>
          <p:cNvSpPr/>
          <p:nvPr/>
        </p:nvSpPr>
        <p:spPr>
          <a:xfrm>
            <a:off x="2151215" y="3033678"/>
            <a:ext cx="852679" cy="138337"/>
          </a:xfrm>
          <a:custGeom>
            <a:avLst/>
            <a:gdLst/>
            <a:ahLst/>
            <a:cxnLst/>
            <a:rect l="l" t="t" r="r" b="b"/>
            <a:pathLst>
              <a:path w="35793" h="5807" extrusionOk="0">
                <a:moveTo>
                  <a:pt x="5084" y="420"/>
                </a:moveTo>
                <a:cubicBezTo>
                  <a:pt x="5175" y="420"/>
                  <a:pt x="5287" y="426"/>
                  <a:pt x="5438" y="434"/>
                </a:cubicBezTo>
                <a:cubicBezTo>
                  <a:pt x="5147" y="704"/>
                  <a:pt x="4985" y="819"/>
                  <a:pt x="4800" y="819"/>
                </a:cubicBezTo>
                <a:cubicBezTo>
                  <a:pt x="4688" y="819"/>
                  <a:pt x="4567" y="777"/>
                  <a:pt x="4403" y="701"/>
                </a:cubicBezTo>
                <a:cubicBezTo>
                  <a:pt x="4729" y="476"/>
                  <a:pt x="4810" y="420"/>
                  <a:pt x="5084" y="420"/>
                </a:cubicBezTo>
                <a:close/>
                <a:moveTo>
                  <a:pt x="6600" y="509"/>
                </a:moveTo>
                <a:cubicBezTo>
                  <a:pt x="6749" y="509"/>
                  <a:pt x="6944" y="532"/>
                  <a:pt x="7239" y="568"/>
                </a:cubicBezTo>
                <a:cubicBezTo>
                  <a:pt x="7053" y="816"/>
                  <a:pt x="6893" y="935"/>
                  <a:pt x="6607" y="935"/>
                </a:cubicBezTo>
                <a:cubicBezTo>
                  <a:pt x="6432" y="935"/>
                  <a:pt x="6209" y="890"/>
                  <a:pt x="5905" y="801"/>
                </a:cubicBezTo>
                <a:cubicBezTo>
                  <a:pt x="6206" y="586"/>
                  <a:pt x="6327" y="509"/>
                  <a:pt x="6600" y="509"/>
                </a:cubicBezTo>
                <a:close/>
                <a:moveTo>
                  <a:pt x="8281" y="618"/>
                </a:moveTo>
                <a:cubicBezTo>
                  <a:pt x="8473" y="618"/>
                  <a:pt x="8673" y="684"/>
                  <a:pt x="8873" y="734"/>
                </a:cubicBezTo>
                <a:lnTo>
                  <a:pt x="8907" y="734"/>
                </a:lnTo>
                <a:cubicBezTo>
                  <a:pt x="8729" y="944"/>
                  <a:pt x="8544" y="1006"/>
                  <a:pt x="8355" y="1006"/>
                </a:cubicBezTo>
                <a:cubicBezTo>
                  <a:pt x="8152" y="1006"/>
                  <a:pt x="7946" y="936"/>
                  <a:pt x="7739" y="901"/>
                </a:cubicBezTo>
                <a:cubicBezTo>
                  <a:pt x="7906" y="684"/>
                  <a:pt x="8089" y="618"/>
                  <a:pt x="8281" y="618"/>
                </a:cubicBezTo>
                <a:close/>
                <a:moveTo>
                  <a:pt x="9743" y="767"/>
                </a:moveTo>
                <a:cubicBezTo>
                  <a:pt x="9936" y="767"/>
                  <a:pt x="10149" y="837"/>
                  <a:pt x="10372" y="837"/>
                </a:cubicBezTo>
                <a:cubicBezTo>
                  <a:pt x="10395" y="837"/>
                  <a:pt x="10418" y="836"/>
                  <a:pt x="10441" y="835"/>
                </a:cubicBezTo>
                <a:lnTo>
                  <a:pt x="10441" y="835"/>
                </a:lnTo>
                <a:cubicBezTo>
                  <a:pt x="10215" y="1080"/>
                  <a:pt x="9989" y="1133"/>
                  <a:pt x="9756" y="1133"/>
                </a:cubicBezTo>
                <a:cubicBezTo>
                  <a:pt x="9578" y="1133"/>
                  <a:pt x="9395" y="1101"/>
                  <a:pt x="9207" y="1101"/>
                </a:cubicBezTo>
                <a:lnTo>
                  <a:pt x="9240" y="1101"/>
                </a:lnTo>
                <a:cubicBezTo>
                  <a:pt x="9382" y="834"/>
                  <a:pt x="9552" y="767"/>
                  <a:pt x="9743" y="767"/>
                </a:cubicBezTo>
                <a:close/>
                <a:moveTo>
                  <a:pt x="11136" y="888"/>
                </a:moveTo>
                <a:cubicBezTo>
                  <a:pt x="11284" y="888"/>
                  <a:pt x="11500" y="919"/>
                  <a:pt x="11842" y="968"/>
                </a:cubicBezTo>
                <a:lnTo>
                  <a:pt x="11875" y="968"/>
                </a:lnTo>
                <a:cubicBezTo>
                  <a:pt x="11693" y="1205"/>
                  <a:pt x="11481" y="1253"/>
                  <a:pt x="11261" y="1253"/>
                </a:cubicBezTo>
                <a:cubicBezTo>
                  <a:pt x="11112" y="1253"/>
                  <a:pt x="10960" y="1231"/>
                  <a:pt x="10810" y="1231"/>
                </a:cubicBezTo>
                <a:cubicBezTo>
                  <a:pt x="10776" y="1231"/>
                  <a:pt x="10742" y="1232"/>
                  <a:pt x="10708" y="1235"/>
                </a:cubicBezTo>
                <a:cubicBezTo>
                  <a:pt x="10835" y="981"/>
                  <a:pt x="10881" y="888"/>
                  <a:pt x="11136" y="888"/>
                </a:cubicBezTo>
                <a:close/>
                <a:moveTo>
                  <a:pt x="12811" y="957"/>
                </a:moveTo>
                <a:cubicBezTo>
                  <a:pt x="13004" y="957"/>
                  <a:pt x="13204" y="1009"/>
                  <a:pt x="13410" y="1068"/>
                </a:cubicBezTo>
                <a:cubicBezTo>
                  <a:pt x="13151" y="1284"/>
                  <a:pt x="13060" y="1360"/>
                  <a:pt x="12784" y="1360"/>
                </a:cubicBezTo>
                <a:cubicBezTo>
                  <a:pt x="12634" y="1360"/>
                  <a:pt x="12428" y="1337"/>
                  <a:pt x="12109" y="1302"/>
                </a:cubicBezTo>
                <a:cubicBezTo>
                  <a:pt x="12333" y="1041"/>
                  <a:pt x="12567" y="957"/>
                  <a:pt x="12811" y="957"/>
                </a:cubicBezTo>
                <a:close/>
                <a:moveTo>
                  <a:pt x="14257" y="1049"/>
                </a:moveTo>
                <a:cubicBezTo>
                  <a:pt x="14450" y="1049"/>
                  <a:pt x="14650" y="1108"/>
                  <a:pt x="14844" y="1168"/>
                </a:cubicBezTo>
                <a:cubicBezTo>
                  <a:pt x="14702" y="1453"/>
                  <a:pt x="14515" y="1527"/>
                  <a:pt x="14311" y="1527"/>
                </a:cubicBezTo>
                <a:cubicBezTo>
                  <a:pt x="14085" y="1527"/>
                  <a:pt x="13838" y="1435"/>
                  <a:pt x="13610" y="1435"/>
                </a:cubicBezTo>
                <a:cubicBezTo>
                  <a:pt x="13794" y="1140"/>
                  <a:pt x="14020" y="1049"/>
                  <a:pt x="14257" y="1049"/>
                </a:cubicBezTo>
                <a:close/>
                <a:moveTo>
                  <a:pt x="15812" y="1146"/>
                </a:moveTo>
                <a:cubicBezTo>
                  <a:pt x="15955" y="1146"/>
                  <a:pt x="16102" y="1183"/>
                  <a:pt x="16245" y="1235"/>
                </a:cubicBezTo>
                <a:cubicBezTo>
                  <a:pt x="15983" y="1517"/>
                  <a:pt x="15879" y="1629"/>
                  <a:pt x="15699" y="1629"/>
                </a:cubicBezTo>
                <a:cubicBezTo>
                  <a:pt x="15580" y="1629"/>
                  <a:pt x="15429" y="1581"/>
                  <a:pt x="15178" y="1502"/>
                </a:cubicBezTo>
                <a:lnTo>
                  <a:pt x="15211" y="1502"/>
                </a:lnTo>
                <a:cubicBezTo>
                  <a:pt x="15374" y="1237"/>
                  <a:pt x="15587" y="1146"/>
                  <a:pt x="15812" y="1146"/>
                </a:cubicBezTo>
                <a:close/>
                <a:moveTo>
                  <a:pt x="4120" y="1029"/>
                </a:moveTo>
                <a:cubicBezTo>
                  <a:pt x="4218" y="1029"/>
                  <a:pt x="4323" y="1041"/>
                  <a:pt x="4437" y="1068"/>
                </a:cubicBezTo>
                <a:cubicBezTo>
                  <a:pt x="3985" y="1294"/>
                  <a:pt x="3653" y="1639"/>
                  <a:pt x="3178" y="1639"/>
                </a:cubicBezTo>
                <a:cubicBezTo>
                  <a:pt x="3091" y="1639"/>
                  <a:pt x="3000" y="1627"/>
                  <a:pt x="2902" y="1602"/>
                </a:cubicBezTo>
                <a:cubicBezTo>
                  <a:pt x="3293" y="1350"/>
                  <a:pt x="3614" y="1029"/>
                  <a:pt x="4120" y="1029"/>
                </a:cubicBezTo>
                <a:close/>
                <a:moveTo>
                  <a:pt x="5536" y="1127"/>
                </a:moveTo>
                <a:cubicBezTo>
                  <a:pt x="5736" y="1127"/>
                  <a:pt x="5947" y="1172"/>
                  <a:pt x="6171" y="1268"/>
                </a:cubicBezTo>
                <a:cubicBezTo>
                  <a:pt x="5838" y="1624"/>
                  <a:pt x="5460" y="1743"/>
                  <a:pt x="5037" y="1743"/>
                </a:cubicBezTo>
                <a:cubicBezTo>
                  <a:pt x="4826" y="1743"/>
                  <a:pt x="4604" y="1713"/>
                  <a:pt x="4370" y="1668"/>
                </a:cubicBezTo>
                <a:cubicBezTo>
                  <a:pt x="4733" y="1329"/>
                  <a:pt x="5111" y="1127"/>
                  <a:pt x="5536" y="1127"/>
                </a:cubicBezTo>
                <a:close/>
                <a:moveTo>
                  <a:pt x="17071" y="1229"/>
                </a:moveTo>
                <a:cubicBezTo>
                  <a:pt x="17333" y="1229"/>
                  <a:pt x="17611" y="1335"/>
                  <a:pt x="17880" y="1335"/>
                </a:cubicBezTo>
                <a:cubicBezTo>
                  <a:pt x="17678" y="1638"/>
                  <a:pt x="17464" y="1782"/>
                  <a:pt x="17164" y="1782"/>
                </a:cubicBezTo>
                <a:cubicBezTo>
                  <a:pt x="16968" y="1782"/>
                  <a:pt x="16735" y="1720"/>
                  <a:pt x="16445" y="1602"/>
                </a:cubicBezTo>
                <a:cubicBezTo>
                  <a:pt x="16631" y="1308"/>
                  <a:pt x="16845" y="1229"/>
                  <a:pt x="17071" y="1229"/>
                </a:cubicBezTo>
                <a:close/>
                <a:moveTo>
                  <a:pt x="7311" y="1241"/>
                </a:moveTo>
                <a:cubicBezTo>
                  <a:pt x="7498" y="1241"/>
                  <a:pt x="7689" y="1282"/>
                  <a:pt x="7873" y="1368"/>
                </a:cubicBezTo>
                <a:cubicBezTo>
                  <a:pt x="7618" y="1687"/>
                  <a:pt x="7308" y="1816"/>
                  <a:pt x="6953" y="1816"/>
                </a:cubicBezTo>
                <a:cubicBezTo>
                  <a:pt x="6751" y="1816"/>
                  <a:pt x="6535" y="1774"/>
                  <a:pt x="6305" y="1702"/>
                </a:cubicBezTo>
                <a:lnTo>
                  <a:pt x="6271" y="1735"/>
                </a:lnTo>
                <a:cubicBezTo>
                  <a:pt x="6542" y="1419"/>
                  <a:pt x="6920" y="1241"/>
                  <a:pt x="7311" y="1241"/>
                </a:cubicBezTo>
                <a:close/>
                <a:moveTo>
                  <a:pt x="18716" y="1326"/>
                </a:moveTo>
                <a:cubicBezTo>
                  <a:pt x="18916" y="1326"/>
                  <a:pt x="19162" y="1387"/>
                  <a:pt x="19481" y="1502"/>
                </a:cubicBezTo>
                <a:lnTo>
                  <a:pt x="19481" y="1535"/>
                </a:lnTo>
                <a:cubicBezTo>
                  <a:pt x="19284" y="1858"/>
                  <a:pt x="19029" y="1949"/>
                  <a:pt x="18747" y="1949"/>
                </a:cubicBezTo>
                <a:cubicBezTo>
                  <a:pt x="18504" y="1949"/>
                  <a:pt x="18242" y="1882"/>
                  <a:pt x="17980" y="1835"/>
                </a:cubicBezTo>
                <a:cubicBezTo>
                  <a:pt x="18186" y="1485"/>
                  <a:pt x="18392" y="1326"/>
                  <a:pt x="18716" y="1326"/>
                </a:cubicBezTo>
                <a:close/>
                <a:moveTo>
                  <a:pt x="8905" y="1429"/>
                </a:moveTo>
                <a:cubicBezTo>
                  <a:pt x="9073" y="1429"/>
                  <a:pt x="9243" y="1463"/>
                  <a:pt x="9407" y="1535"/>
                </a:cubicBezTo>
                <a:cubicBezTo>
                  <a:pt x="9167" y="1895"/>
                  <a:pt x="8879" y="1967"/>
                  <a:pt x="8564" y="1967"/>
                </a:cubicBezTo>
                <a:cubicBezTo>
                  <a:pt x="8354" y="1967"/>
                  <a:pt x="8133" y="1935"/>
                  <a:pt x="7906" y="1935"/>
                </a:cubicBezTo>
                <a:lnTo>
                  <a:pt x="7906" y="1902"/>
                </a:lnTo>
                <a:cubicBezTo>
                  <a:pt x="8160" y="1602"/>
                  <a:pt x="8526" y="1429"/>
                  <a:pt x="8905" y="1429"/>
                </a:cubicBezTo>
                <a:close/>
                <a:moveTo>
                  <a:pt x="10162" y="1554"/>
                </a:moveTo>
                <a:cubicBezTo>
                  <a:pt x="10306" y="1554"/>
                  <a:pt x="10496" y="1596"/>
                  <a:pt x="10775" y="1668"/>
                </a:cubicBezTo>
                <a:cubicBezTo>
                  <a:pt x="10577" y="1916"/>
                  <a:pt x="10269" y="2053"/>
                  <a:pt x="9946" y="2053"/>
                </a:cubicBezTo>
                <a:cubicBezTo>
                  <a:pt x="9833" y="2053"/>
                  <a:pt x="9719" y="2037"/>
                  <a:pt x="9607" y="2002"/>
                </a:cubicBezTo>
                <a:cubicBezTo>
                  <a:pt x="9798" y="1683"/>
                  <a:pt x="9909" y="1554"/>
                  <a:pt x="10162" y="1554"/>
                </a:cubicBezTo>
                <a:close/>
                <a:moveTo>
                  <a:pt x="20275" y="1464"/>
                </a:moveTo>
                <a:cubicBezTo>
                  <a:pt x="20473" y="1464"/>
                  <a:pt x="20750" y="1493"/>
                  <a:pt x="21149" y="1535"/>
                </a:cubicBezTo>
                <a:lnTo>
                  <a:pt x="21149" y="1568"/>
                </a:lnTo>
                <a:cubicBezTo>
                  <a:pt x="20965" y="1991"/>
                  <a:pt x="20690" y="2080"/>
                  <a:pt x="20392" y="2080"/>
                </a:cubicBezTo>
                <a:cubicBezTo>
                  <a:pt x="20175" y="2080"/>
                  <a:pt x="19946" y="2033"/>
                  <a:pt x="19729" y="2033"/>
                </a:cubicBezTo>
                <a:cubicBezTo>
                  <a:pt x="19702" y="2033"/>
                  <a:pt x="19675" y="2034"/>
                  <a:pt x="19648" y="2035"/>
                </a:cubicBezTo>
                <a:cubicBezTo>
                  <a:pt x="19785" y="1601"/>
                  <a:pt x="19844" y="1464"/>
                  <a:pt x="20275" y="1464"/>
                </a:cubicBezTo>
                <a:close/>
                <a:moveTo>
                  <a:pt x="11750" y="1732"/>
                </a:moveTo>
                <a:cubicBezTo>
                  <a:pt x="11942" y="1732"/>
                  <a:pt x="12142" y="1769"/>
                  <a:pt x="12342" y="1769"/>
                </a:cubicBezTo>
                <a:cubicBezTo>
                  <a:pt x="12133" y="2074"/>
                  <a:pt x="11890" y="2139"/>
                  <a:pt x="11634" y="2139"/>
                </a:cubicBezTo>
                <a:cubicBezTo>
                  <a:pt x="11442" y="2139"/>
                  <a:pt x="11242" y="2102"/>
                  <a:pt x="11042" y="2102"/>
                </a:cubicBezTo>
                <a:cubicBezTo>
                  <a:pt x="11251" y="1797"/>
                  <a:pt x="11494" y="1732"/>
                  <a:pt x="11750" y="1732"/>
                </a:cubicBezTo>
                <a:close/>
                <a:moveTo>
                  <a:pt x="2470" y="1865"/>
                </a:moveTo>
                <a:cubicBezTo>
                  <a:pt x="2555" y="1865"/>
                  <a:pt x="2649" y="1905"/>
                  <a:pt x="2802" y="1969"/>
                </a:cubicBezTo>
                <a:cubicBezTo>
                  <a:pt x="2661" y="2158"/>
                  <a:pt x="2435" y="2246"/>
                  <a:pt x="2209" y="2246"/>
                </a:cubicBezTo>
                <a:cubicBezTo>
                  <a:pt x="2125" y="2246"/>
                  <a:pt x="2041" y="2234"/>
                  <a:pt x="1962" y="2211"/>
                </a:cubicBezTo>
                <a:lnTo>
                  <a:pt x="1962" y="2211"/>
                </a:lnTo>
                <a:cubicBezTo>
                  <a:pt x="2230" y="1962"/>
                  <a:pt x="2338" y="1865"/>
                  <a:pt x="2470" y="1865"/>
                </a:cubicBezTo>
                <a:close/>
                <a:moveTo>
                  <a:pt x="13305" y="1851"/>
                </a:moveTo>
                <a:cubicBezTo>
                  <a:pt x="13510" y="1851"/>
                  <a:pt x="13728" y="1899"/>
                  <a:pt x="13953" y="1902"/>
                </a:cubicBezTo>
                <a:lnTo>
                  <a:pt x="13953" y="1902"/>
                </a:lnTo>
                <a:cubicBezTo>
                  <a:pt x="13740" y="2185"/>
                  <a:pt x="13509" y="2250"/>
                  <a:pt x="13269" y="2250"/>
                </a:cubicBezTo>
                <a:cubicBezTo>
                  <a:pt x="13064" y="2250"/>
                  <a:pt x="12854" y="2202"/>
                  <a:pt x="12643" y="2202"/>
                </a:cubicBezTo>
                <a:cubicBezTo>
                  <a:pt x="12838" y="1918"/>
                  <a:pt x="13063" y="1851"/>
                  <a:pt x="13305" y="1851"/>
                </a:cubicBezTo>
                <a:close/>
                <a:moveTo>
                  <a:pt x="21961" y="1519"/>
                </a:moveTo>
                <a:cubicBezTo>
                  <a:pt x="22132" y="1519"/>
                  <a:pt x="22340" y="1572"/>
                  <a:pt x="22616" y="1668"/>
                </a:cubicBezTo>
                <a:cubicBezTo>
                  <a:pt x="22389" y="2082"/>
                  <a:pt x="22213" y="2265"/>
                  <a:pt x="21922" y="2265"/>
                </a:cubicBezTo>
                <a:cubicBezTo>
                  <a:pt x="21743" y="2265"/>
                  <a:pt x="21520" y="2196"/>
                  <a:pt x="21215" y="2069"/>
                </a:cubicBezTo>
                <a:cubicBezTo>
                  <a:pt x="21471" y="1685"/>
                  <a:pt x="21659" y="1519"/>
                  <a:pt x="21961" y="1519"/>
                </a:cubicBezTo>
                <a:close/>
                <a:moveTo>
                  <a:pt x="14849" y="1940"/>
                </a:moveTo>
                <a:cubicBezTo>
                  <a:pt x="14913" y="1940"/>
                  <a:pt x="14979" y="1949"/>
                  <a:pt x="15044" y="1969"/>
                </a:cubicBezTo>
                <a:cubicBezTo>
                  <a:pt x="15178" y="1969"/>
                  <a:pt x="15345" y="1969"/>
                  <a:pt x="15345" y="2102"/>
                </a:cubicBezTo>
                <a:cubicBezTo>
                  <a:pt x="15311" y="2236"/>
                  <a:pt x="15211" y="2336"/>
                  <a:pt x="15044" y="2336"/>
                </a:cubicBezTo>
                <a:lnTo>
                  <a:pt x="14244" y="2336"/>
                </a:lnTo>
                <a:cubicBezTo>
                  <a:pt x="14351" y="2095"/>
                  <a:pt x="14587" y="1940"/>
                  <a:pt x="14849" y="1940"/>
                </a:cubicBezTo>
                <a:close/>
                <a:moveTo>
                  <a:pt x="23467" y="1684"/>
                </a:moveTo>
                <a:cubicBezTo>
                  <a:pt x="23675" y="1684"/>
                  <a:pt x="23956" y="1717"/>
                  <a:pt x="24351" y="1769"/>
                </a:cubicBezTo>
                <a:lnTo>
                  <a:pt x="24351" y="1802"/>
                </a:lnTo>
                <a:cubicBezTo>
                  <a:pt x="24091" y="2256"/>
                  <a:pt x="23762" y="2388"/>
                  <a:pt x="23389" y="2388"/>
                </a:cubicBezTo>
                <a:cubicBezTo>
                  <a:pt x="23187" y="2388"/>
                  <a:pt x="22973" y="2349"/>
                  <a:pt x="22750" y="2302"/>
                </a:cubicBezTo>
                <a:cubicBezTo>
                  <a:pt x="22911" y="1843"/>
                  <a:pt x="23008" y="1684"/>
                  <a:pt x="23467" y="1684"/>
                </a:cubicBezTo>
                <a:close/>
                <a:moveTo>
                  <a:pt x="4030" y="2051"/>
                </a:moveTo>
                <a:cubicBezTo>
                  <a:pt x="4225" y="2051"/>
                  <a:pt x="4422" y="2073"/>
                  <a:pt x="4628" y="2073"/>
                </a:cubicBezTo>
                <a:cubicBezTo>
                  <a:pt x="4675" y="2073"/>
                  <a:pt x="4722" y="2072"/>
                  <a:pt x="4770" y="2069"/>
                </a:cubicBezTo>
                <a:lnTo>
                  <a:pt x="4770" y="2069"/>
                </a:lnTo>
                <a:cubicBezTo>
                  <a:pt x="4518" y="2353"/>
                  <a:pt x="4272" y="2428"/>
                  <a:pt x="4024" y="2428"/>
                </a:cubicBezTo>
                <a:cubicBezTo>
                  <a:pt x="3748" y="2428"/>
                  <a:pt x="3468" y="2336"/>
                  <a:pt x="3169" y="2336"/>
                </a:cubicBezTo>
                <a:cubicBezTo>
                  <a:pt x="3461" y="2099"/>
                  <a:pt x="3742" y="2051"/>
                  <a:pt x="4030" y="2051"/>
                </a:cubicBezTo>
                <a:close/>
                <a:moveTo>
                  <a:pt x="16198" y="2073"/>
                </a:moveTo>
                <a:cubicBezTo>
                  <a:pt x="16369" y="2073"/>
                  <a:pt x="16634" y="2121"/>
                  <a:pt x="17079" y="2202"/>
                </a:cubicBezTo>
                <a:lnTo>
                  <a:pt x="17046" y="2202"/>
                </a:lnTo>
                <a:cubicBezTo>
                  <a:pt x="16854" y="2410"/>
                  <a:pt x="16647" y="2457"/>
                  <a:pt x="16440" y="2457"/>
                </a:cubicBezTo>
                <a:cubicBezTo>
                  <a:pt x="16267" y="2457"/>
                  <a:pt x="16095" y="2424"/>
                  <a:pt x="15930" y="2424"/>
                </a:cubicBezTo>
                <a:cubicBezTo>
                  <a:pt x="15878" y="2424"/>
                  <a:pt x="15828" y="2427"/>
                  <a:pt x="15778" y="2436"/>
                </a:cubicBezTo>
                <a:cubicBezTo>
                  <a:pt x="15897" y="2177"/>
                  <a:pt x="15946" y="2073"/>
                  <a:pt x="16198" y="2073"/>
                </a:cubicBezTo>
                <a:close/>
                <a:moveTo>
                  <a:pt x="17934" y="2260"/>
                </a:moveTo>
                <a:cubicBezTo>
                  <a:pt x="18172" y="2260"/>
                  <a:pt x="18429" y="2333"/>
                  <a:pt x="18714" y="2369"/>
                </a:cubicBezTo>
                <a:cubicBezTo>
                  <a:pt x="18499" y="2498"/>
                  <a:pt x="18291" y="2534"/>
                  <a:pt x="18091" y="2534"/>
                </a:cubicBezTo>
                <a:cubicBezTo>
                  <a:pt x="17839" y="2534"/>
                  <a:pt x="17600" y="2475"/>
                  <a:pt x="17380" y="2470"/>
                </a:cubicBezTo>
                <a:lnTo>
                  <a:pt x="17380" y="2470"/>
                </a:lnTo>
                <a:cubicBezTo>
                  <a:pt x="17556" y="2309"/>
                  <a:pt x="17739" y="2260"/>
                  <a:pt x="17934" y="2260"/>
                </a:cubicBezTo>
                <a:close/>
                <a:moveTo>
                  <a:pt x="25029" y="1881"/>
                </a:moveTo>
                <a:cubicBezTo>
                  <a:pt x="25112" y="1881"/>
                  <a:pt x="25207" y="1889"/>
                  <a:pt x="25318" y="1902"/>
                </a:cubicBezTo>
                <a:cubicBezTo>
                  <a:pt x="25685" y="1969"/>
                  <a:pt x="26052" y="2002"/>
                  <a:pt x="26486" y="2069"/>
                </a:cubicBezTo>
                <a:cubicBezTo>
                  <a:pt x="26180" y="2452"/>
                  <a:pt x="25852" y="2546"/>
                  <a:pt x="25517" y="2546"/>
                </a:cubicBezTo>
                <a:cubicBezTo>
                  <a:pt x="25189" y="2546"/>
                  <a:pt x="24853" y="2456"/>
                  <a:pt x="24522" y="2456"/>
                </a:cubicBezTo>
                <a:cubicBezTo>
                  <a:pt x="24454" y="2456"/>
                  <a:pt x="24386" y="2460"/>
                  <a:pt x="24318" y="2469"/>
                </a:cubicBezTo>
                <a:cubicBezTo>
                  <a:pt x="24559" y="2014"/>
                  <a:pt x="24692" y="1881"/>
                  <a:pt x="25029" y="1881"/>
                </a:cubicBezTo>
                <a:close/>
                <a:moveTo>
                  <a:pt x="5902" y="2187"/>
                </a:moveTo>
                <a:cubicBezTo>
                  <a:pt x="6104" y="2187"/>
                  <a:pt x="6310" y="2217"/>
                  <a:pt x="6520" y="2232"/>
                </a:cubicBezTo>
                <a:lnTo>
                  <a:pt x="6520" y="2232"/>
                </a:lnTo>
                <a:cubicBezTo>
                  <a:pt x="6313" y="2564"/>
                  <a:pt x="6077" y="2640"/>
                  <a:pt x="5825" y="2640"/>
                </a:cubicBezTo>
                <a:cubicBezTo>
                  <a:pt x="5613" y="2640"/>
                  <a:pt x="5391" y="2587"/>
                  <a:pt x="5166" y="2587"/>
                </a:cubicBezTo>
                <a:cubicBezTo>
                  <a:pt x="5101" y="2587"/>
                  <a:pt x="5036" y="2591"/>
                  <a:pt x="4971" y="2602"/>
                </a:cubicBezTo>
                <a:cubicBezTo>
                  <a:pt x="5269" y="2264"/>
                  <a:pt x="5580" y="2187"/>
                  <a:pt x="5902" y="2187"/>
                </a:cubicBezTo>
                <a:close/>
                <a:moveTo>
                  <a:pt x="27344" y="2152"/>
                </a:moveTo>
                <a:cubicBezTo>
                  <a:pt x="27648" y="2152"/>
                  <a:pt x="27967" y="2236"/>
                  <a:pt x="28287" y="2236"/>
                </a:cubicBezTo>
                <a:cubicBezTo>
                  <a:pt x="28432" y="2236"/>
                  <a:pt x="28577" y="2219"/>
                  <a:pt x="28721" y="2169"/>
                </a:cubicBezTo>
                <a:lnTo>
                  <a:pt x="28721" y="2169"/>
                </a:lnTo>
                <a:cubicBezTo>
                  <a:pt x="28414" y="2537"/>
                  <a:pt x="27970" y="2717"/>
                  <a:pt x="27480" y="2717"/>
                </a:cubicBezTo>
                <a:cubicBezTo>
                  <a:pt x="27177" y="2717"/>
                  <a:pt x="26856" y="2648"/>
                  <a:pt x="26540" y="2511"/>
                </a:cubicBezTo>
                <a:lnTo>
                  <a:pt x="26540" y="2511"/>
                </a:lnTo>
                <a:cubicBezTo>
                  <a:pt x="26787" y="2226"/>
                  <a:pt x="27059" y="2152"/>
                  <a:pt x="27344" y="2152"/>
                </a:cubicBezTo>
                <a:close/>
                <a:moveTo>
                  <a:pt x="19491" y="2371"/>
                </a:moveTo>
                <a:cubicBezTo>
                  <a:pt x="19687" y="2371"/>
                  <a:pt x="19894" y="2452"/>
                  <a:pt x="20117" y="2452"/>
                </a:cubicBezTo>
                <a:cubicBezTo>
                  <a:pt x="20171" y="2452"/>
                  <a:pt x="20226" y="2448"/>
                  <a:pt x="20281" y="2436"/>
                </a:cubicBezTo>
                <a:lnTo>
                  <a:pt x="20281" y="2436"/>
                </a:lnTo>
                <a:cubicBezTo>
                  <a:pt x="20121" y="2663"/>
                  <a:pt x="19949" y="2730"/>
                  <a:pt x="19778" y="2730"/>
                </a:cubicBezTo>
                <a:cubicBezTo>
                  <a:pt x="19538" y="2730"/>
                  <a:pt x="19299" y="2601"/>
                  <a:pt x="19089" y="2601"/>
                </a:cubicBezTo>
                <a:cubicBezTo>
                  <a:pt x="19075" y="2601"/>
                  <a:pt x="19061" y="2601"/>
                  <a:pt x="19047" y="2602"/>
                </a:cubicBezTo>
                <a:cubicBezTo>
                  <a:pt x="19190" y="2421"/>
                  <a:pt x="19337" y="2371"/>
                  <a:pt x="19491" y="2371"/>
                </a:cubicBezTo>
                <a:close/>
                <a:moveTo>
                  <a:pt x="7413" y="2233"/>
                </a:moveTo>
                <a:cubicBezTo>
                  <a:pt x="7601" y="2233"/>
                  <a:pt x="7849" y="2283"/>
                  <a:pt x="8206" y="2369"/>
                </a:cubicBezTo>
                <a:lnTo>
                  <a:pt x="8206" y="2402"/>
                </a:lnTo>
                <a:cubicBezTo>
                  <a:pt x="7993" y="2705"/>
                  <a:pt x="7731" y="2770"/>
                  <a:pt x="7458" y="2770"/>
                </a:cubicBezTo>
                <a:cubicBezTo>
                  <a:pt x="7252" y="2770"/>
                  <a:pt x="7039" y="2733"/>
                  <a:pt x="6834" y="2733"/>
                </a:cubicBezTo>
                <a:cubicBezTo>
                  <a:pt x="6802" y="2733"/>
                  <a:pt x="6770" y="2734"/>
                  <a:pt x="6738" y="2736"/>
                </a:cubicBezTo>
                <a:cubicBezTo>
                  <a:pt x="6949" y="2378"/>
                  <a:pt x="7093" y="2233"/>
                  <a:pt x="7413" y="2233"/>
                </a:cubicBezTo>
                <a:close/>
                <a:moveTo>
                  <a:pt x="21052" y="2528"/>
                </a:moveTo>
                <a:cubicBezTo>
                  <a:pt x="21219" y="2528"/>
                  <a:pt x="21398" y="2596"/>
                  <a:pt x="21561" y="2596"/>
                </a:cubicBezTo>
                <a:cubicBezTo>
                  <a:pt x="21615" y="2596"/>
                  <a:pt x="21667" y="2589"/>
                  <a:pt x="21716" y="2569"/>
                </a:cubicBezTo>
                <a:lnTo>
                  <a:pt x="21716" y="2569"/>
                </a:lnTo>
                <a:cubicBezTo>
                  <a:pt x="21603" y="2780"/>
                  <a:pt x="21461" y="2837"/>
                  <a:pt x="21304" y="2837"/>
                </a:cubicBezTo>
                <a:cubicBezTo>
                  <a:pt x="21122" y="2837"/>
                  <a:pt x="20920" y="2761"/>
                  <a:pt x="20722" y="2761"/>
                </a:cubicBezTo>
                <a:cubicBezTo>
                  <a:pt x="20705" y="2761"/>
                  <a:pt x="20687" y="2761"/>
                  <a:pt x="20670" y="2763"/>
                </a:cubicBezTo>
                <a:lnTo>
                  <a:pt x="20670" y="2763"/>
                </a:lnTo>
                <a:cubicBezTo>
                  <a:pt x="20775" y="2578"/>
                  <a:pt x="20909" y="2528"/>
                  <a:pt x="21052" y="2528"/>
                </a:cubicBezTo>
                <a:close/>
                <a:moveTo>
                  <a:pt x="29520" y="2349"/>
                </a:moveTo>
                <a:cubicBezTo>
                  <a:pt x="29787" y="2349"/>
                  <a:pt x="30239" y="2392"/>
                  <a:pt x="31089" y="2469"/>
                </a:cubicBezTo>
                <a:cubicBezTo>
                  <a:pt x="30855" y="2743"/>
                  <a:pt x="30735" y="2856"/>
                  <a:pt x="30300" y="2856"/>
                </a:cubicBezTo>
                <a:cubicBezTo>
                  <a:pt x="29993" y="2856"/>
                  <a:pt x="29528" y="2799"/>
                  <a:pt x="28754" y="2703"/>
                </a:cubicBezTo>
                <a:lnTo>
                  <a:pt x="28788" y="2703"/>
                </a:lnTo>
                <a:cubicBezTo>
                  <a:pt x="29136" y="2457"/>
                  <a:pt x="29094" y="2349"/>
                  <a:pt x="29520" y="2349"/>
                </a:cubicBezTo>
                <a:close/>
                <a:moveTo>
                  <a:pt x="9110" y="2359"/>
                </a:moveTo>
                <a:cubicBezTo>
                  <a:pt x="9267" y="2359"/>
                  <a:pt x="9432" y="2404"/>
                  <a:pt x="9607" y="2502"/>
                </a:cubicBezTo>
                <a:cubicBezTo>
                  <a:pt x="9422" y="2835"/>
                  <a:pt x="9176" y="2922"/>
                  <a:pt x="8902" y="2922"/>
                </a:cubicBezTo>
                <a:cubicBezTo>
                  <a:pt x="8682" y="2922"/>
                  <a:pt x="8444" y="2866"/>
                  <a:pt x="8206" y="2836"/>
                </a:cubicBezTo>
                <a:cubicBezTo>
                  <a:pt x="8497" y="2545"/>
                  <a:pt x="8788" y="2359"/>
                  <a:pt x="9110" y="2359"/>
                </a:cubicBezTo>
                <a:close/>
                <a:moveTo>
                  <a:pt x="23450" y="2602"/>
                </a:moveTo>
                <a:cubicBezTo>
                  <a:pt x="23203" y="2895"/>
                  <a:pt x="23122" y="2990"/>
                  <a:pt x="22788" y="2990"/>
                </a:cubicBezTo>
                <a:cubicBezTo>
                  <a:pt x="22627" y="2990"/>
                  <a:pt x="22407" y="2969"/>
                  <a:pt x="22083" y="2936"/>
                </a:cubicBezTo>
                <a:cubicBezTo>
                  <a:pt x="22266" y="2686"/>
                  <a:pt x="22475" y="2644"/>
                  <a:pt x="22700" y="2644"/>
                </a:cubicBezTo>
                <a:cubicBezTo>
                  <a:pt x="22812" y="2644"/>
                  <a:pt x="22929" y="2655"/>
                  <a:pt x="23049" y="2655"/>
                </a:cubicBezTo>
                <a:cubicBezTo>
                  <a:pt x="23169" y="2655"/>
                  <a:pt x="23292" y="2644"/>
                  <a:pt x="23417" y="2602"/>
                </a:cubicBezTo>
                <a:close/>
                <a:moveTo>
                  <a:pt x="1615" y="2543"/>
                </a:moveTo>
                <a:cubicBezTo>
                  <a:pt x="1686" y="2543"/>
                  <a:pt x="1759" y="2552"/>
                  <a:pt x="1835" y="2569"/>
                </a:cubicBezTo>
                <a:cubicBezTo>
                  <a:pt x="1601" y="3036"/>
                  <a:pt x="1168" y="2969"/>
                  <a:pt x="667" y="3003"/>
                </a:cubicBezTo>
                <a:cubicBezTo>
                  <a:pt x="998" y="2728"/>
                  <a:pt x="1282" y="2543"/>
                  <a:pt x="1615" y="2543"/>
                </a:cubicBezTo>
                <a:close/>
                <a:moveTo>
                  <a:pt x="32074" y="2537"/>
                </a:moveTo>
                <a:cubicBezTo>
                  <a:pt x="32279" y="2537"/>
                  <a:pt x="32487" y="2575"/>
                  <a:pt x="32690" y="2602"/>
                </a:cubicBezTo>
                <a:cubicBezTo>
                  <a:pt x="32440" y="2922"/>
                  <a:pt x="32360" y="3023"/>
                  <a:pt x="31994" y="3023"/>
                </a:cubicBezTo>
                <a:cubicBezTo>
                  <a:pt x="31825" y="3023"/>
                  <a:pt x="31594" y="3001"/>
                  <a:pt x="31256" y="2969"/>
                </a:cubicBezTo>
                <a:lnTo>
                  <a:pt x="31223" y="2936"/>
                </a:lnTo>
                <a:cubicBezTo>
                  <a:pt x="31480" y="2619"/>
                  <a:pt x="31773" y="2537"/>
                  <a:pt x="32074" y="2537"/>
                </a:cubicBezTo>
                <a:close/>
                <a:moveTo>
                  <a:pt x="2918" y="2682"/>
                </a:moveTo>
                <a:cubicBezTo>
                  <a:pt x="3204" y="2682"/>
                  <a:pt x="3511" y="2768"/>
                  <a:pt x="3836" y="2803"/>
                </a:cubicBezTo>
                <a:cubicBezTo>
                  <a:pt x="3605" y="3020"/>
                  <a:pt x="3374" y="3077"/>
                  <a:pt x="3145" y="3077"/>
                </a:cubicBezTo>
                <a:cubicBezTo>
                  <a:pt x="2895" y="3077"/>
                  <a:pt x="2647" y="3009"/>
                  <a:pt x="2406" y="3009"/>
                </a:cubicBezTo>
                <a:cubicBezTo>
                  <a:pt x="2326" y="3009"/>
                  <a:pt x="2247" y="3017"/>
                  <a:pt x="2169" y="3036"/>
                </a:cubicBezTo>
                <a:cubicBezTo>
                  <a:pt x="2396" y="2760"/>
                  <a:pt x="2647" y="2682"/>
                  <a:pt x="2918" y="2682"/>
                </a:cubicBezTo>
                <a:close/>
                <a:moveTo>
                  <a:pt x="10589" y="2504"/>
                </a:moveTo>
                <a:cubicBezTo>
                  <a:pt x="10803" y="2504"/>
                  <a:pt x="11025" y="2542"/>
                  <a:pt x="11242" y="2569"/>
                </a:cubicBezTo>
                <a:cubicBezTo>
                  <a:pt x="10974" y="2919"/>
                  <a:pt x="10744" y="3079"/>
                  <a:pt x="10435" y="3079"/>
                </a:cubicBezTo>
                <a:cubicBezTo>
                  <a:pt x="10243" y="3079"/>
                  <a:pt x="10021" y="3018"/>
                  <a:pt x="9741" y="2903"/>
                </a:cubicBezTo>
                <a:cubicBezTo>
                  <a:pt x="9978" y="2586"/>
                  <a:pt x="10275" y="2504"/>
                  <a:pt x="10589" y="2504"/>
                </a:cubicBezTo>
                <a:close/>
                <a:moveTo>
                  <a:pt x="33603" y="2669"/>
                </a:moveTo>
                <a:cubicBezTo>
                  <a:pt x="33925" y="2669"/>
                  <a:pt x="34258" y="2769"/>
                  <a:pt x="34592" y="2769"/>
                </a:cubicBezTo>
                <a:cubicBezTo>
                  <a:pt x="34308" y="3086"/>
                  <a:pt x="34000" y="3153"/>
                  <a:pt x="33679" y="3153"/>
                </a:cubicBezTo>
                <a:cubicBezTo>
                  <a:pt x="33445" y="3153"/>
                  <a:pt x="33205" y="3118"/>
                  <a:pt x="32963" y="3118"/>
                </a:cubicBezTo>
                <a:cubicBezTo>
                  <a:pt x="32881" y="3118"/>
                  <a:pt x="32799" y="3122"/>
                  <a:pt x="32717" y="3132"/>
                </a:cubicBezTo>
                <a:lnTo>
                  <a:pt x="32717" y="3132"/>
                </a:lnTo>
                <a:cubicBezTo>
                  <a:pt x="32993" y="2763"/>
                  <a:pt x="33293" y="2669"/>
                  <a:pt x="33603" y="2669"/>
                </a:cubicBezTo>
                <a:close/>
                <a:moveTo>
                  <a:pt x="4729" y="2877"/>
                </a:moveTo>
                <a:cubicBezTo>
                  <a:pt x="4998" y="2877"/>
                  <a:pt x="5268" y="2973"/>
                  <a:pt x="5538" y="3069"/>
                </a:cubicBezTo>
                <a:cubicBezTo>
                  <a:pt x="5304" y="3136"/>
                  <a:pt x="5071" y="3170"/>
                  <a:pt x="4837" y="3170"/>
                </a:cubicBezTo>
                <a:cubicBezTo>
                  <a:pt x="4604" y="3170"/>
                  <a:pt x="4370" y="3136"/>
                  <a:pt x="4137" y="3069"/>
                </a:cubicBezTo>
                <a:cubicBezTo>
                  <a:pt x="4334" y="2928"/>
                  <a:pt x="4531" y="2877"/>
                  <a:pt x="4729" y="2877"/>
                </a:cubicBezTo>
                <a:close/>
                <a:moveTo>
                  <a:pt x="24434" y="2780"/>
                </a:moveTo>
                <a:cubicBezTo>
                  <a:pt x="24735" y="2780"/>
                  <a:pt x="25051" y="2861"/>
                  <a:pt x="25384" y="2899"/>
                </a:cubicBezTo>
                <a:lnTo>
                  <a:pt x="25384" y="2899"/>
                </a:lnTo>
                <a:cubicBezTo>
                  <a:pt x="25127" y="3115"/>
                  <a:pt x="24875" y="3181"/>
                  <a:pt x="24627" y="3181"/>
                </a:cubicBezTo>
                <a:cubicBezTo>
                  <a:pt x="24309" y="3181"/>
                  <a:pt x="23996" y="3073"/>
                  <a:pt x="23684" y="3036"/>
                </a:cubicBezTo>
                <a:cubicBezTo>
                  <a:pt x="23926" y="2839"/>
                  <a:pt x="24175" y="2780"/>
                  <a:pt x="24434" y="2780"/>
                </a:cubicBezTo>
                <a:close/>
                <a:moveTo>
                  <a:pt x="12173" y="2639"/>
                </a:moveTo>
                <a:cubicBezTo>
                  <a:pt x="12369" y="2639"/>
                  <a:pt x="12614" y="2677"/>
                  <a:pt x="12943" y="2736"/>
                </a:cubicBezTo>
                <a:cubicBezTo>
                  <a:pt x="12712" y="3082"/>
                  <a:pt x="12641" y="3188"/>
                  <a:pt x="12223" y="3188"/>
                </a:cubicBezTo>
                <a:cubicBezTo>
                  <a:pt x="12036" y="3188"/>
                  <a:pt x="11780" y="3167"/>
                  <a:pt x="11408" y="3136"/>
                </a:cubicBezTo>
                <a:cubicBezTo>
                  <a:pt x="11625" y="2769"/>
                  <a:pt x="11813" y="2639"/>
                  <a:pt x="12173" y="2639"/>
                </a:cubicBezTo>
                <a:close/>
                <a:moveTo>
                  <a:pt x="26449" y="2856"/>
                </a:moveTo>
                <a:cubicBezTo>
                  <a:pt x="26752" y="2856"/>
                  <a:pt x="27062" y="2935"/>
                  <a:pt x="27374" y="2935"/>
                </a:cubicBezTo>
                <a:cubicBezTo>
                  <a:pt x="27478" y="2935"/>
                  <a:pt x="27582" y="2926"/>
                  <a:pt x="27687" y="2903"/>
                </a:cubicBezTo>
                <a:lnTo>
                  <a:pt x="27687" y="2903"/>
                </a:lnTo>
                <a:cubicBezTo>
                  <a:pt x="27368" y="3270"/>
                  <a:pt x="27041" y="3362"/>
                  <a:pt x="26703" y="3362"/>
                </a:cubicBezTo>
                <a:cubicBezTo>
                  <a:pt x="26361" y="3362"/>
                  <a:pt x="26008" y="3268"/>
                  <a:pt x="25640" y="3268"/>
                </a:cubicBezTo>
                <a:cubicBezTo>
                  <a:pt x="25611" y="3268"/>
                  <a:pt x="25581" y="3268"/>
                  <a:pt x="25552" y="3270"/>
                </a:cubicBezTo>
                <a:cubicBezTo>
                  <a:pt x="25840" y="2938"/>
                  <a:pt x="26141" y="2856"/>
                  <a:pt x="26449" y="2856"/>
                </a:cubicBezTo>
                <a:close/>
                <a:moveTo>
                  <a:pt x="13915" y="2717"/>
                </a:moveTo>
                <a:cubicBezTo>
                  <a:pt x="14094" y="2717"/>
                  <a:pt x="14296" y="2770"/>
                  <a:pt x="14544" y="2869"/>
                </a:cubicBezTo>
                <a:lnTo>
                  <a:pt x="14544" y="2903"/>
                </a:lnTo>
                <a:cubicBezTo>
                  <a:pt x="14305" y="3242"/>
                  <a:pt x="14125" y="3390"/>
                  <a:pt x="13847" y="3390"/>
                </a:cubicBezTo>
                <a:cubicBezTo>
                  <a:pt x="13661" y="3390"/>
                  <a:pt x="13431" y="3323"/>
                  <a:pt x="13110" y="3203"/>
                </a:cubicBezTo>
                <a:cubicBezTo>
                  <a:pt x="13382" y="2868"/>
                  <a:pt x="13615" y="2717"/>
                  <a:pt x="13915" y="2717"/>
                </a:cubicBezTo>
                <a:close/>
                <a:moveTo>
                  <a:pt x="15521" y="2859"/>
                </a:moveTo>
                <a:cubicBezTo>
                  <a:pt x="15753" y="2859"/>
                  <a:pt x="16002" y="2927"/>
                  <a:pt x="16245" y="2969"/>
                </a:cubicBezTo>
                <a:lnTo>
                  <a:pt x="16279" y="3003"/>
                </a:lnTo>
                <a:cubicBezTo>
                  <a:pt x="16081" y="3398"/>
                  <a:pt x="15815" y="3484"/>
                  <a:pt x="15524" y="3484"/>
                </a:cubicBezTo>
                <a:cubicBezTo>
                  <a:pt x="15302" y="3484"/>
                  <a:pt x="15064" y="3434"/>
                  <a:pt x="14830" y="3434"/>
                </a:cubicBezTo>
                <a:cubicBezTo>
                  <a:pt x="14801" y="3434"/>
                  <a:pt x="14773" y="3435"/>
                  <a:pt x="14744" y="3436"/>
                </a:cubicBezTo>
                <a:cubicBezTo>
                  <a:pt x="14935" y="2979"/>
                  <a:pt x="15213" y="2859"/>
                  <a:pt x="15521" y="2859"/>
                </a:cubicBezTo>
                <a:close/>
                <a:moveTo>
                  <a:pt x="28768" y="3017"/>
                </a:moveTo>
                <a:cubicBezTo>
                  <a:pt x="29136" y="3017"/>
                  <a:pt x="29524" y="3142"/>
                  <a:pt x="29913" y="3142"/>
                </a:cubicBezTo>
                <a:cubicBezTo>
                  <a:pt x="29961" y="3142"/>
                  <a:pt x="30008" y="3140"/>
                  <a:pt x="30055" y="3136"/>
                </a:cubicBezTo>
                <a:lnTo>
                  <a:pt x="30055" y="3136"/>
                </a:lnTo>
                <a:cubicBezTo>
                  <a:pt x="29778" y="3453"/>
                  <a:pt x="29491" y="3540"/>
                  <a:pt x="29202" y="3540"/>
                </a:cubicBezTo>
                <a:cubicBezTo>
                  <a:pt x="28846" y="3540"/>
                  <a:pt x="28488" y="3408"/>
                  <a:pt x="28141" y="3408"/>
                </a:cubicBezTo>
                <a:cubicBezTo>
                  <a:pt x="28056" y="3408"/>
                  <a:pt x="27971" y="3416"/>
                  <a:pt x="27887" y="3436"/>
                </a:cubicBezTo>
                <a:cubicBezTo>
                  <a:pt x="28159" y="3107"/>
                  <a:pt x="28457" y="3017"/>
                  <a:pt x="28768" y="3017"/>
                </a:cubicBezTo>
                <a:close/>
                <a:moveTo>
                  <a:pt x="17031" y="2989"/>
                </a:moveTo>
                <a:cubicBezTo>
                  <a:pt x="17267" y="2989"/>
                  <a:pt x="17522" y="3059"/>
                  <a:pt x="17765" y="3059"/>
                </a:cubicBezTo>
                <a:cubicBezTo>
                  <a:pt x="17838" y="3059"/>
                  <a:pt x="17910" y="3053"/>
                  <a:pt x="17980" y="3036"/>
                </a:cubicBezTo>
                <a:lnTo>
                  <a:pt x="17980" y="3036"/>
                </a:lnTo>
                <a:cubicBezTo>
                  <a:pt x="17823" y="3417"/>
                  <a:pt x="17486" y="3602"/>
                  <a:pt x="17049" y="3602"/>
                </a:cubicBezTo>
                <a:cubicBezTo>
                  <a:pt x="16835" y="3602"/>
                  <a:pt x="16598" y="3558"/>
                  <a:pt x="16345" y="3470"/>
                </a:cubicBezTo>
                <a:cubicBezTo>
                  <a:pt x="16517" y="3080"/>
                  <a:pt x="16761" y="2989"/>
                  <a:pt x="17031" y="2989"/>
                </a:cubicBezTo>
                <a:close/>
                <a:moveTo>
                  <a:pt x="30931" y="3263"/>
                </a:moveTo>
                <a:cubicBezTo>
                  <a:pt x="31197" y="3263"/>
                  <a:pt x="31472" y="3372"/>
                  <a:pt x="31757" y="3372"/>
                </a:cubicBezTo>
                <a:cubicBezTo>
                  <a:pt x="31779" y="3372"/>
                  <a:pt x="31801" y="3371"/>
                  <a:pt x="31823" y="3370"/>
                </a:cubicBezTo>
                <a:lnTo>
                  <a:pt x="31823" y="3370"/>
                </a:lnTo>
                <a:cubicBezTo>
                  <a:pt x="31601" y="3607"/>
                  <a:pt x="31378" y="3673"/>
                  <a:pt x="31156" y="3673"/>
                </a:cubicBezTo>
                <a:cubicBezTo>
                  <a:pt x="30878" y="3673"/>
                  <a:pt x="30600" y="3570"/>
                  <a:pt x="30322" y="3570"/>
                </a:cubicBezTo>
                <a:cubicBezTo>
                  <a:pt x="30519" y="3330"/>
                  <a:pt x="30722" y="3263"/>
                  <a:pt x="30931" y="3263"/>
                </a:cubicBezTo>
                <a:close/>
                <a:moveTo>
                  <a:pt x="18870" y="3175"/>
                </a:moveTo>
                <a:cubicBezTo>
                  <a:pt x="19039" y="3175"/>
                  <a:pt x="19218" y="3206"/>
                  <a:pt x="19395" y="3206"/>
                </a:cubicBezTo>
                <a:cubicBezTo>
                  <a:pt x="19424" y="3206"/>
                  <a:pt x="19452" y="3205"/>
                  <a:pt x="19481" y="3203"/>
                </a:cubicBezTo>
                <a:lnTo>
                  <a:pt x="19481" y="3203"/>
                </a:lnTo>
                <a:cubicBezTo>
                  <a:pt x="19348" y="3640"/>
                  <a:pt x="19096" y="3698"/>
                  <a:pt x="18811" y="3698"/>
                </a:cubicBezTo>
                <a:cubicBezTo>
                  <a:pt x="18708" y="3698"/>
                  <a:pt x="18600" y="3690"/>
                  <a:pt x="18492" y="3690"/>
                </a:cubicBezTo>
                <a:cubicBezTo>
                  <a:pt x="18375" y="3690"/>
                  <a:pt x="18258" y="3699"/>
                  <a:pt x="18147" y="3737"/>
                </a:cubicBezTo>
                <a:cubicBezTo>
                  <a:pt x="18324" y="3263"/>
                  <a:pt x="18584" y="3175"/>
                  <a:pt x="18870" y="3175"/>
                </a:cubicBezTo>
                <a:close/>
                <a:moveTo>
                  <a:pt x="20395" y="3290"/>
                </a:moveTo>
                <a:cubicBezTo>
                  <a:pt x="20636" y="3290"/>
                  <a:pt x="20888" y="3370"/>
                  <a:pt x="21149" y="3370"/>
                </a:cubicBezTo>
                <a:cubicBezTo>
                  <a:pt x="20925" y="3641"/>
                  <a:pt x="20701" y="3691"/>
                  <a:pt x="20470" y="3691"/>
                </a:cubicBezTo>
                <a:cubicBezTo>
                  <a:pt x="20337" y="3691"/>
                  <a:pt x="20202" y="3675"/>
                  <a:pt x="20062" y="3675"/>
                </a:cubicBezTo>
                <a:cubicBezTo>
                  <a:pt x="19939" y="3675"/>
                  <a:pt x="19812" y="3688"/>
                  <a:pt x="19681" y="3737"/>
                </a:cubicBezTo>
                <a:cubicBezTo>
                  <a:pt x="19903" y="3378"/>
                  <a:pt x="20143" y="3290"/>
                  <a:pt x="20395" y="3290"/>
                </a:cubicBezTo>
                <a:close/>
                <a:moveTo>
                  <a:pt x="6005" y="3071"/>
                </a:moveTo>
                <a:lnTo>
                  <a:pt x="6005" y="3071"/>
                </a:lnTo>
                <a:cubicBezTo>
                  <a:pt x="8528" y="3205"/>
                  <a:pt x="11019" y="3471"/>
                  <a:pt x="13543" y="3770"/>
                </a:cubicBezTo>
                <a:lnTo>
                  <a:pt x="6005" y="3236"/>
                </a:lnTo>
                <a:lnTo>
                  <a:pt x="6005" y="3071"/>
                </a:lnTo>
                <a:close/>
                <a:moveTo>
                  <a:pt x="21861" y="3423"/>
                </a:moveTo>
                <a:cubicBezTo>
                  <a:pt x="22018" y="3423"/>
                  <a:pt x="22250" y="3454"/>
                  <a:pt x="22616" y="3503"/>
                </a:cubicBezTo>
                <a:cubicBezTo>
                  <a:pt x="22433" y="3737"/>
                  <a:pt x="22233" y="3787"/>
                  <a:pt x="22029" y="3787"/>
                </a:cubicBezTo>
                <a:cubicBezTo>
                  <a:pt x="21875" y="3787"/>
                  <a:pt x="21720" y="3759"/>
                  <a:pt x="21567" y="3759"/>
                </a:cubicBezTo>
                <a:cubicBezTo>
                  <a:pt x="21516" y="3759"/>
                  <a:pt x="21466" y="3762"/>
                  <a:pt x="21416" y="3770"/>
                </a:cubicBezTo>
                <a:cubicBezTo>
                  <a:pt x="21543" y="3516"/>
                  <a:pt x="21589" y="3423"/>
                  <a:pt x="21861" y="3423"/>
                </a:cubicBezTo>
                <a:close/>
                <a:moveTo>
                  <a:pt x="32733" y="3472"/>
                </a:moveTo>
                <a:cubicBezTo>
                  <a:pt x="32939" y="3472"/>
                  <a:pt x="33143" y="3525"/>
                  <a:pt x="33324" y="3637"/>
                </a:cubicBezTo>
                <a:cubicBezTo>
                  <a:pt x="33137" y="3761"/>
                  <a:pt x="32943" y="3791"/>
                  <a:pt x="32731" y="3791"/>
                </a:cubicBezTo>
                <a:cubicBezTo>
                  <a:pt x="32534" y="3791"/>
                  <a:pt x="32322" y="3765"/>
                  <a:pt x="32087" y="3765"/>
                </a:cubicBezTo>
                <a:cubicBezTo>
                  <a:pt x="32034" y="3765"/>
                  <a:pt x="31979" y="3767"/>
                  <a:pt x="31923" y="3770"/>
                </a:cubicBezTo>
                <a:cubicBezTo>
                  <a:pt x="32156" y="3576"/>
                  <a:pt x="32446" y="3472"/>
                  <a:pt x="32733" y="3472"/>
                </a:cubicBezTo>
                <a:close/>
                <a:moveTo>
                  <a:pt x="23474" y="3550"/>
                </a:moveTo>
                <a:cubicBezTo>
                  <a:pt x="23713" y="3550"/>
                  <a:pt x="23964" y="3651"/>
                  <a:pt x="24204" y="3651"/>
                </a:cubicBezTo>
                <a:cubicBezTo>
                  <a:pt x="24254" y="3651"/>
                  <a:pt x="24303" y="3647"/>
                  <a:pt x="24351" y="3637"/>
                </a:cubicBezTo>
                <a:lnTo>
                  <a:pt x="24351" y="3637"/>
                </a:lnTo>
                <a:cubicBezTo>
                  <a:pt x="24198" y="3853"/>
                  <a:pt x="24026" y="3914"/>
                  <a:pt x="23845" y="3914"/>
                </a:cubicBezTo>
                <a:cubicBezTo>
                  <a:pt x="23613" y="3914"/>
                  <a:pt x="23367" y="3813"/>
                  <a:pt x="23131" y="3813"/>
                </a:cubicBezTo>
                <a:cubicBezTo>
                  <a:pt x="23070" y="3813"/>
                  <a:pt x="23009" y="3820"/>
                  <a:pt x="22950" y="3837"/>
                </a:cubicBezTo>
                <a:cubicBezTo>
                  <a:pt x="23108" y="3613"/>
                  <a:pt x="23287" y="3550"/>
                  <a:pt x="23474" y="3550"/>
                </a:cubicBezTo>
                <a:close/>
                <a:moveTo>
                  <a:pt x="25393" y="3688"/>
                </a:moveTo>
                <a:cubicBezTo>
                  <a:pt x="25683" y="3688"/>
                  <a:pt x="25983" y="3824"/>
                  <a:pt x="26271" y="3824"/>
                </a:cubicBezTo>
                <a:cubicBezTo>
                  <a:pt x="26332" y="3824"/>
                  <a:pt x="26393" y="3818"/>
                  <a:pt x="26453" y="3803"/>
                </a:cubicBezTo>
                <a:lnTo>
                  <a:pt x="26453" y="3803"/>
                </a:lnTo>
                <a:cubicBezTo>
                  <a:pt x="26256" y="4052"/>
                  <a:pt x="26044" y="4126"/>
                  <a:pt x="25826" y="4126"/>
                </a:cubicBezTo>
                <a:cubicBezTo>
                  <a:pt x="25509" y="4126"/>
                  <a:pt x="25180" y="3969"/>
                  <a:pt x="24871" y="3969"/>
                </a:cubicBezTo>
                <a:cubicBezTo>
                  <a:pt x="24853" y="3969"/>
                  <a:pt x="24836" y="3969"/>
                  <a:pt x="24818" y="3970"/>
                </a:cubicBezTo>
                <a:cubicBezTo>
                  <a:pt x="24999" y="3753"/>
                  <a:pt x="25193" y="3688"/>
                  <a:pt x="25393" y="3688"/>
                </a:cubicBezTo>
                <a:close/>
                <a:moveTo>
                  <a:pt x="20281" y="4104"/>
                </a:moveTo>
                <a:cubicBezTo>
                  <a:pt x="20348" y="4104"/>
                  <a:pt x="20448" y="4104"/>
                  <a:pt x="20448" y="4237"/>
                </a:cubicBezTo>
                <a:cubicBezTo>
                  <a:pt x="20421" y="4319"/>
                  <a:pt x="20348" y="4379"/>
                  <a:pt x="20268" y="4379"/>
                </a:cubicBezTo>
                <a:cubicBezTo>
                  <a:pt x="20250" y="4379"/>
                  <a:pt x="20232" y="4376"/>
                  <a:pt x="20215" y="4370"/>
                </a:cubicBezTo>
                <a:lnTo>
                  <a:pt x="19314" y="4304"/>
                </a:lnTo>
                <a:lnTo>
                  <a:pt x="17438" y="4104"/>
                </a:lnTo>
                <a:close/>
                <a:moveTo>
                  <a:pt x="27737" y="3844"/>
                </a:moveTo>
                <a:cubicBezTo>
                  <a:pt x="28099" y="3844"/>
                  <a:pt x="28484" y="3937"/>
                  <a:pt x="28888" y="3937"/>
                </a:cubicBezTo>
                <a:lnTo>
                  <a:pt x="28888" y="3970"/>
                </a:lnTo>
                <a:cubicBezTo>
                  <a:pt x="28622" y="4315"/>
                  <a:pt x="28346" y="4417"/>
                  <a:pt x="28068" y="4417"/>
                </a:cubicBezTo>
                <a:cubicBezTo>
                  <a:pt x="27664" y="4417"/>
                  <a:pt x="27256" y="4202"/>
                  <a:pt x="26869" y="4202"/>
                </a:cubicBezTo>
                <a:cubicBezTo>
                  <a:pt x="26853" y="4202"/>
                  <a:pt x="26836" y="4203"/>
                  <a:pt x="26819" y="4204"/>
                </a:cubicBezTo>
                <a:cubicBezTo>
                  <a:pt x="27104" y="3919"/>
                  <a:pt x="27411" y="3844"/>
                  <a:pt x="27737" y="3844"/>
                </a:cubicBezTo>
                <a:close/>
                <a:moveTo>
                  <a:pt x="21983" y="4170"/>
                </a:moveTo>
                <a:cubicBezTo>
                  <a:pt x="21875" y="4365"/>
                  <a:pt x="21514" y="4489"/>
                  <a:pt x="21229" y="4489"/>
                </a:cubicBezTo>
                <a:cubicBezTo>
                  <a:pt x="21074" y="4489"/>
                  <a:pt x="20941" y="4453"/>
                  <a:pt x="20882" y="4370"/>
                </a:cubicBezTo>
                <a:cubicBezTo>
                  <a:pt x="20782" y="4237"/>
                  <a:pt x="20915" y="4170"/>
                  <a:pt x="21049" y="4170"/>
                </a:cubicBezTo>
                <a:close/>
                <a:moveTo>
                  <a:pt x="29919" y="3995"/>
                </a:moveTo>
                <a:cubicBezTo>
                  <a:pt x="30211" y="3995"/>
                  <a:pt x="30520" y="4072"/>
                  <a:pt x="30822" y="4104"/>
                </a:cubicBezTo>
                <a:cubicBezTo>
                  <a:pt x="30574" y="4456"/>
                  <a:pt x="30300" y="4628"/>
                  <a:pt x="29912" y="4628"/>
                </a:cubicBezTo>
                <a:cubicBezTo>
                  <a:pt x="29675" y="4628"/>
                  <a:pt x="29396" y="4564"/>
                  <a:pt x="29054" y="4437"/>
                </a:cubicBezTo>
                <a:cubicBezTo>
                  <a:pt x="29299" y="4088"/>
                  <a:pt x="29598" y="3995"/>
                  <a:pt x="29919" y="3995"/>
                </a:cubicBezTo>
                <a:close/>
                <a:moveTo>
                  <a:pt x="22836" y="4286"/>
                </a:moveTo>
                <a:cubicBezTo>
                  <a:pt x="23051" y="4286"/>
                  <a:pt x="23284" y="4340"/>
                  <a:pt x="23547" y="4340"/>
                </a:cubicBezTo>
                <a:cubicBezTo>
                  <a:pt x="23581" y="4340"/>
                  <a:pt x="23615" y="4339"/>
                  <a:pt x="23651" y="4337"/>
                </a:cubicBezTo>
                <a:lnTo>
                  <a:pt x="23651" y="4337"/>
                </a:lnTo>
                <a:cubicBezTo>
                  <a:pt x="23448" y="4612"/>
                  <a:pt x="23239" y="4692"/>
                  <a:pt x="23032" y="4692"/>
                </a:cubicBezTo>
                <a:cubicBezTo>
                  <a:pt x="22762" y="4692"/>
                  <a:pt x="22495" y="4556"/>
                  <a:pt x="22250" y="4537"/>
                </a:cubicBezTo>
                <a:cubicBezTo>
                  <a:pt x="22434" y="4337"/>
                  <a:pt x="22626" y="4286"/>
                  <a:pt x="22836" y="4286"/>
                </a:cubicBezTo>
                <a:close/>
                <a:moveTo>
                  <a:pt x="31802" y="4131"/>
                </a:moveTo>
                <a:cubicBezTo>
                  <a:pt x="31987" y="4131"/>
                  <a:pt x="32183" y="4160"/>
                  <a:pt x="32390" y="4204"/>
                </a:cubicBezTo>
                <a:lnTo>
                  <a:pt x="32390" y="4237"/>
                </a:lnTo>
                <a:cubicBezTo>
                  <a:pt x="31956" y="4650"/>
                  <a:pt x="31689" y="4833"/>
                  <a:pt x="31405" y="4833"/>
                </a:cubicBezTo>
                <a:cubicBezTo>
                  <a:pt x="31231" y="4833"/>
                  <a:pt x="31051" y="4764"/>
                  <a:pt x="30822" y="4637"/>
                </a:cubicBezTo>
                <a:cubicBezTo>
                  <a:pt x="31092" y="4255"/>
                  <a:pt x="31422" y="4131"/>
                  <a:pt x="31802" y="4131"/>
                </a:cubicBezTo>
                <a:close/>
                <a:moveTo>
                  <a:pt x="24431" y="4424"/>
                </a:moveTo>
                <a:cubicBezTo>
                  <a:pt x="24745" y="4424"/>
                  <a:pt x="25065" y="4576"/>
                  <a:pt x="25358" y="4576"/>
                </a:cubicBezTo>
                <a:cubicBezTo>
                  <a:pt x="25390" y="4576"/>
                  <a:pt x="25421" y="4574"/>
                  <a:pt x="25452" y="4571"/>
                </a:cubicBezTo>
                <a:lnTo>
                  <a:pt x="25452" y="4571"/>
                </a:lnTo>
                <a:cubicBezTo>
                  <a:pt x="25233" y="4833"/>
                  <a:pt x="25002" y="4904"/>
                  <a:pt x="24758" y="4904"/>
                </a:cubicBezTo>
                <a:cubicBezTo>
                  <a:pt x="24467" y="4904"/>
                  <a:pt x="24157" y="4802"/>
                  <a:pt x="23829" y="4802"/>
                </a:cubicBezTo>
                <a:cubicBezTo>
                  <a:pt x="23803" y="4802"/>
                  <a:pt x="23777" y="4803"/>
                  <a:pt x="23751" y="4804"/>
                </a:cubicBezTo>
                <a:cubicBezTo>
                  <a:pt x="23965" y="4509"/>
                  <a:pt x="24197" y="4424"/>
                  <a:pt x="24431" y="4424"/>
                </a:cubicBezTo>
                <a:close/>
                <a:moveTo>
                  <a:pt x="26535" y="4679"/>
                </a:moveTo>
                <a:cubicBezTo>
                  <a:pt x="26906" y="4679"/>
                  <a:pt x="27265" y="4810"/>
                  <a:pt x="27623" y="4810"/>
                </a:cubicBezTo>
                <a:cubicBezTo>
                  <a:pt x="27666" y="4810"/>
                  <a:pt x="27710" y="4808"/>
                  <a:pt x="27753" y="4804"/>
                </a:cubicBezTo>
                <a:lnTo>
                  <a:pt x="27753" y="4804"/>
                </a:lnTo>
                <a:cubicBezTo>
                  <a:pt x="27753" y="5045"/>
                  <a:pt x="27710" y="5157"/>
                  <a:pt x="27520" y="5157"/>
                </a:cubicBezTo>
                <a:cubicBezTo>
                  <a:pt x="27474" y="5157"/>
                  <a:pt x="27419" y="5151"/>
                  <a:pt x="27353" y="5138"/>
                </a:cubicBezTo>
                <a:cubicBezTo>
                  <a:pt x="26853" y="5071"/>
                  <a:pt x="26319" y="5038"/>
                  <a:pt x="25685" y="5004"/>
                </a:cubicBezTo>
                <a:cubicBezTo>
                  <a:pt x="25978" y="4752"/>
                  <a:pt x="26260" y="4679"/>
                  <a:pt x="26535" y="4679"/>
                </a:cubicBezTo>
                <a:close/>
                <a:moveTo>
                  <a:pt x="28875" y="4879"/>
                </a:moveTo>
                <a:cubicBezTo>
                  <a:pt x="29179" y="4879"/>
                  <a:pt x="29505" y="4937"/>
                  <a:pt x="29855" y="4937"/>
                </a:cubicBezTo>
                <a:cubicBezTo>
                  <a:pt x="29629" y="5175"/>
                  <a:pt x="29399" y="5244"/>
                  <a:pt x="29170" y="5244"/>
                </a:cubicBezTo>
                <a:cubicBezTo>
                  <a:pt x="28857" y="5244"/>
                  <a:pt x="28545" y="5116"/>
                  <a:pt x="28247" y="5116"/>
                </a:cubicBezTo>
                <a:cubicBezTo>
                  <a:pt x="28185" y="5116"/>
                  <a:pt x="28123" y="5122"/>
                  <a:pt x="28063" y="5136"/>
                </a:cubicBezTo>
                <a:lnTo>
                  <a:pt x="28063" y="5136"/>
                </a:lnTo>
                <a:cubicBezTo>
                  <a:pt x="28317" y="4932"/>
                  <a:pt x="28587" y="4879"/>
                  <a:pt x="28875" y="4879"/>
                </a:cubicBezTo>
                <a:close/>
                <a:moveTo>
                  <a:pt x="30447" y="4996"/>
                </a:moveTo>
                <a:cubicBezTo>
                  <a:pt x="30564" y="4996"/>
                  <a:pt x="30689" y="5038"/>
                  <a:pt x="30822" y="5071"/>
                </a:cubicBezTo>
                <a:cubicBezTo>
                  <a:pt x="30856" y="5071"/>
                  <a:pt x="30889" y="5104"/>
                  <a:pt x="30956" y="5104"/>
                </a:cubicBezTo>
                <a:lnTo>
                  <a:pt x="30956" y="5138"/>
                </a:lnTo>
                <a:cubicBezTo>
                  <a:pt x="30922" y="5171"/>
                  <a:pt x="30889" y="5171"/>
                  <a:pt x="30889" y="5204"/>
                </a:cubicBezTo>
                <a:cubicBezTo>
                  <a:pt x="30775" y="5318"/>
                  <a:pt x="30630" y="5378"/>
                  <a:pt x="30482" y="5378"/>
                </a:cubicBezTo>
                <a:cubicBezTo>
                  <a:pt x="30370" y="5378"/>
                  <a:pt x="30256" y="5343"/>
                  <a:pt x="30155" y="5271"/>
                </a:cubicBezTo>
                <a:cubicBezTo>
                  <a:pt x="30122" y="5271"/>
                  <a:pt x="30088" y="5238"/>
                  <a:pt x="30122" y="5171"/>
                </a:cubicBezTo>
                <a:cubicBezTo>
                  <a:pt x="30222" y="5038"/>
                  <a:pt x="30330" y="4996"/>
                  <a:pt x="30447" y="4996"/>
                </a:cubicBezTo>
                <a:close/>
                <a:moveTo>
                  <a:pt x="5438" y="1"/>
                </a:moveTo>
                <a:cubicBezTo>
                  <a:pt x="5171" y="1"/>
                  <a:pt x="4870" y="67"/>
                  <a:pt x="4637" y="167"/>
                </a:cubicBezTo>
                <a:cubicBezTo>
                  <a:pt x="3269" y="901"/>
                  <a:pt x="1902" y="1635"/>
                  <a:pt x="634" y="2502"/>
                </a:cubicBezTo>
                <a:cubicBezTo>
                  <a:pt x="401" y="2669"/>
                  <a:pt x="0" y="2836"/>
                  <a:pt x="100" y="3136"/>
                </a:cubicBezTo>
                <a:cubicBezTo>
                  <a:pt x="170" y="3344"/>
                  <a:pt x="399" y="3376"/>
                  <a:pt x="633" y="3376"/>
                </a:cubicBezTo>
                <a:cubicBezTo>
                  <a:pt x="737" y="3376"/>
                  <a:pt x="842" y="3370"/>
                  <a:pt x="934" y="3370"/>
                </a:cubicBezTo>
                <a:cubicBezTo>
                  <a:pt x="3036" y="3370"/>
                  <a:pt x="5137" y="3670"/>
                  <a:pt x="7205" y="3803"/>
                </a:cubicBezTo>
                <a:cubicBezTo>
                  <a:pt x="9874" y="4003"/>
                  <a:pt x="12576" y="4270"/>
                  <a:pt x="15245" y="4504"/>
                </a:cubicBezTo>
                <a:cubicBezTo>
                  <a:pt x="17046" y="4637"/>
                  <a:pt x="18847" y="4704"/>
                  <a:pt x="20615" y="4937"/>
                </a:cubicBezTo>
                <a:cubicBezTo>
                  <a:pt x="23784" y="5338"/>
                  <a:pt x="26953" y="5638"/>
                  <a:pt x="30155" y="5771"/>
                </a:cubicBezTo>
                <a:cubicBezTo>
                  <a:pt x="30262" y="5795"/>
                  <a:pt x="30368" y="5806"/>
                  <a:pt x="30473" y="5806"/>
                </a:cubicBezTo>
                <a:cubicBezTo>
                  <a:pt x="30664" y="5806"/>
                  <a:pt x="30850" y="5769"/>
                  <a:pt x="31022" y="5705"/>
                </a:cubicBezTo>
                <a:lnTo>
                  <a:pt x="35526" y="2769"/>
                </a:lnTo>
                <a:cubicBezTo>
                  <a:pt x="35793" y="2636"/>
                  <a:pt x="35692" y="2502"/>
                  <a:pt x="35459" y="2436"/>
                </a:cubicBezTo>
                <a:cubicBezTo>
                  <a:pt x="35359" y="2402"/>
                  <a:pt x="35225" y="2369"/>
                  <a:pt x="35125" y="2369"/>
                </a:cubicBezTo>
                <a:cubicBezTo>
                  <a:pt x="33424" y="2102"/>
                  <a:pt x="31690" y="2002"/>
                  <a:pt x="29988" y="1835"/>
                </a:cubicBezTo>
                <a:cubicBezTo>
                  <a:pt x="28854" y="1735"/>
                  <a:pt x="27653" y="1702"/>
                  <a:pt x="26586" y="1535"/>
                </a:cubicBezTo>
                <a:cubicBezTo>
                  <a:pt x="25519" y="1402"/>
                  <a:pt x="24451" y="1235"/>
                  <a:pt x="23384" y="1135"/>
                </a:cubicBezTo>
                <a:cubicBezTo>
                  <a:pt x="21783" y="968"/>
                  <a:pt x="20181" y="968"/>
                  <a:pt x="18580" y="835"/>
                </a:cubicBezTo>
                <a:cubicBezTo>
                  <a:pt x="16445" y="701"/>
                  <a:pt x="14311" y="634"/>
                  <a:pt x="12209" y="534"/>
                </a:cubicBezTo>
                <a:cubicBezTo>
                  <a:pt x="11475" y="468"/>
                  <a:pt x="10775" y="434"/>
                  <a:pt x="10074" y="401"/>
                </a:cubicBezTo>
                <a:cubicBezTo>
                  <a:pt x="8540" y="267"/>
                  <a:pt x="7039" y="134"/>
                  <a:pt x="543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9"/>
          <p:cNvSpPr/>
          <p:nvPr/>
        </p:nvSpPr>
        <p:spPr>
          <a:xfrm>
            <a:off x="2934719" y="3099022"/>
            <a:ext cx="282916" cy="105605"/>
          </a:xfrm>
          <a:custGeom>
            <a:avLst/>
            <a:gdLst/>
            <a:ahLst/>
            <a:cxnLst/>
            <a:rect l="l" t="t" r="r" b="b"/>
            <a:pathLst>
              <a:path w="11876" h="4433" extrusionOk="0">
                <a:moveTo>
                  <a:pt x="5737" y="417"/>
                </a:moveTo>
                <a:cubicBezTo>
                  <a:pt x="5917" y="417"/>
                  <a:pt x="6103" y="446"/>
                  <a:pt x="6305" y="460"/>
                </a:cubicBezTo>
                <a:cubicBezTo>
                  <a:pt x="6095" y="705"/>
                  <a:pt x="5867" y="748"/>
                  <a:pt x="5625" y="748"/>
                </a:cubicBezTo>
                <a:cubicBezTo>
                  <a:pt x="5494" y="748"/>
                  <a:pt x="5359" y="735"/>
                  <a:pt x="5220" y="735"/>
                </a:cubicBezTo>
                <a:cubicBezTo>
                  <a:pt x="5127" y="735"/>
                  <a:pt x="5033" y="741"/>
                  <a:pt x="4937" y="760"/>
                </a:cubicBezTo>
                <a:cubicBezTo>
                  <a:pt x="5216" y="482"/>
                  <a:pt x="5471" y="417"/>
                  <a:pt x="5737" y="417"/>
                </a:cubicBezTo>
                <a:close/>
                <a:moveTo>
                  <a:pt x="7253" y="540"/>
                </a:moveTo>
                <a:cubicBezTo>
                  <a:pt x="7524" y="540"/>
                  <a:pt x="7816" y="627"/>
                  <a:pt x="8140" y="627"/>
                </a:cubicBezTo>
                <a:cubicBezTo>
                  <a:pt x="7911" y="798"/>
                  <a:pt x="7694" y="847"/>
                  <a:pt x="7485" y="847"/>
                </a:cubicBezTo>
                <a:cubicBezTo>
                  <a:pt x="7206" y="847"/>
                  <a:pt x="6939" y="760"/>
                  <a:pt x="6672" y="760"/>
                </a:cubicBezTo>
                <a:cubicBezTo>
                  <a:pt x="6858" y="589"/>
                  <a:pt x="7050" y="540"/>
                  <a:pt x="7253" y="540"/>
                </a:cubicBezTo>
                <a:close/>
                <a:moveTo>
                  <a:pt x="9094" y="718"/>
                </a:moveTo>
                <a:cubicBezTo>
                  <a:pt x="9243" y="718"/>
                  <a:pt x="9394" y="747"/>
                  <a:pt x="9546" y="747"/>
                </a:cubicBezTo>
                <a:cubicBezTo>
                  <a:pt x="9611" y="747"/>
                  <a:pt x="9676" y="742"/>
                  <a:pt x="9741" y="727"/>
                </a:cubicBezTo>
                <a:lnTo>
                  <a:pt x="9741" y="727"/>
                </a:lnTo>
                <a:cubicBezTo>
                  <a:pt x="9595" y="1017"/>
                  <a:pt x="9411" y="1081"/>
                  <a:pt x="9203" y="1081"/>
                </a:cubicBezTo>
                <a:cubicBezTo>
                  <a:pt x="9039" y="1081"/>
                  <a:pt x="8860" y="1042"/>
                  <a:pt x="8674" y="1042"/>
                </a:cubicBezTo>
                <a:cubicBezTo>
                  <a:pt x="8608" y="1042"/>
                  <a:pt x="8541" y="1047"/>
                  <a:pt x="8473" y="1060"/>
                </a:cubicBezTo>
                <a:cubicBezTo>
                  <a:pt x="8673" y="777"/>
                  <a:pt x="8882" y="718"/>
                  <a:pt x="9094" y="718"/>
                </a:cubicBezTo>
                <a:close/>
                <a:moveTo>
                  <a:pt x="5471" y="1027"/>
                </a:moveTo>
                <a:lnTo>
                  <a:pt x="5471" y="1027"/>
                </a:lnTo>
                <a:cubicBezTo>
                  <a:pt x="5265" y="1292"/>
                  <a:pt x="5047" y="1355"/>
                  <a:pt x="4826" y="1355"/>
                </a:cubicBezTo>
                <a:cubicBezTo>
                  <a:pt x="4621" y="1355"/>
                  <a:pt x="4415" y="1300"/>
                  <a:pt x="4216" y="1300"/>
                </a:cubicBezTo>
                <a:cubicBezTo>
                  <a:pt x="4144" y="1300"/>
                  <a:pt x="4073" y="1307"/>
                  <a:pt x="4003" y="1327"/>
                </a:cubicBezTo>
                <a:cubicBezTo>
                  <a:pt x="4213" y="1082"/>
                  <a:pt x="4451" y="1039"/>
                  <a:pt x="4711" y="1039"/>
                </a:cubicBezTo>
                <a:cubicBezTo>
                  <a:pt x="4852" y="1039"/>
                  <a:pt x="5000" y="1052"/>
                  <a:pt x="5153" y="1052"/>
                </a:cubicBezTo>
                <a:cubicBezTo>
                  <a:pt x="5257" y="1052"/>
                  <a:pt x="5363" y="1046"/>
                  <a:pt x="5471" y="1027"/>
                </a:cubicBezTo>
                <a:close/>
                <a:moveTo>
                  <a:pt x="6350" y="1123"/>
                </a:moveTo>
                <a:cubicBezTo>
                  <a:pt x="6621" y="1123"/>
                  <a:pt x="6897" y="1194"/>
                  <a:pt x="7172" y="1194"/>
                </a:cubicBezTo>
                <a:cubicBezTo>
                  <a:pt x="6955" y="1477"/>
                  <a:pt x="6714" y="1561"/>
                  <a:pt x="6451" y="1561"/>
                </a:cubicBezTo>
                <a:cubicBezTo>
                  <a:pt x="6188" y="1561"/>
                  <a:pt x="5905" y="1477"/>
                  <a:pt x="5604" y="1427"/>
                </a:cubicBezTo>
                <a:cubicBezTo>
                  <a:pt x="5847" y="1185"/>
                  <a:pt x="6097" y="1123"/>
                  <a:pt x="6350" y="1123"/>
                </a:cubicBezTo>
                <a:close/>
                <a:moveTo>
                  <a:pt x="8179" y="1331"/>
                </a:moveTo>
                <a:cubicBezTo>
                  <a:pt x="8416" y="1331"/>
                  <a:pt x="8667" y="1391"/>
                  <a:pt x="8919" y="1394"/>
                </a:cubicBezTo>
                <a:lnTo>
                  <a:pt x="8919" y="1394"/>
                </a:lnTo>
                <a:cubicBezTo>
                  <a:pt x="8713" y="1708"/>
                  <a:pt x="8493" y="1790"/>
                  <a:pt x="8261" y="1790"/>
                </a:cubicBezTo>
                <a:cubicBezTo>
                  <a:pt x="8010" y="1790"/>
                  <a:pt x="7746" y="1694"/>
                  <a:pt x="7472" y="1694"/>
                </a:cubicBezTo>
                <a:cubicBezTo>
                  <a:pt x="7679" y="1402"/>
                  <a:pt x="7920" y="1331"/>
                  <a:pt x="8179" y="1331"/>
                </a:cubicBezTo>
                <a:close/>
                <a:moveTo>
                  <a:pt x="3501" y="1663"/>
                </a:moveTo>
                <a:cubicBezTo>
                  <a:pt x="3791" y="1663"/>
                  <a:pt x="4069" y="1789"/>
                  <a:pt x="4337" y="1828"/>
                </a:cubicBezTo>
                <a:cubicBezTo>
                  <a:pt x="4135" y="1943"/>
                  <a:pt x="3932" y="1971"/>
                  <a:pt x="3722" y="1971"/>
                </a:cubicBezTo>
                <a:cubicBezTo>
                  <a:pt x="3525" y="1971"/>
                  <a:pt x="3320" y="1946"/>
                  <a:pt x="3101" y="1946"/>
                </a:cubicBezTo>
                <a:cubicBezTo>
                  <a:pt x="3015" y="1946"/>
                  <a:pt x="2927" y="1950"/>
                  <a:pt x="2836" y="1961"/>
                </a:cubicBezTo>
                <a:cubicBezTo>
                  <a:pt x="3064" y="1733"/>
                  <a:pt x="3285" y="1663"/>
                  <a:pt x="3501" y="1663"/>
                </a:cubicBezTo>
                <a:close/>
                <a:moveTo>
                  <a:pt x="10446" y="885"/>
                </a:moveTo>
                <a:cubicBezTo>
                  <a:pt x="10663" y="885"/>
                  <a:pt x="10908" y="1041"/>
                  <a:pt x="11142" y="1060"/>
                </a:cubicBezTo>
                <a:cubicBezTo>
                  <a:pt x="10663" y="1406"/>
                  <a:pt x="10332" y="2029"/>
                  <a:pt x="9693" y="2029"/>
                </a:cubicBezTo>
                <a:cubicBezTo>
                  <a:pt x="9531" y="2029"/>
                  <a:pt x="9349" y="1989"/>
                  <a:pt x="9140" y="1894"/>
                </a:cubicBezTo>
                <a:lnTo>
                  <a:pt x="9140" y="1861"/>
                </a:lnTo>
                <a:cubicBezTo>
                  <a:pt x="9358" y="1671"/>
                  <a:pt x="9509" y="1458"/>
                  <a:pt x="9774" y="1458"/>
                </a:cubicBezTo>
                <a:cubicBezTo>
                  <a:pt x="9834" y="1458"/>
                  <a:pt x="9900" y="1469"/>
                  <a:pt x="9974" y="1494"/>
                </a:cubicBezTo>
                <a:cubicBezTo>
                  <a:pt x="10045" y="1529"/>
                  <a:pt x="10133" y="1574"/>
                  <a:pt x="10207" y="1574"/>
                </a:cubicBezTo>
                <a:cubicBezTo>
                  <a:pt x="10272" y="1574"/>
                  <a:pt x="10325" y="1538"/>
                  <a:pt x="10341" y="1427"/>
                </a:cubicBezTo>
                <a:cubicBezTo>
                  <a:pt x="10408" y="1227"/>
                  <a:pt x="10141" y="1294"/>
                  <a:pt x="10041" y="1227"/>
                </a:cubicBezTo>
                <a:cubicBezTo>
                  <a:pt x="10152" y="964"/>
                  <a:pt x="10292" y="885"/>
                  <a:pt x="10446" y="885"/>
                </a:cubicBezTo>
                <a:close/>
                <a:moveTo>
                  <a:pt x="5227" y="1853"/>
                </a:moveTo>
                <a:cubicBezTo>
                  <a:pt x="5485" y="1853"/>
                  <a:pt x="5756" y="1954"/>
                  <a:pt x="6038" y="1994"/>
                </a:cubicBezTo>
                <a:cubicBezTo>
                  <a:pt x="5858" y="2162"/>
                  <a:pt x="5687" y="2215"/>
                  <a:pt x="5521" y="2215"/>
                </a:cubicBezTo>
                <a:cubicBezTo>
                  <a:pt x="5257" y="2215"/>
                  <a:pt x="5003" y="2082"/>
                  <a:pt x="4737" y="2061"/>
                </a:cubicBezTo>
                <a:lnTo>
                  <a:pt x="4737" y="2028"/>
                </a:lnTo>
                <a:cubicBezTo>
                  <a:pt x="4895" y="1896"/>
                  <a:pt x="5059" y="1853"/>
                  <a:pt x="5227" y="1853"/>
                </a:cubicBezTo>
                <a:close/>
                <a:moveTo>
                  <a:pt x="7005" y="2065"/>
                </a:moveTo>
                <a:cubicBezTo>
                  <a:pt x="7240" y="2065"/>
                  <a:pt x="7493" y="2153"/>
                  <a:pt x="7767" y="2153"/>
                </a:cubicBezTo>
                <a:cubicBezTo>
                  <a:pt x="7845" y="2153"/>
                  <a:pt x="7925" y="2146"/>
                  <a:pt x="8006" y="2128"/>
                </a:cubicBezTo>
                <a:lnTo>
                  <a:pt x="8006" y="2128"/>
                </a:lnTo>
                <a:cubicBezTo>
                  <a:pt x="7806" y="2352"/>
                  <a:pt x="7609" y="2418"/>
                  <a:pt x="7420" y="2418"/>
                </a:cubicBezTo>
                <a:cubicBezTo>
                  <a:pt x="7153" y="2418"/>
                  <a:pt x="6900" y="2287"/>
                  <a:pt x="6670" y="2287"/>
                </a:cubicBezTo>
                <a:cubicBezTo>
                  <a:pt x="6602" y="2287"/>
                  <a:pt x="6536" y="2298"/>
                  <a:pt x="6472" y="2328"/>
                </a:cubicBezTo>
                <a:cubicBezTo>
                  <a:pt x="6639" y="2122"/>
                  <a:pt x="6816" y="2065"/>
                  <a:pt x="7005" y="2065"/>
                </a:cubicBezTo>
                <a:close/>
                <a:moveTo>
                  <a:pt x="2643" y="2258"/>
                </a:moveTo>
                <a:cubicBezTo>
                  <a:pt x="2900" y="2258"/>
                  <a:pt x="3158" y="2303"/>
                  <a:pt x="3403" y="2395"/>
                </a:cubicBezTo>
                <a:cubicBezTo>
                  <a:pt x="3028" y="2927"/>
                  <a:pt x="2584" y="3086"/>
                  <a:pt x="2104" y="3086"/>
                </a:cubicBezTo>
                <a:cubicBezTo>
                  <a:pt x="1772" y="3086"/>
                  <a:pt x="1423" y="3010"/>
                  <a:pt x="1068" y="2928"/>
                </a:cubicBezTo>
                <a:cubicBezTo>
                  <a:pt x="1484" y="2489"/>
                  <a:pt x="2062" y="2258"/>
                  <a:pt x="2643" y="2258"/>
                </a:cubicBezTo>
                <a:close/>
                <a:moveTo>
                  <a:pt x="4361" y="2450"/>
                </a:moveTo>
                <a:cubicBezTo>
                  <a:pt x="4573" y="2450"/>
                  <a:pt x="4797" y="2503"/>
                  <a:pt x="5037" y="2628"/>
                </a:cubicBezTo>
                <a:cubicBezTo>
                  <a:pt x="4698" y="3116"/>
                  <a:pt x="4292" y="3334"/>
                  <a:pt x="3818" y="3334"/>
                </a:cubicBezTo>
                <a:cubicBezTo>
                  <a:pt x="3546" y="3334"/>
                  <a:pt x="3252" y="3262"/>
                  <a:pt x="2936" y="3128"/>
                </a:cubicBezTo>
                <a:cubicBezTo>
                  <a:pt x="3387" y="2772"/>
                  <a:pt x="3838" y="2450"/>
                  <a:pt x="4361" y="2450"/>
                </a:cubicBezTo>
                <a:close/>
                <a:moveTo>
                  <a:pt x="6181" y="2734"/>
                </a:moveTo>
                <a:cubicBezTo>
                  <a:pt x="6471" y="2734"/>
                  <a:pt x="6779" y="2783"/>
                  <a:pt x="7106" y="2862"/>
                </a:cubicBezTo>
                <a:cubicBezTo>
                  <a:pt x="6739" y="3195"/>
                  <a:pt x="6438" y="3629"/>
                  <a:pt x="6005" y="3662"/>
                </a:cubicBezTo>
                <a:cubicBezTo>
                  <a:pt x="5538" y="3629"/>
                  <a:pt x="5104" y="3562"/>
                  <a:pt x="4670" y="3429"/>
                </a:cubicBezTo>
                <a:cubicBezTo>
                  <a:pt x="5112" y="2921"/>
                  <a:pt x="5613" y="2734"/>
                  <a:pt x="6181" y="2734"/>
                </a:cubicBezTo>
                <a:close/>
                <a:moveTo>
                  <a:pt x="8853" y="2240"/>
                </a:moveTo>
                <a:cubicBezTo>
                  <a:pt x="9060" y="2240"/>
                  <a:pt x="9293" y="2339"/>
                  <a:pt x="9541" y="2361"/>
                </a:cubicBezTo>
                <a:cubicBezTo>
                  <a:pt x="8974" y="3028"/>
                  <a:pt x="8206" y="3329"/>
                  <a:pt x="7639" y="3862"/>
                </a:cubicBezTo>
                <a:cubicBezTo>
                  <a:pt x="7592" y="3909"/>
                  <a:pt x="7524" y="3927"/>
                  <a:pt x="7442" y="3927"/>
                </a:cubicBezTo>
                <a:cubicBezTo>
                  <a:pt x="7231" y="3927"/>
                  <a:pt x="6926" y="3810"/>
                  <a:pt x="6639" y="3762"/>
                </a:cubicBezTo>
                <a:cubicBezTo>
                  <a:pt x="7306" y="3229"/>
                  <a:pt x="7906" y="2762"/>
                  <a:pt x="8573" y="2328"/>
                </a:cubicBezTo>
                <a:cubicBezTo>
                  <a:pt x="8660" y="2263"/>
                  <a:pt x="8754" y="2240"/>
                  <a:pt x="8853" y="2240"/>
                </a:cubicBezTo>
                <a:close/>
                <a:moveTo>
                  <a:pt x="5811" y="0"/>
                </a:moveTo>
                <a:cubicBezTo>
                  <a:pt x="5544" y="0"/>
                  <a:pt x="5282" y="62"/>
                  <a:pt x="5037" y="160"/>
                </a:cubicBezTo>
                <a:cubicBezTo>
                  <a:pt x="3703" y="860"/>
                  <a:pt x="2369" y="1561"/>
                  <a:pt x="1035" y="2261"/>
                </a:cubicBezTo>
                <a:cubicBezTo>
                  <a:pt x="734" y="2428"/>
                  <a:pt x="434" y="2628"/>
                  <a:pt x="167" y="2828"/>
                </a:cubicBezTo>
                <a:cubicBezTo>
                  <a:pt x="34" y="2895"/>
                  <a:pt x="0" y="3028"/>
                  <a:pt x="34" y="3128"/>
                </a:cubicBezTo>
                <a:cubicBezTo>
                  <a:pt x="34" y="3262"/>
                  <a:pt x="167" y="3262"/>
                  <a:pt x="267" y="3262"/>
                </a:cubicBezTo>
                <a:cubicBezTo>
                  <a:pt x="568" y="3329"/>
                  <a:pt x="868" y="3429"/>
                  <a:pt x="1201" y="3495"/>
                </a:cubicBezTo>
                <a:cubicBezTo>
                  <a:pt x="3136" y="3796"/>
                  <a:pt x="5071" y="4096"/>
                  <a:pt x="7005" y="4396"/>
                </a:cubicBezTo>
                <a:cubicBezTo>
                  <a:pt x="7082" y="4422"/>
                  <a:pt x="7158" y="4432"/>
                  <a:pt x="7235" y="4432"/>
                </a:cubicBezTo>
                <a:cubicBezTo>
                  <a:pt x="7359" y="4432"/>
                  <a:pt x="7482" y="4404"/>
                  <a:pt x="7606" y="4363"/>
                </a:cubicBezTo>
                <a:cubicBezTo>
                  <a:pt x="8273" y="3896"/>
                  <a:pt x="8940" y="3462"/>
                  <a:pt x="9574" y="2962"/>
                </a:cubicBezTo>
                <a:cubicBezTo>
                  <a:pt x="10308" y="2428"/>
                  <a:pt x="10975" y="1828"/>
                  <a:pt x="11642" y="1260"/>
                </a:cubicBezTo>
                <a:cubicBezTo>
                  <a:pt x="11776" y="1160"/>
                  <a:pt x="11876" y="994"/>
                  <a:pt x="11842" y="860"/>
                </a:cubicBezTo>
                <a:cubicBezTo>
                  <a:pt x="11809" y="727"/>
                  <a:pt x="11709" y="760"/>
                  <a:pt x="11609" y="727"/>
                </a:cubicBezTo>
                <a:cubicBezTo>
                  <a:pt x="9807" y="193"/>
                  <a:pt x="7906" y="126"/>
                  <a:pt x="6105" y="26"/>
                </a:cubicBezTo>
                <a:cubicBezTo>
                  <a:pt x="6007" y="8"/>
                  <a:pt x="5908" y="0"/>
                  <a:pt x="58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9"/>
          <p:cNvSpPr/>
          <p:nvPr/>
        </p:nvSpPr>
        <p:spPr>
          <a:xfrm>
            <a:off x="3237473" y="4204987"/>
            <a:ext cx="40546" cy="38735"/>
          </a:xfrm>
          <a:custGeom>
            <a:avLst/>
            <a:gdLst/>
            <a:ahLst/>
            <a:cxnLst/>
            <a:rect l="l" t="t" r="r" b="b"/>
            <a:pathLst>
              <a:path w="1702" h="1626" extrusionOk="0">
                <a:moveTo>
                  <a:pt x="1602" y="0"/>
                </a:moveTo>
                <a:lnTo>
                  <a:pt x="1602" y="0"/>
                </a:lnTo>
                <a:cubicBezTo>
                  <a:pt x="1301" y="100"/>
                  <a:pt x="1201" y="400"/>
                  <a:pt x="935" y="534"/>
                </a:cubicBezTo>
                <a:lnTo>
                  <a:pt x="868" y="601"/>
                </a:lnTo>
                <a:lnTo>
                  <a:pt x="201" y="1301"/>
                </a:lnTo>
                <a:cubicBezTo>
                  <a:pt x="134" y="1368"/>
                  <a:pt x="1" y="1401"/>
                  <a:pt x="134" y="1568"/>
                </a:cubicBezTo>
                <a:cubicBezTo>
                  <a:pt x="165" y="1609"/>
                  <a:pt x="196" y="1625"/>
                  <a:pt x="226" y="1625"/>
                </a:cubicBezTo>
                <a:cubicBezTo>
                  <a:pt x="293" y="1625"/>
                  <a:pt x="355" y="1547"/>
                  <a:pt x="401" y="1501"/>
                </a:cubicBezTo>
                <a:cubicBezTo>
                  <a:pt x="801" y="1134"/>
                  <a:pt x="1168" y="734"/>
                  <a:pt x="1535" y="334"/>
                </a:cubicBezTo>
                <a:cubicBezTo>
                  <a:pt x="1635" y="267"/>
                  <a:pt x="1702" y="167"/>
                  <a:pt x="160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9"/>
          <p:cNvSpPr/>
          <p:nvPr/>
        </p:nvSpPr>
        <p:spPr>
          <a:xfrm>
            <a:off x="3215223" y="4212753"/>
            <a:ext cx="44524" cy="31779"/>
          </a:xfrm>
          <a:custGeom>
            <a:avLst/>
            <a:gdLst/>
            <a:ahLst/>
            <a:cxnLst/>
            <a:rect l="l" t="t" r="r" b="b"/>
            <a:pathLst>
              <a:path w="1869" h="1334" extrusionOk="0">
                <a:moveTo>
                  <a:pt x="1720" y="1"/>
                </a:moveTo>
                <a:cubicBezTo>
                  <a:pt x="1661" y="1"/>
                  <a:pt x="1587" y="32"/>
                  <a:pt x="1502" y="74"/>
                </a:cubicBezTo>
                <a:cubicBezTo>
                  <a:pt x="1068" y="275"/>
                  <a:pt x="668" y="541"/>
                  <a:pt x="367" y="908"/>
                </a:cubicBezTo>
                <a:cubicBezTo>
                  <a:pt x="267" y="1008"/>
                  <a:pt x="1" y="1109"/>
                  <a:pt x="201" y="1275"/>
                </a:cubicBezTo>
                <a:cubicBezTo>
                  <a:pt x="251" y="1317"/>
                  <a:pt x="295" y="1334"/>
                  <a:pt x="334" y="1334"/>
                </a:cubicBezTo>
                <a:cubicBezTo>
                  <a:pt x="451" y="1334"/>
                  <a:pt x="526" y="1184"/>
                  <a:pt x="601" y="1109"/>
                </a:cubicBezTo>
                <a:cubicBezTo>
                  <a:pt x="968" y="775"/>
                  <a:pt x="1268" y="341"/>
                  <a:pt x="1802" y="275"/>
                </a:cubicBezTo>
                <a:lnTo>
                  <a:pt x="1869" y="208"/>
                </a:lnTo>
                <a:cubicBezTo>
                  <a:pt x="1849" y="55"/>
                  <a:pt x="1798" y="1"/>
                  <a:pt x="17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9"/>
          <p:cNvSpPr/>
          <p:nvPr/>
        </p:nvSpPr>
        <p:spPr>
          <a:xfrm>
            <a:off x="3131798" y="4290794"/>
            <a:ext cx="33399" cy="31732"/>
          </a:xfrm>
          <a:custGeom>
            <a:avLst/>
            <a:gdLst/>
            <a:ahLst/>
            <a:cxnLst/>
            <a:rect l="l" t="t" r="r" b="b"/>
            <a:pathLst>
              <a:path w="1402" h="1332" extrusionOk="0">
                <a:moveTo>
                  <a:pt x="1401" y="1"/>
                </a:moveTo>
                <a:lnTo>
                  <a:pt x="1401" y="1"/>
                </a:lnTo>
                <a:cubicBezTo>
                  <a:pt x="901" y="334"/>
                  <a:pt x="500" y="768"/>
                  <a:pt x="67" y="1102"/>
                </a:cubicBezTo>
                <a:cubicBezTo>
                  <a:pt x="33" y="1168"/>
                  <a:pt x="0" y="1235"/>
                  <a:pt x="33" y="1268"/>
                </a:cubicBezTo>
                <a:cubicBezTo>
                  <a:pt x="48" y="1313"/>
                  <a:pt x="84" y="1331"/>
                  <a:pt x="121" y="1331"/>
                </a:cubicBezTo>
                <a:cubicBezTo>
                  <a:pt x="167" y="1331"/>
                  <a:pt x="215" y="1305"/>
                  <a:pt x="234" y="1268"/>
                </a:cubicBezTo>
                <a:cubicBezTo>
                  <a:pt x="701" y="935"/>
                  <a:pt x="1067" y="468"/>
                  <a:pt x="140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9"/>
          <p:cNvSpPr/>
          <p:nvPr/>
        </p:nvSpPr>
        <p:spPr>
          <a:xfrm>
            <a:off x="1792837" y="2366873"/>
            <a:ext cx="10339" cy="17748"/>
          </a:xfrm>
          <a:custGeom>
            <a:avLst/>
            <a:gdLst/>
            <a:ahLst/>
            <a:cxnLst/>
            <a:rect l="l" t="t" r="r" b="b"/>
            <a:pathLst>
              <a:path w="434" h="745" extrusionOk="0">
                <a:moveTo>
                  <a:pt x="127" y="1"/>
                </a:moveTo>
                <a:cubicBezTo>
                  <a:pt x="0" y="1"/>
                  <a:pt x="0" y="150"/>
                  <a:pt x="0" y="272"/>
                </a:cubicBezTo>
                <a:cubicBezTo>
                  <a:pt x="67" y="472"/>
                  <a:pt x="67" y="672"/>
                  <a:pt x="267" y="739"/>
                </a:cubicBezTo>
                <a:cubicBezTo>
                  <a:pt x="278" y="742"/>
                  <a:pt x="288" y="744"/>
                  <a:pt x="298" y="744"/>
                </a:cubicBezTo>
                <a:cubicBezTo>
                  <a:pt x="380" y="744"/>
                  <a:pt x="427" y="631"/>
                  <a:pt x="367" y="572"/>
                </a:cubicBezTo>
                <a:cubicBezTo>
                  <a:pt x="234" y="405"/>
                  <a:pt x="434" y="105"/>
                  <a:pt x="167" y="5"/>
                </a:cubicBezTo>
                <a:cubicBezTo>
                  <a:pt x="152" y="2"/>
                  <a:pt x="139" y="1"/>
                  <a:pt x="1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9"/>
          <p:cNvSpPr/>
          <p:nvPr/>
        </p:nvSpPr>
        <p:spPr>
          <a:xfrm>
            <a:off x="2535010" y="2236852"/>
            <a:ext cx="560258" cy="305786"/>
          </a:xfrm>
          <a:custGeom>
            <a:avLst/>
            <a:gdLst/>
            <a:ahLst/>
            <a:cxnLst/>
            <a:rect l="l" t="t" r="r" b="b"/>
            <a:pathLst>
              <a:path w="23518" h="12836" extrusionOk="0">
                <a:moveTo>
                  <a:pt x="23443" y="1"/>
                </a:moveTo>
                <a:cubicBezTo>
                  <a:pt x="23409" y="1"/>
                  <a:pt x="23368" y="26"/>
                  <a:pt x="23317" y="59"/>
                </a:cubicBezTo>
                <a:cubicBezTo>
                  <a:pt x="22984" y="192"/>
                  <a:pt x="22684" y="293"/>
                  <a:pt x="22383" y="426"/>
                </a:cubicBezTo>
                <a:cubicBezTo>
                  <a:pt x="18614" y="2127"/>
                  <a:pt x="14945" y="3962"/>
                  <a:pt x="11342" y="5930"/>
                </a:cubicBezTo>
                <a:cubicBezTo>
                  <a:pt x="7673" y="7865"/>
                  <a:pt x="4104" y="9966"/>
                  <a:pt x="635" y="12301"/>
                </a:cubicBezTo>
                <a:cubicBezTo>
                  <a:pt x="468" y="12401"/>
                  <a:pt x="1" y="12468"/>
                  <a:pt x="168" y="12735"/>
                </a:cubicBezTo>
                <a:cubicBezTo>
                  <a:pt x="213" y="12807"/>
                  <a:pt x="268" y="12835"/>
                  <a:pt x="327" y="12835"/>
                </a:cubicBezTo>
                <a:cubicBezTo>
                  <a:pt x="487" y="12835"/>
                  <a:pt x="680" y="12632"/>
                  <a:pt x="801" y="12535"/>
                </a:cubicBezTo>
                <a:cubicBezTo>
                  <a:pt x="4204" y="10300"/>
                  <a:pt x="7706" y="8298"/>
                  <a:pt x="11276" y="6364"/>
                </a:cubicBezTo>
                <a:cubicBezTo>
                  <a:pt x="15178" y="4262"/>
                  <a:pt x="19081" y="2194"/>
                  <a:pt x="23117" y="393"/>
                </a:cubicBezTo>
                <a:cubicBezTo>
                  <a:pt x="23284" y="326"/>
                  <a:pt x="23451" y="293"/>
                  <a:pt x="23518" y="92"/>
                </a:cubicBezTo>
                <a:cubicBezTo>
                  <a:pt x="23501" y="26"/>
                  <a:pt x="23476" y="1"/>
                  <a:pt x="2344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9"/>
          <p:cNvSpPr/>
          <p:nvPr/>
        </p:nvSpPr>
        <p:spPr>
          <a:xfrm>
            <a:off x="2636730" y="2083367"/>
            <a:ext cx="599993" cy="305166"/>
          </a:xfrm>
          <a:custGeom>
            <a:avLst/>
            <a:gdLst/>
            <a:ahLst/>
            <a:cxnLst/>
            <a:rect l="l" t="t" r="r" b="b"/>
            <a:pathLst>
              <a:path w="25186" h="12810" extrusionOk="0">
                <a:moveTo>
                  <a:pt x="25025" y="1"/>
                </a:moveTo>
                <a:cubicBezTo>
                  <a:pt x="24959" y="1"/>
                  <a:pt x="24882" y="76"/>
                  <a:pt x="24818" y="97"/>
                </a:cubicBezTo>
                <a:cubicBezTo>
                  <a:pt x="20949" y="1732"/>
                  <a:pt x="17146" y="3433"/>
                  <a:pt x="13377" y="5268"/>
                </a:cubicBezTo>
                <a:cubicBezTo>
                  <a:pt x="8940" y="7369"/>
                  <a:pt x="4637" y="9738"/>
                  <a:pt x="501" y="12340"/>
                </a:cubicBezTo>
                <a:cubicBezTo>
                  <a:pt x="334" y="12440"/>
                  <a:pt x="101" y="12506"/>
                  <a:pt x="1" y="12773"/>
                </a:cubicBezTo>
                <a:cubicBezTo>
                  <a:pt x="52" y="12799"/>
                  <a:pt x="97" y="12809"/>
                  <a:pt x="137" y="12809"/>
                </a:cubicBezTo>
                <a:cubicBezTo>
                  <a:pt x="252" y="12809"/>
                  <a:pt x="326" y="12723"/>
                  <a:pt x="401" y="12673"/>
                </a:cubicBezTo>
                <a:cubicBezTo>
                  <a:pt x="1802" y="11806"/>
                  <a:pt x="3236" y="11005"/>
                  <a:pt x="4671" y="10171"/>
                </a:cubicBezTo>
                <a:cubicBezTo>
                  <a:pt x="10675" y="6836"/>
                  <a:pt x="16879" y="3900"/>
                  <a:pt x="23184" y="1132"/>
                </a:cubicBezTo>
                <a:cubicBezTo>
                  <a:pt x="23751" y="865"/>
                  <a:pt x="24351" y="631"/>
                  <a:pt x="24918" y="331"/>
                </a:cubicBezTo>
                <a:cubicBezTo>
                  <a:pt x="25018" y="298"/>
                  <a:pt x="25185" y="298"/>
                  <a:pt x="25118" y="97"/>
                </a:cubicBezTo>
                <a:cubicBezTo>
                  <a:pt x="25094" y="25"/>
                  <a:pt x="25061" y="1"/>
                  <a:pt x="2502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9"/>
          <p:cNvSpPr/>
          <p:nvPr/>
        </p:nvSpPr>
        <p:spPr>
          <a:xfrm>
            <a:off x="2847316" y="2265868"/>
            <a:ext cx="448983" cy="232960"/>
          </a:xfrm>
          <a:custGeom>
            <a:avLst/>
            <a:gdLst/>
            <a:ahLst/>
            <a:cxnLst/>
            <a:rect l="l" t="t" r="r" b="b"/>
            <a:pathLst>
              <a:path w="18847" h="9779" extrusionOk="0">
                <a:moveTo>
                  <a:pt x="18726" y="0"/>
                </a:moveTo>
                <a:cubicBezTo>
                  <a:pt x="18680" y="0"/>
                  <a:pt x="18630" y="25"/>
                  <a:pt x="18580" y="42"/>
                </a:cubicBezTo>
                <a:cubicBezTo>
                  <a:pt x="18046" y="242"/>
                  <a:pt x="17479" y="409"/>
                  <a:pt x="16979" y="642"/>
                </a:cubicBezTo>
                <a:cubicBezTo>
                  <a:pt x="11308" y="3011"/>
                  <a:pt x="5838" y="5879"/>
                  <a:pt x="667" y="9182"/>
                </a:cubicBezTo>
                <a:cubicBezTo>
                  <a:pt x="501" y="9282"/>
                  <a:pt x="334" y="9382"/>
                  <a:pt x="167" y="9482"/>
                </a:cubicBezTo>
                <a:cubicBezTo>
                  <a:pt x="67" y="9549"/>
                  <a:pt x="0" y="9649"/>
                  <a:pt x="67" y="9715"/>
                </a:cubicBezTo>
                <a:cubicBezTo>
                  <a:pt x="97" y="9761"/>
                  <a:pt x="127" y="9779"/>
                  <a:pt x="157" y="9779"/>
                </a:cubicBezTo>
                <a:cubicBezTo>
                  <a:pt x="194" y="9779"/>
                  <a:pt x="230" y="9752"/>
                  <a:pt x="267" y="9715"/>
                </a:cubicBezTo>
                <a:cubicBezTo>
                  <a:pt x="501" y="9615"/>
                  <a:pt x="734" y="9482"/>
                  <a:pt x="934" y="9382"/>
                </a:cubicBezTo>
                <a:cubicBezTo>
                  <a:pt x="5571" y="6547"/>
                  <a:pt x="10374" y="4011"/>
                  <a:pt x="15278" y="1743"/>
                </a:cubicBezTo>
                <a:cubicBezTo>
                  <a:pt x="16345" y="1276"/>
                  <a:pt x="17413" y="842"/>
                  <a:pt x="18480" y="375"/>
                </a:cubicBezTo>
                <a:cubicBezTo>
                  <a:pt x="18613" y="309"/>
                  <a:pt x="18780" y="275"/>
                  <a:pt x="18847" y="109"/>
                </a:cubicBezTo>
                <a:cubicBezTo>
                  <a:pt x="18814" y="25"/>
                  <a:pt x="18772" y="0"/>
                  <a:pt x="187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9"/>
          <p:cNvSpPr/>
          <p:nvPr/>
        </p:nvSpPr>
        <p:spPr>
          <a:xfrm>
            <a:off x="2608930" y="2098065"/>
            <a:ext cx="476807" cy="239035"/>
          </a:xfrm>
          <a:custGeom>
            <a:avLst/>
            <a:gdLst/>
            <a:ahLst/>
            <a:cxnLst/>
            <a:rect l="l" t="t" r="r" b="b"/>
            <a:pathLst>
              <a:path w="20015" h="10034" extrusionOk="0">
                <a:moveTo>
                  <a:pt x="19885" y="0"/>
                </a:moveTo>
                <a:cubicBezTo>
                  <a:pt x="19870" y="0"/>
                  <a:pt x="19857" y="4"/>
                  <a:pt x="19848" y="14"/>
                </a:cubicBezTo>
                <a:cubicBezTo>
                  <a:pt x="19547" y="114"/>
                  <a:pt x="19247" y="248"/>
                  <a:pt x="18980" y="381"/>
                </a:cubicBezTo>
                <a:cubicBezTo>
                  <a:pt x="12676" y="3216"/>
                  <a:pt x="6538" y="6385"/>
                  <a:pt x="434" y="9621"/>
                </a:cubicBezTo>
                <a:cubicBezTo>
                  <a:pt x="300" y="9721"/>
                  <a:pt x="0" y="9788"/>
                  <a:pt x="133" y="9955"/>
                </a:cubicBezTo>
                <a:cubicBezTo>
                  <a:pt x="162" y="10012"/>
                  <a:pt x="202" y="10034"/>
                  <a:pt x="248" y="10034"/>
                </a:cubicBezTo>
                <a:cubicBezTo>
                  <a:pt x="360" y="10034"/>
                  <a:pt x="506" y="9902"/>
                  <a:pt x="600" y="9855"/>
                </a:cubicBezTo>
                <a:cubicBezTo>
                  <a:pt x="6872" y="6519"/>
                  <a:pt x="13176" y="3283"/>
                  <a:pt x="19647" y="314"/>
                </a:cubicBezTo>
                <a:cubicBezTo>
                  <a:pt x="19747" y="281"/>
                  <a:pt x="19914" y="248"/>
                  <a:pt x="20014" y="48"/>
                </a:cubicBezTo>
                <a:cubicBezTo>
                  <a:pt x="19967" y="24"/>
                  <a:pt x="19920" y="0"/>
                  <a:pt x="1988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9"/>
          <p:cNvSpPr/>
          <p:nvPr/>
        </p:nvSpPr>
        <p:spPr>
          <a:xfrm>
            <a:off x="2836978" y="2285140"/>
            <a:ext cx="265430" cy="143054"/>
          </a:xfrm>
          <a:custGeom>
            <a:avLst/>
            <a:gdLst/>
            <a:ahLst/>
            <a:cxnLst/>
            <a:rect l="l" t="t" r="r" b="b"/>
            <a:pathLst>
              <a:path w="11142" h="6005" extrusionOk="0">
                <a:moveTo>
                  <a:pt x="11142" y="0"/>
                </a:moveTo>
                <a:lnTo>
                  <a:pt x="11142" y="0"/>
                </a:lnTo>
                <a:cubicBezTo>
                  <a:pt x="9407" y="334"/>
                  <a:pt x="101" y="5337"/>
                  <a:pt x="1" y="6004"/>
                </a:cubicBezTo>
                <a:cubicBezTo>
                  <a:pt x="3670" y="3903"/>
                  <a:pt x="7306" y="1735"/>
                  <a:pt x="1114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9"/>
          <p:cNvSpPr/>
          <p:nvPr/>
        </p:nvSpPr>
        <p:spPr>
          <a:xfrm>
            <a:off x="3004637" y="2396580"/>
            <a:ext cx="168497" cy="97815"/>
          </a:xfrm>
          <a:custGeom>
            <a:avLst/>
            <a:gdLst/>
            <a:ahLst/>
            <a:cxnLst/>
            <a:rect l="l" t="t" r="r" b="b"/>
            <a:pathLst>
              <a:path w="7073" h="4106" extrusionOk="0">
                <a:moveTo>
                  <a:pt x="6874" y="1"/>
                </a:moveTo>
                <a:cubicBezTo>
                  <a:pt x="6750" y="1"/>
                  <a:pt x="6652" y="70"/>
                  <a:pt x="6539" y="92"/>
                </a:cubicBezTo>
                <a:cubicBezTo>
                  <a:pt x="4738" y="1093"/>
                  <a:pt x="2936" y="2094"/>
                  <a:pt x="1102" y="3128"/>
                </a:cubicBezTo>
                <a:cubicBezTo>
                  <a:pt x="801" y="3294"/>
                  <a:pt x="501" y="3495"/>
                  <a:pt x="201" y="3695"/>
                </a:cubicBezTo>
                <a:cubicBezTo>
                  <a:pt x="101" y="3761"/>
                  <a:pt x="1" y="3895"/>
                  <a:pt x="101" y="4028"/>
                </a:cubicBezTo>
                <a:cubicBezTo>
                  <a:pt x="143" y="4085"/>
                  <a:pt x="186" y="4105"/>
                  <a:pt x="228" y="4105"/>
                </a:cubicBezTo>
                <a:cubicBezTo>
                  <a:pt x="286" y="4105"/>
                  <a:pt x="343" y="4067"/>
                  <a:pt x="401" y="4028"/>
                </a:cubicBezTo>
                <a:cubicBezTo>
                  <a:pt x="2303" y="2761"/>
                  <a:pt x="4371" y="1793"/>
                  <a:pt x="6339" y="593"/>
                </a:cubicBezTo>
                <a:cubicBezTo>
                  <a:pt x="6606" y="459"/>
                  <a:pt x="6872" y="292"/>
                  <a:pt x="7073" y="59"/>
                </a:cubicBezTo>
                <a:cubicBezTo>
                  <a:pt x="6998" y="16"/>
                  <a:pt x="6933" y="1"/>
                  <a:pt x="687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9"/>
          <p:cNvSpPr/>
          <p:nvPr/>
        </p:nvSpPr>
        <p:spPr>
          <a:xfrm>
            <a:off x="2779757" y="2127199"/>
            <a:ext cx="128761" cy="76232"/>
          </a:xfrm>
          <a:custGeom>
            <a:avLst/>
            <a:gdLst/>
            <a:ahLst/>
            <a:cxnLst/>
            <a:rect l="l" t="t" r="r" b="b"/>
            <a:pathLst>
              <a:path w="5405" h="3200" extrusionOk="0">
                <a:moveTo>
                  <a:pt x="5264" y="1"/>
                </a:moveTo>
                <a:cubicBezTo>
                  <a:pt x="5177" y="1"/>
                  <a:pt x="5116" y="69"/>
                  <a:pt x="5071" y="92"/>
                </a:cubicBezTo>
                <a:cubicBezTo>
                  <a:pt x="3470" y="959"/>
                  <a:pt x="1869" y="1893"/>
                  <a:pt x="268" y="2794"/>
                </a:cubicBezTo>
                <a:cubicBezTo>
                  <a:pt x="134" y="2861"/>
                  <a:pt x="1" y="2861"/>
                  <a:pt x="134" y="3094"/>
                </a:cubicBezTo>
                <a:cubicBezTo>
                  <a:pt x="174" y="3173"/>
                  <a:pt x="218" y="3200"/>
                  <a:pt x="265" y="3200"/>
                </a:cubicBezTo>
                <a:cubicBezTo>
                  <a:pt x="339" y="3200"/>
                  <a:pt x="420" y="3135"/>
                  <a:pt x="501" y="3094"/>
                </a:cubicBezTo>
                <a:cubicBezTo>
                  <a:pt x="1936" y="2160"/>
                  <a:pt x="3403" y="1326"/>
                  <a:pt x="4838" y="492"/>
                </a:cubicBezTo>
                <a:cubicBezTo>
                  <a:pt x="5071" y="392"/>
                  <a:pt x="5338" y="326"/>
                  <a:pt x="5405" y="59"/>
                </a:cubicBezTo>
                <a:cubicBezTo>
                  <a:pt x="5351" y="16"/>
                  <a:pt x="5305" y="1"/>
                  <a:pt x="526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9"/>
          <p:cNvSpPr/>
          <p:nvPr/>
        </p:nvSpPr>
        <p:spPr>
          <a:xfrm>
            <a:off x="194835" y="162662"/>
            <a:ext cx="480786" cy="2660497"/>
          </a:xfrm>
          <a:custGeom>
            <a:avLst/>
            <a:gdLst/>
            <a:ahLst/>
            <a:cxnLst/>
            <a:rect l="l" t="t" r="r" b="b"/>
            <a:pathLst>
              <a:path w="20182" h="111680" extrusionOk="0">
                <a:moveTo>
                  <a:pt x="17513" y="0"/>
                </a:moveTo>
                <a:cubicBezTo>
                  <a:pt x="17579" y="1434"/>
                  <a:pt x="17679" y="2869"/>
                  <a:pt x="17713" y="4303"/>
                </a:cubicBezTo>
                <a:cubicBezTo>
                  <a:pt x="17713" y="7472"/>
                  <a:pt x="17713" y="10574"/>
                  <a:pt x="17646" y="13710"/>
                </a:cubicBezTo>
                <a:cubicBezTo>
                  <a:pt x="17579" y="18046"/>
                  <a:pt x="17379" y="22349"/>
                  <a:pt x="17312" y="26686"/>
                </a:cubicBezTo>
                <a:cubicBezTo>
                  <a:pt x="17279" y="30522"/>
                  <a:pt x="17246" y="34358"/>
                  <a:pt x="17279" y="38194"/>
                </a:cubicBezTo>
                <a:cubicBezTo>
                  <a:pt x="17346" y="43231"/>
                  <a:pt x="17312" y="48268"/>
                  <a:pt x="17246" y="53305"/>
                </a:cubicBezTo>
                <a:cubicBezTo>
                  <a:pt x="17146" y="57374"/>
                  <a:pt x="17212" y="61477"/>
                  <a:pt x="17146" y="65547"/>
                </a:cubicBezTo>
                <a:cubicBezTo>
                  <a:pt x="17112" y="70417"/>
                  <a:pt x="17112" y="75254"/>
                  <a:pt x="17112" y="80124"/>
                </a:cubicBezTo>
                <a:cubicBezTo>
                  <a:pt x="17112" y="82059"/>
                  <a:pt x="17179" y="83993"/>
                  <a:pt x="17246" y="85962"/>
                </a:cubicBezTo>
                <a:cubicBezTo>
                  <a:pt x="17346" y="88730"/>
                  <a:pt x="17546" y="91499"/>
                  <a:pt x="17613" y="94301"/>
                </a:cubicBezTo>
                <a:cubicBezTo>
                  <a:pt x="17646" y="96602"/>
                  <a:pt x="17713" y="98937"/>
                  <a:pt x="17779" y="101239"/>
                </a:cubicBezTo>
                <a:cubicBezTo>
                  <a:pt x="17846" y="102240"/>
                  <a:pt x="17980" y="103241"/>
                  <a:pt x="17946" y="104241"/>
                </a:cubicBezTo>
                <a:cubicBezTo>
                  <a:pt x="17980" y="104608"/>
                  <a:pt x="17679" y="104942"/>
                  <a:pt x="17312" y="104975"/>
                </a:cubicBezTo>
                <a:cubicBezTo>
                  <a:pt x="12709" y="105709"/>
                  <a:pt x="8173" y="106710"/>
                  <a:pt x="3703" y="107977"/>
                </a:cubicBezTo>
                <a:cubicBezTo>
                  <a:pt x="2468" y="108278"/>
                  <a:pt x="1234" y="108611"/>
                  <a:pt x="0" y="108911"/>
                </a:cubicBezTo>
                <a:lnTo>
                  <a:pt x="0" y="109645"/>
                </a:lnTo>
                <a:cubicBezTo>
                  <a:pt x="1668" y="109212"/>
                  <a:pt x="3336" y="108811"/>
                  <a:pt x="5037" y="108344"/>
                </a:cubicBezTo>
                <a:cubicBezTo>
                  <a:pt x="8873" y="107310"/>
                  <a:pt x="12776" y="106443"/>
                  <a:pt x="16712" y="105676"/>
                </a:cubicBezTo>
                <a:cubicBezTo>
                  <a:pt x="17046" y="105609"/>
                  <a:pt x="17379" y="105542"/>
                  <a:pt x="17746" y="105442"/>
                </a:cubicBezTo>
                <a:cubicBezTo>
                  <a:pt x="17860" y="105396"/>
                  <a:pt x="17983" y="105374"/>
                  <a:pt x="18108" y="105374"/>
                </a:cubicBezTo>
                <a:cubicBezTo>
                  <a:pt x="18346" y="105374"/>
                  <a:pt x="18594" y="105456"/>
                  <a:pt x="18813" y="105609"/>
                </a:cubicBezTo>
                <a:cubicBezTo>
                  <a:pt x="18146" y="105909"/>
                  <a:pt x="17479" y="106109"/>
                  <a:pt x="16779" y="106243"/>
                </a:cubicBezTo>
                <a:cubicBezTo>
                  <a:pt x="14043" y="106877"/>
                  <a:pt x="11341" y="107644"/>
                  <a:pt x="8706" y="108611"/>
                </a:cubicBezTo>
                <a:cubicBezTo>
                  <a:pt x="6038" y="109478"/>
                  <a:pt x="3302" y="110112"/>
                  <a:pt x="634" y="110846"/>
                </a:cubicBezTo>
                <a:cubicBezTo>
                  <a:pt x="434" y="110913"/>
                  <a:pt x="200" y="110979"/>
                  <a:pt x="0" y="111080"/>
                </a:cubicBezTo>
                <a:lnTo>
                  <a:pt x="0" y="111680"/>
                </a:lnTo>
                <a:cubicBezTo>
                  <a:pt x="100" y="111647"/>
                  <a:pt x="200" y="111580"/>
                  <a:pt x="300" y="111580"/>
                </a:cubicBezTo>
                <a:cubicBezTo>
                  <a:pt x="3369" y="110946"/>
                  <a:pt x="6405" y="110179"/>
                  <a:pt x="9407" y="109212"/>
                </a:cubicBezTo>
                <a:cubicBezTo>
                  <a:pt x="11275" y="108578"/>
                  <a:pt x="13143" y="107877"/>
                  <a:pt x="15077" y="107410"/>
                </a:cubicBezTo>
                <a:cubicBezTo>
                  <a:pt x="16512" y="107143"/>
                  <a:pt x="17946" y="106743"/>
                  <a:pt x="19314" y="106276"/>
                </a:cubicBezTo>
                <a:cubicBezTo>
                  <a:pt x="20148" y="105943"/>
                  <a:pt x="20148" y="105943"/>
                  <a:pt x="20148" y="105075"/>
                </a:cubicBezTo>
                <a:cubicBezTo>
                  <a:pt x="20181" y="102006"/>
                  <a:pt x="20114" y="98971"/>
                  <a:pt x="19848" y="95935"/>
                </a:cubicBezTo>
                <a:cubicBezTo>
                  <a:pt x="19581" y="93100"/>
                  <a:pt x="19381" y="90298"/>
                  <a:pt x="19280" y="87463"/>
                </a:cubicBezTo>
                <a:cubicBezTo>
                  <a:pt x="19180" y="84861"/>
                  <a:pt x="19114" y="82292"/>
                  <a:pt x="19047" y="79690"/>
                </a:cubicBezTo>
                <a:cubicBezTo>
                  <a:pt x="18947" y="74253"/>
                  <a:pt x="18947" y="68783"/>
                  <a:pt x="19180" y="63345"/>
                </a:cubicBezTo>
                <a:cubicBezTo>
                  <a:pt x="19414" y="58742"/>
                  <a:pt x="19614" y="54105"/>
                  <a:pt x="19614" y="49502"/>
                </a:cubicBezTo>
                <a:cubicBezTo>
                  <a:pt x="19581" y="45132"/>
                  <a:pt x="19581" y="40763"/>
                  <a:pt x="19581" y="36426"/>
                </a:cubicBezTo>
                <a:cubicBezTo>
                  <a:pt x="19581" y="29688"/>
                  <a:pt x="19614" y="22983"/>
                  <a:pt x="19614" y="16278"/>
                </a:cubicBezTo>
                <a:cubicBezTo>
                  <a:pt x="19614" y="15378"/>
                  <a:pt x="19614" y="14444"/>
                  <a:pt x="19614" y="13543"/>
                </a:cubicBezTo>
                <a:cubicBezTo>
                  <a:pt x="19647" y="9040"/>
                  <a:pt x="19714" y="4503"/>
                  <a:pt x="19647" y="0"/>
                </a:cubicBezTo>
                <a:lnTo>
                  <a:pt x="18847" y="0"/>
                </a:lnTo>
                <a:cubicBezTo>
                  <a:pt x="18980" y="5704"/>
                  <a:pt x="18914" y="11408"/>
                  <a:pt x="18847" y="17112"/>
                </a:cubicBezTo>
                <a:cubicBezTo>
                  <a:pt x="18780" y="25785"/>
                  <a:pt x="18780" y="34458"/>
                  <a:pt x="18880" y="43131"/>
                </a:cubicBezTo>
                <a:cubicBezTo>
                  <a:pt x="18947" y="47267"/>
                  <a:pt x="18880" y="51370"/>
                  <a:pt x="18780" y="55473"/>
                </a:cubicBezTo>
                <a:cubicBezTo>
                  <a:pt x="18713" y="60043"/>
                  <a:pt x="18380" y="64580"/>
                  <a:pt x="18313" y="69183"/>
                </a:cubicBezTo>
                <a:cubicBezTo>
                  <a:pt x="18280" y="72952"/>
                  <a:pt x="18280" y="76722"/>
                  <a:pt x="18413" y="80491"/>
                </a:cubicBezTo>
                <a:cubicBezTo>
                  <a:pt x="18447" y="82192"/>
                  <a:pt x="18447" y="83893"/>
                  <a:pt x="18547" y="85595"/>
                </a:cubicBezTo>
                <a:cubicBezTo>
                  <a:pt x="18680" y="88463"/>
                  <a:pt x="18847" y="91299"/>
                  <a:pt x="19114" y="94134"/>
                </a:cubicBezTo>
                <a:cubicBezTo>
                  <a:pt x="19280" y="95935"/>
                  <a:pt x="19447" y="97770"/>
                  <a:pt x="19581" y="99571"/>
                </a:cubicBezTo>
                <a:cubicBezTo>
                  <a:pt x="19681" y="101206"/>
                  <a:pt x="19547" y="102840"/>
                  <a:pt x="19747" y="104475"/>
                </a:cubicBezTo>
                <a:cubicBezTo>
                  <a:pt x="19747" y="104742"/>
                  <a:pt x="19747" y="104975"/>
                  <a:pt x="19747" y="105242"/>
                </a:cubicBezTo>
                <a:cubicBezTo>
                  <a:pt x="19381" y="105109"/>
                  <a:pt x="19047" y="104975"/>
                  <a:pt x="18713" y="104875"/>
                </a:cubicBezTo>
                <a:cubicBezTo>
                  <a:pt x="18547" y="104842"/>
                  <a:pt x="18513" y="104742"/>
                  <a:pt x="18513" y="104608"/>
                </a:cubicBezTo>
                <a:cubicBezTo>
                  <a:pt x="18380" y="101940"/>
                  <a:pt x="18246" y="99271"/>
                  <a:pt x="18213" y="96636"/>
                </a:cubicBezTo>
                <a:cubicBezTo>
                  <a:pt x="18180" y="93167"/>
                  <a:pt x="17980" y="89698"/>
                  <a:pt x="17879" y="86262"/>
                </a:cubicBezTo>
                <a:cubicBezTo>
                  <a:pt x="17713" y="81658"/>
                  <a:pt x="17646" y="77055"/>
                  <a:pt x="17746" y="72485"/>
                </a:cubicBezTo>
                <a:cubicBezTo>
                  <a:pt x="17779" y="69650"/>
                  <a:pt x="17813" y="66814"/>
                  <a:pt x="17813" y="63979"/>
                </a:cubicBezTo>
                <a:cubicBezTo>
                  <a:pt x="17846" y="57474"/>
                  <a:pt x="17846" y="50970"/>
                  <a:pt x="17846" y="44499"/>
                </a:cubicBezTo>
                <a:cubicBezTo>
                  <a:pt x="17846" y="40662"/>
                  <a:pt x="17813" y="36826"/>
                  <a:pt x="17813" y="32990"/>
                </a:cubicBezTo>
                <a:cubicBezTo>
                  <a:pt x="17846" y="30021"/>
                  <a:pt x="17813" y="27119"/>
                  <a:pt x="17980" y="24151"/>
                </a:cubicBezTo>
                <a:cubicBezTo>
                  <a:pt x="18180" y="19747"/>
                  <a:pt x="18146" y="15311"/>
                  <a:pt x="18246" y="10908"/>
                </a:cubicBezTo>
                <a:cubicBezTo>
                  <a:pt x="18280" y="8039"/>
                  <a:pt x="18180" y="5137"/>
                  <a:pt x="18013" y="2268"/>
                </a:cubicBezTo>
                <a:cubicBezTo>
                  <a:pt x="18013" y="1501"/>
                  <a:pt x="17946" y="767"/>
                  <a:pt x="1781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9"/>
          <p:cNvSpPr/>
          <p:nvPr/>
        </p:nvSpPr>
        <p:spPr>
          <a:xfrm>
            <a:off x="194835" y="162662"/>
            <a:ext cx="981416" cy="2925927"/>
          </a:xfrm>
          <a:custGeom>
            <a:avLst/>
            <a:gdLst/>
            <a:ahLst/>
            <a:cxnLst/>
            <a:rect l="l" t="t" r="r" b="b"/>
            <a:pathLst>
              <a:path w="41197" h="122822" extrusionOk="0">
                <a:moveTo>
                  <a:pt x="40429" y="0"/>
                </a:moveTo>
                <a:cubicBezTo>
                  <a:pt x="40562" y="1001"/>
                  <a:pt x="40629" y="2001"/>
                  <a:pt x="40596" y="3002"/>
                </a:cubicBezTo>
                <a:cubicBezTo>
                  <a:pt x="40662" y="5804"/>
                  <a:pt x="40496" y="8640"/>
                  <a:pt x="40462" y="11442"/>
                </a:cubicBezTo>
                <a:cubicBezTo>
                  <a:pt x="40362" y="15711"/>
                  <a:pt x="40162" y="19981"/>
                  <a:pt x="40129" y="24251"/>
                </a:cubicBezTo>
                <a:cubicBezTo>
                  <a:pt x="40062" y="27453"/>
                  <a:pt x="39895" y="30622"/>
                  <a:pt x="39828" y="33824"/>
                </a:cubicBezTo>
                <a:cubicBezTo>
                  <a:pt x="39728" y="37694"/>
                  <a:pt x="39495" y="41563"/>
                  <a:pt x="39495" y="45433"/>
                </a:cubicBezTo>
                <a:cubicBezTo>
                  <a:pt x="39462" y="52438"/>
                  <a:pt x="39595" y="59476"/>
                  <a:pt x="39395" y="66481"/>
                </a:cubicBezTo>
                <a:cubicBezTo>
                  <a:pt x="39261" y="72419"/>
                  <a:pt x="39195" y="78356"/>
                  <a:pt x="38894" y="84294"/>
                </a:cubicBezTo>
                <a:cubicBezTo>
                  <a:pt x="38761" y="86529"/>
                  <a:pt x="38661" y="88797"/>
                  <a:pt x="38561" y="91032"/>
                </a:cubicBezTo>
                <a:cubicBezTo>
                  <a:pt x="38361" y="94601"/>
                  <a:pt x="38094" y="98137"/>
                  <a:pt x="37994" y="101706"/>
                </a:cubicBezTo>
                <a:cubicBezTo>
                  <a:pt x="37894" y="105342"/>
                  <a:pt x="37727" y="109011"/>
                  <a:pt x="37794" y="112681"/>
                </a:cubicBezTo>
                <a:cubicBezTo>
                  <a:pt x="37794" y="112814"/>
                  <a:pt x="37860" y="113014"/>
                  <a:pt x="37694" y="113148"/>
                </a:cubicBezTo>
                <a:cubicBezTo>
                  <a:pt x="37093" y="112647"/>
                  <a:pt x="36426" y="112214"/>
                  <a:pt x="35759" y="111847"/>
                </a:cubicBezTo>
                <a:cubicBezTo>
                  <a:pt x="35405" y="111634"/>
                  <a:pt x="35017" y="111522"/>
                  <a:pt x="34619" y="111522"/>
                </a:cubicBezTo>
                <a:cubicBezTo>
                  <a:pt x="34455" y="111522"/>
                  <a:pt x="34290" y="111541"/>
                  <a:pt x="34124" y="111580"/>
                </a:cubicBezTo>
                <a:cubicBezTo>
                  <a:pt x="29388" y="112881"/>
                  <a:pt x="24618" y="113982"/>
                  <a:pt x="19948" y="115483"/>
                </a:cubicBezTo>
                <a:cubicBezTo>
                  <a:pt x="14377" y="117284"/>
                  <a:pt x="8940" y="119385"/>
                  <a:pt x="3402" y="121253"/>
                </a:cubicBezTo>
                <a:cubicBezTo>
                  <a:pt x="2302" y="121687"/>
                  <a:pt x="1168" y="122054"/>
                  <a:pt x="0" y="122354"/>
                </a:cubicBezTo>
                <a:lnTo>
                  <a:pt x="0" y="122821"/>
                </a:lnTo>
                <a:lnTo>
                  <a:pt x="567" y="122688"/>
                </a:lnTo>
                <a:cubicBezTo>
                  <a:pt x="4236" y="121687"/>
                  <a:pt x="7772" y="120386"/>
                  <a:pt x="11308" y="119119"/>
                </a:cubicBezTo>
                <a:cubicBezTo>
                  <a:pt x="16612" y="117284"/>
                  <a:pt x="21949" y="115516"/>
                  <a:pt x="27420" y="114115"/>
                </a:cubicBezTo>
                <a:cubicBezTo>
                  <a:pt x="29888" y="113481"/>
                  <a:pt x="32390" y="113014"/>
                  <a:pt x="34825" y="112180"/>
                </a:cubicBezTo>
                <a:cubicBezTo>
                  <a:pt x="34863" y="112155"/>
                  <a:pt x="34901" y="112144"/>
                  <a:pt x="34940" y="112144"/>
                </a:cubicBezTo>
                <a:cubicBezTo>
                  <a:pt x="35001" y="112144"/>
                  <a:pt x="35063" y="112172"/>
                  <a:pt x="35125" y="112214"/>
                </a:cubicBezTo>
                <a:cubicBezTo>
                  <a:pt x="36059" y="112847"/>
                  <a:pt x="37060" y="113381"/>
                  <a:pt x="37727" y="114349"/>
                </a:cubicBezTo>
                <a:cubicBezTo>
                  <a:pt x="37994" y="114649"/>
                  <a:pt x="38061" y="115049"/>
                  <a:pt x="37927" y="115383"/>
                </a:cubicBezTo>
                <a:cubicBezTo>
                  <a:pt x="37860" y="115549"/>
                  <a:pt x="37860" y="115716"/>
                  <a:pt x="38027" y="115783"/>
                </a:cubicBezTo>
                <a:cubicBezTo>
                  <a:pt x="38072" y="115805"/>
                  <a:pt x="38120" y="115816"/>
                  <a:pt x="38168" y="115816"/>
                </a:cubicBezTo>
                <a:cubicBezTo>
                  <a:pt x="38264" y="115816"/>
                  <a:pt x="38361" y="115772"/>
                  <a:pt x="38427" y="115683"/>
                </a:cubicBezTo>
                <a:cubicBezTo>
                  <a:pt x="38761" y="115416"/>
                  <a:pt x="38861" y="114949"/>
                  <a:pt x="38661" y="114582"/>
                </a:cubicBezTo>
                <a:cubicBezTo>
                  <a:pt x="38461" y="114048"/>
                  <a:pt x="38427" y="113448"/>
                  <a:pt x="38494" y="112914"/>
                </a:cubicBezTo>
                <a:cubicBezTo>
                  <a:pt x="38494" y="108644"/>
                  <a:pt x="38594" y="104408"/>
                  <a:pt x="38794" y="100205"/>
                </a:cubicBezTo>
                <a:cubicBezTo>
                  <a:pt x="38961" y="96402"/>
                  <a:pt x="39195" y="92600"/>
                  <a:pt x="39395" y="88830"/>
                </a:cubicBezTo>
                <a:cubicBezTo>
                  <a:pt x="39595" y="84761"/>
                  <a:pt x="39828" y="80691"/>
                  <a:pt x="39895" y="76622"/>
                </a:cubicBezTo>
                <a:cubicBezTo>
                  <a:pt x="39962" y="73586"/>
                  <a:pt x="40029" y="70551"/>
                  <a:pt x="40095" y="67515"/>
                </a:cubicBezTo>
                <a:cubicBezTo>
                  <a:pt x="40195" y="63412"/>
                  <a:pt x="40195" y="59309"/>
                  <a:pt x="40195" y="55206"/>
                </a:cubicBezTo>
                <a:cubicBezTo>
                  <a:pt x="40195" y="49569"/>
                  <a:pt x="40162" y="43898"/>
                  <a:pt x="40329" y="38261"/>
                </a:cubicBezTo>
                <a:cubicBezTo>
                  <a:pt x="40496" y="34225"/>
                  <a:pt x="40596" y="30155"/>
                  <a:pt x="40729" y="26119"/>
                </a:cubicBezTo>
                <a:cubicBezTo>
                  <a:pt x="40762" y="23550"/>
                  <a:pt x="40829" y="21015"/>
                  <a:pt x="40896" y="18447"/>
                </a:cubicBezTo>
                <a:cubicBezTo>
                  <a:pt x="41029" y="14811"/>
                  <a:pt x="41096" y="11141"/>
                  <a:pt x="41163" y="7505"/>
                </a:cubicBezTo>
                <a:cubicBezTo>
                  <a:pt x="41196" y="5004"/>
                  <a:pt x="41129" y="2502"/>
                  <a:pt x="4092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9"/>
          <p:cNvSpPr/>
          <p:nvPr/>
        </p:nvSpPr>
        <p:spPr>
          <a:xfrm>
            <a:off x="194835" y="162662"/>
            <a:ext cx="901158" cy="2769366"/>
          </a:xfrm>
          <a:custGeom>
            <a:avLst/>
            <a:gdLst/>
            <a:ahLst/>
            <a:cxnLst/>
            <a:rect l="l" t="t" r="r" b="b"/>
            <a:pathLst>
              <a:path w="37828" h="116250" extrusionOk="0">
                <a:moveTo>
                  <a:pt x="37160" y="0"/>
                </a:moveTo>
                <a:cubicBezTo>
                  <a:pt x="37227" y="1001"/>
                  <a:pt x="37060" y="2035"/>
                  <a:pt x="37060" y="3036"/>
                </a:cubicBezTo>
                <a:lnTo>
                  <a:pt x="37060" y="7706"/>
                </a:lnTo>
                <a:cubicBezTo>
                  <a:pt x="37060" y="15511"/>
                  <a:pt x="37026" y="23317"/>
                  <a:pt x="37026" y="31122"/>
                </a:cubicBezTo>
                <a:cubicBezTo>
                  <a:pt x="37026" y="34058"/>
                  <a:pt x="37060" y="36993"/>
                  <a:pt x="37160" y="39929"/>
                </a:cubicBezTo>
                <a:cubicBezTo>
                  <a:pt x="37260" y="42497"/>
                  <a:pt x="37260" y="45032"/>
                  <a:pt x="37260" y="47601"/>
                </a:cubicBezTo>
                <a:cubicBezTo>
                  <a:pt x="37260" y="53205"/>
                  <a:pt x="37327" y="58775"/>
                  <a:pt x="36993" y="64379"/>
                </a:cubicBezTo>
                <a:cubicBezTo>
                  <a:pt x="36793" y="67949"/>
                  <a:pt x="36493" y="71485"/>
                  <a:pt x="36293" y="75020"/>
                </a:cubicBezTo>
                <a:cubicBezTo>
                  <a:pt x="36092" y="77956"/>
                  <a:pt x="35959" y="80891"/>
                  <a:pt x="35859" y="83793"/>
                </a:cubicBezTo>
                <a:cubicBezTo>
                  <a:pt x="35792" y="86896"/>
                  <a:pt x="35692" y="89998"/>
                  <a:pt x="35559" y="93100"/>
                </a:cubicBezTo>
                <a:cubicBezTo>
                  <a:pt x="35459" y="96069"/>
                  <a:pt x="35392" y="99071"/>
                  <a:pt x="35225" y="102040"/>
                </a:cubicBezTo>
                <a:cubicBezTo>
                  <a:pt x="35058" y="104808"/>
                  <a:pt x="34858" y="107544"/>
                  <a:pt x="34792" y="110312"/>
                </a:cubicBezTo>
                <a:cubicBezTo>
                  <a:pt x="34792" y="110346"/>
                  <a:pt x="34758" y="110346"/>
                  <a:pt x="34758" y="110379"/>
                </a:cubicBezTo>
                <a:cubicBezTo>
                  <a:pt x="33657" y="109979"/>
                  <a:pt x="32557" y="109679"/>
                  <a:pt x="31422" y="109478"/>
                </a:cubicBezTo>
                <a:cubicBezTo>
                  <a:pt x="29254" y="109011"/>
                  <a:pt x="27086" y="108478"/>
                  <a:pt x="24851" y="108344"/>
                </a:cubicBezTo>
                <a:cubicBezTo>
                  <a:pt x="24735" y="108362"/>
                  <a:pt x="24621" y="108370"/>
                  <a:pt x="24509" y="108370"/>
                </a:cubicBezTo>
                <a:cubicBezTo>
                  <a:pt x="24203" y="108370"/>
                  <a:pt x="23910" y="108308"/>
                  <a:pt x="23617" y="108211"/>
                </a:cubicBezTo>
                <a:cubicBezTo>
                  <a:pt x="23504" y="108120"/>
                  <a:pt x="23390" y="108087"/>
                  <a:pt x="23278" y="108087"/>
                </a:cubicBezTo>
                <a:cubicBezTo>
                  <a:pt x="23060" y="108087"/>
                  <a:pt x="22848" y="108211"/>
                  <a:pt x="22650" y="108278"/>
                </a:cubicBezTo>
                <a:cubicBezTo>
                  <a:pt x="16478" y="110212"/>
                  <a:pt x="10307" y="112147"/>
                  <a:pt x="4170" y="114082"/>
                </a:cubicBezTo>
                <a:cubicBezTo>
                  <a:pt x="2769" y="114482"/>
                  <a:pt x="1401" y="114982"/>
                  <a:pt x="0" y="115316"/>
                </a:cubicBezTo>
                <a:lnTo>
                  <a:pt x="0" y="116250"/>
                </a:lnTo>
                <a:cubicBezTo>
                  <a:pt x="2135" y="115549"/>
                  <a:pt x="4270" y="114882"/>
                  <a:pt x="6438" y="114182"/>
                </a:cubicBezTo>
                <a:cubicBezTo>
                  <a:pt x="11708" y="112481"/>
                  <a:pt x="16979" y="110846"/>
                  <a:pt x="22216" y="109011"/>
                </a:cubicBezTo>
                <a:cubicBezTo>
                  <a:pt x="22659" y="108839"/>
                  <a:pt x="23121" y="108739"/>
                  <a:pt x="23587" y="108739"/>
                </a:cubicBezTo>
                <a:cubicBezTo>
                  <a:pt x="23753" y="108739"/>
                  <a:pt x="23918" y="108752"/>
                  <a:pt x="24084" y="108778"/>
                </a:cubicBezTo>
                <a:cubicBezTo>
                  <a:pt x="27086" y="109212"/>
                  <a:pt x="30021" y="109979"/>
                  <a:pt x="32990" y="110613"/>
                </a:cubicBezTo>
                <a:cubicBezTo>
                  <a:pt x="33624" y="110779"/>
                  <a:pt x="34158" y="111146"/>
                  <a:pt x="34758" y="111380"/>
                </a:cubicBezTo>
                <a:cubicBezTo>
                  <a:pt x="34850" y="111408"/>
                  <a:pt x="34926" y="111421"/>
                  <a:pt x="34990" y="111421"/>
                </a:cubicBezTo>
                <a:cubicBezTo>
                  <a:pt x="35230" y="111421"/>
                  <a:pt x="35292" y="111236"/>
                  <a:pt x="35292" y="110946"/>
                </a:cubicBezTo>
                <a:cubicBezTo>
                  <a:pt x="35359" y="110412"/>
                  <a:pt x="35325" y="109845"/>
                  <a:pt x="35359" y="109278"/>
                </a:cubicBezTo>
                <a:cubicBezTo>
                  <a:pt x="35525" y="106243"/>
                  <a:pt x="35759" y="103207"/>
                  <a:pt x="35892" y="100138"/>
                </a:cubicBezTo>
                <a:cubicBezTo>
                  <a:pt x="36059" y="96502"/>
                  <a:pt x="36193" y="92900"/>
                  <a:pt x="36326" y="89264"/>
                </a:cubicBezTo>
                <a:cubicBezTo>
                  <a:pt x="36426" y="85561"/>
                  <a:pt x="36559" y="81859"/>
                  <a:pt x="36726" y="78156"/>
                </a:cubicBezTo>
                <a:cubicBezTo>
                  <a:pt x="36893" y="74887"/>
                  <a:pt x="37127" y="71618"/>
                  <a:pt x="37360" y="68349"/>
                </a:cubicBezTo>
                <a:cubicBezTo>
                  <a:pt x="37594" y="64479"/>
                  <a:pt x="37760" y="60577"/>
                  <a:pt x="37794" y="56674"/>
                </a:cubicBezTo>
                <a:cubicBezTo>
                  <a:pt x="37827" y="48935"/>
                  <a:pt x="37594" y="41196"/>
                  <a:pt x="37527" y="33424"/>
                </a:cubicBezTo>
                <a:cubicBezTo>
                  <a:pt x="37393" y="22283"/>
                  <a:pt x="37460" y="11141"/>
                  <a:pt x="3746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9"/>
          <p:cNvSpPr/>
          <p:nvPr/>
        </p:nvSpPr>
        <p:spPr>
          <a:xfrm>
            <a:off x="748672" y="162662"/>
            <a:ext cx="60438" cy="2577857"/>
          </a:xfrm>
          <a:custGeom>
            <a:avLst/>
            <a:gdLst/>
            <a:ahLst/>
            <a:cxnLst/>
            <a:rect l="l" t="t" r="r" b="b"/>
            <a:pathLst>
              <a:path w="2537" h="108211" extrusionOk="0">
                <a:moveTo>
                  <a:pt x="1802" y="0"/>
                </a:moveTo>
                <a:cubicBezTo>
                  <a:pt x="1802" y="767"/>
                  <a:pt x="1736" y="1568"/>
                  <a:pt x="1736" y="2335"/>
                </a:cubicBezTo>
                <a:cubicBezTo>
                  <a:pt x="1635" y="5838"/>
                  <a:pt x="1502" y="9340"/>
                  <a:pt x="1302" y="12843"/>
                </a:cubicBezTo>
                <a:cubicBezTo>
                  <a:pt x="1102" y="16979"/>
                  <a:pt x="868" y="21115"/>
                  <a:pt x="701" y="25285"/>
                </a:cubicBezTo>
                <a:cubicBezTo>
                  <a:pt x="535" y="28854"/>
                  <a:pt x="368" y="32423"/>
                  <a:pt x="268" y="36026"/>
                </a:cubicBezTo>
                <a:cubicBezTo>
                  <a:pt x="168" y="40329"/>
                  <a:pt x="68" y="44632"/>
                  <a:pt x="34" y="48935"/>
                </a:cubicBezTo>
                <a:cubicBezTo>
                  <a:pt x="1" y="55773"/>
                  <a:pt x="34" y="62611"/>
                  <a:pt x="34" y="69450"/>
                </a:cubicBezTo>
                <a:cubicBezTo>
                  <a:pt x="34" y="76688"/>
                  <a:pt x="34" y="83960"/>
                  <a:pt x="68" y="91232"/>
                </a:cubicBezTo>
                <a:cubicBezTo>
                  <a:pt x="101" y="94434"/>
                  <a:pt x="134" y="97670"/>
                  <a:pt x="268" y="100872"/>
                </a:cubicBezTo>
                <a:cubicBezTo>
                  <a:pt x="335" y="102607"/>
                  <a:pt x="335" y="104341"/>
                  <a:pt x="234" y="106076"/>
                </a:cubicBezTo>
                <a:cubicBezTo>
                  <a:pt x="134" y="106776"/>
                  <a:pt x="201" y="107510"/>
                  <a:pt x="368" y="108211"/>
                </a:cubicBezTo>
                <a:cubicBezTo>
                  <a:pt x="601" y="108211"/>
                  <a:pt x="668" y="108111"/>
                  <a:pt x="668" y="107844"/>
                </a:cubicBezTo>
                <a:lnTo>
                  <a:pt x="668" y="107077"/>
                </a:lnTo>
                <a:cubicBezTo>
                  <a:pt x="735" y="105442"/>
                  <a:pt x="935" y="103808"/>
                  <a:pt x="868" y="102173"/>
                </a:cubicBezTo>
                <a:cubicBezTo>
                  <a:pt x="768" y="99171"/>
                  <a:pt x="768" y="96202"/>
                  <a:pt x="768" y="93200"/>
                </a:cubicBezTo>
                <a:cubicBezTo>
                  <a:pt x="802" y="82392"/>
                  <a:pt x="802" y="71585"/>
                  <a:pt x="835" y="60810"/>
                </a:cubicBezTo>
                <a:cubicBezTo>
                  <a:pt x="835" y="56440"/>
                  <a:pt x="835" y="52104"/>
                  <a:pt x="902" y="47768"/>
                </a:cubicBezTo>
                <a:cubicBezTo>
                  <a:pt x="1002" y="42731"/>
                  <a:pt x="1102" y="37660"/>
                  <a:pt x="1302" y="32623"/>
                </a:cubicBezTo>
                <a:cubicBezTo>
                  <a:pt x="1435" y="28954"/>
                  <a:pt x="1602" y="25285"/>
                  <a:pt x="1769" y="21649"/>
                </a:cubicBezTo>
                <a:cubicBezTo>
                  <a:pt x="1936" y="17713"/>
                  <a:pt x="2136" y="13743"/>
                  <a:pt x="2303" y="9807"/>
                </a:cubicBezTo>
                <a:cubicBezTo>
                  <a:pt x="2436" y="6538"/>
                  <a:pt x="2536" y="3269"/>
                  <a:pt x="253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9"/>
          <p:cNvSpPr/>
          <p:nvPr/>
        </p:nvSpPr>
        <p:spPr>
          <a:xfrm>
            <a:off x="194835" y="2921833"/>
            <a:ext cx="905922" cy="316101"/>
          </a:xfrm>
          <a:custGeom>
            <a:avLst/>
            <a:gdLst/>
            <a:ahLst/>
            <a:cxnLst/>
            <a:rect l="l" t="t" r="r" b="b"/>
            <a:pathLst>
              <a:path w="38028" h="13269" extrusionOk="0">
                <a:moveTo>
                  <a:pt x="37667" y="0"/>
                </a:moveTo>
                <a:cubicBezTo>
                  <a:pt x="37596" y="0"/>
                  <a:pt x="37523" y="13"/>
                  <a:pt x="37460" y="26"/>
                </a:cubicBezTo>
                <a:cubicBezTo>
                  <a:pt x="36993" y="126"/>
                  <a:pt x="36526" y="226"/>
                  <a:pt x="36092" y="393"/>
                </a:cubicBezTo>
                <a:cubicBezTo>
                  <a:pt x="32924" y="1427"/>
                  <a:pt x="29755" y="2461"/>
                  <a:pt x="26552" y="3428"/>
                </a:cubicBezTo>
                <a:cubicBezTo>
                  <a:pt x="18680" y="5830"/>
                  <a:pt x="11008" y="8765"/>
                  <a:pt x="3236" y="11467"/>
                </a:cubicBezTo>
                <a:cubicBezTo>
                  <a:pt x="2135" y="11834"/>
                  <a:pt x="1067" y="12268"/>
                  <a:pt x="0" y="12635"/>
                </a:cubicBezTo>
                <a:lnTo>
                  <a:pt x="0" y="13268"/>
                </a:lnTo>
                <a:cubicBezTo>
                  <a:pt x="67" y="13202"/>
                  <a:pt x="167" y="13168"/>
                  <a:pt x="234" y="13168"/>
                </a:cubicBezTo>
                <a:lnTo>
                  <a:pt x="20114" y="6330"/>
                </a:lnTo>
                <a:cubicBezTo>
                  <a:pt x="24884" y="4696"/>
                  <a:pt x="29721" y="3395"/>
                  <a:pt x="34491" y="1760"/>
                </a:cubicBezTo>
                <a:cubicBezTo>
                  <a:pt x="35559" y="1460"/>
                  <a:pt x="36626" y="1060"/>
                  <a:pt x="37627" y="626"/>
                </a:cubicBezTo>
                <a:cubicBezTo>
                  <a:pt x="37827" y="526"/>
                  <a:pt x="38027" y="393"/>
                  <a:pt x="37960" y="159"/>
                </a:cubicBezTo>
                <a:cubicBezTo>
                  <a:pt x="37898" y="35"/>
                  <a:pt x="37784" y="0"/>
                  <a:pt x="3766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9"/>
          <p:cNvSpPr/>
          <p:nvPr/>
        </p:nvSpPr>
        <p:spPr>
          <a:xfrm>
            <a:off x="194025" y="1797049"/>
            <a:ext cx="288490" cy="415012"/>
          </a:xfrm>
          <a:custGeom>
            <a:avLst/>
            <a:gdLst/>
            <a:ahLst/>
            <a:cxnLst/>
            <a:rect l="l" t="t" r="r" b="b"/>
            <a:pathLst>
              <a:path w="12110" h="17421" extrusionOk="0">
                <a:moveTo>
                  <a:pt x="11849" y="0"/>
                </a:moveTo>
                <a:cubicBezTo>
                  <a:pt x="11755" y="0"/>
                  <a:pt x="11690" y="79"/>
                  <a:pt x="11642" y="175"/>
                </a:cubicBezTo>
                <a:cubicBezTo>
                  <a:pt x="11509" y="408"/>
                  <a:pt x="11375" y="642"/>
                  <a:pt x="11209" y="842"/>
                </a:cubicBezTo>
                <a:cubicBezTo>
                  <a:pt x="7840" y="5512"/>
                  <a:pt x="4504" y="10282"/>
                  <a:pt x="1235" y="15019"/>
                </a:cubicBezTo>
                <a:cubicBezTo>
                  <a:pt x="901" y="15619"/>
                  <a:pt x="501" y="16186"/>
                  <a:pt x="34" y="16686"/>
                </a:cubicBezTo>
                <a:lnTo>
                  <a:pt x="1" y="17420"/>
                </a:lnTo>
                <a:cubicBezTo>
                  <a:pt x="101" y="17320"/>
                  <a:pt x="201" y="17187"/>
                  <a:pt x="301" y="17053"/>
                </a:cubicBezTo>
                <a:cubicBezTo>
                  <a:pt x="3970" y="11683"/>
                  <a:pt x="7673" y="6346"/>
                  <a:pt x="11476" y="1075"/>
                </a:cubicBezTo>
                <a:cubicBezTo>
                  <a:pt x="11642" y="842"/>
                  <a:pt x="11809" y="575"/>
                  <a:pt x="11976" y="341"/>
                </a:cubicBezTo>
                <a:cubicBezTo>
                  <a:pt x="12043" y="241"/>
                  <a:pt x="12109" y="141"/>
                  <a:pt x="11976" y="41"/>
                </a:cubicBezTo>
                <a:cubicBezTo>
                  <a:pt x="11929" y="13"/>
                  <a:pt x="11887" y="0"/>
                  <a:pt x="1184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9"/>
          <p:cNvSpPr/>
          <p:nvPr/>
        </p:nvSpPr>
        <p:spPr>
          <a:xfrm>
            <a:off x="194835" y="273959"/>
            <a:ext cx="332181" cy="448935"/>
          </a:xfrm>
          <a:custGeom>
            <a:avLst/>
            <a:gdLst/>
            <a:ahLst/>
            <a:cxnLst/>
            <a:rect l="l" t="t" r="r" b="b"/>
            <a:pathLst>
              <a:path w="13944" h="18845" extrusionOk="0">
                <a:moveTo>
                  <a:pt x="13652" y="1"/>
                </a:moveTo>
                <a:cubicBezTo>
                  <a:pt x="13555" y="1"/>
                  <a:pt x="13482" y="126"/>
                  <a:pt x="13410" y="198"/>
                </a:cubicBezTo>
                <a:cubicBezTo>
                  <a:pt x="13276" y="298"/>
                  <a:pt x="13176" y="432"/>
                  <a:pt x="13076" y="565"/>
                </a:cubicBezTo>
                <a:cubicBezTo>
                  <a:pt x="9373" y="5369"/>
                  <a:pt x="5904" y="10305"/>
                  <a:pt x="2335" y="15176"/>
                </a:cubicBezTo>
                <a:cubicBezTo>
                  <a:pt x="1568" y="16243"/>
                  <a:pt x="767" y="17277"/>
                  <a:pt x="0" y="18344"/>
                </a:cubicBezTo>
                <a:lnTo>
                  <a:pt x="0" y="18845"/>
                </a:lnTo>
                <a:cubicBezTo>
                  <a:pt x="1134" y="17310"/>
                  <a:pt x="2268" y="15743"/>
                  <a:pt x="3402" y="14175"/>
                </a:cubicBezTo>
                <a:cubicBezTo>
                  <a:pt x="6204" y="10339"/>
                  <a:pt x="8940" y="6469"/>
                  <a:pt x="11875" y="2733"/>
                </a:cubicBezTo>
                <a:cubicBezTo>
                  <a:pt x="12442" y="1966"/>
                  <a:pt x="13076" y="1232"/>
                  <a:pt x="13710" y="465"/>
                </a:cubicBezTo>
                <a:cubicBezTo>
                  <a:pt x="13777" y="365"/>
                  <a:pt x="13943" y="232"/>
                  <a:pt x="13777" y="65"/>
                </a:cubicBezTo>
                <a:cubicBezTo>
                  <a:pt x="13731" y="19"/>
                  <a:pt x="13690" y="1"/>
                  <a:pt x="1365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9"/>
          <p:cNvSpPr/>
          <p:nvPr/>
        </p:nvSpPr>
        <p:spPr>
          <a:xfrm>
            <a:off x="194835" y="1095298"/>
            <a:ext cx="281320" cy="388878"/>
          </a:xfrm>
          <a:custGeom>
            <a:avLst/>
            <a:gdLst/>
            <a:ahLst/>
            <a:cxnLst/>
            <a:rect l="l" t="t" r="r" b="b"/>
            <a:pathLst>
              <a:path w="11809" h="16324" extrusionOk="0">
                <a:moveTo>
                  <a:pt x="11534" y="0"/>
                </a:moveTo>
                <a:cubicBezTo>
                  <a:pt x="11428" y="0"/>
                  <a:pt x="11351" y="135"/>
                  <a:pt x="11275" y="212"/>
                </a:cubicBezTo>
                <a:cubicBezTo>
                  <a:pt x="11075" y="478"/>
                  <a:pt x="10841" y="745"/>
                  <a:pt x="10641" y="1012"/>
                </a:cubicBezTo>
                <a:cubicBezTo>
                  <a:pt x="7439" y="5115"/>
                  <a:pt x="4470" y="9418"/>
                  <a:pt x="1534" y="13688"/>
                </a:cubicBezTo>
                <a:cubicBezTo>
                  <a:pt x="1067" y="14422"/>
                  <a:pt x="567" y="15156"/>
                  <a:pt x="0" y="15823"/>
                </a:cubicBezTo>
                <a:lnTo>
                  <a:pt x="0" y="16323"/>
                </a:lnTo>
                <a:cubicBezTo>
                  <a:pt x="133" y="16290"/>
                  <a:pt x="167" y="16190"/>
                  <a:pt x="234" y="16090"/>
                </a:cubicBezTo>
                <a:cubicBezTo>
                  <a:pt x="3069" y="11987"/>
                  <a:pt x="5904" y="7917"/>
                  <a:pt x="8873" y="3914"/>
                </a:cubicBezTo>
                <a:cubicBezTo>
                  <a:pt x="9740" y="2747"/>
                  <a:pt x="10641" y="1579"/>
                  <a:pt x="11542" y="412"/>
                </a:cubicBezTo>
                <a:cubicBezTo>
                  <a:pt x="11608" y="278"/>
                  <a:pt x="11808" y="178"/>
                  <a:pt x="11642" y="45"/>
                </a:cubicBezTo>
                <a:cubicBezTo>
                  <a:pt x="11602" y="13"/>
                  <a:pt x="11567" y="0"/>
                  <a:pt x="1153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9"/>
          <p:cNvSpPr/>
          <p:nvPr/>
        </p:nvSpPr>
        <p:spPr>
          <a:xfrm>
            <a:off x="194835" y="1297452"/>
            <a:ext cx="238416" cy="290801"/>
          </a:xfrm>
          <a:custGeom>
            <a:avLst/>
            <a:gdLst/>
            <a:ahLst/>
            <a:cxnLst/>
            <a:rect l="l" t="t" r="r" b="b"/>
            <a:pathLst>
              <a:path w="10008" h="12207" extrusionOk="0">
                <a:moveTo>
                  <a:pt x="9710" y="1"/>
                </a:moveTo>
                <a:cubicBezTo>
                  <a:pt x="9603" y="1"/>
                  <a:pt x="9513" y="126"/>
                  <a:pt x="9440" y="198"/>
                </a:cubicBezTo>
                <a:cubicBezTo>
                  <a:pt x="8173" y="1432"/>
                  <a:pt x="7038" y="2733"/>
                  <a:pt x="5971" y="4134"/>
                </a:cubicBezTo>
                <a:cubicBezTo>
                  <a:pt x="3970" y="6670"/>
                  <a:pt x="2001" y="9238"/>
                  <a:pt x="0" y="11807"/>
                </a:cubicBezTo>
                <a:lnTo>
                  <a:pt x="33" y="12207"/>
                </a:lnTo>
                <a:cubicBezTo>
                  <a:pt x="167" y="12207"/>
                  <a:pt x="200" y="12107"/>
                  <a:pt x="267" y="12007"/>
                </a:cubicBezTo>
                <a:cubicBezTo>
                  <a:pt x="1334" y="10639"/>
                  <a:pt x="2368" y="9238"/>
                  <a:pt x="3436" y="7904"/>
                </a:cubicBezTo>
                <a:cubicBezTo>
                  <a:pt x="5437" y="5335"/>
                  <a:pt x="7372" y="2733"/>
                  <a:pt x="9674" y="432"/>
                </a:cubicBezTo>
                <a:cubicBezTo>
                  <a:pt x="9807" y="332"/>
                  <a:pt x="10007" y="232"/>
                  <a:pt x="9840" y="65"/>
                </a:cubicBezTo>
                <a:cubicBezTo>
                  <a:pt x="9794" y="19"/>
                  <a:pt x="9751" y="1"/>
                  <a:pt x="971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9"/>
          <p:cNvSpPr/>
          <p:nvPr/>
        </p:nvSpPr>
        <p:spPr>
          <a:xfrm>
            <a:off x="194835" y="2054042"/>
            <a:ext cx="216952" cy="271648"/>
          </a:xfrm>
          <a:custGeom>
            <a:avLst/>
            <a:gdLst/>
            <a:ahLst/>
            <a:cxnLst/>
            <a:rect l="l" t="t" r="r" b="b"/>
            <a:pathLst>
              <a:path w="9107" h="11403" extrusionOk="0">
                <a:moveTo>
                  <a:pt x="8901" y="0"/>
                </a:moveTo>
                <a:cubicBezTo>
                  <a:pt x="8834" y="0"/>
                  <a:pt x="8764" y="36"/>
                  <a:pt x="8706" y="94"/>
                </a:cubicBezTo>
                <a:cubicBezTo>
                  <a:pt x="8206" y="561"/>
                  <a:pt x="7739" y="1062"/>
                  <a:pt x="7305" y="1562"/>
                </a:cubicBezTo>
                <a:cubicBezTo>
                  <a:pt x="5304" y="3964"/>
                  <a:pt x="3436" y="6465"/>
                  <a:pt x="1534" y="8967"/>
                </a:cubicBezTo>
                <a:cubicBezTo>
                  <a:pt x="1101" y="9668"/>
                  <a:pt x="567" y="10302"/>
                  <a:pt x="0" y="10902"/>
                </a:cubicBezTo>
                <a:lnTo>
                  <a:pt x="0" y="11402"/>
                </a:lnTo>
                <a:cubicBezTo>
                  <a:pt x="67" y="11369"/>
                  <a:pt x="100" y="11336"/>
                  <a:pt x="167" y="11302"/>
                </a:cubicBezTo>
                <a:cubicBezTo>
                  <a:pt x="1201" y="9968"/>
                  <a:pt x="2202" y="8600"/>
                  <a:pt x="3269" y="7266"/>
                </a:cubicBezTo>
                <a:cubicBezTo>
                  <a:pt x="5104" y="4931"/>
                  <a:pt x="6805" y="2429"/>
                  <a:pt x="8940" y="294"/>
                </a:cubicBezTo>
                <a:cubicBezTo>
                  <a:pt x="9006" y="228"/>
                  <a:pt x="9107" y="161"/>
                  <a:pt x="9040" y="61"/>
                </a:cubicBezTo>
                <a:cubicBezTo>
                  <a:pt x="8998" y="19"/>
                  <a:pt x="8950" y="0"/>
                  <a:pt x="89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9"/>
          <p:cNvSpPr/>
          <p:nvPr/>
        </p:nvSpPr>
        <p:spPr>
          <a:xfrm>
            <a:off x="194835" y="1474521"/>
            <a:ext cx="183576" cy="251994"/>
          </a:xfrm>
          <a:custGeom>
            <a:avLst/>
            <a:gdLst/>
            <a:ahLst/>
            <a:cxnLst/>
            <a:rect l="l" t="t" r="r" b="b"/>
            <a:pathLst>
              <a:path w="7706" h="10578" extrusionOk="0">
                <a:moveTo>
                  <a:pt x="7502" y="1"/>
                </a:moveTo>
                <a:cubicBezTo>
                  <a:pt x="7409" y="1"/>
                  <a:pt x="7330" y="79"/>
                  <a:pt x="7305" y="104"/>
                </a:cubicBezTo>
                <a:cubicBezTo>
                  <a:pt x="7272" y="171"/>
                  <a:pt x="7205" y="237"/>
                  <a:pt x="7172" y="271"/>
                </a:cubicBezTo>
                <a:cubicBezTo>
                  <a:pt x="5704" y="2105"/>
                  <a:pt x="4336" y="4007"/>
                  <a:pt x="2969" y="5908"/>
                </a:cubicBezTo>
                <a:cubicBezTo>
                  <a:pt x="1968" y="7309"/>
                  <a:pt x="1001" y="8677"/>
                  <a:pt x="0" y="10078"/>
                </a:cubicBezTo>
                <a:lnTo>
                  <a:pt x="0" y="10578"/>
                </a:lnTo>
                <a:cubicBezTo>
                  <a:pt x="33" y="10545"/>
                  <a:pt x="100" y="10478"/>
                  <a:pt x="133" y="10445"/>
                </a:cubicBezTo>
                <a:cubicBezTo>
                  <a:pt x="2035" y="7542"/>
                  <a:pt x="4136" y="4740"/>
                  <a:pt x="6204" y="1972"/>
                </a:cubicBezTo>
                <a:cubicBezTo>
                  <a:pt x="6638" y="1405"/>
                  <a:pt x="7072" y="838"/>
                  <a:pt x="7539" y="304"/>
                </a:cubicBezTo>
                <a:cubicBezTo>
                  <a:pt x="7605" y="204"/>
                  <a:pt x="7706" y="137"/>
                  <a:pt x="7605" y="37"/>
                </a:cubicBezTo>
                <a:cubicBezTo>
                  <a:pt x="7570" y="11"/>
                  <a:pt x="7535" y="1"/>
                  <a:pt x="750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4" name="Google Shape;864;p9"/>
          <p:cNvSpPr/>
          <p:nvPr/>
        </p:nvSpPr>
        <p:spPr>
          <a:xfrm>
            <a:off x="220253" y="494480"/>
            <a:ext cx="238416" cy="290039"/>
          </a:xfrm>
          <a:custGeom>
            <a:avLst/>
            <a:gdLst/>
            <a:ahLst/>
            <a:cxnLst/>
            <a:rect l="l" t="t" r="r" b="b"/>
            <a:pathLst>
              <a:path w="10008" h="12175" extrusionOk="0">
                <a:moveTo>
                  <a:pt x="9825" y="1"/>
                </a:moveTo>
                <a:cubicBezTo>
                  <a:pt x="9782" y="1"/>
                  <a:pt x="9739" y="16"/>
                  <a:pt x="9707" y="48"/>
                </a:cubicBezTo>
                <a:cubicBezTo>
                  <a:pt x="9574" y="148"/>
                  <a:pt x="9474" y="248"/>
                  <a:pt x="9374" y="381"/>
                </a:cubicBezTo>
                <a:cubicBezTo>
                  <a:pt x="8106" y="1882"/>
                  <a:pt x="6839" y="3383"/>
                  <a:pt x="5604" y="4884"/>
                </a:cubicBezTo>
                <a:cubicBezTo>
                  <a:pt x="3703" y="7153"/>
                  <a:pt x="2002" y="9521"/>
                  <a:pt x="167" y="11823"/>
                </a:cubicBezTo>
                <a:cubicBezTo>
                  <a:pt x="101" y="11923"/>
                  <a:pt x="0" y="12056"/>
                  <a:pt x="101" y="12156"/>
                </a:cubicBezTo>
                <a:cubicBezTo>
                  <a:pt x="126" y="12169"/>
                  <a:pt x="150" y="12175"/>
                  <a:pt x="173" y="12175"/>
                </a:cubicBezTo>
                <a:cubicBezTo>
                  <a:pt x="271" y="12175"/>
                  <a:pt x="347" y="12077"/>
                  <a:pt x="401" y="12023"/>
                </a:cubicBezTo>
                <a:cubicBezTo>
                  <a:pt x="768" y="11556"/>
                  <a:pt x="1135" y="11122"/>
                  <a:pt x="1502" y="10655"/>
                </a:cubicBezTo>
                <a:cubicBezTo>
                  <a:pt x="4170" y="7186"/>
                  <a:pt x="6872" y="3717"/>
                  <a:pt x="9841" y="481"/>
                </a:cubicBezTo>
                <a:cubicBezTo>
                  <a:pt x="9908" y="415"/>
                  <a:pt x="9974" y="281"/>
                  <a:pt x="10008" y="181"/>
                </a:cubicBezTo>
                <a:cubicBezTo>
                  <a:pt x="10008" y="68"/>
                  <a:pt x="9915" y="1"/>
                  <a:pt x="982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9"/>
          <p:cNvSpPr/>
          <p:nvPr/>
        </p:nvSpPr>
        <p:spPr>
          <a:xfrm>
            <a:off x="245671" y="2233779"/>
            <a:ext cx="104938" cy="136408"/>
          </a:xfrm>
          <a:custGeom>
            <a:avLst/>
            <a:gdLst/>
            <a:ahLst/>
            <a:cxnLst/>
            <a:rect l="l" t="t" r="r" b="b"/>
            <a:pathLst>
              <a:path w="4405" h="5726" extrusionOk="0">
                <a:moveTo>
                  <a:pt x="4061" y="0"/>
                </a:moveTo>
                <a:cubicBezTo>
                  <a:pt x="3875" y="0"/>
                  <a:pt x="3745" y="293"/>
                  <a:pt x="3637" y="455"/>
                </a:cubicBezTo>
                <a:cubicBezTo>
                  <a:pt x="2703" y="1622"/>
                  <a:pt x="1836" y="2857"/>
                  <a:pt x="1035" y="4124"/>
                </a:cubicBezTo>
                <a:cubicBezTo>
                  <a:pt x="701" y="4625"/>
                  <a:pt x="334" y="5125"/>
                  <a:pt x="1" y="5625"/>
                </a:cubicBezTo>
                <a:lnTo>
                  <a:pt x="134" y="5725"/>
                </a:lnTo>
                <a:cubicBezTo>
                  <a:pt x="435" y="5358"/>
                  <a:pt x="735" y="4991"/>
                  <a:pt x="1002" y="4591"/>
                </a:cubicBezTo>
                <a:cubicBezTo>
                  <a:pt x="1936" y="3224"/>
                  <a:pt x="2836" y="1856"/>
                  <a:pt x="3870" y="555"/>
                </a:cubicBezTo>
                <a:cubicBezTo>
                  <a:pt x="4004" y="388"/>
                  <a:pt x="4404" y="188"/>
                  <a:pt x="4204" y="55"/>
                </a:cubicBezTo>
                <a:cubicBezTo>
                  <a:pt x="4153" y="16"/>
                  <a:pt x="4106" y="0"/>
                  <a:pt x="40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2"/>
        </a:solidFill>
        <a:effectLst/>
      </p:bgPr>
    </p:bg>
    <p:spTree>
      <p:nvGrpSpPr>
        <p:cNvPr id="1" name="Shape 26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4">
  <p:cSld name="ONE_COLUMN_TEXT_4">
    <p:spTree>
      <p:nvGrpSpPr>
        <p:cNvPr id="1" name="Shape 3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6" name="Google Shape;3556;p19"/>
          <p:cNvSpPr txBox="1">
            <a:spLocks noGrp="1"/>
          </p:cNvSpPr>
          <p:nvPr>
            <p:ph type="title"/>
          </p:nvPr>
        </p:nvSpPr>
        <p:spPr>
          <a:xfrm>
            <a:off x="3782750" y="320512"/>
            <a:ext cx="4036800" cy="12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57" name="Google Shape;3557;p19"/>
          <p:cNvSpPr txBox="1">
            <a:spLocks noGrp="1"/>
          </p:cNvSpPr>
          <p:nvPr>
            <p:ph type="subTitle" idx="1"/>
          </p:nvPr>
        </p:nvSpPr>
        <p:spPr>
          <a:xfrm>
            <a:off x="3831700" y="2018575"/>
            <a:ext cx="4378500" cy="226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3558" name="Google Shape;3558;p19"/>
          <p:cNvGrpSpPr/>
          <p:nvPr/>
        </p:nvGrpSpPr>
        <p:grpSpPr>
          <a:xfrm>
            <a:off x="0" y="-261168"/>
            <a:ext cx="9144064" cy="5212075"/>
            <a:chOff x="0" y="-34287"/>
            <a:chExt cx="9144064" cy="5212075"/>
          </a:xfrm>
        </p:grpSpPr>
        <p:sp>
          <p:nvSpPr>
            <p:cNvPr id="3559" name="Google Shape;3559;p19"/>
            <p:cNvSpPr/>
            <p:nvPr/>
          </p:nvSpPr>
          <p:spPr>
            <a:xfrm>
              <a:off x="0" y="4299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0" name="Google Shape;3560;p19"/>
            <p:cNvSpPr/>
            <p:nvPr/>
          </p:nvSpPr>
          <p:spPr>
            <a:xfrm>
              <a:off x="0" y="6345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1" name="Google Shape;3561;p19"/>
            <p:cNvSpPr/>
            <p:nvPr/>
          </p:nvSpPr>
          <p:spPr>
            <a:xfrm>
              <a:off x="0" y="8391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2" name="Google Shape;3562;p19"/>
            <p:cNvSpPr/>
            <p:nvPr/>
          </p:nvSpPr>
          <p:spPr>
            <a:xfrm>
              <a:off x="0" y="10436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3" name="Google Shape;3563;p19"/>
            <p:cNvSpPr/>
            <p:nvPr/>
          </p:nvSpPr>
          <p:spPr>
            <a:xfrm>
              <a:off x="0" y="12482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4" name="Google Shape;3564;p19"/>
            <p:cNvSpPr/>
            <p:nvPr/>
          </p:nvSpPr>
          <p:spPr>
            <a:xfrm>
              <a:off x="0" y="14528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5" name="Google Shape;3565;p19"/>
            <p:cNvSpPr/>
            <p:nvPr/>
          </p:nvSpPr>
          <p:spPr>
            <a:xfrm>
              <a:off x="0" y="16574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6" name="Google Shape;3566;p19"/>
            <p:cNvSpPr/>
            <p:nvPr/>
          </p:nvSpPr>
          <p:spPr>
            <a:xfrm>
              <a:off x="0" y="18619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7" name="Google Shape;3567;p19"/>
            <p:cNvSpPr/>
            <p:nvPr/>
          </p:nvSpPr>
          <p:spPr>
            <a:xfrm>
              <a:off x="0" y="20665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8" name="Google Shape;3568;p19"/>
            <p:cNvSpPr/>
            <p:nvPr/>
          </p:nvSpPr>
          <p:spPr>
            <a:xfrm>
              <a:off x="0" y="22711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69" name="Google Shape;3569;p19"/>
            <p:cNvSpPr/>
            <p:nvPr/>
          </p:nvSpPr>
          <p:spPr>
            <a:xfrm>
              <a:off x="0" y="24757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0" name="Google Shape;3570;p19"/>
            <p:cNvSpPr/>
            <p:nvPr/>
          </p:nvSpPr>
          <p:spPr>
            <a:xfrm>
              <a:off x="0" y="26802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1" name="Google Shape;3571;p19"/>
            <p:cNvSpPr/>
            <p:nvPr/>
          </p:nvSpPr>
          <p:spPr>
            <a:xfrm>
              <a:off x="0" y="28848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2" name="Google Shape;3572;p19"/>
            <p:cNvSpPr/>
            <p:nvPr/>
          </p:nvSpPr>
          <p:spPr>
            <a:xfrm>
              <a:off x="0" y="30894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3" name="Google Shape;3573;p19"/>
            <p:cNvSpPr/>
            <p:nvPr/>
          </p:nvSpPr>
          <p:spPr>
            <a:xfrm>
              <a:off x="0" y="32940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4" name="Google Shape;3574;p19"/>
            <p:cNvSpPr/>
            <p:nvPr/>
          </p:nvSpPr>
          <p:spPr>
            <a:xfrm>
              <a:off x="0" y="34985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5" name="Google Shape;3575;p19"/>
            <p:cNvSpPr/>
            <p:nvPr/>
          </p:nvSpPr>
          <p:spPr>
            <a:xfrm>
              <a:off x="0" y="37031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6" name="Google Shape;3576;p19"/>
            <p:cNvSpPr/>
            <p:nvPr/>
          </p:nvSpPr>
          <p:spPr>
            <a:xfrm>
              <a:off x="0" y="39077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7" name="Google Shape;3577;p19"/>
            <p:cNvSpPr/>
            <p:nvPr/>
          </p:nvSpPr>
          <p:spPr>
            <a:xfrm>
              <a:off x="0" y="41123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8" name="Google Shape;3578;p19"/>
            <p:cNvSpPr/>
            <p:nvPr/>
          </p:nvSpPr>
          <p:spPr>
            <a:xfrm>
              <a:off x="0" y="43168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79" name="Google Shape;3579;p19"/>
            <p:cNvSpPr/>
            <p:nvPr/>
          </p:nvSpPr>
          <p:spPr>
            <a:xfrm>
              <a:off x="0" y="45214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80" name="Google Shape;3580;p19"/>
            <p:cNvSpPr/>
            <p:nvPr/>
          </p:nvSpPr>
          <p:spPr>
            <a:xfrm>
              <a:off x="0" y="47260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81" name="Google Shape;3581;p19"/>
            <p:cNvSpPr/>
            <p:nvPr/>
          </p:nvSpPr>
          <p:spPr>
            <a:xfrm>
              <a:off x="0" y="49306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82" name="Google Shape;3582;p19"/>
            <p:cNvSpPr/>
            <p:nvPr/>
          </p:nvSpPr>
          <p:spPr>
            <a:xfrm>
              <a:off x="714493" y="-34287"/>
              <a:ext cx="25" cy="5212075"/>
            </a:xfrm>
            <a:custGeom>
              <a:avLst/>
              <a:gdLst/>
              <a:ahLst/>
              <a:cxnLst/>
              <a:rect l="l" t="t" r="r" b="b"/>
              <a:pathLst>
                <a:path w="1" h="208483" fill="none" extrusionOk="0">
                  <a:moveTo>
                    <a:pt x="0" y="0"/>
                  </a:moveTo>
                  <a:lnTo>
                    <a:pt x="0" y="208483"/>
                  </a:lnTo>
                </a:path>
              </a:pathLst>
            </a:custGeom>
            <a:noFill/>
            <a:ln w="2500" cap="flat" cmpd="sng">
              <a:solidFill>
                <a:srgbClr val="FF274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3583" name="Google Shape;3583;p19"/>
            <p:cNvSpPr/>
            <p:nvPr/>
          </p:nvSpPr>
          <p:spPr>
            <a:xfrm>
              <a:off x="0" y="2253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</p:grpSp>
      <p:sp>
        <p:nvSpPr>
          <p:cNvPr id="3584" name="Google Shape;3584;p19"/>
          <p:cNvSpPr/>
          <p:nvPr/>
        </p:nvSpPr>
        <p:spPr>
          <a:xfrm>
            <a:off x="329315" y="1251983"/>
            <a:ext cx="384150" cy="429025"/>
          </a:xfrm>
          <a:custGeom>
            <a:avLst/>
            <a:gdLst/>
            <a:ahLst/>
            <a:cxnLst/>
            <a:rect l="l" t="t" r="r" b="b"/>
            <a:pathLst>
              <a:path w="15366" h="17161" extrusionOk="0">
                <a:moveTo>
                  <a:pt x="3262" y="822"/>
                </a:moveTo>
                <a:cubicBezTo>
                  <a:pt x="3470" y="822"/>
                  <a:pt x="3697" y="851"/>
                  <a:pt x="3943" y="913"/>
                </a:cubicBezTo>
                <a:cubicBezTo>
                  <a:pt x="3043" y="1470"/>
                  <a:pt x="2186" y="2091"/>
                  <a:pt x="1372" y="2777"/>
                </a:cubicBezTo>
                <a:cubicBezTo>
                  <a:pt x="1535" y="1723"/>
                  <a:pt x="2100" y="822"/>
                  <a:pt x="3262" y="822"/>
                </a:cubicBezTo>
                <a:close/>
                <a:moveTo>
                  <a:pt x="11187" y="1256"/>
                </a:moveTo>
                <a:lnTo>
                  <a:pt x="11187" y="1256"/>
                </a:lnTo>
                <a:cubicBezTo>
                  <a:pt x="10480" y="1748"/>
                  <a:pt x="9858" y="2327"/>
                  <a:pt x="9322" y="2970"/>
                </a:cubicBezTo>
                <a:cubicBezTo>
                  <a:pt x="9773" y="2241"/>
                  <a:pt x="10415" y="1641"/>
                  <a:pt x="11187" y="1256"/>
                </a:cubicBezTo>
                <a:close/>
                <a:moveTo>
                  <a:pt x="3704" y="1311"/>
                </a:moveTo>
                <a:cubicBezTo>
                  <a:pt x="3800" y="1311"/>
                  <a:pt x="3703" y="1500"/>
                  <a:pt x="3236" y="2027"/>
                </a:cubicBezTo>
                <a:cubicBezTo>
                  <a:pt x="2636" y="2670"/>
                  <a:pt x="1907" y="3120"/>
                  <a:pt x="1329" y="3763"/>
                </a:cubicBezTo>
                <a:cubicBezTo>
                  <a:pt x="1307" y="3527"/>
                  <a:pt x="1307" y="3291"/>
                  <a:pt x="1329" y="3077"/>
                </a:cubicBezTo>
                <a:cubicBezTo>
                  <a:pt x="1757" y="2734"/>
                  <a:pt x="2165" y="2391"/>
                  <a:pt x="2572" y="2070"/>
                </a:cubicBezTo>
                <a:cubicBezTo>
                  <a:pt x="2994" y="1725"/>
                  <a:pt x="3561" y="1311"/>
                  <a:pt x="3704" y="1311"/>
                </a:cubicBezTo>
                <a:close/>
                <a:moveTo>
                  <a:pt x="12657" y="945"/>
                </a:moveTo>
                <a:cubicBezTo>
                  <a:pt x="12692" y="945"/>
                  <a:pt x="12724" y="948"/>
                  <a:pt x="12751" y="956"/>
                </a:cubicBezTo>
                <a:cubicBezTo>
                  <a:pt x="12430" y="1191"/>
                  <a:pt x="12108" y="1448"/>
                  <a:pt x="11830" y="1727"/>
                </a:cubicBezTo>
                <a:cubicBezTo>
                  <a:pt x="11144" y="2220"/>
                  <a:pt x="10437" y="2691"/>
                  <a:pt x="9730" y="3163"/>
                </a:cubicBezTo>
                <a:cubicBezTo>
                  <a:pt x="9430" y="3356"/>
                  <a:pt x="9151" y="3570"/>
                  <a:pt x="8894" y="3827"/>
                </a:cubicBezTo>
                <a:cubicBezTo>
                  <a:pt x="9022" y="3677"/>
                  <a:pt x="9151" y="3527"/>
                  <a:pt x="9280" y="3377"/>
                </a:cubicBezTo>
                <a:cubicBezTo>
                  <a:pt x="10030" y="2499"/>
                  <a:pt x="10908" y="1770"/>
                  <a:pt x="11894" y="1191"/>
                </a:cubicBezTo>
                <a:cubicBezTo>
                  <a:pt x="11989" y="1135"/>
                  <a:pt x="12400" y="945"/>
                  <a:pt x="12657" y="945"/>
                </a:cubicBezTo>
                <a:close/>
                <a:moveTo>
                  <a:pt x="4136" y="977"/>
                </a:moveTo>
                <a:cubicBezTo>
                  <a:pt x="4415" y="1084"/>
                  <a:pt x="4693" y="1234"/>
                  <a:pt x="4908" y="1427"/>
                </a:cubicBezTo>
                <a:lnTo>
                  <a:pt x="4929" y="1427"/>
                </a:lnTo>
                <a:cubicBezTo>
                  <a:pt x="3567" y="2002"/>
                  <a:pt x="2691" y="3232"/>
                  <a:pt x="1418" y="3942"/>
                </a:cubicBezTo>
                <a:lnTo>
                  <a:pt x="1418" y="3942"/>
                </a:lnTo>
                <a:cubicBezTo>
                  <a:pt x="1924" y="3655"/>
                  <a:pt x="2429" y="3007"/>
                  <a:pt x="2872" y="2627"/>
                </a:cubicBezTo>
                <a:cubicBezTo>
                  <a:pt x="3429" y="2198"/>
                  <a:pt x="3858" y="1663"/>
                  <a:pt x="4136" y="1020"/>
                </a:cubicBezTo>
                <a:cubicBezTo>
                  <a:pt x="4136" y="1020"/>
                  <a:pt x="4136" y="998"/>
                  <a:pt x="4136" y="977"/>
                </a:cubicBezTo>
                <a:close/>
                <a:moveTo>
                  <a:pt x="11058" y="2499"/>
                </a:moveTo>
                <a:lnTo>
                  <a:pt x="11058" y="2499"/>
                </a:lnTo>
                <a:cubicBezTo>
                  <a:pt x="10673" y="2927"/>
                  <a:pt x="10223" y="3313"/>
                  <a:pt x="9751" y="3634"/>
                </a:cubicBezTo>
                <a:cubicBezTo>
                  <a:pt x="9301" y="3934"/>
                  <a:pt x="8872" y="4256"/>
                  <a:pt x="8444" y="4599"/>
                </a:cubicBezTo>
                <a:cubicBezTo>
                  <a:pt x="8530" y="4427"/>
                  <a:pt x="8594" y="4277"/>
                  <a:pt x="8680" y="4106"/>
                </a:cubicBezTo>
                <a:cubicBezTo>
                  <a:pt x="9473" y="3570"/>
                  <a:pt x="10287" y="3034"/>
                  <a:pt x="11058" y="2499"/>
                </a:cubicBezTo>
                <a:close/>
                <a:moveTo>
                  <a:pt x="4648" y="1764"/>
                </a:moveTo>
                <a:cubicBezTo>
                  <a:pt x="4822" y="1764"/>
                  <a:pt x="3656" y="2915"/>
                  <a:pt x="3493" y="3077"/>
                </a:cubicBezTo>
                <a:cubicBezTo>
                  <a:pt x="2850" y="3677"/>
                  <a:pt x="2165" y="4234"/>
                  <a:pt x="1457" y="4727"/>
                </a:cubicBezTo>
                <a:cubicBezTo>
                  <a:pt x="1436" y="4663"/>
                  <a:pt x="1415" y="4577"/>
                  <a:pt x="1393" y="4513"/>
                </a:cubicBezTo>
                <a:lnTo>
                  <a:pt x="1393" y="4492"/>
                </a:lnTo>
                <a:cubicBezTo>
                  <a:pt x="1372" y="4384"/>
                  <a:pt x="1372" y="4277"/>
                  <a:pt x="1350" y="4149"/>
                </a:cubicBezTo>
                <a:cubicBezTo>
                  <a:pt x="2508" y="3591"/>
                  <a:pt x="3322" y="2606"/>
                  <a:pt x="4393" y="1898"/>
                </a:cubicBezTo>
                <a:cubicBezTo>
                  <a:pt x="4535" y="1804"/>
                  <a:pt x="4615" y="1764"/>
                  <a:pt x="4648" y="1764"/>
                </a:cubicBezTo>
                <a:close/>
                <a:moveTo>
                  <a:pt x="5079" y="1556"/>
                </a:moveTo>
                <a:cubicBezTo>
                  <a:pt x="5251" y="1727"/>
                  <a:pt x="5401" y="1920"/>
                  <a:pt x="5551" y="2113"/>
                </a:cubicBezTo>
                <a:cubicBezTo>
                  <a:pt x="4222" y="3013"/>
                  <a:pt x="2700" y="4084"/>
                  <a:pt x="1543" y="4942"/>
                </a:cubicBezTo>
                <a:cubicBezTo>
                  <a:pt x="2872" y="3956"/>
                  <a:pt x="4136" y="2927"/>
                  <a:pt x="5079" y="1556"/>
                </a:cubicBezTo>
                <a:close/>
                <a:moveTo>
                  <a:pt x="12901" y="1148"/>
                </a:moveTo>
                <a:cubicBezTo>
                  <a:pt x="12901" y="1277"/>
                  <a:pt x="12837" y="1406"/>
                  <a:pt x="12773" y="1534"/>
                </a:cubicBezTo>
                <a:cubicBezTo>
                  <a:pt x="12537" y="1941"/>
                  <a:pt x="12237" y="2284"/>
                  <a:pt x="11894" y="2606"/>
                </a:cubicBezTo>
                <a:cubicBezTo>
                  <a:pt x="11251" y="3184"/>
                  <a:pt x="10565" y="3720"/>
                  <a:pt x="9837" y="4170"/>
                </a:cubicBezTo>
                <a:cubicBezTo>
                  <a:pt x="9280" y="4556"/>
                  <a:pt x="8680" y="4942"/>
                  <a:pt x="8080" y="5349"/>
                </a:cubicBezTo>
                <a:cubicBezTo>
                  <a:pt x="8122" y="5263"/>
                  <a:pt x="8165" y="5177"/>
                  <a:pt x="8230" y="5070"/>
                </a:cubicBezTo>
                <a:cubicBezTo>
                  <a:pt x="8744" y="4599"/>
                  <a:pt x="9280" y="4170"/>
                  <a:pt x="9858" y="3784"/>
                </a:cubicBezTo>
                <a:cubicBezTo>
                  <a:pt x="10458" y="3420"/>
                  <a:pt x="11016" y="2970"/>
                  <a:pt x="11508" y="2477"/>
                </a:cubicBezTo>
                <a:cubicBezTo>
                  <a:pt x="11723" y="2263"/>
                  <a:pt x="12216" y="1770"/>
                  <a:pt x="12537" y="1427"/>
                </a:cubicBezTo>
                <a:lnTo>
                  <a:pt x="12901" y="1148"/>
                </a:lnTo>
                <a:close/>
                <a:moveTo>
                  <a:pt x="5377" y="2404"/>
                </a:moveTo>
                <a:cubicBezTo>
                  <a:pt x="5417" y="2404"/>
                  <a:pt x="5329" y="2543"/>
                  <a:pt x="4993" y="2949"/>
                </a:cubicBezTo>
                <a:cubicBezTo>
                  <a:pt x="4072" y="4063"/>
                  <a:pt x="2786" y="4770"/>
                  <a:pt x="1715" y="5713"/>
                </a:cubicBezTo>
                <a:cubicBezTo>
                  <a:pt x="1629" y="5499"/>
                  <a:pt x="1565" y="5242"/>
                  <a:pt x="1522" y="5006"/>
                </a:cubicBezTo>
                <a:cubicBezTo>
                  <a:pt x="2207" y="4642"/>
                  <a:pt x="2872" y="4213"/>
                  <a:pt x="3536" y="3763"/>
                </a:cubicBezTo>
                <a:cubicBezTo>
                  <a:pt x="3901" y="3506"/>
                  <a:pt x="4243" y="3249"/>
                  <a:pt x="4608" y="2991"/>
                </a:cubicBezTo>
                <a:cubicBezTo>
                  <a:pt x="4839" y="2828"/>
                  <a:pt x="5305" y="2404"/>
                  <a:pt x="5377" y="2404"/>
                </a:cubicBezTo>
                <a:close/>
                <a:moveTo>
                  <a:pt x="7587" y="5649"/>
                </a:moveTo>
                <a:lnTo>
                  <a:pt x="7651" y="5670"/>
                </a:lnTo>
                <a:lnTo>
                  <a:pt x="7415" y="5820"/>
                </a:lnTo>
                <a:lnTo>
                  <a:pt x="7587" y="5649"/>
                </a:lnTo>
                <a:close/>
                <a:moveTo>
                  <a:pt x="5679" y="2306"/>
                </a:moveTo>
                <a:cubicBezTo>
                  <a:pt x="5826" y="2557"/>
                  <a:pt x="5973" y="2809"/>
                  <a:pt x="6120" y="3081"/>
                </a:cubicBezTo>
                <a:lnTo>
                  <a:pt x="6120" y="3081"/>
                </a:lnTo>
                <a:cubicBezTo>
                  <a:pt x="5395" y="3402"/>
                  <a:pt x="4712" y="3786"/>
                  <a:pt x="4072" y="4256"/>
                </a:cubicBezTo>
                <a:cubicBezTo>
                  <a:pt x="3365" y="4770"/>
                  <a:pt x="2379" y="5327"/>
                  <a:pt x="1779" y="5906"/>
                </a:cubicBezTo>
                <a:cubicBezTo>
                  <a:pt x="3022" y="4642"/>
                  <a:pt x="4736" y="3892"/>
                  <a:pt x="5679" y="2306"/>
                </a:cubicBezTo>
                <a:close/>
                <a:moveTo>
                  <a:pt x="13651" y="1748"/>
                </a:moveTo>
                <a:cubicBezTo>
                  <a:pt x="12366" y="3634"/>
                  <a:pt x="10523" y="4942"/>
                  <a:pt x="8658" y="6227"/>
                </a:cubicBezTo>
                <a:cubicBezTo>
                  <a:pt x="9558" y="5477"/>
                  <a:pt x="10437" y="4706"/>
                  <a:pt x="11316" y="3934"/>
                </a:cubicBezTo>
                <a:cubicBezTo>
                  <a:pt x="12066" y="3270"/>
                  <a:pt x="13137" y="2499"/>
                  <a:pt x="13651" y="1748"/>
                </a:cubicBezTo>
                <a:close/>
                <a:moveTo>
                  <a:pt x="6215" y="3313"/>
                </a:moveTo>
                <a:cubicBezTo>
                  <a:pt x="6344" y="3527"/>
                  <a:pt x="6429" y="3742"/>
                  <a:pt x="6537" y="3956"/>
                </a:cubicBezTo>
                <a:cubicBezTo>
                  <a:pt x="5144" y="4470"/>
                  <a:pt x="4179" y="5606"/>
                  <a:pt x="2958" y="6442"/>
                </a:cubicBezTo>
                <a:cubicBezTo>
                  <a:pt x="2838" y="6521"/>
                  <a:pt x="2513" y="6757"/>
                  <a:pt x="2466" y="6757"/>
                </a:cubicBezTo>
                <a:cubicBezTo>
                  <a:pt x="2438" y="6757"/>
                  <a:pt x="2514" y="6668"/>
                  <a:pt x="2808" y="6399"/>
                </a:cubicBezTo>
                <a:cubicBezTo>
                  <a:pt x="3150" y="6056"/>
                  <a:pt x="3515" y="5756"/>
                  <a:pt x="3879" y="5435"/>
                </a:cubicBezTo>
                <a:cubicBezTo>
                  <a:pt x="4672" y="4727"/>
                  <a:pt x="5486" y="4042"/>
                  <a:pt x="6215" y="3313"/>
                </a:cubicBezTo>
                <a:close/>
                <a:moveTo>
                  <a:pt x="5905" y="3381"/>
                </a:moveTo>
                <a:cubicBezTo>
                  <a:pt x="6020" y="3381"/>
                  <a:pt x="5275" y="3953"/>
                  <a:pt x="5208" y="4020"/>
                </a:cubicBezTo>
                <a:cubicBezTo>
                  <a:pt x="4843" y="4342"/>
                  <a:pt x="4479" y="4642"/>
                  <a:pt x="4115" y="4963"/>
                </a:cubicBezTo>
                <a:cubicBezTo>
                  <a:pt x="3429" y="5563"/>
                  <a:pt x="2743" y="6163"/>
                  <a:pt x="2100" y="6785"/>
                </a:cubicBezTo>
                <a:cubicBezTo>
                  <a:pt x="1993" y="6549"/>
                  <a:pt x="1907" y="6313"/>
                  <a:pt x="1822" y="6056"/>
                </a:cubicBezTo>
                <a:cubicBezTo>
                  <a:pt x="3129" y="5306"/>
                  <a:pt x="4265" y="4256"/>
                  <a:pt x="5594" y="3527"/>
                </a:cubicBezTo>
                <a:cubicBezTo>
                  <a:pt x="5781" y="3422"/>
                  <a:pt x="5874" y="3381"/>
                  <a:pt x="5905" y="3381"/>
                </a:cubicBezTo>
                <a:close/>
                <a:moveTo>
                  <a:pt x="6622" y="4149"/>
                </a:moveTo>
                <a:cubicBezTo>
                  <a:pt x="6727" y="4399"/>
                  <a:pt x="6811" y="4629"/>
                  <a:pt x="6914" y="4839"/>
                </a:cubicBezTo>
                <a:lnTo>
                  <a:pt x="6914" y="4839"/>
                </a:lnTo>
                <a:cubicBezTo>
                  <a:pt x="5482" y="5653"/>
                  <a:pt x="4284" y="6786"/>
                  <a:pt x="2893" y="7642"/>
                </a:cubicBezTo>
                <a:cubicBezTo>
                  <a:pt x="4201" y="6828"/>
                  <a:pt x="5465" y="5306"/>
                  <a:pt x="6622" y="4149"/>
                </a:cubicBezTo>
                <a:close/>
                <a:moveTo>
                  <a:pt x="6184" y="4254"/>
                </a:moveTo>
                <a:cubicBezTo>
                  <a:pt x="6216" y="4254"/>
                  <a:pt x="6152" y="4341"/>
                  <a:pt x="5894" y="4599"/>
                </a:cubicBezTo>
                <a:cubicBezTo>
                  <a:pt x="5572" y="4920"/>
                  <a:pt x="5229" y="5263"/>
                  <a:pt x="4908" y="5585"/>
                </a:cubicBezTo>
                <a:cubicBezTo>
                  <a:pt x="4136" y="6335"/>
                  <a:pt x="3343" y="7085"/>
                  <a:pt x="2550" y="7813"/>
                </a:cubicBezTo>
                <a:cubicBezTo>
                  <a:pt x="2446" y="7562"/>
                  <a:pt x="2320" y="7310"/>
                  <a:pt x="2215" y="7039"/>
                </a:cubicBezTo>
                <a:lnTo>
                  <a:pt x="2215" y="7039"/>
                </a:lnTo>
                <a:cubicBezTo>
                  <a:pt x="3540" y="6502"/>
                  <a:pt x="4481" y="5390"/>
                  <a:pt x="5658" y="4599"/>
                </a:cubicBezTo>
                <a:cubicBezTo>
                  <a:pt x="5780" y="4517"/>
                  <a:pt x="6128" y="4254"/>
                  <a:pt x="6184" y="4254"/>
                </a:cubicBezTo>
                <a:close/>
                <a:moveTo>
                  <a:pt x="6768" y="5122"/>
                </a:moveTo>
                <a:lnTo>
                  <a:pt x="6768" y="5122"/>
                </a:lnTo>
                <a:cubicBezTo>
                  <a:pt x="5615" y="6457"/>
                  <a:pt x="4214" y="7502"/>
                  <a:pt x="3086" y="8842"/>
                </a:cubicBezTo>
                <a:cubicBezTo>
                  <a:pt x="2936" y="8563"/>
                  <a:pt x="2786" y="8285"/>
                  <a:pt x="2658" y="8006"/>
                </a:cubicBezTo>
                <a:cubicBezTo>
                  <a:pt x="3386" y="7599"/>
                  <a:pt x="4072" y="7128"/>
                  <a:pt x="4736" y="6613"/>
                </a:cubicBezTo>
                <a:cubicBezTo>
                  <a:pt x="5325" y="6151"/>
                  <a:pt x="6306" y="5647"/>
                  <a:pt x="6768" y="5122"/>
                </a:cubicBezTo>
                <a:close/>
                <a:moveTo>
                  <a:pt x="7029" y="5113"/>
                </a:moveTo>
                <a:cubicBezTo>
                  <a:pt x="7051" y="5135"/>
                  <a:pt x="7051" y="5177"/>
                  <a:pt x="7072" y="5220"/>
                </a:cubicBezTo>
                <a:lnTo>
                  <a:pt x="7072" y="5199"/>
                </a:lnTo>
                <a:cubicBezTo>
                  <a:pt x="7115" y="5327"/>
                  <a:pt x="7222" y="5392"/>
                  <a:pt x="7329" y="5413"/>
                </a:cubicBezTo>
                <a:cubicBezTo>
                  <a:pt x="7351" y="5435"/>
                  <a:pt x="7372" y="5477"/>
                  <a:pt x="7394" y="5499"/>
                </a:cubicBezTo>
                <a:cubicBezTo>
                  <a:pt x="7158" y="5735"/>
                  <a:pt x="6922" y="5949"/>
                  <a:pt x="6687" y="6185"/>
                </a:cubicBezTo>
                <a:cubicBezTo>
                  <a:pt x="6451" y="6420"/>
                  <a:pt x="6236" y="6635"/>
                  <a:pt x="6001" y="6849"/>
                </a:cubicBezTo>
                <a:cubicBezTo>
                  <a:pt x="5444" y="7256"/>
                  <a:pt x="4929" y="7706"/>
                  <a:pt x="4415" y="8178"/>
                </a:cubicBezTo>
                <a:cubicBezTo>
                  <a:pt x="4265" y="8306"/>
                  <a:pt x="4093" y="8413"/>
                  <a:pt x="3922" y="8542"/>
                </a:cubicBezTo>
                <a:cubicBezTo>
                  <a:pt x="3786" y="8624"/>
                  <a:pt x="3442" y="8887"/>
                  <a:pt x="3369" y="8887"/>
                </a:cubicBezTo>
                <a:cubicBezTo>
                  <a:pt x="3327" y="8887"/>
                  <a:pt x="3374" y="8800"/>
                  <a:pt x="3600" y="8542"/>
                </a:cubicBezTo>
                <a:cubicBezTo>
                  <a:pt x="4651" y="7299"/>
                  <a:pt x="5958" y="6313"/>
                  <a:pt x="7029" y="5113"/>
                </a:cubicBezTo>
                <a:close/>
                <a:moveTo>
                  <a:pt x="13952" y="1663"/>
                </a:moveTo>
                <a:cubicBezTo>
                  <a:pt x="14209" y="2113"/>
                  <a:pt x="14337" y="2627"/>
                  <a:pt x="14316" y="3141"/>
                </a:cubicBezTo>
                <a:cubicBezTo>
                  <a:pt x="13180" y="3763"/>
                  <a:pt x="12130" y="4513"/>
                  <a:pt x="11187" y="5392"/>
                </a:cubicBezTo>
                <a:cubicBezTo>
                  <a:pt x="9987" y="6270"/>
                  <a:pt x="8744" y="7106"/>
                  <a:pt x="7437" y="7835"/>
                </a:cubicBezTo>
                <a:cubicBezTo>
                  <a:pt x="6579" y="8306"/>
                  <a:pt x="5722" y="8799"/>
                  <a:pt x="4908" y="9335"/>
                </a:cubicBezTo>
                <a:cubicBezTo>
                  <a:pt x="5186" y="9078"/>
                  <a:pt x="5465" y="8799"/>
                  <a:pt x="5765" y="8542"/>
                </a:cubicBezTo>
                <a:cubicBezTo>
                  <a:pt x="8487" y="6227"/>
                  <a:pt x="11808" y="4642"/>
                  <a:pt x="13952" y="1684"/>
                </a:cubicBezTo>
                <a:lnTo>
                  <a:pt x="13952" y="1663"/>
                </a:lnTo>
                <a:close/>
                <a:moveTo>
                  <a:pt x="3815" y="8842"/>
                </a:moveTo>
                <a:lnTo>
                  <a:pt x="3815" y="8842"/>
                </a:lnTo>
                <a:cubicBezTo>
                  <a:pt x="3643" y="9013"/>
                  <a:pt x="3493" y="9185"/>
                  <a:pt x="3343" y="9378"/>
                </a:cubicBezTo>
                <a:cubicBezTo>
                  <a:pt x="3322" y="9292"/>
                  <a:pt x="3279" y="9206"/>
                  <a:pt x="3236" y="9121"/>
                </a:cubicBezTo>
                <a:cubicBezTo>
                  <a:pt x="3429" y="9035"/>
                  <a:pt x="3622" y="8949"/>
                  <a:pt x="3815" y="8842"/>
                </a:cubicBezTo>
                <a:close/>
                <a:moveTo>
                  <a:pt x="13223" y="1063"/>
                </a:moveTo>
                <a:cubicBezTo>
                  <a:pt x="13459" y="1148"/>
                  <a:pt x="13651" y="1298"/>
                  <a:pt x="13823" y="1491"/>
                </a:cubicBezTo>
                <a:cubicBezTo>
                  <a:pt x="11980" y="3056"/>
                  <a:pt x="10223" y="4684"/>
                  <a:pt x="8380" y="6206"/>
                </a:cubicBezTo>
                <a:cubicBezTo>
                  <a:pt x="7329" y="7063"/>
                  <a:pt x="6236" y="7856"/>
                  <a:pt x="5101" y="8563"/>
                </a:cubicBezTo>
                <a:cubicBezTo>
                  <a:pt x="4615" y="8880"/>
                  <a:pt x="4109" y="9134"/>
                  <a:pt x="3602" y="9388"/>
                </a:cubicBezTo>
                <a:lnTo>
                  <a:pt x="3602" y="9388"/>
                </a:lnTo>
                <a:cubicBezTo>
                  <a:pt x="3920" y="9218"/>
                  <a:pt x="4314" y="8600"/>
                  <a:pt x="4586" y="8349"/>
                </a:cubicBezTo>
                <a:lnTo>
                  <a:pt x="4672" y="8285"/>
                </a:lnTo>
                <a:cubicBezTo>
                  <a:pt x="5186" y="7899"/>
                  <a:pt x="5679" y="7492"/>
                  <a:pt x="6151" y="7042"/>
                </a:cubicBezTo>
                <a:cubicBezTo>
                  <a:pt x="7372" y="6099"/>
                  <a:pt x="8680" y="5242"/>
                  <a:pt x="9923" y="4363"/>
                </a:cubicBezTo>
                <a:cubicBezTo>
                  <a:pt x="11230" y="3463"/>
                  <a:pt x="12580" y="2563"/>
                  <a:pt x="13223" y="1063"/>
                </a:cubicBezTo>
                <a:close/>
                <a:moveTo>
                  <a:pt x="14316" y="3377"/>
                </a:moveTo>
                <a:lnTo>
                  <a:pt x="14316" y="3377"/>
                </a:lnTo>
                <a:cubicBezTo>
                  <a:pt x="14294" y="3677"/>
                  <a:pt x="14252" y="3956"/>
                  <a:pt x="14209" y="4234"/>
                </a:cubicBezTo>
                <a:cubicBezTo>
                  <a:pt x="14187" y="4320"/>
                  <a:pt x="14166" y="4427"/>
                  <a:pt x="14144" y="4492"/>
                </a:cubicBezTo>
                <a:cubicBezTo>
                  <a:pt x="12366" y="5349"/>
                  <a:pt x="11144" y="6956"/>
                  <a:pt x="9451" y="7942"/>
                </a:cubicBezTo>
                <a:cubicBezTo>
                  <a:pt x="8444" y="8542"/>
                  <a:pt x="7437" y="9185"/>
                  <a:pt x="6429" y="9785"/>
                </a:cubicBezTo>
                <a:cubicBezTo>
                  <a:pt x="6001" y="10064"/>
                  <a:pt x="5572" y="10278"/>
                  <a:pt x="5122" y="10492"/>
                </a:cubicBezTo>
                <a:cubicBezTo>
                  <a:pt x="4832" y="10643"/>
                  <a:pt x="4707" y="10701"/>
                  <a:pt x="4683" y="10701"/>
                </a:cubicBezTo>
                <a:cubicBezTo>
                  <a:pt x="4621" y="10701"/>
                  <a:pt x="5210" y="10331"/>
                  <a:pt x="5379" y="10192"/>
                </a:cubicBezTo>
                <a:cubicBezTo>
                  <a:pt x="6965" y="8885"/>
                  <a:pt x="8744" y="7878"/>
                  <a:pt x="10265" y="6463"/>
                </a:cubicBezTo>
                <a:cubicBezTo>
                  <a:pt x="10415" y="6335"/>
                  <a:pt x="10565" y="6206"/>
                  <a:pt x="10737" y="6056"/>
                </a:cubicBezTo>
                <a:cubicBezTo>
                  <a:pt x="11766" y="5285"/>
                  <a:pt x="12709" y="4449"/>
                  <a:pt x="13780" y="3720"/>
                </a:cubicBezTo>
                <a:cubicBezTo>
                  <a:pt x="13930" y="3677"/>
                  <a:pt x="14016" y="3634"/>
                  <a:pt x="14037" y="3549"/>
                </a:cubicBezTo>
                <a:cubicBezTo>
                  <a:pt x="14144" y="3506"/>
                  <a:pt x="14230" y="3441"/>
                  <a:pt x="14316" y="3377"/>
                </a:cubicBezTo>
                <a:close/>
                <a:moveTo>
                  <a:pt x="9580" y="6828"/>
                </a:moveTo>
                <a:lnTo>
                  <a:pt x="9494" y="6913"/>
                </a:lnTo>
                <a:cubicBezTo>
                  <a:pt x="7865" y="8413"/>
                  <a:pt x="5851" y="9399"/>
                  <a:pt x="4243" y="10942"/>
                </a:cubicBezTo>
                <a:cubicBezTo>
                  <a:pt x="4222" y="10942"/>
                  <a:pt x="4222" y="10985"/>
                  <a:pt x="4222" y="11007"/>
                </a:cubicBezTo>
                <a:cubicBezTo>
                  <a:pt x="4136" y="10857"/>
                  <a:pt x="4029" y="10685"/>
                  <a:pt x="3943" y="10514"/>
                </a:cubicBezTo>
                <a:cubicBezTo>
                  <a:pt x="3793" y="10235"/>
                  <a:pt x="3643" y="9935"/>
                  <a:pt x="3493" y="9656"/>
                </a:cubicBezTo>
                <a:lnTo>
                  <a:pt x="3515" y="9656"/>
                </a:lnTo>
                <a:cubicBezTo>
                  <a:pt x="4222" y="9314"/>
                  <a:pt x="4908" y="8928"/>
                  <a:pt x="5572" y="8499"/>
                </a:cubicBezTo>
                <a:lnTo>
                  <a:pt x="5572" y="8499"/>
                </a:lnTo>
                <a:cubicBezTo>
                  <a:pt x="5015" y="8949"/>
                  <a:pt x="4479" y="9464"/>
                  <a:pt x="3986" y="9999"/>
                </a:cubicBezTo>
                <a:cubicBezTo>
                  <a:pt x="3919" y="10067"/>
                  <a:pt x="3971" y="10175"/>
                  <a:pt x="4039" y="10175"/>
                </a:cubicBezTo>
                <a:cubicBezTo>
                  <a:pt x="4056" y="10175"/>
                  <a:pt x="4075" y="10167"/>
                  <a:pt x="4093" y="10149"/>
                </a:cubicBezTo>
                <a:cubicBezTo>
                  <a:pt x="5786" y="8885"/>
                  <a:pt x="7694" y="7963"/>
                  <a:pt x="9494" y="6892"/>
                </a:cubicBezTo>
                <a:lnTo>
                  <a:pt x="9580" y="6828"/>
                </a:lnTo>
                <a:close/>
                <a:moveTo>
                  <a:pt x="14037" y="4834"/>
                </a:moveTo>
                <a:lnTo>
                  <a:pt x="14037" y="4834"/>
                </a:lnTo>
                <a:cubicBezTo>
                  <a:pt x="13823" y="5542"/>
                  <a:pt x="13566" y="6227"/>
                  <a:pt x="13244" y="6892"/>
                </a:cubicBezTo>
                <a:lnTo>
                  <a:pt x="13244" y="6870"/>
                </a:lnTo>
                <a:cubicBezTo>
                  <a:pt x="12151" y="7878"/>
                  <a:pt x="10823" y="8585"/>
                  <a:pt x="9558" y="9356"/>
                </a:cubicBezTo>
                <a:cubicBezTo>
                  <a:pt x="8765" y="9849"/>
                  <a:pt x="7994" y="10342"/>
                  <a:pt x="7201" y="10835"/>
                </a:cubicBezTo>
                <a:cubicBezTo>
                  <a:pt x="6579" y="11199"/>
                  <a:pt x="5572" y="11585"/>
                  <a:pt x="5144" y="11949"/>
                </a:cubicBezTo>
                <a:cubicBezTo>
                  <a:pt x="6601" y="10621"/>
                  <a:pt x="8122" y="9399"/>
                  <a:pt x="9708" y="8263"/>
                </a:cubicBezTo>
                <a:cubicBezTo>
                  <a:pt x="11208" y="7192"/>
                  <a:pt x="12559" y="5949"/>
                  <a:pt x="14037" y="4834"/>
                </a:cubicBezTo>
                <a:close/>
                <a:moveTo>
                  <a:pt x="9537" y="8156"/>
                </a:moveTo>
                <a:lnTo>
                  <a:pt x="9215" y="8371"/>
                </a:lnTo>
                <a:cubicBezTo>
                  <a:pt x="7651" y="9506"/>
                  <a:pt x="6172" y="10728"/>
                  <a:pt x="4779" y="12035"/>
                </a:cubicBezTo>
                <a:cubicBezTo>
                  <a:pt x="4586" y="11714"/>
                  <a:pt x="4415" y="11414"/>
                  <a:pt x="4243" y="11071"/>
                </a:cubicBezTo>
                <a:lnTo>
                  <a:pt x="4243" y="11071"/>
                </a:lnTo>
                <a:cubicBezTo>
                  <a:pt x="4256" y="11096"/>
                  <a:pt x="4283" y="11106"/>
                  <a:pt x="4312" y="11106"/>
                </a:cubicBezTo>
                <a:cubicBezTo>
                  <a:pt x="4333" y="11106"/>
                  <a:pt x="4354" y="11101"/>
                  <a:pt x="4372" y="11092"/>
                </a:cubicBezTo>
                <a:cubicBezTo>
                  <a:pt x="6172" y="10299"/>
                  <a:pt x="7822" y="9163"/>
                  <a:pt x="9537" y="8156"/>
                </a:cubicBezTo>
                <a:close/>
                <a:moveTo>
                  <a:pt x="10351" y="11842"/>
                </a:moveTo>
                <a:lnTo>
                  <a:pt x="10137" y="12142"/>
                </a:lnTo>
                <a:cubicBezTo>
                  <a:pt x="9987" y="12228"/>
                  <a:pt x="9837" y="12335"/>
                  <a:pt x="9708" y="12442"/>
                </a:cubicBezTo>
                <a:cubicBezTo>
                  <a:pt x="9923" y="12228"/>
                  <a:pt x="10137" y="12035"/>
                  <a:pt x="10351" y="11842"/>
                </a:cubicBezTo>
                <a:close/>
                <a:moveTo>
                  <a:pt x="11637" y="8349"/>
                </a:moveTo>
                <a:lnTo>
                  <a:pt x="11637" y="8349"/>
                </a:lnTo>
                <a:cubicBezTo>
                  <a:pt x="9537" y="9871"/>
                  <a:pt x="7072" y="10899"/>
                  <a:pt x="5165" y="12700"/>
                </a:cubicBezTo>
                <a:lnTo>
                  <a:pt x="4886" y="12250"/>
                </a:lnTo>
                <a:cubicBezTo>
                  <a:pt x="6708" y="11435"/>
                  <a:pt x="8337" y="10342"/>
                  <a:pt x="10030" y="9314"/>
                </a:cubicBezTo>
                <a:cubicBezTo>
                  <a:pt x="10565" y="8992"/>
                  <a:pt x="11101" y="8671"/>
                  <a:pt x="11637" y="8349"/>
                </a:cubicBezTo>
                <a:close/>
                <a:moveTo>
                  <a:pt x="12944" y="7470"/>
                </a:moveTo>
                <a:lnTo>
                  <a:pt x="12666" y="7985"/>
                </a:lnTo>
                <a:cubicBezTo>
                  <a:pt x="12644" y="7963"/>
                  <a:pt x="12623" y="7953"/>
                  <a:pt x="12601" y="7953"/>
                </a:cubicBezTo>
                <a:cubicBezTo>
                  <a:pt x="12580" y="7953"/>
                  <a:pt x="12559" y="7963"/>
                  <a:pt x="12537" y="7985"/>
                </a:cubicBezTo>
                <a:cubicBezTo>
                  <a:pt x="11230" y="9013"/>
                  <a:pt x="9965" y="10128"/>
                  <a:pt x="8594" y="11092"/>
                </a:cubicBezTo>
                <a:cubicBezTo>
                  <a:pt x="7951" y="11564"/>
                  <a:pt x="7265" y="11971"/>
                  <a:pt x="6537" y="12335"/>
                </a:cubicBezTo>
                <a:cubicBezTo>
                  <a:pt x="6541" y="12332"/>
                  <a:pt x="6541" y="12331"/>
                  <a:pt x="6539" y="12331"/>
                </a:cubicBezTo>
                <a:cubicBezTo>
                  <a:pt x="6496" y="12331"/>
                  <a:pt x="5430" y="12819"/>
                  <a:pt x="5320" y="12819"/>
                </a:cubicBezTo>
                <a:cubicBezTo>
                  <a:pt x="5311" y="12819"/>
                  <a:pt x="5308" y="12815"/>
                  <a:pt x="5315" y="12807"/>
                </a:cubicBezTo>
                <a:cubicBezTo>
                  <a:pt x="5679" y="12464"/>
                  <a:pt x="6065" y="12142"/>
                  <a:pt x="6451" y="11842"/>
                </a:cubicBezTo>
                <a:cubicBezTo>
                  <a:pt x="8530" y="10235"/>
                  <a:pt x="10994" y="9206"/>
                  <a:pt x="12944" y="7470"/>
                </a:cubicBezTo>
                <a:close/>
                <a:moveTo>
                  <a:pt x="11551" y="9892"/>
                </a:moveTo>
                <a:lnTo>
                  <a:pt x="11551" y="9892"/>
                </a:lnTo>
                <a:cubicBezTo>
                  <a:pt x="11444" y="10106"/>
                  <a:pt x="11316" y="10299"/>
                  <a:pt x="11187" y="10492"/>
                </a:cubicBezTo>
                <a:cubicBezTo>
                  <a:pt x="10287" y="11264"/>
                  <a:pt x="9344" y="11992"/>
                  <a:pt x="8358" y="12678"/>
                </a:cubicBezTo>
                <a:cubicBezTo>
                  <a:pt x="8122" y="12850"/>
                  <a:pt x="7865" y="13021"/>
                  <a:pt x="7629" y="13171"/>
                </a:cubicBezTo>
                <a:cubicBezTo>
                  <a:pt x="8294" y="12635"/>
                  <a:pt x="8937" y="12078"/>
                  <a:pt x="9601" y="11521"/>
                </a:cubicBezTo>
                <a:cubicBezTo>
                  <a:pt x="10287" y="11007"/>
                  <a:pt x="10930" y="10471"/>
                  <a:pt x="11551" y="9892"/>
                </a:cubicBezTo>
                <a:close/>
                <a:moveTo>
                  <a:pt x="11582" y="9025"/>
                </a:moveTo>
                <a:lnTo>
                  <a:pt x="11582" y="9025"/>
                </a:lnTo>
                <a:cubicBezTo>
                  <a:pt x="10882" y="9715"/>
                  <a:pt x="10142" y="10347"/>
                  <a:pt x="9344" y="10921"/>
                </a:cubicBezTo>
                <a:cubicBezTo>
                  <a:pt x="8144" y="11842"/>
                  <a:pt x="6901" y="12678"/>
                  <a:pt x="5701" y="13578"/>
                </a:cubicBezTo>
                <a:cubicBezTo>
                  <a:pt x="5572" y="13385"/>
                  <a:pt x="5465" y="13192"/>
                  <a:pt x="5358" y="13021"/>
                </a:cubicBezTo>
                <a:cubicBezTo>
                  <a:pt x="7751" y="12265"/>
                  <a:pt x="9672" y="10584"/>
                  <a:pt x="11582" y="9025"/>
                </a:cubicBezTo>
                <a:close/>
                <a:moveTo>
                  <a:pt x="12409" y="8435"/>
                </a:moveTo>
                <a:lnTo>
                  <a:pt x="12409" y="8435"/>
                </a:lnTo>
                <a:cubicBezTo>
                  <a:pt x="12259" y="8692"/>
                  <a:pt x="12108" y="8971"/>
                  <a:pt x="11958" y="9228"/>
                </a:cubicBezTo>
                <a:lnTo>
                  <a:pt x="11830" y="9314"/>
                </a:lnTo>
                <a:cubicBezTo>
                  <a:pt x="11787" y="9314"/>
                  <a:pt x="11723" y="9356"/>
                  <a:pt x="11637" y="9485"/>
                </a:cubicBezTo>
                <a:cubicBezTo>
                  <a:pt x="10930" y="10106"/>
                  <a:pt x="10244" y="10707"/>
                  <a:pt x="9537" y="11307"/>
                </a:cubicBezTo>
                <a:cubicBezTo>
                  <a:pt x="8830" y="11842"/>
                  <a:pt x="8080" y="12335"/>
                  <a:pt x="7329" y="12785"/>
                </a:cubicBezTo>
                <a:cubicBezTo>
                  <a:pt x="6837" y="13085"/>
                  <a:pt x="6344" y="13321"/>
                  <a:pt x="5829" y="13578"/>
                </a:cubicBezTo>
                <a:cubicBezTo>
                  <a:pt x="6344" y="13300"/>
                  <a:pt x="6815" y="13000"/>
                  <a:pt x="7287" y="12657"/>
                </a:cubicBezTo>
                <a:cubicBezTo>
                  <a:pt x="9108" y="11371"/>
                  <a:pt x="10930" y="10085"/>
                  <a:pt x="12409" y="8435"/>
                </a:cubicBezTo>
                <a:close/>
                <a:moveTo>
                  <a:pt x="7972" y="12635"/>
                </a:moveTo>
                <a:lnTo>
                  <a:pt x="7972" y="12635"/>
                </a:lnTo>
                <a:cubicBezTo>
                  <a:pt x="7351" y="13171"/>
                  <a:pt x="6729" y="13685"/>
                  <a:pt x="6086" y="14200"/>
                </a:cubicBezTo>
                <a:cubicBezTo>
                  <a:pt x="6001" y="14050"/>
                  <a:pt x="5915" y="13921"/>
                  <a:pt x="5829" y="13793"/>
                </a:cubicBezTo>
                <a:cubicBezTo>
                  <a:pt x="6558" y="13450"/>
                  <a:pt x="7287" y="13064"/>
                  <a:pt x="7972" y="12635"/>
                </a:cubicBezTo>
                <a:close/>
                <a:moveTo>
                  <a:pt x="10844" y="11071"/>
                </a:moveTo>
                <a:lnTo>
                  <a:pt x="10823" y="11092"/>
                </a:lnTo>
                <a:cubicBezTo>
                  <a:pt x="9387" y="12335"/>
                  <a:pt x="7929" y="13643"/>
                  <a:pt x="6601" y="14993"/>
                </a:cubicBezTo>
                <a:lnTo>
                  <a:pt x="6215" y="14371"/>
                </a:lnTo>
                <a:cubicBezTo>
                  <a:pt x="7801" y="13342"/>
                  <a:pt x="9344" y="12250"/>
                  <a:pt x="10844" y="11071"/>
                </a:cubicBezTo>
                <a:close/>
                <a:moveTo>
                  <a:pt x="8380" y="13621"/>
                </a:moveTo>
                <a:lnTo>
                  <a:pt x="8337" y="13664"/>
                </a:lnTo>
                <a:cubicBezTo>
                  <a:pt x="7887" y="14135"/>
                  <a:pt x="7415" y="14564"/>
                  <a:pt x="6922" y="14971"/>
                </a:cubicBezTo>
                <a:lnTo>
                  <a:pt x="6687" y="15143"/>
                </a:lnTo>
                <a:lnTo>
                  <a:pt x="6687" y="15121"/>
                </a:lnTo>
                <a:cubicBezTo>
                  <a:pt x="6837" y="14993"/>
                  <a:pt x="7265" y="14628"/>
                  <a:pt x="7351" y="14543"/>
                </a:cubicBezTo>
                <a:cubicBezTo>
                  <a:pt x="7694" y="14221"/>
                  <a:pt x="8037" y="13921"/>
                  <a:pt x="8380" y="13621"/>
                </a:cubicBezTo>
                <a:close/>
                <a:moveTo>
                  <a:pt x="9708" y="12678"/>
                </a:moveTo>
                <a:lnTo>
                  <a:pt x="9708" y="12678"/>
                </a:lnTo>
                <a:cubicBezTo>
                  <a:pt x="8765" y="13471"/>
                  <a:pt x="8058" y="14843"/>
                  <a:pt x="7137" y="15807"/>
                </a:cubicBezTo>
                <a:lnTo>
                  <a:pt x="6772" y="15271"/>
                </a:lnTo>
                <a:cubicBezTo>
                  <a:pt x="7887" y="14564"/>
                  <a:pt x="8680" y="13493"/>
                  <a:pt x="9708" y="12678"/>
                </a:cubicBezTo>
                <a:close/>
                <a:moveTo>
                  <a:pt x="8251" y="14821"/>
                </a:moveTo>
                <a:cubicBezTo>
                  <a:pt x="7951" y="15250"/>
                  <a:pt x="7629" y="15678"/>
                  <a:pt x="7308" y="16086"/>
                </a:cubicBezTo>
                <a:lnTo>
                  <a:pt x="7244" y="15978"/>
                </a:lnTo>
                <a:cubicBezTo>
                  <a:pt x="7608" y="15614"/>
                  <a:pt x="7929" y="15228"/>
                  <a:pt x="8251" y="14821"/>
                </a:cubicBezTo>
                <a:close/>
                <a:moveTo>
                  <a:pt x="3360" y="0"/>
                </a:moveTo>
                <a:cubicBezTo>
                  <a:pt x="2173" y="0"/>
                  <a:pt x="1058" y="745"/>
                  <a:pt x="686" y="1941"/>
                </a:cubicBezTo>
                <a:cubicBezTo>
                  <a:pt x="0" y="3892"/>
                  <a:pt x="943" y="6292"/>
                  <a:pt x="1757" y="8028"/>
                </a:cubicBezTo>
                <a:cubicBezTo>
                  <a:pt x="3215" y="11178"/>
                  <a:pt x="5036" y="13985"/>
                  <a:pt x="6879" y="16879"/>
                </a:cubicBezTo>
                <a:cubicBezTo>
                  <a:pt x="6901" y="16943"/>
                  <a:pt x="6922" y="16986"/>
                  <a:pt x="6965" y="17029"/>
                </a:cubicBezTo>
                <a:cubicBezTo>
                  <a:pt x="7044" y="17117"/>
                  <a:pt x="7155" y="17161"/>
                  <a:pt x="7266" y="17161"/>
                </a:cubicBezTo>
                <a:cubicBezTo>
                  <a:pt x="7396" y="17161"/>
                  <a:pt x="7527" y="17101"/>
                  <a:pt x="7608" y="16986"/>
                </a:cubicBezTo>
                <a:lnTo>
                  <a:pt x="7629" y="16986"/>
                </a:lnTo>
                <a:cubicBezTo>
                  <a:pt x="9773" y="14135"/>
                  <a:pt x="11808" y="11242"/>
                  <a:pt x="13480" y="8113"/>
                </a:cubicBezTo>
                <a:cubicBezTo>
                  <a:pt x="14402" y="6399"/>
                  <a:pt x="15366" y="4384"/>
                  <a:pt x="15152" y="2370"/>
                </a:cubicBezTo>
                <a:cubicBezTo>
                  <a:pt x="14987" y="921"/>
                  <a:pt x="13769" y="162"/>
                  <a:pt x="12454" y="162"/>
                </a:cubicBezTo>
                <a:cubicBezTo>
                  <a:pt x="12233" y="162"/>
                  <a:pt x="12009" y="184"/>
                  <a:pt x="11787" y="227"/>
                </a:cubicBezTo>
                <a:cubicBezTo>
                  <a:pt x="9580" y="655"/>
                  <a:pt x="8508" y="2584"/>
                  <a:pt x="7608" y="4470"/>
                </a:cubicBezTo>
                <a:cubicBezTo>
                  <a:pt x="6944" y="2927"/>
                  <a:pt x="6151" y="934"/>
                  <a:pt x="4522" y="248"/>
                </a:cubicBezTo>
                <a:cubicBezTo>
                  <a:pt x="4143" y="80"/>
                  <a:pt x="3748" y="0"/>
                  <a:pt x="336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A4EB4"/>
              </a:solidFill>
            </a:endParaRPr>
          </a:p>
        </p:txBody>
      </p:sp>
      <p:sp>
        <p:nvSpPr>
          <p:cNvPr id="3585" name="Google Shape;3585;p19"/>
          <p:cNvSpPr/>
          <p:nvPr/>
        </p:nvSpPr>
        <p:spPr>
          <a:xfrm rot="2700000">
            <a:off x="123888" y="1932275"/>
            <a:ext cx="161602" cy="417347"/>
          </a:xfrm>
          <a:custGeom>
            <a:avLst/>
            <a:gdLst/>
            <a:ahLst/>
            <a:cxnLst/>
            <a:rect l="l" t="t" r="r" b="b"/>
            <a:pathLst>
              <a:path w="9817" h="25353" extrusionOk="0">
                <a:moveTo>
                  <a:pt x="5909" y="0"/>
                </a:moveTo>
                <a:cubicBezTo>
                  <a:pt x="4256" y="0"/>
                  <a:pt x="2674" y="1636"/>
                  <a:pt x="1908" y="2935"/>
                </a:cubicBezTo>
                <a:cubicBezTo>
                  <a:pt x="1094" y="4307"/>
                  <a:pt x="879" y="6043"/>
                  <a:pt x="687" y="7586"/>
                </a:cubicBezTo>
                <a:cubicBezTo>
                  <a:pt x="408" y="9729"/>
                  <a:pt x="301" y="11894"/>
                  <a:pt x="44" y="14037"/>
                </a:cubicBezTo>
                <a:cubicBezTo>
                  <a:pt x="1" y="14294"/>
                  <a:pt x="183" y="14422"/>
                  <a:pt x="384" y="14422"/>
                </a:cubicBezTo>
                <a:cubicBezTo>
                  <a:pt x="585" y="14422"/>
                  <a:pt x="804" y="14294"/>
                  <a:pt x="837" y="14037"/>
                </a:cubicBezTo>
                <a:cubicBezTo>
                  <a:pt x="1244" y="10608"/>
                  <a:pt x="944" y="6472"/>
                  <a:pt x="2594" y="3343"/>
                </a:cubicBezTo>
                <a:cubicBezTo>
                  <a:pt x="3237" y="2100"/>
                  <a:pt x="4480" y="878"/>
                  <a:pt x="5959" y="857"/>
                </a:cubicBezTo>
                <a:cubicBezTo>
                  <a:pt x="5975" y="856"/>
                  <a:pt x="5991" y="856"/>
                  <a:pt x="6007" y="856"/>
                </a:cubicBezTo>
                <a:cubicBezTo>
                  <a:pt x="7856" y="856"/>
                  <a:pt x="8511" y="3269"/>
                  <a:pt x="8745" y="4693"/>
                </a:cubicBezTo>
                <a:cubicBezTo>
                  <a:pt x="9280" y="7800"/>
                  <a:pt x="9002" y="11143"/>
                  <a:pt x="8787" y="14251"/>
                </a:cubicBezTo>
                <a:cubicBezTo>
                  <a:pt x="8659" y="15923"/>
                  <a:pt x="8573" y="17594"/>
                  <a:pt x="8423" y="19266"/>
                </a:cubicBezTo>
                <a:cubicBezTo>
                  <a:pt x="8252" y="21044"/>
                  <a:pt x="8102" y="23188"/>
                  <a:pt x="6494" y="24281"/>
                </a:cubicBezTo>
                <a:cubicBezTo>
                  <a:pt x="6109" y="24542"/>
                  <a:pt x="5775" y="24653"/>
                  <a:pt x="5486" y="24653"/>
                </a:cubicBezTo>
                <a:cubicBezTo>
                  <a:pt x="4185" y="24653"/>
                  <a:pt x="3796" y="22393"/>
                  <a:pt x="3708" y="21323"/>
                </a:cubicBezTo>
                <a:cubicBezTo>
                  <a:pt x="3558" y="19673"/>
                  <a:pt x="3344" y="18044"/>
                  <a:pt x="3258" y="16373"/>
                </a:cubicBezTo>
                <a:cubicBezTo>
                  <a:pt x="3173" y="14101"/>
                  <a:pt x="3215" y="11829"/>
                  <a:pt x="3751" y="9622"/>
                </a:cubicBezTo>
                <a:cubicBezTo>
                  <a:pt x="3837" y="9215"/>
                  <a:pt x="3987" y="8807"/>
                  <a:pt x="4201" y="8443"/>
                </a:cubicBezTo>
                <a:cubicBezTo>
                  <a:pt x="4400" y="8093"/>
                  <a:pt x="4652" y="7953"/>
                  <a:pt x="4920" y="7953"/>
                </a:cubicBezTo>
                <a:cubicBezTo>
                  <a:pt x="5716" y="7953"/>
                  <a:pt x="6650" y="9200"/>
                  <a:pt x="6730" y="9858"/>
                </a:cubicBezTo>
                <a:cubicBezTo>
                  <a:pt x="6794" y="10608"/>
                  <a:pt x="6794" y="11358"/>
                  <a:pt x="6730" y="12108"/>
                </a:cubicBezTo>
                <a:cubicBezTo>
                  <a:pt x="6666" y="14251"/>
                  <a:pt x="6666" y="16565"/>
                  <a:pt x="6066" y="18623"/>
                </a:cubicBezTo>
                <a:cubicBezTo>
                  <a:pt x="6014" y="18919"/>
                  <a:pt x="6242" y="19107"/>
                  <a:pt x="6473" y="19107"/>
                </a:cubicBezTo>
                <a:cubicBezTo>
                  <a:pt x="6627" y="19107"/>
                  <a:pt x="6782" y="19025"/>
                  <a:pt x="6859" y="18837"/>
                </a:cubicBezTo>
                <a:cubicBezTo>
                  <a:pt x="7459" y="16694"/>
                  <a:pt x="7459" y="14315"/>
                  <a:pt x="7544" y="12108"/>
                </a:cubicBezTo>
                <a:cubicBezTo>
                  <a:pt x="7587" y="10479"/>
                  <a:pt x="7780" y="7950"/>
                  <a:pt x="5723" y="7372"/>
                </a:cubicBezTo>
                <a:cubicBezTo>
                  <a:pt x="5464" y="7298"/>
                  <a:pt x="5229" y="7264"/>
                  <a:pt x="5014" y="7264"/>
                </a:cubicBezTo>
                <a:cubicBezTo>
                  <a:pt x="3220" y="7264"/>
                  <a:pt x="2888" y="9634"/>
                  <a:pt x="2658" y="11165"/>
                </a:cubicBezTo>
                <a:cubicBezTo>
                  <a:pt x="2230" y="14079"/>
                  <a:pt x="2422" y="17058"/>
                  <a:pt x="2765" y="19951"/>
                </a:cubicBezTo>
                <a:cubicBezTo>
                  <a:pt x="2979" y="21554"/>
                  <a:pt x="2873" y="25352"/>
                  <a:pt x="5338" y="25352"/>
                </a:cubicBezTo>
                <a:cubicBezTo>
                  <a:pt x="5345" y="25352"/>
                  <a:pt x="5352" y="25352"/>
                  <a:pt x="5358" y="25352"/>
                </a:cubicBezTo>
                <a:cubicBezTo>
                  <a:pt x="8530" y="25352"/>
                  <a:pt x="8980" y="21687"/>
                  <a:pt x="9237" y="19266"/>
                </a:cubicBezTo>
                <a:cubicBezTo>
                  <a:pt x="9645" y="15537"/>
                  <a:pt x="9816" y="11765"/>
                  <a:pt x="9773" y="8015"/>
                </a:cubicBezTo>
                <a:cubicBezTo>
                  <a:pt x="9709" y="5379"/>
                  <a:pt x="9752" y="2121"/>
                  <a:pt x="7330" y="449"/>
                </a:cubicBezTo>
                <a:cubicBezTo>
                  <a:pt x="6862" y="134"/>
                  <a:pt x="6383" y="0"/>
                  <a:pt x="590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6" name="Google Shape;3586;p19"/>
          <p:cNvSpPr/>
          <p:nvPr/>
        </p:nvSpPr>
        <p:spPr>
          <a:xfrm rot="-1304801">
            <a:off x="387560" y="2618298"/>
            <a:ext cx="167396" cy="170866"/>
          </a:xfrm>
          <a:custGeom>
            <a:avLst/>
            <a:gdLst/>
            <a:ahLst/>
            <a:cxnLst/>
            <a:rect l="l" t="t" r="r" b="b"/>
            <a:pathLst>
              <a:path w="5065" h="5170" extrusionOk="0">
                <a:moveTo>
                  <a:pt x="1594" y="0"/>
                </a:moveTo>
                <a:cubicBezTo>
                  <a:pt x="1456" y="0"/>
                  <a:pt x="1314" y="125"/>
                  <a:pt x="1379" y="277"/>
                </a:cubicBezTo>
                <a:cubicBezTo>
                  <a:pt x="1515" y="618"/>
                  <a:pt x="1652" y="993"/>
                  <a:pt x="1720" y="1300"/>
                </a:cubicBezTo>
                <a:cubicBezTo>
                  <a:pt x="1822" y="1607"/>
                  <a:pt x="1788" y="1949"/>
                  <a:pt x="1686" y="2256"/>
                </a:cubicBezTo>
                <a:cubicBezTo>
                  <a:pt x="1584" y="2563"/>
                  <a:pt x="1379" y="2802"/>
                  <a:pt x="1106" y="3006"/>
                </a:cubicBezTo>
                <a:lnTo>
                  <a:pt x="150" y="3552"/>
                </a:lnTo>
                <a:cubicBezTo>
                  <a:pt x="1" y="3642"/>
                  <a:pt x="61" y="3837"/>
                  <a:pt x="217" y="3837"/>
                </a:cubicBezTo>
                <a:cubicBezTo>
                  <a:pt x="238" y="3837"/>
                  <a:pt x="262" y="3834"/>
                  <a:pt x="287" y="3825"/>
                </a:cubicBezTo>
                <a:cubicBezTo>
                  <a:pt x="628" y="3689"/>
                  <a:pt x="969" y="3552"/>
                  <a:pt x="1276" y="3416"/>
                </a:cubicBezTo>
                <a:cubicBezTo>
                  <a:pt x="1442" y="3361"/>
                  <a:pt x="1608" y="3335"/>
                  <a:pt x="1772" y="3335"/>
                </a:cubicBezTo>
                <a:cubicBezTo>
                  <a:pt x="2319" y="3335"/>
                  <a:pt x="2830" y="3626"/>
                  <a:pt x="3119" y="4098"/>
                </a:cubicBezTo>
                <a:cubicBezTo>
                  <a:pt x="3256" y="4405"/>
                  <a:pt x="3426" y="4747"/>
                  <a:pt x="3563" y="5088"/>
                </a:cubicBezTo>
                <a:cubicBezTo>
                  <a:pt x="3588" y="5138"/>
                  <a:pt x="3631" y="5170"/>
                  <a:pt x="3666" y="5170"/>
                </a:cubicBezTo>
                <a:cubicBezTo>
                  <a:pt x="3678" y="5170"/>
                  <a:pt x="3690" y="5165"/>
                  <a:pt x="3699" y="5156"/>
                </a:cubicBezTo>
                <a:cubicBezTo>
                  <a:pt x="3767" y="5122"/>
                  <a:pt x="3836" y="5054"/>
                  <a:pt x="3802" y="5020"/>
                </a:cubicBezTo>
                <a:lnTo>
                  <a:pt x="3494" y="3962"/>
                </a:lnTo>
                <a:cubicBezTo>
                  <a:pt x="3392" y="3655"/>
                  <a:pt x="3426" y="3314"/>
                  <a:pt x="3529" y="3006"/>
                </a:cubicBezTo>
                <a:cubicBezTo>
                  <a:pt x="3665" y="2699"/>
                  <a:pt x="3870" y="2426"/>
                  <a:pt x="4143" y="2222"/>
                </a:cubicBezTo>
                <a:cubicBezTo>
                  <a:pt x="4416" y="2017"/>
                  <a:pt x="4757" y="1846"/>
                  <a:pt x="5064" y="1642"/>
                </a:cubicBezTo>
                <a:cubicBezTo>
                  <a:pt x="5064" y="1607"/>
                  <a:pt x="5064" y="1607"/>
                  <a:pt x="5064" y="1573"/>
                </a:cubicBezTo>
                <a:cubicBezTo>
                  <a:pt x="5064" y="1573"/>
                  <a:pt x="5030" y="1539"/>
                  <a:pt x="5030" y="1539"/>
                </a:cubicBezTo>
                <a:cubicBezTo>
                  <a:pt x="4723" y="1676"/>
                  <a:pt x="4416" y="1778"/>
                  <a:pt x="4109" y="1914"/>
                </a:cubicBezTo>
                <a:cubicBezTo>
                  <a:pt x="3952" y="1963"/>
                  <a:pt x="3793" y="1987"/>
                  <a:pt x="3635" y="1987"/>
                </a:cubicBezTo>
                <a:cubicBezTo>
                  <a:pt x="3244" y="1987"/>
                  <a:pt x="2865" y="1841"/>
                  <a:pt x="2573" y="1573"/>
                </a:cubicBezTo>
                <a:cubicBezTo>
                  <a:pt x="2368" y="1403"/>
                  <a:pt x="2232" y="1164"/>
                  <a:pt x="2130" y="925"/>
                </a:cubicBezTo>
                <a:cubicBezTo>
                  <a:pt x="2027" y="652"/>
                  <a:pt x="1891" y="379"/>
                  <a:pt x="1788" y="140"/>
                </a:cubicBezTo>
                <a:cubicBezTo>
                  <a:pt x="1751" y="41"/>
                  <a:pt x="1673" y="0"/>
                  <a:pt x="159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8" name="Google Shape;3588;p19"/>
          <p:cNvSpPr/>
          <p:nvPr/>
        </p:nvSpPr>
        <p:spPr>
          <a:xfrm rot="-1304801">
            <a:off x="802765" y="2368694"/>
            <a:ext cx="45146" cy="29117"/>
          </a:xfrm>
          <a:custGeom>
            <a:avLst/>
            <a:gdLst/>
            <a:ahLst/>
            <a:cxnLst/>
            <a:rect l="l" t="t" r="r" b="b"/>
            <a:pathLst>
              <a:path w="1366" h="881" extrusionOk="0">
                <a:moveTo>
                  <a:pt x="375" y="0"/>
                </a:moveTo>
                <a:cubicBezTo>
                  <a:pt x="205" y="68"/>
                  <a:pt x="68" y="205"/>
                  <a:pt x="34" y="409"/>
                </a:cubicBezTo>
                <a:cubicBezTo>
                  <a:pt x="0" y="580"/>
                  <a:pt x="103" y="751"/>
                  <a:pt x="273" y="819"/>
                </a:cubicBezTo>
                <a:cubicBezTo>
                  <a:pt x="387" y="862"/>
                  <a:pt x="508" y="881"/>
                  <a:pt x="629" y="881"/>
                </a:cubicBezTo>
                <a:cubicBezTo>
                  <a:pt x="797" y="881"/>
                  <a:pt x="968" y="844"/>
                  <a:pt x="1126" y="785"/>
                </a:cubicBezTo>
                <a:cubicBezTo>
                  <a:pt x="1297" y="682"/>
                  <a:pt x="1365" y="512"/>
                  <a:pt x="1331" y="341"/>
                </a:cubicBezTo>
                <a:cubicBezTo>
                  <a:pt x="1331" y="171"/>
                  <a:pt x="1160" y="0"/>
                  <a:pt x="9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9" name="Google Shape;3589;p19"/>
          <p:cNvSpPr/>
          <p:nvPr/>
        </p:nvSpPr>
        <p:spPr>
          <a:xfrm rot="-1304801">
            <a:off x="317253" y="2494421"/>
            <a:ext cx="39527" cy="35033"/>
          </a:xfrm>
          <a:custGeom>
            <a:avLst/>
            <a:gdLst/>
            <a:ahLst/>
            <a:cxnLst/>
            <a:rect l="l" t="t" r="r" b="b"/>
            <a:pathLst>
              <a:path w="1196" h="1060" extrusionOk="0">
                <a:moveTo>
                  <a:pt x="672" y="1"/>
                </a:moveTo>
                <a:cubicBezTo>
                  <a:pt x="542" y="1"/>
                  <a:pt x="418" y="38"/>
                  <a:pt x="308" y="104"/>
                </a:cubicBezTo>
                <a:cubicBezTo>
                  <a:pt x="103" y="241"/>
                  <a:pt x="1" y="480"/>
                  <a:pt x="103" y="719"/>
                </a:cubicBezTo>
                <a:cubicBezTo>
                  <a:pt x="171" y="923"/>
                  <a:pt x="376" y="1060"/>
                  <a:pt x="615" y="1060"/>
                </a:cubicBezTo>
                <a:cubicBezTo>
                  <a:pt x="956" y="992"/>
                  <a:pt x="1195" y="684"/>
                  <a:pt x="1161" y="343"/>
                </a:cubicBezTo>
                <a:cubicBezTo>
                  <a:pt x="1127" y="173"/>
                  <a:pt x="1024" y="70"/>
                  <a:pt x="888" y="36"/>
                </a:cubicBezTo>
                <a:cubicBezTo>
                  <a:pt x="815" y="12"/>
                  <a:pt x="743" y="1"/>
                  <a:pt x="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0" name="Google Shape;3590;p19"/>
          <p:cNvSpPr/>
          <p:nvPr/>
        </p:nvSpPr>
        <p:spPr>
          <a:xfrm rot="-1304801">
            <a:off x="746950" y="3064862"/>
            <a:ext cx="42865" cy="38271"/>
          </a:xfrm>
          <a:custGeom>
            <a:avLst/>
            <a:gdLst/>
            <a:ahLst/>
            <a:cxnLst/>
            <a:rect l="l" t="t" r="r" b="b"/>
            <a:pathLst>
              <a:path w="1297" h="1158" extrusionOk="0">
                <a:moveTo>
                  <a:pt x="486" y="0"/>
                </a:moveTo>
                <a:cubicBezTo>
                  <a:pt x="381" y="0"/>
                  <a:pt x="278" y="34"/>
                  <a:pt x="205" y="107"/>
                </a:cubicBezTo>
                <a:cubicBezTo>
                  <a:pt x="69" y="210"/>
                  <a:pt x="0" y="415"/>
                  <a:pt x="103" y="551"/>
                </a:cubicBezTo>
                <a:cubicBezTo>
                  <a:pt x="205" y="824"/>
                  <a:pt x="444" y="1029"/>
                  <a:pt x="717" y="1131"/>
                </a:cubicBezTo>
                <a:cubicBezTo>
                  <a:pt x="763" y="1149"/>
                  <a:pt x="808" y="1158"/>
                  <a:pt x="853" y="1158"/>
                </a:cubicBezTo>
                <a:cubicBezTo>
                  <a:pt x="974" y="1158"/>
                  <a:pt x="1086" y="1095"/>
                  <a:pt x="1160" y="995"/>
                </a:cubicBezTo>
                <a:cubicBezTo>
                  <a:pt x="1297" y="858"/>
                  <a:pt x="1297" y="653"/>
                  <a:pt x="1160" y="517"/>
                </a:cubicBezTo>
                <a:cubicBezTo>
                  <a:pt x="1024" y="346"/>
                  <a:pt x="887" y="210"/>
                  <a:pt x="751" y="73"/>
                </a:cubicBezTo>
                <a:cubicBezTo>
                  <a:pt x="672" y="26"/>
                  <a:pt x="578" y="0"/>
                  <a:pt x="48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1" name="Google Shape;3591;p19"/>
          <p:cNvSpPr/>
          <p:nvPr/>
        </p:nvSpPr>
        <p:spPr>
          <a:xfrm rot="-1304801">
            <a:off x="1042377" y="2770806"/>
            <a:ext cx="40618" cy="33248"/>
          </a:xfrm>
          <a:custGeom>
            <a:avLst/>
            <a:gdLst/>
            <a:ahLst/>
            <a:cxnLst/>
            <a:rect l="l" t="t" r="r" b="b"/>
            <a:pathLst>
              <a:path w="1229" h="1006" extrusionOk="0">
                <a:moveTo>
                  <a:pt x="538" y="0"/>
                </a:moveTo>
                <a:cubicBezTo>
                  <a:pt x="352" y="0"/>
                  <a:pt x="184" y="104"/>
                  <a:pt x="103" y="294"/>
                </a:cubicBezTo>
                <a:cubicBezTo>
                  <a:pt x="0" y="499"/>
                  <a:pt x="35" y="738"/>
                  <a:pt x="239" y="874"/>
                </a:cubicBezTo>
                <a:cubicBezTo>
                  <a:pt x="356" y="962"/>
                  <a:pt x="492" y="1006"/>
                  <a:pt x="628" y="1006"/>
                </a:cubicBezTo>
                <a:cubicBezTo>
                  <a:pt x="809" y="1006"/>
                  <a:pt x="990" y="928"/>
                  <a:pt x="1126" y="772"/>
                </a:cubicBezTo>
                <a:cubicBezTo>
                  <a:pt x="1229" y="635"/>
                  <a:pt x="1229" y="499"/>
                  <a:pt x="1126" y="362"/>
                </a:cubicBezTo>
                <a:cubicBezTo>
                  <a:pt x="1024" y="192"/>
                  <a:pt x="854" y="55"/>
                  <a:pt x="683" y="21"/>
                </a:cubicBezTo>
                <a:cubicBezTo>
                  <a:pt x="634" y="7"/>
                  <a:pt x="585" y="0"/>
                  <a:pt x="53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4" name="Google Shape;3594;p19"/>
          <p:cNvSpPr/>
          <p:nvPr/>
        </p:nvSpPr>
        <p:spPr>
          <a:xfrm>
            <a:off x="106907" y="1667661"/>
            <a:ext cx="159037" cy="262747"/>
          </a:xfrm>
          <a:custGeom>
            <a:avLst/>
            <a:gdLst/>
            <a:ahLst/>
            <a:cxnLst/>
            <a:rect l="l" t="t" r="r" b="b"/>
            <a:pathLst>
              <a:path w="4812" h="7950" extrusionOk="0">
                <a:moveTo>
                  <a:pt x="2355" y="1904"/>
                </a:moveTo>
                <a:cubicBezTo>
                  <a:pt x="2935" y="2416"/>
                  <a:pt x="3413" y="3098"/>
                  <a:pt x="4163" y="3337"/>
                </a:cubicBezTo>
                <a:cubicBezTo>
                  <a:pt x="3890" y="3610"/>
                  <a:pt x="3617" y="3917"/>
                  <a:pt x="3379" y="4224"/>
                </a:cubicBezTo>
                <a:cubicBezTo>
                  <a:pt x="3140" y="4566"/>
                  <a:pt x="2969" y="4941"/>
                  <a:pt x="2833" y="5316"/>
                </a:cubicBezTo>
                <a:cubicBezTo>
                  <a:pt x="2628" y="4463"/>
                  <a:pt x="2423" y="3610"/>
                  <a:pt x="1297" y="3508"/>
                </a:cubicBezTo>
                <a:cubicBezTo>
                  <a:pt x="2184" y="2587"/>
                  <a:pt x="2014" y="2757"/>
                  <a:pt x="2355" y="1904"/>
                </a:cubicBezTo>
                <a:close/>
                <a:moveTo>
                  <a:pt x="2025" y="1"/>
                </a:moveTo>
                <a:cubicBezTo>
                  <a:pt x="1987" y="1"/>
                  <a:pt x="1948" y="9"/>
                  <a:pt x="1911" y="27"/>
                </a:cubicBezTo>
                <a:cubicBezTo>
                  <a:pt x="1775" y="61"/>
                  <a:pt x="1707" y="198"/>
                  <a:pt x="1775" y="300"/>
                </a:cubicBezTo>
                <a:cubicBezTo>
                  <a:pt x="1843" y="539"/>
                  <a:pt x="1911" y="812"/>
                  <a:pt x="1945" y="1051"/>
                </a:cubicBezTo>
                <a:cubicBezTo>
                  <a:pt x="2014" y="1256"/>
                  <a:pt x="2014" y="1460"/>
                  <a:pt x="1980" y="1665"/>
                </a:cubicBezTo>
                <a:cubicBezTo>
                  <a:pt x="1911" y="2279"/>
                  <a:pt x="1570" y="2791"/>
                  <a:pt x="1058" y="3133"/>
                </a:cubicBezTo>
                <a:cubicBezTo>
                  <a:pt x="819" y="3337"/>
                  <a:pt x="512" y="3508"/>
                  <a:pt x="239" y="3678"/>
                </a:cubicBezTo>
                <a:cubicBezTo>
                  <a:pt x="171" y="3713"/>
                  <a:pt x="103" y="3713"/>
                  <a:pt x="69" y="3781"/>
                </a:cubicBezTo>
                <a:cubicBezTo>
                  <a:pt x="35" y="3849"/>
                  <a:pt x="0" y="3917"/>
                  <a:pt x="0" y="3986"/>
                </a:cubicBezTo>
                <a:cubicBezTo>
                  <a:pt x="35" y="4122"/>
                  <a:pt x="137" y="4122"/>
                  <a:pt x="239" y="4122"/>
                </a:cubicBezTo>
                <a:cubicBezTo>
                  <a:pt x="273" y="4122"/>
                  <a:pt x="308" y="4088"/>
                  <a:pt x="342" y="4088"/>
                </a:cubicBezTo>
                <a:cubicBezTo>
                  <a:pt x="649" y="4020"/>
                  <a:pt x="956" y="3951"/>
                  <a:pt x="1263" y="3951"/>
                </a:cubicBezTo>
                <a:cubicBezTo>
                  <a:pt x="1313" y="3941"/>
                  <a:pt x="1364" y="3937"/>
                  <a:pt x="1413" y="3937"/>
                </a:cubicBezTo>
                <a:cubicBezTo>
                  <a:pt x="1700" y="3937"/>
                  <a:pt x="1966" y="4099"/>
                  <a:pt x="2082" y="4361"/>
                </a:cubicBezTo>
                <a:cubicBezTo>
                  <a:pt x="2184" y="4566"/>
                  <a:pt x="2287" y="4770"/>
                  <a:pt x="2321" y="5009"/>
                </a:cubicBezTo>
                <a:cubicBezTo>
                  <a:pt x="2491" y="5624"/>
                  <a:pt x="2526" y="6272"/>
                  <a:pt x="2526" y="6920"/>
                </a:cubicBezTo>
                <a:lnTo>
                  <a:pt x="2526" y="7534"/>
                </a:lnTo>
                <a:cubicBezTo>
                  <a:pt x="2526" y="7705"/>
                  <a:pt x="2491" y="7876"/>
                  <a:pt x="2696" y="7944"/>
                </a:cubicBezTo>
                <a:cubicBezTo>
                  <a:pt x="2710" y="7947"/>
                  <a:pt x="2723" y="7949"/>
                  <a:pt x="2735" y="7949"/>
                </a:cubicBezTo>
                <a:cubicBezTo>
                  <a:pt x="2846" y="7949"/>
                  <a:pt x="2904" y="7814"/>
                  <a:pt x="2935" y="7569"/>
                </a:cubicBezTo>
                <a:cubicBezTo>
                  <a:pt x="3003" y="7193"/>
                  <a:pt x="3037" y="6784"/>
                  <a:pt x="3106" y="6408"/>
                </a:cubicBezTo>
                <a:cubicBezTo>
                  <a:pt x="3140" y="5862"/>
                  <a:pt x="3276" y="5351"/>
                  <a:pt x="3447" y="4873"/>
                </a:cubicBezTo>
                <a:cubicBezTo>
                  <a:pt x="3686" y="4327"/>
                  <a:pt x="4061" y="3917"/>
                  <a:pt x="4573" y="3678"/>
                </a:cubicBezTo>
                <a:cubicBezTo>
                  <a:pt x="4675" y="3610"/>
                  <a:pt x="4812" y="3576"/>
                  <a:pt x="4812" y="3406"/>
                </a:cubicBezTo>
                <a:cubicBezTo>
                  <a:pt x="4812" y="3235"/>
                  <a:pt x="4641" y="3133"/>
                  <a:pt x="4573" y="3098"/>
                </a:cubicBezTo>
                <a:cubicBezTo>
                  <a:pt x="4471" y="3030"/>
                  <a:pt x="4368" y="3030"/>
                  <a:pt x="4300" y="2962"/>
                </a:cubicBezTo>
                <a:cubicBezTo>
                  <a:pt x="4095" y="2894"/>
                  <a:pt x="3890" y="2791"/>
                  <a:pt x="3720" y="2655"/>
                </a:cubicBezTo>
                <a:cubicBezTo>
                  <a:pt x="3345" y="2348"/>
                  <a:pt x="3003" y="1972"/>
                  <a:pt x="2662" y="1631"/>
                </a:cubicBezTo>
                <a:cubicBezTo>
                  <a:pt x="2491" y="1426"/>
                  <a:pt x="2389" y="1187"/>
                  <a:pt x="2389" y="949"/>
                </a:cubicBezTo>
                <a:cubicBezTo>
                  <a:pt x="2355" y="676"/>
                  <a:pt x="2321" y="437"/>
                  <a:pt x="2253" y="164"/>
                </a:cubicBezTo>
                <a:cubicBezTo>
                  <a:pt x="2228" y="64"/>
                  <a:pt x="2129" y="1"/>
                  <a:pt x="202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5" name="Google Shape;3595;p19"/>
          <p:cNvSpPr/>
          <p:nvPr/>
        </p:nvSpPr>
        <p:spPr>
          <a:xfrm>
            <a:off x="68719" y="482351"/>
            <a:ext cx="536593" cy="504911"/>
          </a:xfrm>
          <a:custGeom>
            <a:avLst/>
            <a:gdLst/>
            <a:ahLst/>
            <a:cxnLst/>
            <a:rect l="l" t="t" r="r" b="b"/>
            <a:pathLst>
              <a:path w="11389" h="10716" extrusionOk="0">
                <a:moveTo>
                  <a:pt x="5490" y="0"/>
                </a:moveTo>
                <a:cubicBezTo>
                  <a:pt x="5367" y="0"/>
                  <a:pt x="5233" y="30"/>
                  <a:pt x="5086" y="94"/>
                </a:cubicBezTo>
                <a:cubicBezTo>
                  <a:pt x="3870" y="629"/>
                  <a:pt x="4016" y="2747"/>
                  <a:pt x="3702" y="3806"/>
                </a:cubicBezTo>
                <a:cubicBezTo>
                  <a:pt x="3683" y="3868"/>
                  <a:pt x="3727" y="3905"/>
                  <a:pt x="3774" y="3905"/>
                </a:cubicBezTo>
                <a:cubicBezTo>
                  <a:pt x="3807" y="3905"/>
                  <a:pt x="3842" y="3887"/>
                  <a:pt x="3859" y="3848"/>
                </a:cubicBezTo>
                <a:cubicBezTo>
                  <a:pt x="4299" y="2800"/>
                  <a:pt x="4163" y="1489"/>
                  <a:pt x="4908" y="566"/>
                </a:cubicBezTo>
                <a:cubicBezTo>
                  <a:pt x="5067" y="370"/>
                  <a:pt x="5222" y="290"/>
                  <a:pt x="5367" y="290"/>
                </a:cubicBezTo>
                <a:cubicBezTo>
                  <a:pt x="5843" y="290"/>
                  <a:pt x="6216" y="1147"/>
                  <a:pt x="6313" y="1573"/>
                </a:cubicBezTo>
                <a:cubicBezTo>
                  <a:pt x="6470" y="2233"/>
                  <a:pt x="6439" y="2925"/>
                  <a:pt x="6606" y="3576"/>
                </a:cubicBezTo>
                <a:cubicBezTo>
                  <a:pt x="6621" y="3639"/>
                  <a:pt x="6673" y="3674"/>
                  <a:pt x="6728" y="3674"/>
                </a:cubicBezTo>
                <a:cubicBezTo>
                  <a:pt x="6755" y="3674"/>
                  <a:pt x="6782" y="3666"/>
                  <a:pt x="6806" y="3649"/>
                </a:cubicBezTo>
                <a:cubicBezTo>
                  <a:pt x="6879" y="3783"/>
                  <a:pt x="7081" y="3811"/>
                  <a:pt x="7280" y="3811"/>
                </a:cubicBezTo>
                <a:cubicBezTo>
                  <a:pt x="7425" y="3811"/>
                  <a:pt x="7567" y="3796"/>
                  <a:pt x="7655" y="3796"/>
                </a:cubicBezTo>
                <a:cubicBezTo>
                  <a:pt x="8043" y="3784"/>
                  <a:pt x="8435" y="3760"/>
                  <a:pt x="8829" y="3760"/>
                </a:cubicBezTo>
                <a:cubicBezTo>
                  <a:pt x="9105" y="3760"/>
                  <a:pt x="9381" y="3772"/>
                  <a:pt x="9658" y="3806"/>
                </a:cubicBezTo>
                <a:cubicBezTo>
                  <a:pt x="10633" y="3943"/>
                  <a:pt x="10486" y="4614"/>
                  <a:pt x="9752" y="5075"/>
                </a:cubicBezTo>
                <a:cubicBezTo>
                  <a:pt x="9050" y="5516"/>
                  <a:pt x="8253" y="5788"/>
                  <a:pt x="7435" y="5893"/>
                </a:cubicBezTo>
                <a:cubicBezTo>
                  <a:pt x="7351" y="5904"/>
                  <a:pt x="7288" y="5967"/>
                  <a:pt x="7288" y="6050"/>
                </a:cubicBezTo>
                <a:cubicBezTo>
                  <a:pt x="7278" y="6071"/>
                  <a:pt x="7278" y="6103"/>
                  <a:pt x="7288" y="6124"/>
                </a:cubicBezTo>
                <a:cubicBezTo>
                  <a:pt x="7414" y="7057"/>
                  <a:pt x="7970" y="7875"/>
                  <a:pt x="8263" y="8756"/>
                </a:cubicBezTo>
                <a:cubicBezTo>
                  <a:pt x="8400" y="9183"/>
                  <a:pt x="8512" y="10380"/>
                  <a:pt x="7947" y="10380"/>
                </a:cubicBezTo>
                <a:cubicBezTo>
                  <a:pt x="7860" y="10380"/>
                  <a:pt x="7756" y="10352"/>
                  <a:pt x="7634" y="10287"/>
                </a:cubicBezTo>
                <a:cubicBezTo>
                  <a:pt x="7099" y="10004"/>
                  <a:pt x="6669" y="9448"/>
                  <a:pt x="6323" y="8976"/>
                </a:cubicBezTo>
                <a:cubicBezTo>
                  <a:pt x="6019" y="8588"/>
                  <a:pt x="5673" y="8106"/>
                  <a:pt x="5547" y="7613"/>
                </a:cubicBezTo>
                <a:cubicBezTo>
                  <a:pt x="5527" y="7547"/>
                  <a:pt x="5465" y="7505"/>
                  <a:pt x="5401" y="7505"/>
                </a:cubicBezTo>
                <a:cubicBezTo>
                  <a:pt x="5364" y="7505"/>
                  <a:pt x="5326" y="7519"/>
                  <a:pt x="5296" y="7550"/>
                </a:cubicBezTo>
                <a:cubicBezTo>
                  <a:pt x="4813" y="7928"/>
                  <a:pt x="4404" y="8410"/>
                  <a:pt x="3953" y="8829"/>
                </a:cubicBezTo>
                <a:cubicBezTo>
                  <a:pt x="3482" y="9291"/>
                  <a:pt x="2905" y="9930"/>
                  <a:pt x="2234" y="10088"/>
                </a:cubicBezTo>
                <a:cubicBezTo>
                  <a:pt x="2209" y="10094"/>
                  <a:pt x="2185" y="10097"/>
                  <a:pt x="2164" y="10097"/>
                </a:cubicBezTo>
                <a:cubicBezTo>
                  <a:pt x="1663" y="10097"/>
                  <a:pt x="2226" y="8497"/>
                  <a:pt x="2297" y="8326"/>
                </a:cubicBezTo>
                <a:cubicBezTo>
                  <a:pt x="2475" y="7854"/>
                  <a:pt x="2674" y="7393"/>
                  <a:pt x="2905" y="6952"/>
                </a:cubicBezTo>
                <a:cubicBezTo>
                  <a:pt x="3020" y="6711"/>
                  <a:pt x="3188" y="6292"/>
                  <a:pt x="3398" y="6134"/>
                </a:cubicBezTo>
                <a:cubicBezTo>
                  <a:pt x="3408" y="6124"/>
                  <a:pt x="3419" y="6103"/>
                  <a:pt x="3419" y="6092"/>
                </a:cubicBezTo>
                <a:cubicBezTo>
                  <a:pt x="3471" y="6040"/>
                  <a:pt x="3450" y="5956"/>
                  <a:pt x="3377" y="5925"/>
                </a:cubicBezTo>
                <a:cubicBezTo>
                  <a:pt x="2978" y="5715"/>
                  <a:pt x="0" y="5096"/>
                  <a:pt x="566" y="4373"/>
                </a:cubicBezTo>
                <a:cubicBezTo>
                  <a:pt x="870" y="3985"/>
                  <a:pt x="1825" y="4037"/>
                  <a:pt x="2265" y="4006"/>
                </a:cubicBezTo>
                <a:cubicBezTo>
                  <a:pt x="2493" y="3982"/>
                  <a:pt x="2727" y="3970"/>
                  <a:pt x="2958" y="3970"/>
                </a:cubicBezTo>
                <a:cubicBezTo>
                  <a:pt x="3035" y="3970"/>
                  <a:pt x="3112" y="3972"/>
                  <a:pt x="3188" y="3974"/>
                </a:cubicBezTo>
                <a:cubicBezTo>
                  <a:pt x="3345" y="3953"/>
                  <a:pt x="3502" y="3953"/>
                  <a:pt x="3660" y="3953"/>
                </a:cubicBezTo>
                <a:cubicBezTo>
                  <a:pt x="3660" y="3958"/>
                  <a:pt x="3662" y="3961"/>
                  <a:pt x="3665" y="3961"/>
                </a:cubicBezTo>
                <a:cubicBezTo>
                  <a:pt x="3668" y="3961"/>
                  <a:pt x="3670" y="3958"/>
                  <a:pt x="3670" y="3953"/>
                </a:cubicBezTo>
                <a:cubicBezTo>
                  <a:pt x="3702" y="3922"/>
                  <a:pt x="3691" y="3880"/>
                  <a:pt x="3691" y="3838"/>
                </a:cubicBezTo>
                <a:cubicBezTo>
                  <a:pt x="3670" y="3785"/>
                  <a:pt x="3639" y="3754"/>
                  <a:pt x="3597" y="3743"/>
                </a:cubicBezTo>
                <a:cubicBezTo>
                  <a:pt x="3343" y="3656"/>
                  <a:pt x="3056" y="3625"/>
                  <a:pt x="2762" y="3625"/>
                </a:cubicBezTo>
                <a:cubicBezTo>
                  <a:pt x="2314" y="3625"/>
                  <a:pt x="1850" y="3697"/>
                  <a:pt x="1458" y="3754"/>
                </a:cubicBezTo>
                <a:cubicBezTo>
                  <a:pt x="965" y="3827"/>
                  <a:pt x="273" y="3869"/>
                  <a:pt x="168" y="4488"/>
                </a:cubicBezTo>
                <a:cubicBezTo>
                  <a:pt x="84" y="5012"/>
                  <a:pt x="828" y="5348"/>
                  <a:pt x="1195" y="5505"/>
                </a:cubicBezTo>
                <a:cubicBezTo>
                  <a:pt x="1804" y="5778"/>
                  <a:pt x="2433" y="5977"/>
                  <a:pt x="3083" y="6124"/>
                </a:cubicBezTo>
                <a:cubicBezTo>
                  <a:pt x="2643" y="6438"/>
                  <a:pt x="2265" y="7560"/>
                  <a:pt x="2150" y="7844"/>
                </a:cubicBezTo>
                <a:cubicBezTo>
                  <a:pt x="1919" y="8378"/>
                  <a:pt x="1279" y="9689"/>
                  <a:pt x="1814" y="10245"/>
                </a:cubicBezTo>
                <a:cubicBezTo>
                  <a:pt x="1924" y="10360"/>
                  <a:pt x="2054" y="10407"/>
                  <a:pt x="2193" y="10407"/>
                </a:cubicBezTo>
                <a:cubicBezTo>
                  <a:pt x="2635" y="10407"/>
                  <a:pt x="3168" y="9934"/>
                  <a:pt x="3440" y="9710"/>
                </a:cubicBezTo>
                <a:cubicBezTo>
                  <a:pt x="4111" y="9165"/>
                  <a:pt x="4666" y="8473"/>
                  <a:pt x="5327" y="7917"/>
                </a:cubicBezTo>
                <a:cubicBezTo>
                  <a:pt x="5516" y="8441"/>
                  <a:pt x="5904" y="8934"/>
                  <a:pt x="6229" y="9354"/>
                </a:cubicBezTo>
                <a:cubicBezTo>
                  <a:pt x="6638" y="9867"/>
                  <a:pt x="7152" y="10518"/>
                  <a:pt x="7802" y="10696"/>
                </a:cubicBezTo>
                <a:cubicBezTo>
                  <a:pt x="7858" y="10710"/>
                  <a:pt x="7911" y="10716"/>
                  <a:pt x="7961" y="10716"/>
                </a:cubicBezTo>
                <a:cubicBezTo>
                  <a:pt x="8412" y="10716"/>
                  <a:pt x="8645" y="10200"/>
                  <a:pt x="8683" y="9794"/>
                </a:cubicBezTo>
                <a:cubicBezTo>
                  <a:pt x="8798" y="8483"/>
                  <a:pt x="7844" y="7424"/>
                  <a:pt x="7603" y="6187"/>
                </a:cubicBezTo>
                <a:cubicBezTo>
                  <a:pt x="8662" y="6166"/>
                  <a:pt x="11388" y="5054"/>
                  <a:pt x="10591" y="3911"/>
                </a:cubicBezTo>
                <a:cubicBezTo>
                  <a:pt x="10305" y="3495"/>
                  <a:pt x="9616" y="3459"/>
                  <a:pt x="9090" y="3459"/>
                </a:cubicBezTo>
                <a:cubicBezTo>
                  <a:pt x="8981" y="3459"/>
                  <a:pt x="8878" y="3460"/>
                  <a:pt x="8788" y="3460"/>
                </a:cubicBezTo>
                <a:cubicBezTo>
                  <a:pt x="8158" y="3471"/>
                  <a:pt x="7498" y="3481"/>
                  <a:pt x="6869" y="3534"/>
                </a:cubicBezTo>
                <a:cubicBezTo>
                  <a:pt x="6869" y="3523"/>
                  <a:pt x="6869" y="3513"/>
                  <a:pt x="6869" y="3502"/>
                </a:cubicBezTo>
                <a:cubicBezTo>
                  <a:pt x="6754" y="2808"/>
                  <a:pt x="6683" y="0"/>
                  <a:pt x="54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96" name="Google Shape;3596;p19"/>
          <p:cNvGrpSpPr/>
          <p:nvPr/>
        </p:nvGrpSpPr>
        <p:grpSpPr>
          <a:xfrm>
            <a:off x="8165168" y="94804"/>
            <a:ext cx="902951" cy="622464"/>
            <a:chOff x="8165168" y="94804"/>
            <a:chExt cx="902951" cy="622464"/>
          </a:xfrm>
        </p:grpSpPr>
        <p:sp>
          <p:nvSpPr>
            <p:cNvPr id="3597" name="Google Shape;3597;p19"/>
            <p:cNvSpPr/>
            <p:nvPr/>
          </p:nvSpPr>
          <p:spPr>
            <a:xfrm rot="1272380">
              <a:off x="8212164" y="178635"/>
              <a:ext cx="300547" cy="316106"/>
            </a:xfrm>
            <a:custGeom>
              <a:avLst/>
              <a:gdLst/>
              <a:ahLst/>
              <a:cxnLst/>
              <a:rect l="l" t="t" r="r" b="b"/>
              <a:pathLst>
                <a:path w="5737" h="6034" extrusionOk="0">
                  <a:moveTo>
                    <a:pt x="1972" y="341"/>
                  </a:moveTo>
                  <a:cubicBezTo>
                    <a:pt x="2245" y="446"/>
                    <a:pt x="2465" y="676"/>
                    <a:pt x="2664" y="886"/>
                  </a:cubicBezTo>
                  <a:cubicBezTo>
                    <a:pt x="2863" y="1085"/>
                    <a:pt x="3062" y="1473"/>
                    <a:pt x="3304" y="1589"/>
                  </a:cubicBezTo>
                  <a:cubicBezTo>
                    <a:pt x="3320" y="1594"/>
                    <a:pt x="3337" y="1597"/>
                    <a:pt x="3354" y="1597"/>
                  </a:cubicBezTo>
                  <a:cubicBezTo>
                    <a:pt x="3402" y="1597"/>
                    <a:pt x="3448" y="1575"/>
                    <a:pt x="3471" y="1536"/>
                  </a:cubicBezTo>
                  <a:cubicBezTo>
                    <a:pt x="3494" y="1552"/>
                    <a:pt x="3523" y="1561"/>
                    <a:pt x="3553" y="1561"/>
                  </a:cubicBezTo>
                  <a:cubicBezTo>
                    <a:pt x="3564" y="1561"/>
                    <a:pt x="3576" y="1560"/>
                    <a:pt x="3587" y="1557"/>
                  </a:cubicBezTo>
                  <a:cubicBezTo>
                    <a:pt x="4080" y="1431"/>
                    <a:pt x="4510" y="1106"/>
                    <a:pt x="4971" y="865"/>
                  </a:cubicBezTo>
                  <a:lnTo>
                    <a:pt x="4971" y="865"/>
                  </a:lnTo>
                  <a:cubicBezTo>
                    <a:pt x="4835" y="1442"/>
                    <a:pt x="4520" y="1945"/>
                    <a:pt x="4216" y="2449"/>
                  </a:cubicBezTo>
                  <a:cubicBezTo>
                    <a:pt x="4153" y="2554"/>
                    <a:pt x="4237" y="2679"/>
                    <a:pt x="4352" y="2679"/>
                  </a:cubicBezTo>
                  <a:cubicBezTo>
                    <a:pt x="4268" y="2711"/>
                    <a:pt x="4226" y="2816"/>
                    <a:pt x="4279" y="2889"/>
                  </a:cubicBezTo>
                  <a:cubicBezTo>
                    <a:pt x="4656" y="3382"/>
                    <a:pt x="5139" y="3843"/>
                    <a:pt x="5359" y="4441"/>
                  </a:cubicBezTo>
                  <a:cubicBezTo>
                    <a:pt x="4772" y="4368"/>
                    <a:pt x="4205" y="4231"/>
                    <a:pt x="3629" y="4126"/>
                  </a:cubicBezTo>
                  <a:cubicBezTo>
                    <a:pt x="3601" y="4099"/>
                    <a:pt x="3567" y="4085"/>
                    <a:pt x="3534" y="4085"/>
                  </a:cubicBezTo>
                  <a:cubicBezTo>
                    <a:pt x="3493" y="4085"/>
                    <a:pt x="3453" y="4107"/>
                    <a:pt x="3430" y="4147"/>
                  </a:cubicBezTo>
                  <a:cubicBezTo>
                    <a:pt x="3073" y="4661"/>
                    <a:pt x="2790" y="5207"/>
                    <a:pt x="2318" y="5647"/>
                  </a:cubicBezTo>
                  <a:cubicBezTo>
                    <a:pt x="2035" y="4923"/>
                    <a:pt x="2129" y="4085"/>
                    <a:pt x="2066" y="3340"/>
                  </a:cubicBezTo>
                  <a:cubicBezTo>
                    <a:pt x="2066" y="3309"/>
                    <a:pt x="2056" y="3288"/>
                    <a:pt x="2035" y="3267"/>
                  </a:cubicBezTo>
                  <a:cubicBezTo>
                    <a:pt x="2035" y="3214"/>
                    <a:pt x="1993" y="3172"/>
                    <a:pt x="1951" y="3162"/>
                  </a:cubicBezTo>
                  <a:cubicBezTo>
                    <a:pt x="1689" y="3109"/>
                    <a:pt x="1416" y="3109"/>
                    <a:pt x="1154" y="3078"/>
                  </a:cubicBezTo>
                  <a:cubicBezTo>
                    <a:pt x="955" y="3046"/>
                    <a:pt x="745" y="3004"/>
                    <a:pt x="546" y="2973"/>
                  </a:cubicBezTo>
                  <a:cubicBezTo>
                    <a:pt x="934" y="2690"/>
                    <a:pt x="1332" y="2417"/>
                    <a:pt x="1731" y="2145"/>
                  </a:cubicBezTo>
                  <a:cubicBezTo>
                    <a:pt x="1752" y="2134"/>
                    <a:pt x="1762" y="2124"/>
                    <a:pt x="1773" y="2113"/>
                  </a:cubicBezTo>
                  <a:cubicBezTo>
                    <a:pt x="1815" y="2103"/>
                    <a:pt x="1857" y="2061"/>
                    <a:pt x="1857" y="2008"/>
                  </a:cubicBezTo>
                  <a:cubicBezTo>
                    <a:pt x="1867" y="1452"/>
                    <a:pt x="1909" y="897"/>
                    <a:pt x="1972" y="341"/>
                  </a:cubicBezTo>
                  <a:close/>
                  <a:moveTo>
                    <a:pt x="1865" y="1"/>
                  </a:moveTo>
                  <a:cubicBezTo>
                    <a:pt x="1801" y="1"/>
                    <a:pt x="1738" y="48"/>
                    <a:pt x="1720" y="110"/>
                  </a:cubicBezTo>
                  <a:cubicBezTo>
                    <a:pt x="1615" y="729"/>
                    <a:pt x="1584" y="1358"/>
                    <a:pt x="1626" y="1977"/>
                  </a:cubicBezTo>
                  <a:cubicBezTo>
                    <a:pt x="1091" y="2239"/>
                    <a:pt x="577" y="2554"/>
                    <a:pt x="105" y="2910"/>
                  </a:cubicBezTo>
                  <a:cubicBezTo>
                    <a:pt x="11" y="2983"/>
                    <a:pt x="0" y="3162"/>
                    <a:pt x="137" y="3193"/>
                  </a:cubicBezTo>
                  <a:cubicBezTo>
                    <a:pt x="593" y="3281"/>
                    <a:pt x="1116" y="3420"/>
                    <a:pt x="1600" y="3420"/>
                  </a:cubicBezTo>
                  <a:cubicBezTo>
                    <a:pt x="1694" y="3420"/>
                    <a:pt x="1787" y="3415"/>
                    <a:pt x="1878" y="3403"/>
                  </a:cubicBezTo>
                  <a:lnTo>
                    <a:pt x="1878" y="3403"/>
                  </a:lnTo>
                  <a:cubicBezTo>
                    <a:pt x="1815" y="4242"/>
                    <a:pt x="1762" y="5186"/>
                    <a:pt x="2140" y="5962"/>
                  </a:cubicBezTo>
                  <a:cubicBezTo>
                    <a:pt x="2170" y="6010"/>
                    <a:pt x="2217" y="6034"/>
                    <a:pt x="2265" y="6034"/>
                  </a:cubicBezTo>
                  <a:cubicBezTo>
                    <a:pt x="2302" y="6034"/>
                    <a:pt x="2339" y="6020"/>
                    <a:pt x="2370" y="5993"/>
                  </a:cubicBezTo>
                  <a:cubicBezTo>
                    <a:pt x="2853" y="5605"/>
                    <a:pt x="3419" y="4955"/>
                    <a:pt x="3629" y="4336"/>
                  </a:cubicBezTo>
                  <a:cubicBezTo>
                    <a:pt x="4258" y="4546"/>
                    <a:pt x="4908" y="4693"/>
                    <a:pt x="5569" y="4756"/>
                  </a:cubicBezTo>
                  <a:cubicBezTo>
                    <a:pt x="5663" y="4756"/>
                    <a:pt x="5737" y="4672"/>
                    <a:pt x="5716" y="4577"/>
                  </a:cubicBezTo>
                  <a:cubicBezTo>
                    <a:pt x="5548" y="3843"/>
                    <a:pt x="4981" y="3277"/>
                    <a:pt x="4520" y="2711"/>
                  </a:cubicBezTo>
                  <a:cubicBezTo>
                    <a:pt x="4499" y="2679"/>
                    <a:pt x="4457" y="2669"/>
                    <a:pt x="4426" y="2669"/>
                  </a:cubicBezTo>
                  <a:cubicBezTo>
                    <a:pt x="4447" y="2648"/>
                    <a:pt x="4468" y="2627"/>
                    <a:pt x="4489" y="2606"/>
                  </a:cubicBezTo>
                  <a:cubicBezTo>
                    <a:pt x="4866" y="1977"/>
                    <a:pt x="5233" y="1358"/>
                    <a:pt x="5307" y="614"/>
                  </a:cubicBezTo>
                  <a:cubicBezTo>
                    <a:pt x="5323" y="517"/>
                    <a:pt x="5241" y="476"/>
                    <a:pt x="5164" y="476"/>
                  </a:cubicBezTo>
                  <a:cubicBezTo>
                    <a:pt x="5140" y="476"/>
                    <a:pt x="5117" y="480"/>
                    <a:pt x="5097" y="488"/>
                  </a:cubicBezTo>
                  <a:cubicBezTo>
                    <a:pt x="4552" y="718"/>
                    <a:pt x="4080" y="1096"/>
                    <a:pt x="3524" y="1306"/>
                  </a:cubicBezTo>
                  <a:cubicBezTo>
                    <a:pt x="3492" y="1306"/>
                    <a:pt x="3461" y="1327"/>
                    <a:pt x="3450" y="1358"/>
                  </a:cubicBezTo>
                  <a:cubicBezTo>
                    <a:pt x="3335" y="1085"/>
                    <a:pt x="2989" y="802"/>
                    <a:pt x="2800" y="603"/>
                  </a:cubicBezTo>
                  <a:cubicBezTo>
                    <a:pt x="2559" y="351"/>
                    <a:pt x="2255" y="68"/>
                    <a:pt x="1898" y="5"/>
                  </a:cubicBezTo>
                  <a:cubicBezTo>
                    <a:pt x="1887" y="2"/>
                    <a:pt x="1876" y="1"/>
                    <a:pt x="1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19"/>
            <p:cNvSpPr/>
            <p:nvPr/>
          </p:nvSpPr>
          <p:spPr>
            <a:xfrm rot="1272380">
              <a:off x="8404258" y="198686"/>
              <a:ext cx="630745" cy="301176"/>
            </a:xfrm>
            <a:custGeom>
              <a:avLst/>
              <a:gdLst/>
              <a:ahLst/>
              <a:cxnLst/>
              <a:rect l="l" t="t" r="r" b="b"/>
              <a:pathLst>
                <a:path w="12040" h="5749" extrusionOk="0">
                  <a:moveTo>
                    <a:pt x="5455" y="1"/>
                  </a:moveTo>
                  <a:cubicBezTo>
                    <a:pt x="4734" y="1"/>
                    <a:pt x="4013" y="130"/>
                    <a:pt x="3325" y="386"/>
                  </a:cubicBezTo>
                  <a:cubicBezTo>
                    <a:pt x="2109" y="857"/>
                    <a:pt x="1060" y="1822"/>
                    <a:pt x="96" y="2682"/>
                  </a:cubicBezTo>
                  <a:cubicBezTo>
                    <a:pt x="1" y="2760"/>
                    <a:pt x="90" y="2916"/>
                    <a:pt x="195" y="2916"/>
                  </a:cubicBezTo>
                  <a:cubicBezTo>
                    <a:pt x="218" y="2916"/>
                    <a:pt x="241" y="2908"/>
                    <a:pt x="263" y="2892"/>
                  </a:cubicBezTo>
                  <a:cubicBezTo>
                    <a:pt x="1218" y="2200"/>
                    <a:pt x="2067" y="1371"/>
                    <a:pt x="3126" y="836"/>
                  </a:cubicBezTo>
                  <a:cubicBezTo>
                    <a:pt x="3817" y="485"/>
                    <a:pt x="4581" y="337"/>
                    <a:pt x="5348" y="337"/>
                  </a:cubicBezTo>
                  <a:cubicBezTo>
                    <a:pt x="5908" y="337"/>
                    <a:pt x="6470" y="416"/>
                    <a:pt x="7006" y="553"/>
                  </a:cubicBezTo>
                  <a:cubicBezTo>
                    <a:pt x="9512" y="1204"/>
                    <a:pt x="11232" y="3175"/>
                    <a:pt x="11767" y="5650"/>
                  </a:cubicBezTo>
                  <a:cubicBezTo>
                    <a:pt x="11786" y="5717"/>
                    <a:pt x="11843" y="5749"/>
                    <a:pt x="11899" y="5749"/>
                  </a:cubicBezTo>
                  <a:cubicBezTo>
                    <a:pt x="11966" y="5749"/>
                    <a:pt x="12034" y="5704"/>
                    <a:pt x="12040" y="5618"/>
                  </a:cubicBezTo>
                  <a:cubicBezTo>
                    <a:pt x="11924" y="3039"/>
                    <a:pt x="9586" y="1004"/>
                    <a:pt x="7268" y="281"/>
                  </a:cubicBezTo>
                  <a:cubicBezTo>
                    <a:pt x="6677" y="93"/>
                    <a:pt x="6066" y="1"/>
                    <a:pt x="5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19"/>
            <p:cNvSpPr/>
            <p:nvPr/>
          </p:nvSpPr>
          <p:spPr>
            <a:xfrm rot="1272380">
              <a:off x="8503675" y="292193"/>
              <a:ext cx="439636" cy="227466"/>
            </a:xfrm>
            <a:custGeom>
              <a:avLst/>
              <a:gdLst/>
              <a:ahLst/>
              <a:cxnLst/>
              <a:rect l="l" t="t" r="r" b="b"/>
              <a:pathLst>
                <a:path w="8392" h="4342" extrusionOk="0">
                  <a:moveTo>
                    <a:pt x="2575" y="1"/>
                  </a:moveTo>
                  <a:cubicBezTo>
                    <a:pt x="1700" y="1"/>
                    <a:pt x="825" y="221"/>
                    <a:pt x="66" y="672"/>
                  </a:cubicBezTo>
                  <a:cubicBezTo>
                    <a:pt x="0" y="719"/>
                    <a:pt x="36" y="834"/>
                    <a:pt x="112" y="834"/>
                  </a:cubicBezTo>
                  <a:cubicBezTo>
                    <a:pt x="121" y="834"/>
                    <a:pt x="130" y="833"/>
                    <a:pt x="140" y="829"/>
                  </a:cubicBezTo>
                  <a:cubicBezTo>
                    <a:pt x="983" y="541"/>
                    <a:pt x="1796" y="354"/>
                    <a:pt x="2604" y="354"/>
                  </a:cubicBezTo>
                  <a:cubicBezTo>
                    <a:pt x="3352" y="354"/>
                    <a:pt x="4097" y="514"/>
                    <a:pt x="4858" y="903"/>
                  </a:cubicBezTo>
                  <a:cubicBezTo>
                    <a:pt x="6368" y="1668"/>
                    <a:pt x="7155" y="2979"/>
                    <a:pt x="8109" y="4290"/>
                  </a:cubicBezTo>
                  <a:cubicBezTo>
                    <a:pt x="8138" y="4326"/>
                    <a:pt x="8182" y="4342"/>
                    <a:pt x="8226" y="4342"/>
                  </a:cubicBezTo>
                  <a:cubicBezTo>
                    <a:pt x="8311" y="4342"/>
                    <a:pt x="8392" y="4282"/>
                    <a:pt x="8350" y="4185"/>
                  </a:cubicBezTo>
                  <a:cubicBezTo>
                    <a:pt x="7753" y="2654"/>
                    <a:pt x="6316" y="1270"/>
                    <a:pt x="4869" y="536"/>
                  </a:cubicBezTo>
                  <a:cubicBezTo>
                    <a:pt x="4161" y="182"/>
                    <a:pt x="3368" y="1"/>
                    <a:pt x="25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19"/>
            <p:cNvSpPr/>
            <p:nvPr/>
          </p:nvSpPr>
          <p:spPr>
            <a:xfrm rot="1272380">
              <a:off x="8441322" y="373617"/>
              <a:ext cx="390706" cy="150928"/>
            </a:xfrm>
            <a:custGeom>
              <a:avLst/>
              <a:gdLst/>
              <a:ahLst/>
              <a:cxnLst/>
              <a:rect l="l" t="t" r="r" b="b"/>
              <a:pathLst>
                <a:path w="7458" h="2881" extrusionOk="0">
                  <a:moveTo>
                    <a:pt x="2669" y="1"/>
                  </a:moveTo>
                  <a:cubicBezTo>
                    <a:pt x="1739" y="1"/>
                    <a:pt x="818" y="260"/>
                    <a:pt x="70" y="839"/>
                  </a:cubicBezTo>
                  <a:cubicBezTo>
                    <a:pt x="1" y="891"/>
                    <a:pt x="68" y="1001"/>
                    <a:pt x="141" y="1001"/>
                  </a:cubicBezTo>
                  <a:cubicBezTo>
                    <a:pt x="156" y="1001"/>
                    <a:pt x="171" y="997"/>
                    <a:pt x="185" y="986"/>
                  </a:cubicBezTo>
                  <a:cubicBezTo>
                    <a:pt x="930" y="515"/>
                    <a:pt x="1749" y="305"/>
                    <a:pt x="2587" y="305"/>
                  </a:cubicBezTo>
                  <a:cubicBezTo>
                    <a:pt x="3094" y="305"/>
                    <a:pt x="3608" y="382"/>
                    <a:pt x="4118" y="524"/>
                  </a:cubicBezTo>
                  <a:cubicBezTo>
                    <a:pt x="4747" y="703"/>
                    <a:pt x="5334" y="996"/>
                    <a:pt x="5859" y="1374"/>
                  </a:cubicBezTo>
                  <a:cubicBezTo>
                    <a:pt x="6446" y="1783"/>
                    <a:pt x="6792" y="2318"/>
                    <a:pt x="7232" y="2852"/>
                  </a:cubicBezTo>
                  <a:cubicBezTo>
                    <a:pt x="7257" y="2872"/>
                    <a:pt x="7284" y="2880"/>
                    <a:pt x="7311" y="2880"/>
                  </a:cubicBezTo>
                  <a:cubicBezTo>
                    <a:pt x="7387" y="2880"/>
                    <a:pt x="7458" y="2812"/>
                    <a:pt x="7442" y="2727"/>
                  </a:cubicBezTo>
                  <a:cubicBezTo>
                    <a:pt x="6991" y="1447"/>
                    <a:pt x="5408" y="598"/>
                    <a:pt x="4202" y="231"/>
                  </a:cubicBezTo>
                  <a:cubicBezTo>
                    <a:pt x="3707" y="81"/>
                    <a:pt x="3186" y="1"/>
                    <a:pt x="26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19"/>
            <p:cNvSpPr/>
            <p:nvPr/>
          </p:nvSpPr>
          <p:spPr>
            <a:xfrm rot="1272380">
              <a:off x="8456122" y="515128"/>
              <a:ext cx="270267" cy="158629"/>
            </a:xfrm>
            <a:custGeom>
              <a:avLst/>
              <a:gdLst/>
              <a:ahLst/>
              <a:cxnLst/>
              <a:rect l="l" t="t" r="r" b="b"/>
              <a:pathLst>
                <a:path w="5159" h="3028" extrusionOk="0">
                  <a:moveTo>
                    <a:pt x="1127" y="1"/>
                  </a:moveTo>
                  <a:cubicBezTo>
                    <a:pt x="793" y="1"/>
                    <a:pt x="449" y="46"/>
                    <a:pt x="99" y="141"/>
                  </a:cubicBezTo>
                  <a:cubicBezTo>
                    <a:pt x="1" y="160"/>
                    <a:pt x="41" y="300"/>
                    <a:pt x="132" y="300"/>
                  </a:cubicBezTo>
                  <a:cubicBezTo>
                    <a:pt x="138" y="300"/>
                    <a:pt x="145" y="299"/>
                    <a:pt x="151" y="298"/>
                  </a:cubicBezTo>
                  <a:cubicBezTo>
                    <a:pt x="445" y="247"/>
                    <a:pt x="732" y="219"/>
                    <a:pt x="1013" y="219"/>
                  </a:cubicBezTo>
                  <a:cubicBezTo>
                    <a:pt x="1714" y="219"/>
                    <a:pt x="2375" y="393"/>
                    <a:pt x="3004" y="812"/>
                  </a:cubicBezTo>
                  <a:cubicBezTo>
                    <a:pt x="3832" y="1357"/>
                    <a:pt x="4293" y="2228"/>
                    <a:pt x="4902" y="2983"/>
                  </a:cubicBezTo>
                  <a:cubicBezTo>
                    <a:pt x="4925" y="3014"/>
                    <a:pt x="4954" y="3027"/>
                    <a:pt x="4983" y="3027"/>
                  </a:cubicBezTo>
                  <a:cubicBezTo>
                    <a:pt x="5070" y="3027"/>
                    <a:pt x="5159" y="2909"/>
                    <a:pt x="5111" y="2815"/>
                  </a:cubicBezTo>
                  <a:cubicBezTo>
                    <a:pt x="4329" y="1198"/>
                    <a:pt x="2855" y="1"/>
                    <a:pt x="1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02" name="Google Shape;3602;p19"/>
          <p:cNvGrpSpPr/>
          <p:nvPr/>
        </p:nvGrpSpPr>
        <p:grpSpPr>
          <a:xfrm>
            <a:off x="8337625" y="4342225"/>
            <a:ext cx="480849" cy="622473"/>
            <a:chOff x="8337625" y="4342225"/>
            <a:chExt cx="480849" cy="622473"/>
          </a:xfrm>
        </p:grpSpPr>
        <p:sp>
          <p:nvSpPr>
            <p:cNvPr id="3603" name="Google Shape;3603;p19"/>
            <p:cNvSpPr/>
            <p:nvPr/>
          </p:nvSpPr>
          <p:spPr>
            <a:xfrm>
              <a:off x="8534987" y="4434353"/>
              <a:ext cx="124387" cy="174747"/>
            </a:xfrm>
            <a:custGeom>
              <a:avLst/>
              <a:gdLst/>
              <a:ahLst/>
              <a:cxnLst/>
              <a:rect l="l" t="t" r="r" b="b"/>
              <a:pathLst>
                <a:path w="2591" h="3640" extrusionOk="0">
                  <a:moveTo>
                    <a:pt x="1479" y="890"/>
                  </a:moveTo>
                  <a:cubicBezTo>
                    <a:pt x="1615" y="1257"/>
                    <a:pt x="1856" y="1561"/>
                    <a:pt x="2182" y="1771"/>
                  </a:cubicBezTo>
                  <a:cubicBezTo>
                    <a:pt x="1930" y="1970"/>
                    <a:pt x="1731" y="2212"/>
                    <a:pt x="1573" y="2495"/>
                  </a:cubicBezTo>
                  <a:cubicBezTo>
                    <a:pt x="1448" y="2075"/>
                    <a:pt x="1112" y="1740"/>
                    <a:pt x="692" y="1603"/>
                  </a:cubicBezTo>
                  <a:cubicBezTo>
                    <a:pt x="1039" y="1478"/>
                    <a:pt x="1322" y="1226"/>
                    <a:pt x="1479" y="890"/>
                  </a:cubicBezTo>
                  <a:close/>
                  <a:moveTo>
                    <a:pt x="1555" y="0"/>
                  </a:moveTo>
                  <a:cubicBezTo>
                    <a:pt x="1494" y="0"/>
                    <a:pt x="1436" y="33"/>
                    <a:pt x="1427" y="104"/>
                  </a:cubicBezTo>
                  <a:cubicBezTo>
                    <a:pt x="1427" y="114"/>
                    <a:pt x="1427" y="125"/>
                    <a:pt x="1427" y="135"/>
                  </a:cubicBezTo>
                  <a:cubicBezTo>
                    <a:pt x="1416" y="188"/>
                    <a:pt x="1416" y="240"/>
                    <a:pt x="1406" y="282"/>
                  </a:cubicBezTo>
                  <a:cubicBezTo>
                    <a:pt x="1311" y="932"/>
                    <a:pt x="850" y="1090"/>
                    <a:pt x="346" y="1425"/>
                  </a:cubicBezTo>
                  <a:cubicBezTo>
                    <a:pt x="304" y="1457"/>
                    <a:pt x="284" y="1499"/>
                    <a:pt x="294" y="1551"/>
                  </a:cubicBezTo>
                  <a:lnTo>
                    <a:pt x="116" y="1551"/>
                  </a:lnTo>
                  <a:cubicBezTo>
                    <a:pt x="0" y="1551"/>
                    <a:pt x="0" y="1729"/>
                    <a:pt x="116" y="1729"/>
                  </a:cubicBezTo>
                  <a:cubicBezTo>
                    <a:pt x="902" y="1740"/>
                    <a:pt x="1385" y="2296"/>
                    <a:pt x="1385" y="2977"/>
                  </a:cubicBezTo>
                  <a:cubicBezTo>
                    <a:pt x="1343" y="3145"/>
                    <a:pt x="1311" y="3323"/>
                    <a:pt x="1301" y="3501"/>
                  </a:cubicBezTo>
                  <a:cubicBezTo>
                    <a:pt x="1301" y="3592"/>
                    <a:pt x="1371" y="3640"/>
                    <a:pt x="1444" y="3640"/>
                  </a:cubicBezTo>
                  <a:cubicBezTo>
                    <a:pt x="1506" y="3640"/>
                    <a:pt x="1570" y="3605"/>
                    <a:pt x="1594" y="3533"/>
                  </a:cubicBezTo>
                  <a:cubicBezTo>
                    <a:pt x="1636" y="3376"/>
                    <a:pt x="1668" y="3208"/>
                    <a:pt x="1668" y="3040"/>
                  </a:cubicBezTo>
                  <a:cubicBezTo>
                    <a:pt x="1794" y="2568"/>
                    <a:pt x="2098" y="2149"/>
                    <a:pt x="2507" y="1887"/>
                  </a:cubicBezTo>
                  <a:cubicBezTo>
                    <a:pt x="2591" y="1824"/>
                    <a:pt x="2591" y="1698"/>
                    <a:pt x="2507" y="1645"/>
                  </a:cubicBezTo>
                  <a:cubicBezTo>
                    <a:pt x="1982" y="1352"/>
                    <a:pt x="1636" y="901"/>
                    <a:pt x="1689" y="303"/>
                  </a:cubicBezTo>
                  <a:cubicBezTo>
                    <a:pt x="1689" y="240"/>
                    <a:pt x="1699" y="198"/>
                    <a:pt x="1699" y="135"/>
                  </a:cubicBezTo>
                  <a:cubicBezTo>
                    <a:pt x="1705" y="49"/>
                    <a:pt x="1628" y="0"/>
                    <a:pt x="15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19"/>
            <p:cNvSpPr/>
            <p:nvPr/>
          </p:nvSpPr>
          <p:spPr>
            <a:xfrm>
              <a:off x="8677956" y="4342225"/>
              <a:ext cx="121363" cy="169707"/>
            </a:xfrm>
            <a:custGeom>
              <a:avLst/>
              <a:gdLst/>
              <a:ahLst/>
              <a:cxnLst/>
              <a:rect l="l" t="t" r="r" b="b"/>
              <a:pathLst>
                <a:path w="2528" h="3535" extrusionOk="0">
                  <a:moveTo>
                    <a:pt x="1353" y="1006"/>
                  </a:moveTo>
                  <a:cubicBezTo>
                    <a:pt x="1490" y="1257"/>
                    <a:pt x="1689" y="1467"/>
                    <a:pt x="1951" y="1593"/>
                  </a:cubicBezTo>
                  <a:cubicBezTo>
                    <a:pt x="1615" y="1782"/>
                    <a:pt x="1343" y="2054"/>
                    <a:pt x="1175" y="2390"/>
                  </a:cubicBezTo>
                  <a:cubicBezTo>
                    <a:pt x="1123" y="2096"/>
                    <a:pt x="965" y="1824"/>
                    <a:pt x="735" y="1614"/>
                  </a:cubicBezTo>
                  <a:cubicBezTo>
                    <a:pt x="1018" y="1509"/>
                    <a:pt x="1238" y="1278"/>
                    <a:pt x="1353" y="1006"/>
                  </a:cubicBezTo>
                  <a:close/>
                  <a:moveTo>
                    <a:pt x="1343" y="0"/>
                  </a:moveTo>
                  <a:cubicBezTo>
                    <a:pt x="1285" y="0"/>
                    <a:pt x="1230" y="32"/>
                    <a:pt x="1217" y="104"/>
                  </a:cubicBezTo>
                  <a:lnTo>
                    <a:pt x="1217" y="146"/>
                  </a:lnTo>
                  <a:cubicBezTo>
                    <a:pt x="1206" y="272"/>
                    <a:pt x="1196" y="387"/>
                    <a:pt x="1206" y="513"/>
                  </a:cubicBezTo>
                  <a:cubicBezTo>
                    <a:pt x="1144" y="985"/>
                    <a:pt x="829" y="1352"/>
                    <a:pt x="273" y="1352"/>
                  </a:cubicBezTo>
                  <a:cubicBezTo>
                    <a:pt x="200" y="1352"/>
                    <a:pt x="147" y="1394"/>
                    <a:pt x="147" y="1457"/>
                  </a:cubicBezTo>
                  <a:lnTo>
                    <a:pt x="95" y="1457"/>
                  </a:lnTo>
                  <a:cubicBezTo>
                    <a:pt x="1" y="1457"/>
                    <a:pt x="1" y="1603"/>
                    <a:pt x="95" y="1603"/>
                  </a:cubicBezTo>
                  <a:cubicBezTo>
                    <a:pt x="860" y="1635"/>
                    <a:pt x="976" y="2369"/>
                    <a:pt x="986" y="3009"/>
                  </a:cubicBezTo>
                  <a:cubicBezTo>
                    <a:pt x="976" y="3124"/>
                    <a:pt x="976" y="3250"/>
                    <a:pt x="986" y="3376"/>
                  </a:cubicBezTo>
                  <a:lnTo>
                    <a:pt x="986" y="3386"/>
                  </a:lnTo>
                  <a:lnTo>
                    <a:pt x="986" y="3428"/>
                  </a:lnTo>
                  <a:cubicBezTo>
                    <a:pt x="1000" y="3502"/>
                    <a:pt x="1058" y="3535"/>
                    <a:pt x="1119" y="3535"/>
                  </a:cubicBezTo>
                  <a:cubicBezTo>
                    <a:pt x="1197" y="3535"/>
                    <a:pt x="1280" y="3480"/>
                    <a:pt x="1280" y="3386"/>
                  </a:cubicBezTo>
                  <a:cubicBezTo>
                    <a:pt x="1280" y="3281"/>
                    <a:pt x="1280" y="3166"/>
                    <a:pt x="1269" y="3051"/>
                  </a:cubicBezTo>
                  <a:cubicBezTo>
                    <a:pt x="1343" y="2432"/>
                    <a:pt x="1783" y="1918"/>
                    <a:pt x="2391" y="1740"/>
                  </a:cubicBezTo>
                  <a:cubicBezTo>
                    <a:pt x="2528" y="1698"/>
                    <a:pt x="2528" y="1499"/>
                    <a:pt x="2391" y="1457"/>
                  </a:cubicBezTo>
                  <a:cubicBezTo>
                    <a:pt x="1909" y="1320"/>
                    <a:pt x="1553" y="974"/>
                    <a:pt x="1500" y="502"/>
                  </a:cubicBezTo>
                  <a:cubicBezTo>
                    <a:pt x="1511" y="387"/>
                    <a:pt x="1521" y="261"/>
                    <a:pt x="1511" y="146"/>
                  </a:cubicBezTo>
                  <a:cubicBezTo>
                    <a:pt x="1505" y="56"/>
                    <a:pt x="1420" y="0"/>
                    <a:pt x="1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19"/>
            <p:cNvSpPr/>
            <p:nvPr/>
          </p:nvSpPr>
          <p:spPr>
            <a:xfrm>
              <a:off x="8682996" y="4528833"/>
              <a:ext cx="135477" cy="186701"/>
            </a:xfrm>
            <a:custGeom>
              <a:avLst/>
              <a:gdLst/>
              <a:ahLst/>
              <a:cxnLst/>
              <a:rect l="l" t="t" r="r" b="b"/>
              <a:pathLst>
                <a:path w="2822" h="3889" extrusionOk="0">
                  <a:moveTo>
                    <a:pt x="1427" y="1083"/>
                  </a:moveTo>
                  <a:cubicBezTo>
                    <a:pt x="1636" y="1376"/>
                    <a:pt x="1982" y="1554"/>
                    <a:pt x="2328" y="1754"/>
                  </a:cubicBezTo>
                  <a:cubicBezTo>
                    <a:pt x="1888" y="2026"/>
                    <a:pt x="1531" y="2414"/>
                    <a:pt x="1311" y="2876"/>
                  </a:cubicBezTo>
                  <a:cubicBezTo>
                    <a:pt x="1248" y="2425"/>
                    <a:pt x="1101" y="1984"/>
                    <a:pt x="755" y="1785"/>
                  </a:cubicBezTo>
                  <a:cubicBezTo>
                    <a:pt x="1060" y="1638"/>
                    <a:pt x="1290" y="1387"/>
                    <a:pt x="1427" y="1083"/>
                  </a:cubicBezTo>
                  <a:close/>
                  <a:moveTo>
                    <a:pt x="1317" y="0"/>
                  </a:moveTo>
                  <a:cubicBezTo>
                    <a:pt x="1268" y="0"/>
                    <a:pt x="1219" y="44"/>
                    <a:pt x="1238" y="107"/>
                  </a:cubicBezTo>
                  <a:cubicBezTo>
                    <a:pt x="1259" y="191"/>
                    <a:pt x="1269" y="286"/>
                    <a:pt x="1280" y="369"/>
                  </a:cubicBezTo>
                  <a:cubicBezTo>
                    <a:pt x="1238" y="401"/>
                    <a:pt x="1217" y="443"/>
                    <a:pt x="1227" y="485"/>
                  </a:cubicBezTo>
                  <a:cubicBezTo>
                    <a:pt x="1227" y="569"/>
                    <a:pt x="1238" y="642"/>
                    <a:pt x="1259" y="726"/>
                  </a:cubicBezTo>
                  <a:cubicBezTo>
                    <a:pt x="1164" y="1208"/>
                    <a:pt x="755" y="1533"/>
                    <a:pt x="179" y="1670"/>
                  </a:cubicBezTo>
                  <a:cubicBezTo>
                    <a:pt x="0" y="1722"/>
                    <a:pt x="32" y="1974"/>
                    <a:pt x="210" y="1974"/>
                  </a:cubicBezTo>
                  <a:cubicBezTo>
                    <a:pt x="222" y="1973"/>
                    <a:pt x="233" y="1973"/>
                    <a:pt x="245" y="1973"/>
                  </a:cubicBezTo>
                  <a:cubicBezTo>
                    <a:pt x="1100" y="1973"/>
                    <a:pt x="1039" y="3125"/>
                    <a:pt x="1039" y="3736"/>
                  </a:cubicBezTo>
                  <a:cubicBezTo>
                    <a:pt x="1039" y="3831"/>
                    <a:pt x="1129" y="3889"/>
                    <a:pt x="1214" y="3889"/>
                  </a:cubicBezTo>
                  <a:cubicBezTo>
                    <a:pt x="1279" y="3889"/>
                    <a:pt x="1340" y="3855"/>
                    <a:pt x="1353" y="3778"/>
                  </a:cubicBezTo>
                  <a:cubicBezTo>
                    <a:pt x="1500" y="2960"/>
                    <a:pt x="1961" y="2236"/>
                    <a:pt x="2727" y="1900"/>
                  </a:cubicBezTo>
                  <a:cubicBezTo>
                    <a:pt x="2821" y="1838"/>
                    <a:pt x="2821" y="1691"/>
                    <a:pt x="2727" y="1628"/>
                  </a:cubicBezTo>
                  <a:cubicBezTo>
                    <a:pt x="2244" y="1334"/>
                    <a:pt x="1594" y="1145"/>
                    <a:pt x="1521" y="495"/>
                  </a:cubicBezTo>
                  <a:cubicBezTo>
                    <a:pt x="1521" y="464"/>
                    <a:pt x="1510" y="432"/>
                    <a:pt x="1500" y="411"/>
                  </a:cubicBezTo>
                  <a:cubicBezTo>
                    <a:pt x="1479" y="296"/>
                    <a:pt x="1437" y="170"/>
                    <a:pt x="1395" y="65"/>
                  </a:cubicBezTo>
                  <a:cubicBezTo>
                    <a:pt x="1383" y="19"/>
                    <a:pt x="1350" y="0"/>
                    <a:pt x="1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19"/>
            <p:cNvSpPr/>
            <p:nvPr/>
          </p:nvSpPr>
          <p:spPr>
            <a:xfrm>
              <a:off x="8457454" y="4632099"/>
              <a:ext cx="181804" cy="283916"/>
            </a:xfrm>
            <a:custGeom>
              <a:avLst/>
              <a:gdLst/>
              <a:ahLst/>
              <a:cxnLst/>
              <a:rect l="l" t="t" r="r" b="b"/>
              <a:pathLst>
                <a:path w="3787" h="5914" extrusionOk="0">
                  <a:moveTo>
                    <a:pt x="1815" y="1186"/>
                  </a:moveTo>
                  <a:cubicBezTo>
                    <a:pt x="2024" y="1805"/>
                    <a:pt x="2486" y="2214"/>
                    <a:pt x="3125" y="2476"/>
                  </a:cubicBezTo>
                  <a:cubicBezTo>
                    <a:pt x="2496" y="2812"/>
                    <a:pt x="2087" y="3409"/>
                    <a:pt x="1773" y="4070"/>
                  </a:cubicBezTo>
                  <a:cubicBezTo>
                    <a:pt x="1710" y="3367"/>
                    <a:pt x="1448" y="2696"/>
                    <a:pt x="934" y="2413"/>
                  </a:cubicBezTo>
                  <a:cubicBezTo>
                    <a:pt x="1395" y="2151"/>
                    <a:pt x="1720" y="1700"/>
                    <a:pt x="1815" y="1186"/>
                  </a:cubicBezTo>
                  <a:close/>
                  <a:moveTo>
                    <a:pt x="1676" y="0"/>
                  </a:moveTo>
                  <a:cubicBezTo>
                    <a:pt x="1631" y="0"/>
                    <a:pt x="1582" y="38"/>
                    <a:pt x="1594" y="96"/>
                  </a:cubicBezTo>
                  <a:cubicBezTo>
                    <a:pt x="1731" y="1102"/>
                    <a:pt x="1364" y="2172"/>
                    <a:pt x="221" y="2277"/>
                  </a:cubicBezTo>
                  <a:cubicBezTo>
                    <a:pt x="10" y="2297"/>
                    <a:pt x="1" y="2625"/>
                    <a:pt x="194" y="2625"/>
                  </a:cubicBezTo>
                  <a:cubicBezTo>
                    <a:pt x="203" y="2625"/>
                    <a:pt x="211" y="2624"/>
                    <a:pt x="221" y="2623"/>
                  </a:cubicBezTo>
                  <a:cubicBezTo>
                    <a:pt x="261" y="2619"/>
                    <a:pt x="301" y="2616"/>
                    <a:pt x="339" y="2616"/>
                  </a:cubicBezTo>
                  <a:cubicBezTo>
                    <a:pt x="1350" y="2616"/>
                    <a:pt x="1576" y="4044"/>
                    <a:pt x="1364" y="5024"/>
                  </a:cubicBezTo>
                  <a:cubicBezTo>
                    <a:pt x="1269" y="5255"/>
                    <a:pt x="1185" y="5486"/>
                    <a:pt x="1102" y="5706"/>
                  </a:cubicBezTo>
                  <a:cubicBezTo>
                    <a:pt x="1053" y="5830"/>
                    <a:pt x="1160" y="5914"/>
                    <a:pt x="1269" y="5914"/>
                  </a:cubicBezTo>
                  <a:cubicBezTo>
                    <a:pt x="1324" y="5914"/>
                    <a:pt x="1381" y="5892"/>
                    <a:pt x="1416" y="5842"/>
                  </a:cubicBezTo>
                  <a:cubicBezTo>
                    <a:pt x="1563" y="5590"/>
                    <a:pt x="1668" y="5318"/>
                    <a:pt x="1720" y="5024"/>
                  </a:cubicBezTo>
                  <a:cubicBezTo>
                    <a:pt x="2098" y="4017"/>
                    <a:pt x="2580" y="2937"/>
                    <a:pt x="3629" y="2612"/>
                  </a:cubicBezTo>
                  <a:cubicBezTo>
                    <a:pt x="3786" y="2570"/>
                    <a:pt x="3786" y="2340"/>
                    <a:pt x="3629" y="2298"/>
                  </a:cubicBezTo>
                  <a:cubicBezTo>
                    <a:pt x="2706" y="2036"/>
                    <a:pt x="2108" y="1522"/>
                    <a:pt x="1993" y="536"/>
                  </a:cubicBezTo>
                  <a:cubicBezTo>
                    <a:pt x="1983" y="458"/>
                    <a:pt x="1919" y="398"/>
                    <a:pt x="1843" y="398"/>
                  </a:cubicBezTo>
                  <a:cubicBezTo>
                    <a:pt x="1837" y="398"/>
                    <a:pt x="1831" y="399"/>
                    <a:pt x="1825" y="400"/>
                  </a:cubicBezTo>
                  <a:cubicBezTo>
                    <a:pt x="1804" y="284"/>
                    <a:pt x="1773" y="169"/>
                    <a:pt x="1741" y="54"/>
                  </a:cubicBezTo>
                  <a:cubicBezTo>
                    <a:pt x="1733" y="16"/>
                    <a:pt x="1705" y="0"/>
                    <a:pt x="16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19"/>
            <p:cNvSpPr/>
            <p:nvPr/>
          </p:nvSpPr>
          <p:spPr>
            <a:xfrm>
              <a:off x="8337625" y="4570504"/>
              <a:ext cx="108785" cy="159145"/>
            </a:xfrm>
            <a:custGeom>
              <a:avLst/>
              <a:gdLst/>
              <a:ahLst/>
              <a:cxnLst/>
              <a:rect l="l" t="t" r="r" b="b"/>
              <a:pathLst>
                <a:path w="2266" h="3315" extrusionOk="0">
                  <a:moveTo>
                    <a:pt x="1238" y="844"/>
                  </a:moveTo>
                  <a:cubicBezTo>
                    <a:pt x="1374" y="1106"/>
                    <a:pt x="1563" y="1337"/>
                    <a:pt x="1794" y="1525"/>
                  </a:cubicBezTo>
                  <a:cubicBezTo>
                    <a:pt x="1521" y="1725"/>
                    <a:pt x="1301" y="1987"/>
                    <a:pt x="1154" y="2291"/>
                  </a:cubicBezTo>
                  <a:cubicBezTo>
                    <a:pt x="1081" y="2060"/>
                    <a:pt x="924" y="1871"/>
                    <a:pt x="714" y="1767"/>
                  </a:cubicBezTo>
                  <a:cubicBezTo>
                    <a:pt x="1007" y="1536"/>
                    <a:pt x="1196" y="1211"/>
                    <a:pt x="1238" y="844"/>
                  </a:cubicBezTo>
                  <a:close/>
                  <a:moveTo>
                    <a:pt x="1104" y="0"/>
                  </a:moveTo>
                  <a:cubicBezTo>
                    <a:pt x="1056" y="0"/>
                    <a:pt x="1005" y="45"/>
                    <a:pt x="1018" y="110"/>
                  </a:cubicBezTo>
                  <a:cubicBezTo>
                    <a:pt x="1018" y="131"/>
                    <a:pt x="1018" y="152"/>
                    <a:pt x="1018" y="173"/>
                  </a:cubicBezTo>
                  <a:cubicBezTo>
                    <a:pt x="986" y="204"/>
                    <a:pt x="986" y="256"/>
                    <a:pt x="1007" y="298"/>
                  </a:cubicBezTo>
                  <a:lnTo>
                    <a:pt x="1039" y="393"/>
                  </a:lnTo>
                  <a:cubicBezTo>
                    <a:pt x="1049" y="970"/>
                    <a:pt x="808" y="1494"/>
                    <a:pt x="179" y="1672"/>
                  </a:cubicBezTo>
                  <a:cubicBezTo>
                    <a:pt x="1" y="1725"/>
                    <a:pt x="43" y="1987"/>
                    <a:pt x="231" y="1987"/>
                  </a:cubicBezTo>
                  <a:cubicBezTo>
                    <a:pt x="903" y="1987"/>
                    <a:pt x="976" y="2626"/>
                    <a:pt x="934" y="3161"/>
                  </a:cubicBezTo>
                  <a:cubicBezTo>
                    <a:pt x="929" y="3265"/>
                    <a:pt x="1003" y="3315"/>
                    <a:pt x="1082" y="3315"/>
                  </a:cubicBezTo>
                  <a:cubicBezTo>
                    <a:pt x="1163" y="3315"/>
                    <a:pt x="1248" y="3262"/>
                    <a:pt x="1259" y="3161"/>
                  </a:cubicBezTo>
                  <a:cubicBezTo>
                    <a:pt x="1280" y="2543"/>
                    <a:pt x="1616" y="1976"/>
                    <a:pt x="2161" y="1672"/>
                  </a:cubicBezTo>
                  <a:cubicBezTo>
                    <a:pt x="2266" y="1609"/>
                    <a:pt x="2266" y="1462"/>
                    <a:pt x="2161" y="1399"/>
                  </a:cubicBezTo>
                  <a:cubicBezTo>
                    <a:pt x="1700" y="1106"/>
                    <a:pt x="1479" y="718"/>
                    <a:pt x="1301" y="215"/>
                  </a:cubicBezTo>
                  <a:cubicBezTo>
                    <a:pt x="1280" y="162"/>
                    <a:pt x="1238" y="131"/>
                    <a:pt x="1186" y="110"/>
                  </a:cubicBezTo>
                  <a:cubicBezTo>
                    <a:pt x="1186" y="99"/>
                    <a:pt x="1186" y="78"/>
                    <a:pt x="1175" y="57"/>
                  </a:cubicBezTo>
                  <a:cubicBezTo>
                    <a:pt x="1163" y="17"/>
                    <a:pt x="1134" y="0"/>
                    <a:pt x="11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19"/>
            <p:cNvSpPr/>
            <p:nvPr/>
          </p:nvSpPr>
          <p:spPr>
            <a:xfrm>
              <a:off x="8436330" y="4367525"/>
              <a:ext cx="84589" cy="133365"/>
            </a:xfrm>
            <a:custGeom>
              <a:avLst/>
              <a:gdLst/>
              <a:ahLst/>
              <a:cxnLst/>
              <a:rect l="l" t="t" r="r" b="b"/>
              <a:pathLst>
                <a:path w="1762" h="2778" extrusionOk="0">
                  <a:moveTo>
                    <a:pt x="849" y="814"/>
                  </a:moveTo>
                  <a:cubicBezTo>
                    <a:pt x="996" y="1003"/>
                    <a:pt x="1164" y="1181"/>
                    <a:pt x="1353" y="1339"/>
                  </a:cubicBezTo>
                  <a:cubicBezTo>
                    <a:pt x="1143" y="1475"/>
                    <a:pt x="975" y="1643"/>
                    <a:pt x="839" y="1852"/>
                  </a:cubicBezTo>
                  <a:cubicBezTo>
                    <a:pt x="808" y="1706"/>
                    <a:pt x="724" y="1569"/>
                    <a:pt x="608" y="1475"/>
                  </a:cubicBezTo>
                  <a:cubicBezTo>
                    <a:pt x="766" y="1286"/>
                    <a:pt x="849" y="1055"/>
                    <a:pt x="849" y="814"/>
                  </a:cubicBezTo>
                  <a:close/>
                  <a:moveTo>
                    <a:pt x="776" y="0"/>
                  </a:moveTo>
                  <a:cubicBezTo>
                    <a:pt x="747" y="0"/>
                    <a:pt x="719" y="16"/>
                    <a:pt x="703" y="49"/>
                  </a:cubicBezTo>
                  <a:cubicBezTo>
                    <a:pt x="671" y="70"/>
                    <a:pt x="650" y="101"/>
                    <a:pt x="650" y="143"/>
                  </a:cubicBezTo>
                  <a:cubicBezTo>
                    <a:pt x="640" y="237"/>
                    <a:pt x="640" y="332"/>
                    <a:pt x="671" y="437"/>
                  </a:cubicBezTo>
                  <a:cubicBezTo>
                    <a:pt x="640" y="835"/>
                    <a:pt x="587" y="1328"/>
                    <a:pt x="178" y="1328"/>
                  </a:cubicBezTo>
                  <a:cubicBezTo>
                    <a:pt x="0" y="1339"/>
                    <a:pt x="0" y="1611"/>
                    <a:pt x="178" y="1622"/>
                  </a:cubicBezTo>
                  <a:cubicBezTo>
                    <a:pt x="682" y="1622"/>
                    <a:pt x="640" y="2282"/>
                    <a:pt x="577" y="2597"/>
                  </a:cubicBezTo>
                  <a:cubicBezTo>
                    <a:pt x="558" y="2704"/>
                    <a:pt x="649" y="2777"/>
                    <a:pt x="734" y="2777"/>
                  </a:cubicBezTo>
                  <a:cubicBezTo>
                    <a:pt x="790" y="2777"/>
                    <a:pt x="843" y="2745"/>
                    <a:pt x="860" y="2670"/>
                  </a:cubicBezTo>
                  <a:cubicBezTo>
                    <a:pt x="944" y="2146"/>
                    <a:pt x="1185" y="1737"/>
                    <a:pt x="1657" y="1485"/>
                  </a:cubicBezTo>
                  <a:cubicBezTo>
                    <a:pt x="1741" y="1433"/>
                    <a:pt x="1762" y="1328"/>
                    <a:pt x="1688" y="1255"/>
                  </a:cubicBezTo>
                  <a:cubicBezTo>
                    <a:pt x="1363" y="940"/>
                    <a:pt x="954" y="625"/>
                    <a:pt x="902" y="143"/>
                  </a:cubicBezTo>
                  <a:cubicBezTo>
                    <a:pt x="902" y="101"/>
                    <a:pt x="881" y="59"/>
                    <a:pt x="849" y="38"/>
                  </a:cubicBezTo>
                  <a:cubicBezTo>
                    <a:pt x="829" y="13"/>
                    <a:pt x="802" y="0"/>
                    <a:pt x="7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19"/>
            <p:cNvSpPr/>
            <p:nvPr/>
          </p:nvSpPr>
          <p:spPr>
            <a:xfrm>
              <a:off x="8639693" y="4819427"/>
              <a:ext cx="100240" cy="145271"/>
            </a:xfrm>
            <a:custGeom>
              <a:avLst/>
              <a:gdLst/>
              <a:ahLst/>
              <a:cxnLst/>
              <a:rect l="l" t="t" r="r" b="b"/>
              <a:pathLst>
                <a:path w="2088" h="3026" extrusionOk="0">
                  <a:moveTo>
                    <a:pt x="1007" y="881"/>
                  </a:moveTo>
                  <a:cubicBezTo>
                    <a:pt x="1186" y="1112"/>
                    <a:pt x="1416" y="1300"/>
                    <a:pt x="1678" y="1426"/>
                  </a:cubicBezTo>
                  <a:cubicBezTo>
                    <a:pt x="1385" y="1646"/>
                    <a:pt x="1154" y="1940"/>
                    <a:pt x="1007" y="2276"/>
                  </a:cubicBezTo>
                  <a:cubicBezTo>
                    <a:pt x="934" y="1993"/>
                    <a:pt x="819" y="1741"/>
                    <a:pt x="577" y="1605"/>
                  </a:cubicBezTo>
                  <a:cubicBezTo>
                    <a:pt x="829" y="1447"/>
                    <a:pt x="986" y="1175"/>
                    <a:pt x="1007" y="881"/>
                  </a:cubicBezTo>
                  <a:close/>
                  <a:moveTo>
                    <a:pt x="773" y="0"/>
                  </a:moveTo>
                  <a:cubicBezTo>
                    <a:pt x="740" y="0"/>
                    <a:pt x="707" y="33"/>
                    <a:pt x="714" y="73"/>
                  </a:cubicBezTo>
                  <a:cubicBezTo>
                    <a:pt x="735" y="136"/>
                    <a:pt x="745" y="189"/>
                    <a:pt x="766" y="252"/>
                  </a:cubicBezTo>
                  <a:lnTo>
                    <a:pt x="766" y="262"/>
                  </a:lnTo>
                  <a:cubicBezTo>
                    <a:pt x="766" y="325"/>
                    <a:pt x="787" y="378"/>
                    <a:pt x="798" y="441"/>
                  </a:cubicBezTo>
                  <a:cubicBezTo>
                    <a:pt x="871" y="912"/>
                    <a:pt x="724" y="1332"/>
                    <a:pt x="158" y="1489"/>
                  </a:cubicBezTo>
                  <a:cubicBezTo>
                    <a:pt x="1" y="1531"/>
                    <a:pt x="32" y="1751"/>
                    <a:pt x="189" y="1762"/>
                  </a:cubicBezTo>
                  <a:cubicBezTo>
                    <a:pt x="787" y="1804"/>
                    <a:pt x="777" y="2485"/>
                    <a:pt x="871" y="2926"/>
                  </a:cubicBezTo>
                  <a:cubicBezTo>
                    <a:pt x="885" y="2995"/>
                    <a:pt x="935" y="3026"/>
                    <a:pt x="988" y="3026"/>
                  </a:cubicBezTo>
                  <a:cubicBezTo>
                    <a:pt x="1056" y="3026"/>
                    <a:pt x="1127" y="2976"/>
                    <a:pt x="1133" y="2894"/>
                  </a:cubicBezTo>
                  <a:cubicBezTo>
                    <a:pt x="1165" y="2286"/>
                    <a:pt x="1511" y="1846"/>
                    <a:pt x="1993" y="1500"/>
                  </a:cubicBezTo>
                  <a:cubicBezTo>
                    <a:pt x="2087" y="1437"/>
                    <a:pt x="2066" y="1300"/>
                    <a:pt x="1962" y="1269"/>
                  </a:cubicBezTo>
                  <a:cubicBezTo>
                    <a:pt x="1458" y="1070"/>
                    <a:pt x="1112" y="745"/>
                    <a:pt x="1007" y="199"/>
                  </a:cubicBezTo>
                  <a:cubicBezTo>
                    <a:pt x="999" y="139"/>
                    <a:pt x="947" y="100"/>
                    <a:pt x="894" y="100"/>
                  </a:cubicBezTo>
                  <a:cubicBezTo>
                    <a:pt x="883" y="100"/>
                    <a:pt x="871" y="101"/>
                    <a:pt x="860" y="105"/>
                  </a:cubicBezTo>
                  <a:cubicBezTo>
                    <a:pt x="850" y="84"/>
                    <a:pt x="839" y="53"/>
                    <a:pt x="819" y="32"/>
                  </a:cubicBezTo>
                  <a:cubicBezTo>
                    <a:pt x="808" y="10"/>
                    <a:pt x="790" y="0"/>
                    <a:pt x="7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TITLE_AND_TWO_COLUMNS_1_3_1">
    <p:spTree>
      <p:nvGrpSpPr>
        <p:cNvPr id="1" name="Shape 4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0" name="Google Shape;4380;p29"/>
          <p:cNvSpPr/>
          <p:nvPr/>
        </p:nvSpPr>
        <p:spPr>
          <a:xfrm>
            <a:off x="8774500" y="1182450"/>
            <a:ext cx="25" cy="550"/>
          </a:xfrm>
          <a:custGeom>
            <a:avLst/>
            <a:gdLst/>
            <a:ahLst/>
            <a:cxnLst/>
            <a:rect l="l" t="t" r="r" b="b"/>
            <a:pathLst>
              <a:path w="1" h="22" extrusionOk="0">
                <a:moveTo>
                  <a:pt x="0" y="0"/>
                </a:moveTo>
                <a:lnTo>
                  <a:pt x="0" y="21"/>
                </a:lnTo>
                <a:cubicBezTo>
                  <a:pt x="0" y="21"/>
                  <a:pt x="0" y="0"/>
                  <a:pt x="0" y="0"/>
                </a:cubicBezTo>
                <a:close/>
              </a:path>
            </a:pathLst>
          </a:custGeom>
          <a:solidFill>
            <a:srgbClr val="D7EA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1" name="Google Shape;4381;p29"/>
          <p:cNvSpPr/>
          <p:nvPr/>
        </p:nvSpPr>
        <p:spPr>
          <a:xfrm>
            <a:off x="9012875" y="1248600"/>
            <a:ext cx="25" cy="550"/>
          </a:xfrm>
          <a:custGeom>
            <a:avLst/>
            <a:gdLst/>
            <a:ahLst/>
            <a:cxnLst/>
            <a:rect l="l" t="t" r="r" b="b"/>
            <a:pathLst>
              <a:path w="1" h="22" extrusionOk="0">
                <a:moveTo>
                  <a:pt x="0" y="1"/>
                </a:moveTo>
                <a:cubicBezTo>
                  <a:pt x="0" y="1"/>
                  <a:pt x="0" y="1"/>
                  <a:pt x="0" y="22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D7EA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82" name="Google Shape;4382;p29"/>
          <p:cNvGrpSpPr/>
          <p:nvPr/>
        </p:nvGrpSpPr>
        <p:grpSpPr>
          <a:xfrm>
            <a:off x="0" y="-34287"/>
            <a:ext cx="9144064" cy="5212075"/>
            <a:chOff x="0" y="-34287"/>
            <a:chExt cx="9144064" cy="5212075"/>
          </a:xfrm>
        </p:grpSpPr>
        <p:sp>
          <p:nvSpPr>
            <p:cNvPr id="4383" name="Google Shape;4383;p29"/>
            <p:cNvSpPr/>
            <p:nvPr/>
          </p:nvSpPr>
          <p:spPr>
            <a:xfrm>
              <a:off x="0" y="4299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84" name="Google Shape;4384;p29"/>
            <p:cNvSpPr/>
            <p:nvPr/>
          </p:nvSpPr>
          <p:spPr>
            <a:xfrm>
              <a:off x="0" y="6345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85" name="Google Shape;4385;p29"/>
            <p:cNvSpPr/>
            <p:nvPr/>
          </p:nvSpPr>
          <p:spPr>
            <a:xfrm>
              <a:off x="0" y="8391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86" name="Google Shape;4386;p29"/>
            <p:cNvSpPr/>
            <p:nvPr/>
          </p:nvSpPr>
          <p:spPr>
            <a:xfrm>
              <a:off x="0" y="10436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87" name="Google Shape;4387;p29"/>
            <p:cNvSpPr/>
            <p:nvPr/>
          </p:nvSpPr>
          <p:spPr>
            <a:xfrm>
              <a:off x="0" y="12482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88" name="Google Shape;4388;p29"/>
            <p:cNvSpPr/>
            <p:nvPr/>
          </p:nvSpPr>
          <p:spPr>
            <a:xfrm>
              <a:off x="0" y="14528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89" name="Google Shape;4389;p29"/>
            <p:cNvSpPr/>
            <p:nvPr/>
          </p:nvSpPr>
          <p:spPr>
            <a:xfrm>
              <a:off x="0" y="16574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0" name="Google Shape;4390;p29"/>
            <p:cNvSpPr/>
            <p:nvPr/>
          </p:nvSpPr>
          <p:spPr>
            <a:xfrm>
              <a:off x="0" y="18619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1" name="Google Shape;4391;p29"/>
            <p:cNvSpPr/>
            <p:nvPr/>
          </p:nvSpPr>
          <p:spPr>
            <a:xfrm>
              <a:off x="0" y="20665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2" name="Google Shape;4392;p29"/>
            <p:cNvSpPr/>
            <p:nvPr/>
          </p:nvSpPr>
          <p:spPr>
            <a:xfrm>
              <a:off x="0" y="22711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3" name="Google Shape;4393;p29"/>
            <p:cNvSpPr/>
            <p:nvPr/>
          </p:nvSpPr>
          <p:spPr>
            <a:xfrm>
              <a:off x="0" y="24757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4" name="Google Shape;4394;p29"/>
            <p:cNvSpPr/>
            <p:nvPr/>
          </p:nvSpPr>
          <p:spPr>
            <a:xfrm>
              <a:off x="0" y="26802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5" name="Google Shape;4395;p29"/>
            <p:cNvSpPr/>
            <p:nvPr/>
          </p:nvSpPr>
          <p:spPr>
            <a:xfrm>
              <a:off x="0" y="28848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6" name="Google Shape;4396;p29"/>
            <p:cNvSpPr/>
            <p:nvPr/>
          </p:nvSpPr>
          <p:spPr>
            <a:xfrm>
              <a:off x="0" y="30894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7" name="Google Shape;4397;p29"/>
            <p:cNvSpPr/>
            <p:nvPr/>
          </p:nvSpPr>
          <p:spPr>
            <a:xfrm>
              <a:off x="0" y="32940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8" name="Google Shape;4398;p29"/>
            <p:cNvSpPr/>
            <p:nvPr/>
          </p:nvSpPr>
          <p:spPr>
            <a:xfrm>
              <a:off x="0" y="34985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399" name="Google Shape;4399;p29"/>
            <p:cNvSpPr/>
            <p:nvPr/>
          </p:nvSpPr>
          <p:spPr>
            <a:xfrm>
              <a:off x="0" y="37031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00" name="Google Shape;4400;p29"/>
            <p:cNvSpPr/>
            <p:nvPr/>
          </p:nvSpPr>
          <p:spPr>
            <a:xfrm>
              <a:off x="0" y="39077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01" name="Google Shape;4401;p29"/>
            <p:cNvSpPr/>
            <p:nvPr/>
          </p:nvSpPr>
          <p:spPr>
            <a:xfrm>
              <a:off x="0" y="41123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02" name="Google Shape;4402;p29"/>
            <p:cNvSpPr/>
            <p:nvPr/>
          </p:nvSpPr>
          <p:spPr>
            <a:xfrm>
              <a:off x="0" y="43168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03" name="Google Shape;4403;p29"/>
            <p:cNvSpPr/>
            <p:nvPr/>
          </p:nvSpPr>
          <p:spPr>
            <a:xfrm>
              <a:off x="0" y="45214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04" name="Google Shape;4404;p29"/>
            <p:cNvSpPr/>
            <p:nvPr/>
          </p:nvSpPr>
          <p:spPr>
            <a:xfrm>
              <a:off x="0" y="47260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05" name="Google Shape;4405;p29"/>
            <p:cNvSpPr/>
            <p:nvPr/>
          </p:nvSpPr>
          <p:spPr>
            <a:xfrm>
              <a:off x="0" y="49306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06" name="Google Shape;4406;p29"/>
            <p:cNvSpPr/>
            <p:nvPr/>
          </p:nvSpPr>
          <p:spPr>
            <a:xfrm>
              <a:off x="714493" y="-34287"/>
              <a:ext cx="25" cy="5212075"/>
            </a:xfrm>
            <a:custGeom>
              <a:avLst/>
              <a:gdLst/>
              <a:ahLst/>
              <a:cxnLst/>
              <a:rect l="l" t="t" r="r" b="b"/>
              <a:pathLst>
                <a:path w="1" h="208483" fill="none" extrusionOk="0">
                  <a:moveTo>
                    <a:pt x="0" y="0"/>
                  </a:moveTo>
                  <a:lnTo>
                    <a:pt x="0" y="208483"/>
                  </a:lnTo>
                </a:path>
              </a:pathLst>
            </a:custGeom>
            <a:noFill/>
            <a:ln w="2500" cap="flat" cmpd="sng">
              <a:solidFill>
                <a:srgbClr val="FF274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07" name="Google Shape;4407;p29"/>
            <p:cNvSpPr/>
            <p:nvPr/>
          </p:nvSpPr>
          <p:spPr>
            <a:xfrm>
              <a:off x="0" y="2253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</p:grpSp>
      <p:sp>
        <p:nvSpPr>
          <p:cNvPr id="4408" name="Google Shape;4408;p29"/>
          <p:cNvSpPr/>
          <p:nvPr/>
        </p:nvSpPr>
        <p:spPr>
          <a:xfrm>
            <a:off x="618107" y="3405970"/>
            <a:ext cx="58664" cy="54962"/>
          </a:xfrm>
          <a:custGeom>
            <a:avLst/>
            <a:gdLst/>
            <a:ahLst/>
            <a:cxnLst/>
            <a:rect l="l" t="t" r="r" b="b"/>
            <a:pathLst>
              <a:path w="1775" h="1663" extrusionOk="0">
                <a:moveTo>
                  <a:pt x="702" y="369"/>
                </a:moveTo>
                <a:cubicBezTo>
                  <a:pt x="887" y="369"/>
                  <a:pt x="1077" y="439"/>
                  <a:pt x="1229" y="566"/>
                </a:cubicBezTo>
                <a:cubicBezTo>
                  <a:pt x="1331" y="668"/>
                  <a:pt x="1399" y="839"/>
                  <a:pt x="1331" y="975"/>
                </a:cubicBezTo>
                <a:cubicBezTo>
                  <a:pt x="1263" y="1146"/>
                  <a:pt x="1126" y="1248"/>
                  <a:pt x="956" y="1248"/>
                </a:cubicBezTo>
                <a:cubicBezTo>
                  <a:pt x="926" y="1254"/>
                  <a:pt x="898" y="1257"/>
                  <a:pt x="871" y="1257"/>
                </a:cubicBezTo>
                <a:cubicBezTo>
                  <a:pt x="740" y="1257"/>
                  <a:pt x="637" y="1191"/>
                  <a:pt x="580" y="1078"/>
                </a:cubicBezTo>
                <a:cubicBezTo>
                  <a:pt x="444" y="873"/>
                  <a:pt x="444" y="600"/>
                  <a:pt x="512" y="395"/>
                </a:cubicBezTo>
                <a:cubicBezTo>
                  <a:pt x="574" y="378"/>
                  <a:pt x="638" y="369"/>
                  <a:pt x="702" y="369"/>
                </a:cubicBezTo>
                <a:close/>
                <a:moveTo>
                  <a:pt x="716" y="1"/>
                </a:moveTo>
                <a:cubicBezTo>
                  <a:pt x="555" y="1"/>
                  <a:pt x="391" y="39"/>
                  <a:pt x="239" y="122"/>
                </a:cubicBezTo>
                <a:cubicBezTo>
                  <a:pt x="103" y="156"/>
                  <a:pt x="0" y="327"/>
                  <a:pt x="34" y="498"/>
                </a:cubicBezTo>
                <a:cubicBezTo>
                  <a:pt x="103" y="736"/>
                  <a:pt x="137" y="975"/>
                  <a:pt x="171" y="1214"/>
                </a:cubicBezTo>
                <a:cubicBezTo>
                  <a:pt x="296" y="1495"/>
                  <a:pt x="592" y="1662"/>
                  <a:pt x="877" y="1662"/>
                </a:cubicBezTo>
                <a:cubicBezTo>
                  <a:pt x="903" y="1662"/>
                  <a:pt x="930" y="1661"/>
                  <a:pt x="956" y="1658"/>
                </a:cubicBezTo>
                <a:cubicBezTo>
                  <a:pt x="1331" y="1624"/>
                  <a:pt x="1638" y="1385"/>
                  <a:pt x="1706" y="1044"/>
                </a:cubicBezTo>
                <a:cubicBezTo>
                  <a:pt x="1775" y="736"/>
                  <a:pt x="1638" y="395"/>
                  <a:pt x="1365" y="225"/>
                </a:cubicBezTo>
                <a:cubicBezTo>
                  <a:pt x="1183" y="83"/>
                  <a:pt x="952" y="1"/>
                  <a:pt x="71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9" name="Google Shape;4409;p29"/>
          <p:cNvSpPr/>
          <p:nvPr/>
        </p:nvSpPr>
        <p:spPr>
          <a:xfrm>
            <a:off x="8365877" y="264769"/>
            <a:ext cx="274084" cy="542714"/>
          </a:xfrm>
          <a:custGeom>
            <a:avLst/>
            <a:gdLst/>
            <a:ahLst/>
            <a:cxnLst/>
            <a:rect l="l" t="t" r="r" b="b"/>
            <a:pathLst>
              <a:path w="8293" h="16421" extrusionOk="0">
                <a:moveTo>
                  <a:pt x="4232" y="5877"/>
                </a:moveTo>
                <a:cubicBezTo>
                  <a:pt x="4266" y="6013"/>
                  <a:pt x="4266" y="6184"/>
                  <a:pt x="4300" y="6354"/>
                </a:cubicBezTo>
                <a:cubicBezTo>
                  <a:pt x="4403" y="6935"/>
                  <a:pt x="4642" y="7481"/>
                  <a:pt x="4949" y="7958"/>
                </a:cubicBezTo>
                <a:cubicBezTo>
                  <a:pt x="5222" y="8470"/>
                  <a:pt x="5699" y="8845"/>
                  <a:pt x="6211" y="9016"/>
                </a:cubicBezTo>
                <a:cubicBezTo>
                  <a:pt x="6587" y="9153"/>
                  <a:pt x="6928" y="9255"/>
                  <a:pt x="7269" y="9357"/>
                </a:cubicBezTo>
                <a:cubicBezTo>
                  <a:pt x="6177" y="9562"/>
                  <a:pt x="5290" y="10347"/>
                  <a:pt x="4983" y="11439"/>
                </a:cubicBezTo>
                <a:cubicBezTo>
                  <a:pt x="4710" y="12224"/>
                  <a:pt x="4505" y="13043"/>
                  <a:pt x="4300" y="13862"/>
                </a:cubicBezTo>
                <a:cubicBezTo>
                  <a:pt x="4266" y="13998"/>
                  <a:pt x="4232" y="14135"/>
                  <a:pt x="4198" y="14237"/>
                </a:cubicBezTo>
                <a:lnTo>
                  <a:pt x="4130" y="14237"/>
                </a:lnTo>
                <a:lnTo>
                  <a:pt x="4130" y="13691"/>
                </a:lnTo>
                <a:cubicBezTo>
                  <a:pt x="4130" y="12940"/>
                  <a:pt x="4027" y="12258"/>
                  <a:pt x="3891" y="11541"/>
                </a:cubicBezTo>
                <a:cubicBezTo>
                  <a:pt x="3686" y="10586"/>
                  <a:pt x="3004" y="9835"/>
                  <a:pt x="2048" y="9562"/>
                </a:cubicBezTo>
                <a:lnTo>
                  <a:pt x="1434" y="9391"/>
                </a:lnTo>
                <a:lnTo>
                  <a:pt x="1434" y="9323"/>
                </a:lnTo>
                <a:cubicBezTo>
                  <a:pt x="1536" y="9289"/>
                  <a:pt x="1673" y="9255"/>
                  <a:pt x="1809" y="9221"/>
                </a:cubicBezTo>
                <a:cubicBezTo>
                  <a:pt x="2355" y="9050"/>
                  <a:pt x="2833" y="8709"/>
                  <a:pt x="3174" y="8265"/>
                </a:cubicBezTo>
                <a:cubicBezTo>
                  <a:pt x="3618" y="7651"/>
                  <a:pt x="3925" y="6969"/>
                  <a:pt x="4096" y="6218"/>
                </a:cubicBezTo>
                <a:cubicBezTo>
                  <a:pt x="4096" y="6082"/>
                  <a:pt x="4130" y="5979"/>
                  <a:pt x="4232" y="5877"/>
                </a:cubicBezTo>
                <a:close/>
                <a:moveTo>
                  <a:pt x="4558" y="1"/>
                </a:moveTo>
                <a:cubicBezTo>
                  <a:pt x="4521" y="1"/>
                  <a:pt x="4466" y="85"/>
                  <a:pt x="4437" y="144"/>
                </a:cubicBezTo>
                <a:cubicBezTo>
                  <a:pt x="4403" y="178"/>
                  <a:pt x="4369" y="246"/>
                  <a:pt x="4369" y="315"/>
                </a:cubicBezTo>
                <a:cubicBezTo>
                  <a:pt x="4300" y="1202"/>
                  <a:pt x="4198" y="2089"/>
                  <a:pt x="4130" y="2976"/>
                </a:cubicBezTo>
                <a:cubicBezTo>
                  <a:pt x="4061" y="4068"/>
                  <a:pt x="3925" y="5160"/>
                  <a:pt x="3686" y="6218"/>
                </a:cubicBezTo>
                <a:cubicBezTo>
                  <a:pt x="3550" y="6866"/>
                  <a:pt x="3277" y="7481"/>
                  <a:pt x="2901" y="8027"/>
                </a:cubicBezTo>
                <a:cubicBezTo>
                  <a:pt x="2492" y="8624"/>
                  <a:pt x="1793" y="8990"/>
                  <a:pt x="1072" y="8990"/>
                </a:cubicBezTo>
                <a:cubicBezTo>
                  <a:pt x="1011" y="8990"/>
                  <a:pt x="949" y="8987"/>
                  <a:pt x="888" y="8982"/>
                </a:cubicBezTo>
                <a:lnTo>
                  <a:pt x="376" y="8982"/>
                </a:lnTo>
                <a:cubicBezTo>
                  <a:pt x="274" y="8982"/>
                  <a:pt x="1" y="9255"/>
                  <a:pt x="1" y="9357"/>
                </a:cubicBezTo>
                <a:cubicBezTo>
                  <a:pt x="35" y="9426"/>
                  <a:pt x="69" y="9460"/>
                  <a:pt x="137" y="9494"/>
                </a:cubicBezTo>
                <a:cubicBezTo>
                  <a:pt x="240" y="9528"/>
                  <a:pt x="376" y="9562"/>
                  <a:pt x="479" y="9562"/>
                </a:cubicBezTo>
                <a:cubicBezTo>
                  <a:pt x="990" y="9596"/>
                  <a:pt x="1468" y="9699"/>
                  <a:pt x="1946" y="9903"/>
                </a:cubicBezTo>
                <a:cubicBezTo>
                  <a:pt x="2833" y="10142"/>
                  <a:pt x="3447" y="10859"/>
                  <a:pt x="3584" y="11746"/>
                </a:cubicBezTo>
                <a:cubicBezTo>
                  <a:pt x="3652" y="12292"/>
                  <a:pt x="3720" y="12838"/>
                  <a:pt x="3754" y="13384"/>
                </a:cubicBezTo>
                <a:cubicBezTo>
                  <a:pt x="3789" y="14271"/>
                  <a:pt x="3789" y="15192"/>
                  <a:pt x="3823" y="16080"/>
                </a:cubicBezTo>
                <a:cubicBezTo>
                  <a:pt x="3823" y="16148"/>
                  <a:pt x="3823" y="16250"/>
                  <a:pt x="3857" y="16318"/>
                </a:cubicBezTo>
                <a:cubicBezTo>
                  <a:pt x="3857" y="16353"/>
                  <a:pt x="3925" y="16421"/>
                  <a:pt x="3993" y="16421"/>
                </a:cubicBezTo>
                <a:cubicBezTo>
                  <a:pt x="4061" y="16421"/>
                  <a:pt x="4130" y="16387"/>
                  <a:pt x="4164" y="16318"/>
                </a:cubicBezTo>
                <a:cubicBezTo>
                  <a:pt x="4164" y="16284"/>
                  <a:pt x="4198" y="16250"/>
                  <a:pt x="4198" y="16182"/>
                </a:cubicBezTo>
                <a:cubicBezTo>
                  <a:pt x="4369" y="15329"/>
                  <a:pt x="4539" y="14476"/>
                  <a:pt x="4710" y="13623"/>
                </a:cubicBezTo>
                <a:cubicBezTo>
                  <a:pt x="4880" y="12940"/>
                  <a:pt x="5085" y="12224"/>
                  <a:pt x="5324" y="11541"/>
                </a:cubicBezTo>
                <a:cubicBezTo>
                  <a:pt x="5495" y="10961"/>
                  <a:pt x="5870" y="10449"/>
                  <a:pt x="6348" y="10108"/>
                </a:cubicBezTo>
                <a:cubicBezTo>
                  <a:pt x="6688" y="9853"/>
                  <a:pt x="7099" y="9715"/>
                  <a:pt x="7522" y="9715"/>
                </a:cubicBezTo>
                <a:cubicBezTo>
                  <a:pt x="7608" y="9715"/>
                  <a:pt x="7694" y="9721"/>
                  <a:pt x="7781" y="9733"/>
                </a:cubicBezTo>
                <a:cubicBezTo>
                  <a:pt x="7952" y="9733"/>
                  <a:pt x="8054" y="9664"/>
                  <a:pt x="8054" y="9562"/>
                </a:cubicBezTo>
                <a:cubicBezTo>
                  <a:pt x="8054" y="9460"/>
                  <a:pt x="8156" y="9391"/>
                  <a:pt x="8190" y="9391"/>
                </a:cubicBezTo>
                <a:cubicBezTo>
                  <a:pt x="8259" y="9391"/>
                  <a:pt x="8293" y="9289"/>
                  <a:pt x="8293" y="9221"/>
                </a:cubicBezTo>
                <a:cubicBezTo>
                  <a:pt x="8293" y="9153"/>
                  <a:pt x="8224" y="9118"/>
                  <a:pt x="8156" y="9084"/>
                </a:cubicBezTo>
                <a:cubicBezTo>
                  <a:pt x="8054" y="9050"/>
                  <a:pt x="7952" y="9050"/>
                  <a:pt x="7815" y="9050"/>
                </a:cubicBezTo>
                <a:cubicBezTo>
                  <a:pt x="7337" y="9016"/>
                  <a:pt x="6860" y="8914"/>
                  <a:pt x="6416" y="8743"/>
                </a:cubicBezTo>
                <a:cubicBezTo>
                  <a:pt x="5870" y="8538"/>
                  <a:pt x="5426" y="8163"/>
                  <a:pt x="5153" y="7685"/>
                </a:cubicBezTo>
                <a:cubicBezTo>
                  <a:pt x="4778" y="7037"/>
                  <a:pt x="4573" y="6286"/>
                  <a:pt x="4539" y="5536"/>
                </a:cubicBezTo>
                <a:cubicBezTo>
                  <a:pt x="4471" y="4136"/>
                  <a:pt x="4539" y="2772"/>
                  <a:pt x="4744" y="1373"/>
                </a:cubicBezTo>
                <a:cubicBezTo>
                  <a:pt x="4778" y="1065"/>
                  <a:pt x="4812" y="724"/>
                  <a:pt x="4812" y="417"/>
                </a:cubicBezTo>
                <a:cubicBezTo>
                  <a:pt x="4812" y="315"/>
                  <a:pt x="4812" y="212"/>
                  <a:pt x="4778" y="144"/>
                </a:cubicBezTo>
                <a:cubicBezTo>
                  <a:pt x="4744" y="76"/>
                  <a:pt x="4676" y="8"/>
                  <a:pt x="4573" y="8"/>
                </a:cubicBezTo>
                <a:cubicBezTo>
                  <a:pt x="4569" y="3"/>
                  <a:pt x="4563" y="1"/>
                  <a:pt x="455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0" name="Google Shape;4410;p29"/>
          <p:cNvSpPr/>
          <p:nvPr/>
        </p:nvSpPr>
        <p:spPr>
          <a:xfrm>
            <a:off x="3550550" y="264877"/>
            <a:ext cx="274084" cy="542483"/>
          </a:xfrm>
          <a:custGeom>
            <a:avLst/>
            <a:gdLst/>
            <a:ahLst/>
            <a:cxnLst/>
            <a:rect l="l" t="t" r="r" b="b"/>
            <a:pathLst>
              <a:path w="8293" h="16414" extrusionOk="0">
                <a:moveTo>
                  <a:pt x="4164" y="2150"/>
                </a:moveTo>
                <a:lnTo>
                  <a:pt x="4164" y="2730"/>
                </a:lnTo>
                <a:cubicBezTo>
                  <a:pt x="4164" y="3446"/>
                  <a:pt x="4266" y="4163"/>
                  <a:pt x="4403" y="4880"/>
                </a:cubicBezTo>
                <a:cubicBezTo>
                  <a:pt x="4573" y="5835"/>
                  <a:pt x="5290" y="6586"/>
                  <a:pt x="6245" y="6825"/>
                </a:cubicBezTo>
                <a:cubicBezTo>
                  <a:pt x="6416" y="6893"/>
                  <a:pt x="6655" y="6961"/>
                  <a:pt x="6860" y="7029"/>
                </a:cubicBezTo>
                <a:lnTo>
                  <a:pt x="6860" y="7064"/>
                </a:lnTo>
                <a:cubicBezTo>
                  <a:pt x="6723" y="7098"/>
                  <a:pt x="6621" y="7132"/>
                  <a:pt x="6484" y="7166"/>
                </a:cubicBezTo>
                <a:cubicBezTo>
                  <a:pt x="5938" y="7337"/>
                  <a:pt x="5461" y="7678"/>
                  <a:pt x="5119" y="8155"/>
                </a:cubicBezTo>
                <a:cubicBezTo>
                  <a:pt x="4676" y="8736"/>
                  <a:pt x="4369" y="9418"/>
                  <a:pt x="4198" y="10169"/>
                </a:cubicBezTo>
                <a:cubicBezTo>
                  <a:pt x="4198" y="10305"/>
                  <a:pt x="4130" y="10408"/>
                  <a:pt x="4062" y="10510"/>
                </a:cubicBezTo>
                <a:lnTo>
                  <a:pt x="3993" y="10032"/>
                </a:lnTo>
                <a:cubicBezTo>
                  <a:pt x="3891" y="9452"/>
                  <a:pt x="3652" y="8906"/>
                  <a:pt x="3345" y="8428"/>
                </a:cubicBezTo>
                <a:cubicBezTo>
                  <a:pt x="3038" y="7917"/>
                  <a:pt x="2594" y="7541"/>
                  <a:pt x="2082" y="7371"/>
                </a:cubicBezTo>
                <a:cubicBezTo>
                  <a:pt x="1707" y="7234"/>
                  <a:pt x="1366" y="7132"/>
                  <a:pt x="1025" y="7029"/>
                </a:cubicBezTo>
                <a:cubicBezTo>
                  <a:pt x="2117" y="6825"/>
                  <a:pt x="3004" y="6040"/>
                  <a:pt x="3311" y="4982"/>
                </a:cubicBezTo>
                <a:cubicBezTo>
                  <a:pt x="3584" y="4197"/>
                  <a:pt x="3755" y="3344"/>
                  <a:pt x="3993" y="2559"/>
                </a:cubicBezTo>
                <a:lnTo>
                  <a:pt x="4096" y="2150"/>
                </a:lnTo>
                <a:close/>
                <a:moveTo>
                  <a:pt x="4300" y="0"/>
                </a:moveTo>
                <a:cubicBezTo>
                  <a:pt x="4232" y="0"/>
                  <a:pt x="4164" y="34"/>
                  <a:pt x="4130" y="102"/>
                </a:cubicBezTo>
                <a:cubicBezTo>
                  <a:pt x="4096" y="137"/>
                  <a:pt x="4096" y="171"/>
                  <a:pt x="4096" y="239"/>
                </a:cubicBezTo>
                <a:cubicBezTo>
                  <a:pt x="3925" y="1092"/>
                  <a:pt x="3755" y="1945"/>
                  <a:pt x="3550" y="2798"/>
                </a:cubicBezTo>
                <a:cubicBezTo>
                  <a:pt x="3413" y="3481"/>
                  <a:pt x="3174" y="4197"/>
                  <a:pt x="2970" y="4880"/>
                </a:cubicBezTo>
                <a:cubicBezTo>
                  <a:pt x="2765" y="5460"/>
                  <a:pt x="2424" y="5937"/>
                  <a:pt x="1912" y="6313"/>
                </a:cubicBezTo>
                <a:cubicBezTo>
                  <a:pt x="1572" y="6568"/>
                  <a:pt x="1161" y="6705"/>
                  <a:pt x="757" y="6705"/>
                </a:cubicBezTo>
                <a:cubicBezTo>
                  <a:pt x="675" y="6705"/>
                  <a:pt x="594" y="6700"/>
                  <a:pt x="513" y="6688"/>
                </a:cubicBezTo>
                <a:cubicBezTo>
                  <a:pt x="342" y="6688"/>
                  <a:pt x="240" y="6756"/>
                  <a:pt x="240" y="6859"/>
                </a:cubicBezTo>
                <a:cubicBezTo>
                  <a:pt x="240" y="6961"/>
                  <a:pt x="206" y="6995"/>
                  <a:pt x="103" y="7029"/>
                </a:cubicBezTo>
                <a:cubicBezTo>
                  <a:pt x="35" y="7029"/>
                  <a:pt x="1" y="7132"/>
                  <a:pt x="1" y="7166"/>
                </a:cubicBezTo>
                <a:cubicBezTo>
                  <a:pt x="1" y="7268"/>
                  <a:pt x="69" y="7302"/>
                  <a:pt x="137" y="7337"/>
                </a:cubicBezTo>
                <a:cubicBezTo>
                  <a:pt x="240" y="7371"/>
                  <a:pt x="342" y="7371"/>
                  <a:pt x="445" y="7371"/>
                </a:cubicBezTo>
                <a:cubicBezTo>
                  <a:pt x="956" y="7405"/>
                  <a:pt x="1434" y="7507"/>
                  <a:pt x="1878" y="7678"/>
                </a:cubicBezTo>
                <a:cubicBezTo>
                  <a:pt x="2424" y="7882"/>
                  <a:pt x="2867" y="8258"/>
                  <a:pt x="3140" y="8736"/>
                </a:cubicBezTo>
                <a:cubicBezTo>
                  <a:pt x="3516" y="9384"/>
                  <a:pt x="3720" y="10100"/>
                  <a:pt x="3755" y="10885"/>
                </a:cubicBezTo>
                <a:cubicBezTo>
                  <a:pt x="3823" y="12250"/>
                  <a:pt x="3755" y="13649"/>
                  <a:pt x="3550" y="15014"/>
                </a:cubicBezTo>
                <a:cubicBezTo>
                  <a:pt x="3516" y="15321"/>
                  <a:pt x="3516" y="15663"/>
                  <a:pt x="3516" y="16004"/>
                </a:cubicBezTo>
                <a:cubicBezTo>
                  <a:pt x="3482" y="16072"/>
                  <a:pt x="3482" y="16174"/>
                  <a:pt x="3516" y="16277"/>
                </a:cubicBezTo>
                <a:cubicBezTo>
                  <a:pt x="3550" y="16345"/>
                  <a:pt x="3618" y="16379"/>
                  <a:pt x="3686" y="16413"/>
                </a:cubicBezTo>
                <a:cubicBezTo>
                  <a:pt x="3755" y="16413"/>
                  <a:pt x="3823" y="16345"/>
                  <a:pt x="3857" y="16277"/>
                </a:cubicBezTo>
                <a:cubicBezTo>
                  <a:pt x="3891" y="16209"/>
                  <a:pt x="3925" y="16140"/>
                  <a:pt x="3925" y="16072"/>
                </a:cubicBezTo>
                <a:cubicBezTo>
                  <a:pt x="3993" y="15185"/>
                  <a:pt x="4096" y="14298"/>
                  <a:pt x="4164" y="13445"/>
                </a:cubicBezTo>
                <a:cubicBezTo>
                  <a:pt x="4198" y="12353"/>
                  <a:pt x="4369" y="11261"/>
                  <a:pt x="4608" y="10169"/>
                </a:cubicBezTo>
                <a:cubicBezTo>
                  <a:pt x="4710" y="9520"/>
                  <a:pt x="4983" y="8906"/>
                  <a:pt x="5392" y="8360"/>
                </a:cubicBezTo>
                <a:cubicBezTo>
                  <a:pt x="5787" y="7783"/>
                  <a:pt x="6426" y="7422"/>
                  <a:pt x="7139" y="7422"/>
                </a:cubicBezTo>
                <a:cubicBezTo>
                  <a:pt x="7227" y="7422"/>
                  <a:pt x="7316" y="7428"/>
                  <a:pt x="7406" y="7439"/>
                </a:cubicBezTo>
                <a:lnTo>
                  <a:pt x="7918" y="7439"/>
                </a:lnTo>
                <a:cubicBezTo>
                  <a:pt x="8020" y="7439"/>
                  <a:pt x="8293" y="7166"/>
                  <a:pt x="8293" y="7064"/>
                </a:cubicBezTo>
                <a:cubicBezTo>
                  <a:pt x="8259" y="6995"/>
                  <a:pt x="8191" y="6961"/>
                  <a:pt x="8156" y="6927"/>
                </a:cubicBezTo>
                <a:cubicBezTo>
                  <a:pt x="8054" y="6893"/>
                  <a:pt x="7918" y="6859"/>
                  <a:pt x="7815" y="6859"/>
                </a:cubicBezTo>
                <a:cubicBezTo>
                  <a:pt x="7303" y="6825"/>
                  <a:pt x="6826" y="6722"/>
                  <a:pt x="6348" y="6518"/>
                </a:cubicBezTo>
                <a:cubicBezTo>
                  <a:pt x="5461" y="6279"/>
                  <a:pt x="4812" y="5562"/>
                  <a:pt x="4710" y="4641"/>
                </a:cubicBezTo>
                <a:cubicBezTo>
                  <a:pt x="4608" y="4129"/>
                  <a:pt x="4573" y="3583"/>
                  <a:pt x="4539" y="3037"/>
                </a:cubicBezTo>
                <a:cubicBezTo>
                  <a:pt x="4505" y="2150"/>
                  <a:pt x="4471" y="1228"/>
                  <a:pt x="4471" y="341"/>
                </a:cubicBezTo>
                <a:cubicBezTo>
                  <a:pt x="4471" y="273"/>
                  <a:pt x="4471" y="171"/>
                  <a:pt x="4437" y="102"/>
                </a:cubicBezTo>
                <a:cubicBezTo>
                  <a:pt x="4403" y="34"/>
                  <a:pt x="4369" y="0"/>
                  <a:pt x="430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1" name="Google Shape;4411;p29"/>
          <p:cNvSpPr/>
          <p:nvPr/>
        </p:nvSpPr>
        <p:spPr>
          <a:xfrm>
            <a:off x="8688725" y="3363802"/>
            <a:ext cx="159037" cy="262747"/>
          </a:xfrm>
          <a:custGeom>
            <a:avLst/>
            <a:gdLst/>
            <a:ahLst/>
            <a:cxnLst/>
            <a:rect l="l" t="t" r="r" b="b"/>
            <a:pathLst>
              <a:path w="4812" h="7950" extrusionOk="0">
                <a:moveTo>
                  <a:pt x="2355" y="1904"/>
                </a:moveTo>
                <a:cubicBezTo>
                  <a:pt x="2935" y="2416"/>
                  <a:pt x="3413" y="3098"/>
                  <a:pt x="4163" y="3337"/>
                </a:cubicBezTo>
                <a:cubicBezTo>
                  <a:pt x="3890" y="3610"/>
                  <a:pt x="3617" y="3917"/>
                  <a:pt x="3379" y="4224"/>
                </a:cubicBezTo>
                <a:cubicBezTo>
                  <a:pt x="3140" y="4566"/>
                  <a:pt x="2969" y="4941"/>
                  <a:pt x="2833" y="5316"/>
                </a:cubicBezTo>
                <a:cubicBezTo>
                  <a:pt x="2628" y="4463"/>
                  <a:pt x="2423" y="3610"/>
                  <a:pt x="1297" y="3508"/>
                </a:cubicBezTo>
                <a:cubicBezTo>
                  <a:pt x="2184" y="2587"/>
                  <a:pt x="2014" y="2757"/>
                  <a:pt x="2355" y="1904"/>
                </a:cubicBezTo>
                <a:close/>
                <a:moveTo>
                  <a:pt x="2025" y="1"/>
                </a:moveTo>
                <a:cubicBezTo>
                  <a:pt x="1987" y="1"/>
                  <a:pt x="1948" y="9"/>
                  <a:pt x="1911" y="27"/>
                </a:cubicBezTo>
                <a:cubicBezTo>
                  <a:pt x="1775" y="61"/>
                  <a:pt x="1707" y="198"/>
                  <a:pt x="1775" y="300"/>
                </a:cubicBezTo>
                <a:cubicBezTo>
                  <a:pt x="1843" y="539"/>
                  <a:pt x="1911" y="812"/>
                  <a:pt x="1945" y="1051"/>
                </a:cubicBezTo>
                <a:cubicBezTo>
                  <a:pt x="2014" y="1256"/>
                  <a:pt x="2014" y="1460"/>
                  <a:pt x="1980" y="1665"/>
                </a:cubicBezTo>
                <a:cubicBezTo>
                  <a:pt x="1911" y="2279"/>
                  <a:pt x="1570" y="2791"/>
                  <a:pt x="1058" y="3133"/>
                </a:cubicBezTo>
                <a:cubicBezTo>
                  <a:pt x="819" y="3337"/>
                  <a:pt x="512" y="3508"/>
                  <a:pt x="239" y="3678"/>
                </a:cubicBezTo>
                <a:cubicBezTo>
                  <a:pt x="171" y="3713"/>
                  <a:pt x="103" y="3713"/>
                  <a:pt x="69" y="3781"/>
                </a:cubicBezTo>
                <a:cubicBezTo>
                  <a:pt x="35" y="3849"/>
                  <a:pt x="0" y="3917"/>
                  <a:pt x="0" y="3986"/>
                </a:cubicBezTo>
                <a:cubicBezTo>
                  <a:pt x="35" y="4122"/>
                  <a:pt x="137" y="4122"/>
                  <a:pt x="239" y="4122"/>
                </a:cubicBezTo>
                <a:cubicBezTo>
                  <a:pt x="273" y="4122"/>
                  <a:pt x="308" y="4088"/>
                  <a:pt x="342" y="4088"/>
                </a:cubicBezTo>
                <a:cubicBezTo>
                  <a:pt x="649" y="4020"/>
                  <a:pt x="956" y="3951"/>
                  <a:pt x="1263" y="3951"/>
                </a:cubicBezTo>
                <a:cubicBezTo>
                  <a:pt x="1313" y="3941"/>
                  <a:pt x="1364" y="3937"/>
                  <a:pt x="1413" y="3937"/>
                </a:cubicBezTo>
                <a:cubicBezTo>
                  <a:pt x="1700" y="3937"/>
                  <a:pt x="1966" y="4099"/>
                  <a:pt x="2082" y="4361"/>
                </a:cubicBezTo>
                <a:cubicBezTo>
                  <a:pt x="2184" y="4566"/>
                  <a:pt x="2287" y="4770"/>
                  <a:pt x="2321" y="5009"/>
                </a:cubicBezTo>
                <a:cubicBezTo>
                  <a:pt x="2491" y="5624"/>
                  <a:pt x="2526" y="6272"/>
                  <a:pt x="2526" y="6920"/>
                </a:cubicBezTo>
                <a:lnTo>
                  <a:pt x="2526" y="7534"/>
                </a:lnTo>
                <a:cubicBezTo>
                  <a:pt x="2526" y="7705"/>
                  <a:pt x="2491" y="7876"/>
                  <a:pt x="2696" y="7944"/>
                </a:cubicBezTo>
                <a:cubicBezTo>
                  <a:pt x="2710" y="7947"/>
                  <a:pt x="2723" y="7949"/>
                  <a:pt x="2735" y="7949"/>
                </a:cubicBezTo>
                <a:cubicBezTo>
                  <a:pt x="2846" y="7949"/>
                  <a:pt x="2904" y="7814"/>
                  <a:pt x="2935" y="7569"/>
                </a:cubicBezTo>
                <a:cubicBezTo>
                  <a:pt x="3003" y="7193"/>
                  <a:pt x="3037" y="6784"/>
                  <a:pt x="3106" y="6408"/>
                </a:cubicBezTo>
                <a:cubicBezTo>
                  <a:pt x="3140" y="5862"/>
                  <a:pt x="3276" y="5351"/>
                  <a:pt x="3447" y="4873"/>
                </a:cubicBezTo>
                <a:cubicBezTo>
                  <a:pt x="3686" y="4327"/>
                  <a:pt x="4061" y="3917"/>
                  <a:pt x="4573" y="3678"/>
                </a:cubicBezTo>
                <a:cubicBezTo>
                  <a:pt x="4675" y="3610"/>
                  <a:pt x="4812" y="3576"/>
                  <a:pt x="4812" y="3406"/>
                </a:cubicBezTo>
                <a:cubicBezTo>
                  <a:pt x="4812" y="3235"/>
                  <a:pt x="4641" y="3133"/>
                  <a:pt x="4573" y="3098"/>
                </a:cubicBezTo>
                <a:cubicBezTo>
                  <a:pt x="4471" y="3030"/>
                  <a:pt x="4368" y="3030"/>
                  <a:pt x="4300" y="2962"/>
                </a:cubicBezTo>
                <a:cubicBezTo>
                  <a:pt x="4095" y="2894"/>
                  <a:pt x="3890" y="2791"/>
                  <a:pt x="3720" y="2655"/>
                </a:cubicBezTo>
                <a:cubicBezTo>
                  <a:pt x="3345" y="2348"/>
                  <a:pt x="3003" y="1972"/>
                  <a:pt x="2662" y="1631"/>
                </a:cubicBezTo>
                <a:cubicBezTo>
                  <a:pt x="2491" y="1426"/>
                  <a:pt x="2389" y="1187"/>
                  <a:pt x="2389" y="949"/>
                </a:cubicBezTo>
                <a:cubicBezTo>
                  <a:pt x="2355" y="676"/>
                  <a:pt x="2321" y="437"/>
                  <a:pt x="2253" y="164"/>
                </a:cubicBezTo>
                <a:cubicBezTo>
                  <a:pt x="2228" y="64"/>
                  <a:pt x="2129" y="1"/>
                  <a:pt x="202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2" name="Google Shape;4412;p29"/>
          <p:cNvSpPr/>
          <p:nvPr/>
        </p:nvSpPr>
        <p:spPr>
          <a:xfrm>
            <a:off x="7163596" y="4767291"/>
            <a:ext cx="179329" cy="181213"/>
          </a:xfrm>
          <a:custGeom>
            <a:avLst/>
            <a:gdLst/>
            <a:ahLst/>
            <a:cxnLst/>
            <a:rect l="l" t="t" r="r" b="b"/>
            <a:pathLst>
              <a:path w="5426" h="5483" extrusionOk="0">
                <a:moveTo>
                  <a:pt x="3344" y="0"/>
                </a:moveTo>
                <a:cubicBezTo>
                  <a:pt x="3242" y="0"/>
                  <a:pt x="3168" y="62"/>
                  <a:pt x="3140" y="146"/>
                </a:cubicBezTo>
                <a:cubicBezTo>
                  <a:pt x="3037" y="487"/>
                  <a:pt x="2935" y="862"/>
                  <a:pt x="2798" y="1169"/>
                </a:cubicBezTo>
                <a:cubicBezTo>
                  <a:pt x="2602" y="1760"/>
                  <a:pt x="2027" y="2161"/>
                  <a:pt x="1407" y="2161"/>
                </a:cubicBezTo>
                <a:cubicBezTo>
                  <a:pt x="1382" y="2161"/>
                  <a:pt x="1356" y="2160"/>
                  <a:pt x="1331" y="2159"/>
                </a:cubicBezTo>
                <a:lnTo>
                  <a:pt x="239" y="2057"/>
                </a:lnTo>
                <a:cubicBezTo>
                  <a:pt x="34" y="2057"/>
                  <a:pt x="0" y="2330"/>
                  <a:pt x="171" y="2364"/>
                </a:cubicBezTo>
                <a:cubicBezTo>
                  <a:pt x="546" y="2466"/>
                  <a:pt x="922" y="2534"/>
                  <a:pt x="1229" y="2637"/>
                </a:cubicBezTo>
                <a:cubicBezTo>
                  <a:pt x="1570" y="2739"/>
                  <a:pt x="1877" y="2944"/>
                  <a:pt x="2082" y="3251"/>
                </a:cubicBezTo>
                <a:cubicBezTo>
                  <a:pt x="2252" y="3524"/>
                  <a:pt x="2355" y="3899"/>
                  <a:pt x="2321" y="4241"/>
                </a:cubicBezTo>
                <a:cubicBezTo>
                  <a:pt x="2287" y="4582"/>
                  <a:pt x="2184" y="4957"/>
                  <a:pt x="2116" y="5332"/>
                </a:cubicBezTo>
                <a:cubicBezTo>
                  <a:pt x="2116" y="5367"/>
                  <a:pt x="2150" y="5435"/>
                  <a:pt x="2218" y="5469"/>
                </a:cubicBezTo>
                <a:cubicBezTo>
                  <a:pt x="2228" y="5478"/>
                  <a:pt x="2239" y="5482"/>
                  <a:pt x="2252" y="5482"/>
                </a:cubicBezTo>
                <a:cubicBezTo>
                  <a:pt x="2287" y="5482"/>
                  <a:pt x="2330" y="5451"/>
                  <a:pt x="2355" y="5401"/>
                </a:cubicBezTo>
                <a:lnTo>
                  <a:pt x="2730" y="4377"/>
                </a:lnTo>
                <a:cubicBezTo>
                  <a:pt x="2969" y="3729"/>
                  <a:pt x="3583" y="3319"/>
                  <a:pt x="4266" y="3319"/>
                </a:cubicBezTo>
                <a:cubicBezTo>
                  <a:pt x="4607" y="3319"/>
                  <a:pt x="4982" y="3353"/>
                  <a:pt x="5358" y="3387"/>
                </a:cubicBezTo>
                <a:cubicBezTo>
                  <a:pt x="5392" y="3387"/>
                  <a:pt x="5392" y="3353"/>
                  <a:pt x="5392" y="3353"/>
                </a:cubicBezTo>
                <a:cubicBezTo>
                  <a:pt x="5426" y="3319"/>
                  <a:pt x="5392" y="3285"/>
                  <a:pt x="5358" y="3285"/>
                </a:cubicBezTo>
                <a:cubicBezTo>
                  <a:pt x="5051" y="3217"/>
                  <a:pt x="4743" y="3149"/>
                  <a:pt x="4436" y="3046"/>
                </a:cubicBezTo>
                <a:cubicBezTo>
                  <a:pt x="4163" y="2978"/>
                  <a:pt x="3925" y="2807"/>
                  <a:pt x="3720" y="2603"/>
                </a:cubicBezTo>
                <a:cubicBezTo>
                  <a:pt x="3515" y="2398"/>
                  <a:pt x="3413" y="2159"/>
                  <a:pt x="3344" y="1886"/>
                </a:cubicBezTo>
                <a:cubicBezTo>
                  <a:pt x="3276" y="1613"/>
                  <a:pt x="3310" y="1340"/>
                  <a:pt x="3379" y="1101"/>
                </a:cubicBezTo>
                <a:cubicBezTo>
                  <a:pt x="3447" y="828"/>
                  <a:pt x="3481" y="521"/>
                  <a:pt x="3549" y="248"/>
                </a:cubicBezTo>
                <a:cubicBezTo>
                  <a:pt x="3549" y="146"/>
                  <a:pt x="3481" y="43"/>
                  <a:pt x="3413" y="9"/>
                </a:cubicBezTo>
                <a:cubicBezTo>
                  <a:pt x="3388" y="3"/>
                  <a:pt x="3365" y="0"/>
                  <a:pt x="334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3" name="Google Shape;4413;p29"/>
          <p:cNvSpPr/>
          <p:nvPr/>
        </p:nvSpPr>
        <p:spPr>
          <a:xfrm>
            <a:off x="8484947" y="1902545"/>
            <a:ext cx="180123" cy="182039"/>
          </a:xfrm>
          <a:custGeom>
            <a:avLst/>
            <a:gdLst/>
            <a:ahLst/>
            <a:cxnLst/>
            <a:rect l="l" t="t" r="r" b="b"/>
            <a:pathLst>
              <a:path w="5450" h="5508" extrusionOk="0">
                <a:moveTo>
                  <a:pt x="2311" y="0"/>
                </a:moveTo>
                <a:cubicBezTo>
                  <a:pt x="2190" y="0"/>
                  <a:pt x="2067" y="89"/>
                  <a:pt x="2105" y="242"/>
                </a:cubicBezTo>
                <a:cubicBezTo>
                  <a:pt x="2139" y="583"/>
                  <a:pt x="2173" y="993"/>
                  <a:pt x="2208" y="1334"/>
                </a:cubicBezTo>
                <a:cubicBezTo>
                  <a:pt x="2242" y="1983"/>
                  <a:pt x="1832" y="2597"/>
                  <a:pt x="1218" y="2836"/>
                </a:cubicBezTo>
                <a:lnTo>
                  <a:pt x="194" y="3143"/>
                </a:lnTo>
                <a:cubicBezTo>
                  <a:pt x="0" y="3175"/>
                  <a:pt x="51" y="3452"/>
                  <a:pt x="231" y="3452"/>
                </a:cubicBezTo>
                <a:cubicBezTo>
                  <a:pt x="241" y="3452"/>
                  <a:pt x="252" y="3452"/>
                  <a:pt x="263" y="3450"/>
                </a:cubicBezTo>
                <a:cubicBezTo>
                  <a:pt x="604" y="3416"/>
                  <a:pt x="979" y="3313"/>
                  <a:pt x="1320" y="3279"/>
                </a:cubicBezTo>
                <a:cubicBezTo>
                  <a:pt x="1381" y="3274"/>
                  <a:pt x="1441" y="3271"/>
                  <a:pt x="1500" y="3271"/>
                </a:cubicBezTo>
                <a:cubicBezTo>
                  <a:pt x="1805" y="3271"/>
                  <a:pt x="2081" y="3347"/>
                  <a:pt x="2310" y="3518"/>
                </a:cubicBezTo>
                <a:cubicBezTo>
                  <a:pt x="2617" y="3689"/>
                  <a:pt x="2856" y="3996"/>
                  <a:pt x="2958" y="4337"/>
                </a:cubicBezTo>
                <a:cubicBezTo>
                  <a:pt x="3061" y="4678"/>
                  <a:pt x="3129" y="5054"/>
                  <a:pt x="3197" y="5395"/>
                </a:cubicBezTo>
                <a:cubicBezTo>
                  <a:pt x="3212" y="5472"/>
                  <a:pt x="3269" y="5507"/>
                  <a:pt x="3324" y="5507"/>
                </a:cubicBezTo>
                <a:cubicBezTo>
                  <a:pt x="3391" y="5507"/>
                  <a:pt x="3455" y="5454"/>
                  <a:pt x="3436" y="5361"/>
                </a:cubicBezTo>
                <a:lnTo>
                  <a:pt x="3368" y="4269"/>
                </a:lnTo>
                <a:cubicBezTo>
                  <a:pt x="3368" y="3586"/>
                  <a:pt x="3743" y="2972"/>
                  <a:pt x="4357" y="2699"/>
                </a:cubicBezTo>
                <a:cubicBezTo>
                  <a:pt x="4698" y="2563"/>
                  <a:pt x="5040" y="2460"/>
                  <a:pt x="5381" y="2358"/>
                </a:cubicBezTo>
                <a:cubicBezTo>
                  <a:pt x="5415" y="2324"/>
                  <a:pt x="5449" y="2324"/>
                  <a:pt x="5415" y="2290"/>
                </a:cubicBezTo>
                <a:cubicBezTo>
                  <a:pt x="5415" y="2290"/>
                  <a:pt x="5415" y="2256"/>
                  <a:pt x="5381" y="2256"/>
                </a:cubicBezTo>
                <a:cubicBezTo>
                  <a:pt x="5074" y="2324"/>
                  <a:pt x="4767" y="2392"/>
                  <a:pt x="4426" y="2426"/>
                </a:cubicBezTo>
                <a:cubicBezTo>
                  <a:pt x="4377" y="2432"/>
                  <a:pt x="4329" y="2435"/>
                  <a:pt x="4280" y="2435"/>
                </a:cubicBezTo>
                <a:cubicBezTo>
                  <a:pt x="4056" y="2435"/>
                  <a:pt x="3831" y="2374"/>
                  <a:pt x="3607" y="2290"/>
                </a:cubicBezTo>
                <a:cubicBezTo>
                  <a:pt x="3368" y="2187"/>
                  <a:pt x="3129" y="1983"/>
                  <a:pt x="2992" y="1778"/>
                </a:cubicBezTo>
                <a:cubicBezTo>
                  <a:pt x="2822" y="1539"/>
                  <a:pt x="2719" y="1300"/>
                  <a:pt x="2685" y="1027"/>
                </a:cubicBezTo>
                <a:cubicBezTo>
                  <a:pt x="2651" y="754"/>
                  <a:pt x="2583" y="481"/>
                  <a:pt x="2515" y="174"/>
                </a:cubicBezTo>
                <a:cubicBezTo>
                  <a:pt x="2500" y="54"/>
                  <a:pt x="2406" y="0"/>
                  <a:pt x="231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4" name="Google Shape;4414;p29"/>
          <p:cNvSpPr/>
          <p:nvPr/>
        </p:nvSpPr>
        <p:spPr>
          <a:xfrm>
            <a:off x="7119569" y="734357"/>
            <a:ext cx="44023" cy="36322"/>
          </a:xfrm>
          <a:custGeom>
            <a:avLst/>
            <a:gdLst/>
            <a:ahLst/>
            <a:cxnLst/>
            <a:rect l="l" t="t" r="r" b="b"/>
            <a:pathLst>
              <a:path w="1332" h="1099" extrusionOk="0">
                <a:moveTo>
                  <a:pt x="491" y="1"/>
                </a:moveTo>
                <a:cubicBezTo>
                  <a:pt x="356" y="1"/>
                  <a:pt x="231" y="54"/>
                  <a:pt x="137" y="170"/>
                </a:cubicBezTo>
                <a:cubicBezTo>
                  <a:pt x="35" y="273"/>
                  <a:pt x="1" y="477"/>
                  <a:pt x="103" y="614"/>
                </a:cubicBezTo>
                <a:cubicBezTo>
                  <a:pt x="274" y="887"/>
                  <a:pt x="547" y="1058"/>
                  <a:pt x="820" y="1092"/>
                </a:cubicBezTo>
                <a:cubicBezTo>
                  <a:pt x="842" y="1096"/>
                  <a:pt x="864" y="1098"/>
                  <a:pt x="887" y="1098"/>
                </a:cubicBezTo>
                <a:cubicBezTo>
                  <a:pt x="1041" y="1098"/>
                  <a:pt x="1204" y="1001"/>
                  <a:pt x="1263" y="853"/>
                </a:cubicBezTo>
                <a:cubicBezTo>
                  <a:pt x="1332" y="682"/>
                  <a:pt x="1298" y="512"/>
                  <a:pt x="1161" y="375"/>
                </a:cubicBezTo>
                <a:cubicBezTo>
                  <a:pt x="990" y="239"/>
                  <a:pt x="854" y="136"/>
                  <a:pt x="683" y="34"/>
                </a:cubicBezTo>
                <a:cubicBezTo>
                  <a:pt x="619" y="12"/>
                  <a:pt x="554" y="1"/>
                  <a:pt x="49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5" name="Google Shape;4415;p29"/>
          <p:cNvSpPr/>
          <p:nvPr/>
        </p:nvSpPr>
        <p:spPr>
          <a:xfrm>
            <a:off x="2373342" y="355357"/>
            <a:ext cx="40618" cy="33050"/>
          </a:xfrm>
          <a:custGeom>
            <a:avLst/>
            <a:gdLst/>
            <a:ahLst/>
            <a:cxnLst/>
            <a:rect l="l" t="t" r="r" b="b"/>
            <a:pathLst>
              <a:path w="1229" h="1000" extrusionOk="0">
                <a:moveTo>
                  <a:pt x="546" y="1"/>
                </a:moveTo>
                <a:cubicBezTo>
                  <a:pt x="342" y="69"/>
                  <a:pt x="171" y="205"/>
                  <a:pt x="103" y="376"/>
                </a:cubicBezTo>
                <a:cubicBezTo>
                  <a:pt x="0" y="512"/>
                  <a:pt x="34" y="717"/>
                  <a:pt x="137" y="854"/>
                </a:cubicBezTo>
                <a:cubicBezTo>
                  <a:pt x="221" y="938"/>
                  <a:pt x="328" y="999"/>
                  <a:pt x="440" y="999"/>
                </a:cubicBezTo>
                <a:cubicBezTo>
                  <a:pt x="464" y="999"/>
                  <a:pt x="488" y="996"/>
                  <a:pt x="512" y="990"/>
                </a:cubicBezTo>
                <a:lnTo>
                  <a:pt x="649" y="990"/>
                </a:lnTo>
                <a:cubicBezTo>
                  <a:pt x="922" y="990"/>
                  <a:pt x="1161" y="785"/>
                  <a:pt x="1195" y="547"/>
                </a:cubicBezTo>
                <a:cubicBezTo>
                  <a:pt x="1229" y="410"/>
                  <a:pt x="1195" y="274"/>
                  <a:pt x="1092" y="205"/>
                </a:cubicBezTo>
                <a:cubicBezTo>
                  <a:pt x="990" y="103"/>
                  <a:pt x="888" y="69"/>
                  <a:pt x="78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6" name="Google Shape;4416;p29"/>
          <p:cNvSpPr/>
          <p:nvPr/>
        </p:nvSpPr>
        <p:spPr>
          <a:xfrm>
            <a:off x="5737215" y="428722"/>
            <a:ext cx="39495" cy="33711"/>
          </a:xfrm>
          <a:custGeom>
            <a:avLst/>
            <a:gdLst/>
            <a:ahLst/>
            <a:cxnLst/>
            <a:rect l="l" t="t" r="r" b="b"/>
            <a:pathLst>
              <a:path w="1195" h="1020" extrusionOk="0">
                <a:moveTo>
                  <a:pt x="519" y="0"/>
                </a:moveTo>
                <a:cubicBezTo>
                  <a:pt x="302" y="0"/>
                  <a:pt x="100" y="162"/>
                  <a:pt x="69" y="380"/>
                </a:cubicBezTo>
                <a:cubicBezTo>
                  <a:pt x="0" y="585"/>
                  <a:pt x="69" y="824"/>
                  <a:pt x="273" y="960"/>
                </a:cubicBezTo>
                <a:cubicBezTo>
                  <a:pt x="363" y="1000"/>
                  <a:pt x="458" y="1020"/>
                  <a:pt x="553" y="1020"/>
                </a:cubicBezTo>
                <a:cubicBezTo>
                  <a:pt x="782" y="1020"/>
                  <a:pt x="1006" y="905"/>
                  <a:pt x="1126" y="687"/>
                </a:cubicBezTo>
                <a:cubicBezTo>
                  <a:pt x="1195" y="551"/>
                  <a:pt x="1195" y="380"/>
                  <a:pt x="1092" y="278"/>
                </a:cubicBezTo>
                <a:cubicBezTo>
                  <a:pt x="956" y="107"/>
                  <a:pt x="785" y="5"/>
                  <a:pt x="580" y="5"/>
                </a:cubicBezTo>
                <a:cubicBezTo>
                  <a:pt x="560" y="2"/>
                  <a:pt x="539" y="0"/>
                  <a:pt x="51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7" name="Google Shape;4417;p29"/>
          <p:cNvSpPr/>
          <p:nvPr/>
        </p:nvSpPr>
        <p:spPr>
          <a:xfrm>
            <a:off x="6543339" y="4643507"/>
            <a:ext cx="32753" cy="43296"/>
          </a:xfrm>
          <a:custGeom>
            <a:avLst/>
            <a:gdLst/>
            <a:ahLst/>
            <a:cxnLst/>
            <a:rect l="l" t="t" r="r" b="b"/>
            <a:pathLst>
              <a:path w="991" h="1310" extrusionOk="0">
                <a:moveTo>
                  <a:pt x="410" y="1"/>
                </a:moveTo>
                <a:cubicBezTo>
                  <a:pt x="240" y="1"/>
                  <a:pt x="103" y="137"/>
                  <a:pt x="69" y="308"/>
                </a:cubicBezTo>
                <a:cubicBezTo>
                  <a:pt x="1" y="615"/>
                  <a:pt x="69" y="888"/>
                  <a:pt x="240" y="1127"/>
                </a:cubicBezTo>
                <a:cubicBezTo>
                  <a:pt x="319" y="1259"/>
                  <a:pt x="460" y="1309"/>
                  <a:pt x="599" y="1309"/>
                </a:cubicBezTo>
                <a:cubicBezTo>
                  <a:pt x="639" y="1309"/>
                  <a:pt x="679" y="1305"/>
                  <a:pt x="718" y="1298"/>
                </a:cubicBezTo>
                <a:cubicBezTo>
                  <a:pt x="888" y="1229"/>
                  <a:pt x="991" y="1059"/>
                  <a:pt x="991" y="888"/>
                </a:cubicBezTo>
                <a:cubicBezTo>
                  <a:pt x="956" y="683"/>
                  <a:pt x="922" y="479"/>
                  <a:pt x="888" y="274"/>
                </a:cubicBezTo>
                <a:cubicBezTo>
                  <a:pt x="786" y="103"/>
                  <a:pt x="615" y="1"/>
                  <a:pt x="41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8" name="Google Shape;4418;p29"/>
          <p:cNvSpPr/>
          <p:nvPr/>
        </p:nvSpPr>
        <p:spPr>
          <a:xfrm>
            <a:off x="8488452" y="2903466"/>
            <a:ext cx="40618" cy="31662"/>
          </a:xfrm>
          <a:custGeom>
            <a:avLst/>
            <a:gdLst/>
            <a:ahLst/>
            <a:cxnLst/>
            <a:rect l="l" t="t" r="r" b="b"/>
            <a:pathLst>
              <a:path w="1229" h="958" extrusionOk="0">
                <a:moveTo>
                  <a:pt x="625" y="0"/>
                </a:moveTo>
                <a:cubicBezTo>
                  <a:pt x="422" y="0"/>
                  <a:pt x="221" y="100"/>
                  <a:pt x="103" y="266"/>
                </a:cubicBezTo>
                <a:cubicBezTo>
                  <a:pt x="0" y="368"/>
                  <a:pt x="0" y="539"/>
                  <a:pt x="103" y="675"/>
                </a:cubicBezTo>
                <a:cubicBezTo>
                  <a:pt x="205" y="812"/>
                  <a:pt x="410" y="914"/>
                  <a:pt x="580" y="948"/>
                </a:cubicBezTo>
                <a:cubicBezTo>
                  <a:pt x="610" y="954"/>
                  <a:pt x="640" y="957"/>
                  <a:pt x="668" y="957"/>
                </a:cubicBezTo>
                <a:cubicBezTo>
                  <a:pt x="798" y="957"/>
                  <a:pt x="905" y="896"/>
                  <a:pt x="990" y="812"/>
                </a:cubicBezTo>
                <a:cubicBezTo>
                  <a:pt x="1229" y="607"/>
                  <a:pt x="1194" y="198"/>
                  <a:pt x="887" y="61"/>
                </a:cubicBezTo>
                <a:cubicBezTo>
                  <a:pt x="804" y="19"/>
                  <a:pt x="714" y="0"/>
                  <a:pt x="6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9" name="Google Shape;4419;p29"/>
          <p:cNvSpPr/>
          <p:nvPr/>
        </p:nvSpPr>
        <p:spPr>
          <a:xfrm>
            <a:off x="511569" y="4591080"/>
            <a:ext cx="40618" cy="32587"/>
          </a:xfrm>
          <a:custGeom>
            <a:avLst/>
            <a:gdLst/>
            <a:ahLst/>
            <a:cxnLst/>
            <a:rect l="l" t="t" r="r" b="b"/>
            <a:pathLst>
              <a:path w="1229" h="986" extrusionOk="0">
                <a:moveTo>
                  <a:pt x="508" y="0"/>
                </a:moveTo>
                <a:cubicBezTo>
                  <a:pt x="295" y="0"/>
                  <a:pt x="99" y="132"/>
                  <a:pt x="69" y="346"/>
                </a:cubicBezTo>
                <a:cubicBezTo>
                  <a:pt x="0" y="585"/>
                  <a:pt x="103" y="824"/>
                  <a:pt x="273" y="927"/>
                </a:cubicBezTo>
                <a:cubicBezTo>
                  <a:pt x="363" y="966"/>
                  <a:pt x="458" y="986"/>
                  <a:pt x="553" y="986"/>
                </a:cubicBezTo>
                <a:cubicBezTo>
                  <a:pt x="782" y="986"/>
                  <a:pt x="1006" y="871"/>
                  <a:pt x="1126" y="654"/>
                </a:cubicBezTo>
                <a:cubicBezTo>
                  <a:pt x="1229" y="551"/>
                  <a:pt x="1195" y="381"/>
                  <a:pt x="1092" y="278"/>
                </a:cubicBezTo>
                <a:cubicBezTo>
                  <a:pt x="956" y="108"/>
                  <a:pt x="785" y="5"/>
                  <a:pt x="581" y="5"/>
                </a:cubicBezTo>
                <a:cubicBezTo>
                  <a:pt x="556" y="2"/>
                  <a:pt x="532" y="0"/>
                  <a:pt x="50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0" name="Google Shape;4420;p29"/>
          <p:cNvSpPr/>
          <p:nvPr/>
        </p:nvSpPr>
        <p:spPr>
          <a:xfrm>
            <a:off x="2231830" y="4686796"/>
            <a:ext cx="40618" cy="31992"/>
          </a:xfrm>
          <a:custGeom>
            <a:avLst/>
            <a:gdLst/>
            <a:ahLst/>
            <a:cxnLst/>
            <a:rect l="l" t="t" r="r" b="b"/>
            <a:pathLst>
              <a:path w="1229" h="968" extrusionOk="0">
                <a:moveTo>
                  <a:pt x="615" y="1"/>
                </a:moveTo>
                <a:cubicBezTo>
                  <a:pt x="408" y="1"/>
                  <a:pt x="222" y="84"/>
                  <a:pt x="103" y="251"/>
                </a:cubicBezTo>
                <a:cubicBezTo>
                  <a:pt x="0" y="388"/>
                  <a:pt x="0" y="558"/>
                  <a:pt x="103" y="661"/>
                </a:cubicBezTo>
                <a:cubicBezTo>
                  <a:pt x="205" y="831"/>
                  <a:pt x="376" y="934"/>
                  <a:pt x="580" y="968"/>
                </a:cubicBezTo>
                <a:cubicBezTo>
                  <a:pt x="717" y="968"/>
                  <a:pt x="888" y="934"/>
                  <a:pt x="990" y="831"/>
                </a:cubicBezTo>
                <a:cubicBezTo>
                  <a:pt x="1229" y="593"/>
                  <a:pt x="1160" y="183"/>
                  <a:pt x="888" y="47"/>
                </a:cubicBezTo>
                <a:cubicBezTo>
                  <a:pt x="795" y="16"/>
                  <a:pt x="703" y="1"/>
                  <a:pt x="6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1" name="Google Shape;4421;p29"/>
          <p:cNvSpPr/>
          <p:nvPr/>
        </p:nvSpPr>
        <p:spPr>
          <a:xfrm>
            <a:off x="1316692" y="216741"/>
            <a:ext cx="45146" cy="29117"/>
          </a:xfrm>
          <a:custGeom>
            <a:avLst/>
            <a:gdLst/>
            <a:ahLst/>
            <a:cxnLst/>
            <a:rect l="l" t="t" r="r" b="b"/>
            <a:pathLst>
              <a:path w="1366" h="881" extrusionOk="0">
                <a:moveTo>
                  <a:pt x="375" y="0"/>
                </a:moveTo>
                <a:cubicBezTo>
                  <a:pt x="205" y="68"/>
                  <a:pt x="68" y="205"/>
                  <a:pt x="34" y="409"/>
                </a:cubicBezTo>
                <a:cubicBezTo>
                  <a:pt x="0" y="580"/>
                  <a:pt x="103" y="751"/>
                  <a:pt x="273" y="819"/>
                </a:cubicBezTo>
                <a:cubicBezTo>
                  <a:pt x="387" y="862"/>
                  <a:pt x="508" y="881"/>
                  <a:pt x="629" y="881"/>
                </a:cubicBezTo>
                <a:cubicBezTo>
                  <a:pt x="797" y="881"/>
                  <a:pt x="968" y="844"/>
                  <a:pt x="1126" y="785"/>
                </a:cubicBezTo>
                <a:cubicBezTo>
                  <a:pt x="1297" y="682"/>
                  <a:pt x="1365" y="512"/>
                  <a:pt x="1331" y="341"/>
                </a:cubicBezTo>
                <a:cubicBezTo>
                  <a:pt x="1331" y="171"/>
                  <a:pt x="1160" y="0"/>
                  <a:pt x="9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2" name="Google Shape;4422;p29"/>
          <p:cNvSpPr/>
          <p:nvPr/>
        </p:nvSpPr>
        <p:spPr>
          <a:xfrm>
            <a:off x="818253" y="152400"/>
            <a:ext cx="39528" cy="35033"/>
          </a:xfrm>
          <a:custGeom>
            <a:avLst/>
            <a:gdLst/>
            <a:ahLst/>
            <a:cxnLst/>
            <a:rect l="l" t="t" r="r" b="b"/>
            <a:pathLst>
              <a:path w="1196" h="1060" extrusionOk="0">
                <a:moveTo>
                  <a:pt x="672" y="1"/>
                </a:moveTo>
                <a:cubicBezTo>
                  <a:pt x="542" y="1"/>
                  <a:pt x="418" y="38"/>
                  <a:pt x="308" y="104"/>
                </a:cubicBezTo>
                <a:cubicBezTo>
                  <a:pt x="103" y="241"/>
                  <a:pt x="1" y="480"/>
                  <a:pt x="103" y="719"/>
                </a:cubicBezTo>
                <a:cubicBezTo>
                  <a:pt x="171" y="923"/>
                  <a:pt x="376" y="1060"/>
                  <a:pt x="615" y="1060"/>
                </a:cubicBezTo>
                <a:cubicBezTo>
                  <a:pt x="956" y="992"/>
                  <a:pt x="1195" y="684"/>
                  <a:pt x="1161" y="343"/>
                </a:cubicBezTo>
                <a:cubicBezTo>
                  <a:pt x="1127" y="173"/>
                  <a:pt x="1024" y="70"/>
                  <a:pt x="888" y="36"/>
                </a:cubicBezTo>
                <a:cubicBezTo>
                  <a:pt x="815" y="12"/>
                  <a:pt x="743" y="1"/>
                  <a:pt x="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3" name="Google Shape;4423;p29"/>
          <p:cNvSpPr/>
          <p:nvPr/>
        </p:nvSpPr>
        <p:spPr>
          <a:xfrm>
            <a:off x="146188" y="444958"/>
            <a:ext cx="40618" cy="33248"/>
          </a:xfrm>
          <a:custGeom>
            <a:avLst/>
            <a:gdLst/>
            <a:ahLst/>
            <a:cxnLst/>
            <a:rect l="l" t="t" r="r" b="b"/>
            <a:pathLst>
              <a:path w="1229" h="1006" extrusionOk="0">
                <a:moveTo>
                  <a:pt x="538" y="0"/>
                </a:moveTo>
                <a:cubicBezTo>
                  <a:pt x="352" y="0"/>
                  <a:pt x="184" y="104"/>
                  <a:pt x="103" y="294"/>
                </a:cubicBezTo>
                <a:cubicBezTo>
                  <a:pt x="0" y="499"/>
                  <a:pt x="35" y="738"/>
                  <a:pt x="239" y="874"/>
                </a:cubicBezTo>
                <a:cubicBezTo>
                  <a:pt x="356" y="962"/>
                  <a:pt x="492" y="1006"/>
                  <a:pt x="628" y="1006"/>
                </a:cubicBezTo>
                <a:cubicBezTo>
                  <a:pt x="809" y="1006"/>
                  <a:pt x="990" y="928"/>
                  <a:pt x="1126" y="772"/>
                </a:cubicBezTo>
                <a:cubicBezTo>
                  <a:pt x="1229" y="635"/>
                  <a:pt x="1229" y="499"/>
                  <a:pt x="1126" y="362"/>
                </a:cubicBezTo>
                <a:cubicBezTo>
                  <a:pt x="1024" y="192"/>
                  <a:pt x="854" y="55"/>
                  <a:pt x="683" y="21"/>
                </a:cubicBezTo>
                <a:cubicBezTo>
                  <a:pt x="634" y="7"/>
                  <a:pt x="585" y="0"/>
                  <a:pt x="53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4" name="Google Shape;4424;p29"/>
          <p:cNvSpPr/>
          <p:nvPr/>
        </p:nvSpPr>
        <p:spPr>
          <a:xfrm>
            <a:off x="6369504" y="423901"/>
            <a:ext cx="30472" cy="43329"/>
          </a:xfrm>
          <a:custGeom>
            <a:avLst/>
            <a:gdLst/>
            <a:ahLst/>
            <a:cxnLst/>
            <a:rect l="l" t="t" r="r" b="b"/>
            <a:pathLst>
              <a:path w="922" h="1311" extrusionOk="0">
                <a:moveTo>
                  <a:pt x="469" y="0"/>
                </a:moveTo>
                <a:cubicBezTo>
                  <a:pt x="299" y="0"/>
                  <a:pt x="162" y="97"/>
                  <a:pt x="103" y="246"/>
                </a:cubicBezTo>
                <a:cubicBezTo>
                  <a:pt x="1" y="485"/>
                  <a:pt x="1" y="792"/>
                  <a:pt x="103" y="1065"/>
                </a:cubicBezTo>
                <a:cubicBezTo>
                  <a:pt x="162" y="1213"/>
                  <a:pt x="299" y="1310"/>
                  <a:pt x="469" y="1310"/>
                </a:cubicBezTo>
                <a:cubicBezTo>
                  <a:pt x="494" y="1310"/>
                  <a:pt x="520" y="1308"/>
                  <a:pt x="546" y="1304"/>
                </a:cubicBezTo>
                <a:cubicBezTo>
                  <a:pt x="717" y="1304"/>
                  <a:pt x="854" y="1167"/>
                  <a:pt x="888" y="997"/>
                </a:cubicBezTo>
                <a:cubicBezTo>
                  <a:pt x="922" y="792"/>
                  <a:pt x="922" y="587"/>
                  <a:pt x="922" y="382"/>
                </a:cubicBezTo>
                <a:cubicBezTo>
                  <a:pt x="888" y="212"/>
                  <a:pt x="717" y="41"/>
                  <a:pt x="546" y="7"/>
                </a:cubicBezTo>
                <a:cubicBezTo>
                  <a:pt x="520" y="3"/>
                  <a:pt x="494" y="0"/>
                  <a:pt x="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5" name="Google Shape;4425;p29"/>
          <p:cNvSpPr/>
          <p:nvPr/>
        </p:nvSpPr>
        <p:spPr>
          <a:xfrm>
            <a:off x="4901723" y="842666"/>
            <a:ext cx="36124" cy="36818"/>
          </a:xfrm>
          <a:custGeom>
            <a:avLst/>
            <a:gdLst/>
            <a:ahLst/>
            <a:cxnLst/>
            <a:rect l="l" t="t" r="r" b="b"/>
            <a:pathLst>
              <a:path w="1093" h="1114" extrusionOk="0">
                <a:moveTo>
                  <a:pt x="524" y="0"/>
                </a:moveTo>
                <a:cubicBezTo>
                  <a:pt x="475" y="0"/>
                  <a:pt x="425" y="7"/>
                  <a:pt x="375" y="21"/>
                </a:cubicBezTo>
                <a:cubicBezTo>
                  <a:pt x="137" y="89"/>
                  <a:pt x="0" y="294"/>
                  <a:pt x="0" y="499"/>
                </a:cubicBezTo>
                <a:cubicBezTo>
                  <a:pt x="34" y="874"/>
                  <a:pt x="341" y="1113"/>
                  <a:pt x="683" y="1113"/>
                </a:cubicBezTo>
                <a:cubicBezTo>
                  <a:pt x="853" y="1113"/>
                  <a:pt x="956" y="1011"/>
                  <a:pt x="990" y="840"/>
                </a:cubicBezTo>
                <a:cubicBezTo>
                  <a:pt x="1092" y="670"/>
                  <a:pt x="1058" y="431"/>
                  <a:pt x="956" y="260"/>
                </a:cubicBezTo>
                <a:cubicBezTo>
                  <a:pt x="875" y="98"/>
                  <a:pt x="708" y="0"/>
                  <a:pt x="5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6" name="Google Shape;4426;p29"/>
          <p:cNvSpPr/>
          <p:nvPr/>
        </p:nvSpPr>
        <p:spPr>
          <a:xfrm>
            <a:off x="4688697" y="300804"/>
            <a:ext cx="33711" cy="35694"/>
          </a:xfrm>
          <a:custGeom>
            <a:avLst/>
            <a:gdLst/>
            <a:ahLst/>
            <a:cxnLst/>
            <a:rect l="l" t="t" r="r" b="b"/>
            <a:pathLst>
              <a:path w="1020" h="1080" extrusionOk="0">
                <a:moveTo>
                  <a:pt x="410" y="0"/>
                </a:moveTo>
                <a:cubicBezTo>
                  <a:pt x="240" y="0"/>
                  <a:pt x="103" y="69"/>
                  <a:pt x="69" y="239"/>
                </a:cubicBezTo>
                <a:cubicBezTo>
                  <a:pt x="1" y="410"/>
                  <a:pt x="1" y="614"/>
                  <a:pt x="69" y="819"/>
                </a:cubicBezTo>
                <a:cubicBezTo>
                  <a:pt x="137" y="922"/>
                  <a:pt x="240" y="1024"/>
                  <a:pt x="410" y="1058"/>
                </a:cubicBezTo>
                <a:cubicBezTo>
                  <a:pt x="455" y="1073"/>
                  <a:pt x="500" y="1080"/>
                  <a:pt x="544" y="1080"/>
                </a:cubicBezTo>
                <a:cubicBezTo>
                  <a:pt x="800" y="1080"/>
                  <a:pt x="1020" y="843"/>
                  <a:pt x="990" y="580"/>
                </a:cubicBezTo>
                <a:cubicBezTo>
                  <a:pt x="956" y="273"/>
                  <a:pt x="718" y="34"/>
                  <a:pt x="41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7" name="Google Shape;4427;p29"/>
          <p:cNvSpPr/>
          <p:nvPr/>
        </p:nvSpPr>
        <p:spPr>
          <a:xfrm>
            <a:off x="8411879" y="3817131"/>
            <a:ext cx="44023" cy="36355"/>
          </a:xfrm>
          <a:custGeom>
            <a:avLst/>
            <a:gdLst/>
            <a:ahLst/>
            <a:cxnLst/>
            <a:rect l="l" t="t" r="r" b="b"/>
            <a:pathLst>
              <a:path w="1332" h="1100" extrusionOk="0">
                <a:moveTo>
                  <a:pt x="481" y="1"/>
                </a:moveTo>
                <a:cubicBezTo>
                  <a:pt x="349" y="1"/>
                  <a:pt x="228" y="46"/>
                  <a:pt x="137" y="137"/>
                </a:cubicBezTo>
                <a:cubicBezTo>
                  <a:pt x="1" y="240"/>
                  <a:pt x="1" y="444"/>
                  <a:pt x="103" y="615"/>
                </a:cubicBezTo>
                <a:cubicBezTo>
                  <a:pt x="240" y="854"/>
                  <a:pt x="513" y="1025"/>
                  <a:pt x="785" y="1093"/>
                </a:cubicBezTo>
                <a:cubicBezTo>
                  <a:pt x="808" y="1097"/>
                  <a:pt x="830" y="1099"/>
                  <a:pt x="853" y="1099"/>
                </a:cubicBezTo>
                <a:cubicBezTo>
                  <a:pt x="1000" y="1099"/>
                  <a:pt x="1140" y="1007"/>
                  <a:pt x="1229" y="888"/>
                </a:cubicBezTo>
                <a:cubicBezTo>
                  <a:pt x="1331" y="717"/>
                  <a:pt x="1297" y="513"/>
                  <a:pt x="1161" y="410"/>
                </a:cubicBezTo>
                <a:cubicBezTo>
                  <a:pt x="990" y="274"/>
                  <a:pt x="820" y="137"/>
                  <a:pt x="683" y="35"/>
                </a:cubicBezTo>
                <a:cubicBezTo>
                  <a:pt x="615" y="12"/>
                  <a:pt x="547" y="1"/>
                  <a:pt x="48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8" name="Google Shape;4428;p29"/>
          <p:cNvSpPr/>
          <p:nvPr/>
        </p:nvSpPr>
        <p:spPr>
          <a:xfrm>
            <a:off x="7521016" y="33909"/>
            <a:ext cx="41775" cy="33381"/>
          </a:xfrm>
          <a:custGeom>
            <a:avLst/>
            <a:gdLst/>
            <a:ahLst/>
            <a:cxnLst/>
            <a:rect l="l" t="t" r="r" b="b"/>
            <a:pathLst>
              <a:path w="1264" h="1010" extrusionOk="0">
                <a:moveTo>
                  <a:pt x="542" y="0"/>
                </a:moveTo>
                <a:cubicBezTo>
                  <a:pt x="329" y="0"/>
                  <a:pt x="134" y="132"/>
                  <a:pt x="103" y="346"/>
                </a:cubicBezTo>
                <a:cubicBezTo>
                  <a:pt x="1" y="585"/>
                  <a:pt x="103" y="790"/>
                  <a:pt x="274" y="927"/>
                </a:cubicBezTo>
                <a:cubicBezTo>
                  <a:pt x="376" y="983"/>
                  <a:pt x="490" y="1010"/>
                  <a:pt x="602" y="1010"/>
                </a:cubicBezTo>
                <a:cubicBezTo>
                  <a:pt x="827" y="1010"/>
                  <a:pt x="1047" y="904"/>
                  <a:pt x="1161" y="722"/>
                </a:cubicBezTo>
                <a:cubicBezTo>
                  <a:pt x="1263" y="585"/>
                  <a:pt x="1229" y="415"/>
                  <a:pt x="1127" y="278"/>
                </a:cubicBezTo>
                <a:cubicBezTo>
                  <a:pt x="1024" y="108"/>
                  <a:pt x="820" y="5"/>
                  <a:pt x="615" y="5"/>
                </a:cubicBezTo>
                <a:cubicBezTo>
                  <a:pt x="590" y="2"/>
                  <a:pt x="566" y="0"/>
                  <a:pt x="54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9" name="Google Shape;4429;p29"/>
          <p:cNvSpPr/>
          <p:nvPr/>
        </p:nvSpPr>
        <p:spPr>
          <a:xfrm>
            <a:off x="405537" y="1596058"/>
            <a:ext cx="41775" cy="31662"/>
          </a:xfrm>
          <a:custGeom>
            <a:avLst/>
            <a:gdLst/>
            <a:ahLst/>
            <a:cxnLst/>
            <a:rect l="l" t="t" r="r" b="b"/>
            <a:pathLst>
              <a:path w="1264" h="958" extrusionOk="0">
                <a:moveTo>
                  <a:pt x="644" y="1"/>
                </a:moveTo>
                <a:cubicBezTo>
                  <a:pt x="440" y="1"/>
                  <a:pt x="256" y="101"/>
                  <a:pt x="137" y="267"/>
                </a:cubicBezTo>
                <a:cubicBezTo>
                  <a:pt x="1" y="369"/>
                  <a:pt x="1" y="574"/>
                  <a:pt x="137" y="676"/>
                </a:cubicBezTo>
                <a:cubicBezTo>
                  <a:pt x="240" y="847"/>
                  <a:pt x="410" y="949"/>
                  <a:pt x="615" y="949"/>
                </a:cubicBezTo>
                <a:cubicBezTo>
                  <a:pt x="639" y="955"/>
                  <a:pt x="664" y="958"/>
                  <a:pt x="690" y="958"/>
                </a:cubicBezTo>
                <a:cubicBezTo>
                  <a:pt x="810" y="958"/>
                  <a:pt x="940" y="897"/>
                  <a:pt x="1024" y="813"/>
                </a:cubicBezTo>
                <a:cubicBezTo>
                  <a:pt x="1263" y="608"/>
                  <a:pt x="1195" y="198"/>
                  <a:pt x="922" y="62"/>
                </a:cubicBezTo>
                <a:cubicBezTo>
                  <a:pt x="828" y="20"/>
                  <a:pt x="734" y="1"/>
                  <a:pt x="64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0" name="Google Shape;4430;p29"/>
          <p:cNvSpPr/>
          <p:nvPr/>
        </p:nvSpPr>
        <p:spPr>
          <a:xfrm>
            <a:off x="8665065" y="1357569"/>
            <a:ext cx="40651" cy="39462"/>
          </a:xfrm>
          <a:custGeom>
            <a:avLst/>
            <a:gdLst/>
            <a:ahLst/>
            <a:cxnLst/>
            <a:rect l="l" t="t" r="r" b="b"/>
            <a:pathLst>
              <a:path w="1230" h="1194" extrusionOk="0">
                <a:moveTo>
                  <a:pt x="843" y="1"/>
                </a:moveTo>
                <a:cubicBezTo>
                  <a:pt x="791" y="1"/>
                  <a:pt x="737" y="12"/>
                  <a:pt x="683" y="34"/>
                </a:cubicBezTo>
                <a:cubicBezTo>
                  <a:pt x="410" y="136"/>
                  <a:pt x="206" y="341"/>
                  <a:pt x="69" y="614"/>
                </a:cubicBezTo>
                <a:cubicBezTo>
                  <a:pt x="1" y="784"/>
                  <a:pt x="69" y="989"/>
                  <a:pt x="206" y="1091"/>
                </a:cubicBezTo>
                <a:cubicBezTo>
                  <a:pt x="274" y="1160"/>
                  <a:pt x="359" y="1194"/>
                  <a:pt x="445" y="1194"/>
                </a:cubicBezTo>
                <a:cubicBezTo>
                  <a:pt x="530" y="1194"/>
                  <a:pt x="615" y="1160"/>
                  <a:pt x="683" y="1091"/>
                </a:cubicBezTo>
                <a:cubicBezTo>
                  <a:pt x="854" y="955"/>
                  <a:pt x="991" y="853"/>
                  <a:pt x="1127" y="682"/>
                </a:cubicBezTo>
                <a:cubicBezTo>
                  <a:pt x="1229" y="545"/>
                  <a:pt x="1229" y="307"/>
                  <a:pt x="1127" y="170"/>
                </a:cubicBezTo>
                <a:cubicBezTo>
                  <a:pt x="1057" y="54"/>
                  <a:pt x="955" y="1"/>
                  <a:pt x="84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1" name="Google Shape;4431;p29"/>
          <p:cNvSpPr/>
          <p:nvPr/>
        </p:nvSpPr>
        <p:spPr>
          <a:xfrm>
            <a:off x="473216" y="2046676"/>
            <a:ext cx="38371" cy="37908"/>
          </a:xfrm>
          <a:custGeom>
            <a:avLst/>
            <a:gdLst/>
            <a:ahLst/>
            <a:cxnLst/>
            <a:rect l="l" t="t" r="r" b="b"/>
            <a:pathLst>
              <a:path w="1161" h="1147" extrusionOk="0">
                <a:moveTo>
                  <a:pt x="577" y="1"/>
                </a:moveTo>
                <a:cubicBezTo>
                  <a:pt x="447" y="1"/>
                  <a:pt x="323" y="59"/>
                  <a:pt x="239" y="143"/>
                </a:cubicBezTo>
                <a:cubicBezTo>
                  <a:pt x="0" y="416"/>
                  <a:pt x="34" y="826"/>
                  <a:pt x="273" y="1065"/>
                </a:cubicBezTo>
                <a:cubicBezTo>
                  <a:pt x="329" y="1121"/>
                  <a:pt x="406" y="1146"/>
                  <a:pt x="487" y="1146"/>
                </a:cubicBezTo>
                <a:cubicBezTo>
                  <a:pt x="553" y="1146"/>
                  <a:pt x="621" y="1129"/>
                  <a:pt x="683" y="1099"/>
                </a:cubicBezTo>
                <a:cubicBezTo>
                  <a:pt x="887" y="1031"/>
                  <a:pt x="1024" y="860"/>
                  <a:pt x="1058" y="655"/>
                </a:cubicBezTo>
                <a:cubicBezTo>
                  <a:pt x="1160" y="416"/>
                  <a:pt x="1058" y="177"/>
                  <a:pt x="819" y="75"/>
                </a:cubicBezTo>
                <a:cubicBezTo>
                  <a:pt x="741" y="23"/>
                  <a:pt x="658" y="1"/>
                  <a:pt x="5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2" name="Google Shape;4432;p29"/>
          <p:cNvSpPr/>
          <p:nvPr/>
        </p:nvSpPr>
        <p:spPr>
          <a:xfrm>
            <a:off x="3005954" y="4599093"/>
            <a:ext cx="37247" cy="35925"/>
          </a:xfrm>
          <a:custGeom>
            <a:avLst/>
            <a:gdLst/>
            <a:ahLst/>
            <a:cxnLst/>
            <a:rect l="l" t="t" r="r" b="b"/>
            <a:pathLst>
              <a:path w="1127" h="1087" extrusionOk="0">
                <a:moveTo>
                  <a:pt x="541" y="0"/>
                </a:moveTo>
                <a:cubicBezTo>
                  <a:pt x="448" y="0"/>
                  <a:pt x="355" y="28"/>
                  <a:pt x="273" y="82"/>
                </a:cubicBezTo>
                <a:cubicBezTo>
                  <a:pt x="102" y="185"/>
                  <a:pt x="0" y="424"/>
                  <a:pt x="34" y="628"/>
                </a:cubicBezTo>
                <a:cubicBezTo>
                  <a:pt x="122" y="920"/>
                  <a:pt x="408" y="1087"/>
                  <a:pt x="703" y="1087"/>
                </a:cubicBezTo>
                <a:cubicBezTo>
                  <a:pt x="753" y="1087"/>
                  <a:pt x="803" y="1082"/>
                  <a:pt x="853" y="1072"/>
                </a:cubicBezTo>
                <a:cubicBezTo>
                  <a:pt x="990" y="1004"/>
                  <a:pt x="1092" y="901"/>
                  <a:pt x="1092" y="731"/>
                </a:cubicBezTo>
                <a:cubicBezTo>
                  <a:pt x="1126" y="526"/>
                  <a:pt x="1058" y="321"/>
                  <a:pt x="921" y="185"/>
                </a:cubicBezTo>
                <a:cubicBezTo>
                  <a:pt x="819" y="62"/>
                  <a:pt x="680" y="0"/>
                  <a:pt x="54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AND_TWO_COLUMNS_1_3_1_1">
    <p:spTree>
      <p:nvGrpSpPr>
        <p:cNvPr id="1" name="Shape 4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4" name="Google Shape;4434;p30"/>
          <p:cNvSpPr/>
          <p:nvPr/>
        </p:nvSpPr>
        <p:spPr>
          <a:xfrm>
            <a:off x="8774500" y="1182450"/>
            <a:ext cx="25" cy="550"/>
          </a:xfrm>
          <a:custGeom>
            <a:avLst/>
            <a:gdLst/>
            <a:ahLst/>
            <a:cxnLst/>
            <a:rect l="l" t="t" r="r" b="b"/>
            <a:pathLst>
              <a:path w="1" h="22" extrusionOk="0">
                <a:moveTo>
                  <a:pt x="0" y="0"/>
                </a:moveTo>
                <a:lnTo>
                  <a:pt x="0" y="21"/>
                </a:lnTo>
                <a:cubicBezTo>
                  <a:pt x="0" y="21"/>
                  <a:pt x="0" y="0"/>
                  <a:pt x="0" y="0"/>
                </a:cubicBezTo>
                <a:close/>
              </a:path>
            </a:pathLst>
          </a:custGeom>
          <a:solidFill>
            <a:srgbClr val="D7EA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5" name="Google Shape;4435;p30"/>
          <p:cNvSpPr/>
          <p:nvPr/>
        </p:nvSpPr>
        <p:spPr>
          <a:xfrm>
            <a:off x="9012875" y="1248600"/>
            <a:ext cx="25" cy="550"/>
          </a:xfrm>
          <a:custGeom>
            <a:avLst/>
            <a:gdLst/>
            <a:ahLst/>
            <a:cxnLst/>
            <a:rect l="l" t="t" r="r" b="b"/>
            <a:pathLst>
              <a:path w="1" h="22" extrusionOk="0">
                <a:moveTo>
                  <a:pt x="0" y="1"/>
                </a:moveTo>
                <a:cubicBezTo>
                  <a:pt x="0" y="1"/>
                  <a:pt x="0" y="1"/>
                  <a:pt x="0" y="22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D7EA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36" name="Google Shape;4436;p30"/>
          <p:cNvGrpSpPr/>
          <p:nvPr/>
        </p:nvGrpSpPr>
        <p:grpSpPr>
          <a:xfrm>
            <a:off x="0" y="-34287"/>
            <a:ext cx="9144064" cy="5212075"/>
            <a:chOff x="0" y="-34287"/>
            <a:chExt cx="9144064" cy="5212075"/>
          </a:xfrm>
        </p:grpSpPr>
        <p:sp>
          <p:nvSpPr>
            <p:cNvPr id="4437" name="Google Shape;4437;p30"/>
            <p:cNvSpPr/>
            <p:nvPr/>
          </p:nvSpPr>
          <p:spPr>
            <a:xfrm>
              <a:off x="0" y="4299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38" name="Google Shape;4438;p30"/>
            <p:cNvSpPr/>
            <p:nvPr/>
          </p:nvSpPr>
          <p:spPr>
            <a:xfrm>
              <a:off x="0" y="6345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39" name="Google Shape;4439;p30"/>
            <p:cNvSpPr/>
            <p:nvPr/>
          </p:nvSpPr>
          <p:spPr>
            <a:xfrm>
              <a:off x="0" y="8391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0" name="Google Shape;4440;p30"/>
            <p:cNvSpPr/>
            <p:nvPr/>
          </p:nvSpPr>
          <p:spPr>
            <a:xfrm>
              <a:off x="0" y="10436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1" name="Google Shape;4441;p30"/>
            <p:cNvSpPr/>
            <p:nvPr/>
          </p:nvSpPr>
          <p:spPr>
            <a:xfrm>
              <a:off x="0" y="12482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2" name="Google Shape;4442;p30"/>
            <p:cNvSpPr/>
            <p:nvPr/>
          </p:nvSpPr>
          <p:spPr>
            <a:xfrm>
              <a:off x="0" y="14528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3" name="Google Shape;4443;p30"/>
            <p:cNvSpPr/>
            <p:nvPr/>
          </p:nvSpPr>
          <p:spPr>
            <a:xfrm>
              <a:off x="0" y="16574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4" name="Google Shape;4444;p30"/>
            <p:cNvSpPr/>
            <p:nvPr/>
          </p:nvSpPr>
          <p:spPr>
            <a:xfrm>
              <a:off x="0" y="18619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5" name="Google Shape;4445;p30"/>
            <p:cNvSpPr/>
            <p:nvPr/>
          </p:nvSpPr>
          <p:spPr>
            <a:xfrm>
              <a:off x="0" y="20665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6" name="Google Shape;4446;p30"/>
            <p:cNvSpPr/>
            <p:nvPr/>
          </p:nvSpPr>
          <p:spPr>
            <a:xfrm>
              <a:off x="0" y="22711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7" name="Google Shape;4447;p30"/>
            <p:cNvSpPr/>
            <p:nvPr/>
          </p:nvSpPr>
          <p:spPr>
            <a:xfrm>
              <a:off x="0" y="24757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8" name="Google Shape;4448;p30"/>
            <p:cNvSpPr/>
            <p:nvPr/>
          </p:nvSpPr>
          <p:spPr>
            <a:xfrm>
              <a:off x="0" y="26802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49" name="Google Shape;4449;p30"/>
            <p:cNvSpPr/>
            <p:nvPr/>
          </p:nvSpPr>
          <p:spPr>
            <a:xfrm>
              <a:off x="0" y="28848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0" name="Google Shape;4450;p30"/>
            <p:cNvSpPr/>
            <p:nvPr/>
          </p:nvSpPr>
          <p:spPr>
            <a:xfrm>
              <a:off x="0" y="30894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1" name="Google Shape;4451;p30"/>
            <p:cNvSpPr/>
            <p:nvPr/>
          </p:nvSpPr>
          <p:spPr>
            <a:xfrm>
              <a:off x="0" y="32940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2" name="Google Shape;4452;p30"/>
            <p:cNvSpPr/>
            <p:nvPr/>
          </p:nvSpPr>
          <p:spPr>
            <a:xfrm>
              <a:off x="0" y="34985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3" name="Google Shape;4453;p30"/>
            <p:cNvSpPr/>
            <p:nvPr/>
          </p:nvSpPr>
          <p:spPr>
            <a:xfrm>
              <a:off x="0" y="37031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4" name="Google Shape;4454;p30"/>
            <p:cNvSpPr/>
            <p:nvPr/>
          </p:nvSpPr>
          <p:spPr>
            <a:xfrm>
              <a:off x="0" y="39077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5" name="Google Shape;4455;p30"/>
            <p:cNvSpPr/>
            <p:nvPr/>
          </p:nvSpPr>
          <p:spPr>
            <a:xfrm>
              <a:off x="0" y="41123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6" name="Google Shape;4456;p30"/>
            <p:cNvSpPr/>
            <p:nvPr/>
          </p:nvSpPr>
          <p:spPr>
            <a:xfrm>
              <a:off x="0" y="43168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7" name="Google Shape;4457;p30"/>
            <p:cNvSpPr/>
            <p:nvPr/>
          </p:nvSpPr>
          <p:spPr>
            <a:xfrm>
              <a:off x="0" y="452145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1"/>
                  </a:moveTo>
                  <a:lnTo>
                    <a:pt x="208482" y="1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8" name="Google Shape;4458;p30"/>
            <p:cNvSpPr/>
            <p:nvPr/>
          </p:nvSpPr>
          <p:spPr>
            <a:xfrm>
              <a:off x="0" y="472602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59" name="Google Shape;4459;p30"/>
            <p:cNvSpPr/>
            <p:nvPr/>
          </p:nvSpPr>
          <p:spPr>
            <a:xfrm>
              <a:off x="0" y="4930600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60" name="Google Shape;4460;p30"/>
            <p:cNvSpPr/>
            <p:nvPr/>
          </p:nvSpPr>
          <p:spPr>
            <a:xfrm>
              <a:off x="714493" y="-34287"/>
              <a:ext cx="25" cy="5212075"/>
            </a:xfrm>
            <a:custGeom>
              <a:avLst/>
              <a:gdLst/>
              <a:ahLst/>
              <a:cxnLst/>
              <a:rect l="l" t="t" r="r" b="b"/>
              <a:pathLst>
                <a:path w="1" h="208483" fill="none" extrusionOk="0">
                  <a:moveTo>
                    <a:pt x="0" y="0"/>
                  </a:moveTo>
                  <a:lnTo>
                    <a:pt x="0" y="208483"/>
                  </a:lnTo>
                </a:path>
              </a:pathLst>
            </a:custGeom>
            <a:noFill/>
            <a:ln w="2500" cap="flat" cmpd="sng">
              <a:solidFill>
                <a:srgbClr val="FF274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  <p:sp>
          <p:nvSpPr>
            <p:cNvPr id="4461" name="Google Shape;4461;p30"/>
            <p:cNvSpPr/>
            <p:nvPr/>
          </p:nvSpPr>
          <p:spPr>
            <a:xfrm>
              <a:off x="0" y="225375"/>
              <a:ext cx="9144064" cy="25"/>
            </a:xfrm>
            <a:custGeom>
              <a:avLst/>
              <a:gdLst/>
              <a:ahLst/>
              <a:cxnLst/>
              <a:rect l="l" t="t" r="r" b="b"/>
              <a:pathLst>
                <a:path w="208483" h="1" fill="none" extrusionOk="0">
                  <a:moveTo>
                    <a:pt x="0" y="0"/>
                  </a:moveTo>
                  <a:lnTo>
                    <a:pt x="208482" y="0"/>
                  </a:lnTo>
                </a:path>
              </a:pathLst>
            </a:custGeom>
            <a:noFill/>
            <a:ln w="2500" cap="flat" cmpd="sng">
              <a:solidFill>
                <a:srgbClr val="89A6E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aseline="-25000"/>
            </a:p>
          </p:txBody>
        </p:sp>
      </p:grpSp>
      <p:grpSp>
        <p:nvGrpSpPr>
          <p:cNvPr id="4462" name="Google Shape;4462;p30"/>
          <p:cNvGrpSpPr/>
          <p:nvPr/>
        </p:nvGrpSpPr>
        <p:grpSpPr>
          <a:xfrm>
            <a:off x="-51775" y="-34287"/>
            <a:ext cx="1882675" cy="1458700"/>
            <a:chOff x="-51775" y="-34287"/>
            <a:chExt cx="1882675" cy="1458700"/>
          </a:xfrm>
        </p:grpSpPr>
        <p:sp>
          <p:nvSpPr>
            <p:cNvPr id="4463" name="Google Shape;4463;p30"/>
            <p:cNvSpPr/>
            <p:nvPr/>
          </p:nvSpPr>
          <p:spPr>
            <a:xfrm>
              <a:off x="-35575" y="898138"/>
              <a:ext cx="492925" cy="526275"/>
            </a:xfrm>
            <a:custGeom>
              <a:avLst/>
              <a:gdLst/>
              <a:ahLst/>
              <a:cxnLst/>
              <a:rect l="l" t="t" r="r" b="b"/>
              <a:pathLst>
                <a:path w="19717" h="21051" extrusionOk="0">
                  <a:moveTo>
                    <a:pt x="15471" y="0"/>
                  </a:moveTo>
                  <a:cubicBezTo>
                    <a:pt x="15403" y="0"/>
                    <a:pt x="15332" y="78"/>
                    <a:pt x="15379" y="172"/>
                  </a:cubicBezTo>
                  <a:cubicBezTo>
                    <a:pt x="17482" y="4378"/>
                    <a:pt x="19716" y="9208"/>
                    <a:pt x="18139" y="14006"/>
                  </a:cubicBezTo>
                  <a:cubicBezTo>
                    <a:pt x="17449" y="16043"/>
                    <a:pt x="16036" y="17752"/>
                    <a:pt x="14163" y="18803"/>
                  </a:cubicBezTo>
                  <a:cubicBezTo>
                    <a:pt x="12257" y="19756"/>
                    <a:pt x="10220" y="20348"/>
                    <a:pt x="8117" y="20545"/>
                  </a:cubicBezTo>
                  <a:cubicBezTo>
                    <a:pt x="6704" y="20709"/>
                    <a:pt x="5323" y="20808"/>
                    <a:pt x="3943" y="20841"/>
                  </a:cubicBezTo>
                  <a:lnTo>
                    <a:pt x="1643" y="20841"/>
                  </a:lnTo>
                  <a:cubicBezTo>
                    <a:pt x="1347" y="20841"/>
                    <a:pt x="1019" y="20808"/>
                    <a:pt x="690" y="20742"/>
                  </a:cubicBezTo>
                  <a:cubicBezTo>
                    <a:pt x="394" y="20611"/>
                    <a:pt x="66" y="20151"/>
                    <a:pt x="427" y="19921"/>
                  </a:cubicBezTo>
                  <a:cubicBezTo>
                    <a:pt x="510" y="19838"/>
                    <a:pt x="454" y="19708"/>
                    <a:pt x="375" y="19708"/>
                  </a:cubicBezTo>
                  <a:cubicBezTo>
                    <a:pt x="360" y="19708"/>
                    <a:pt x="344" y="19713"/>
                    <a:pt x="329" y="19724"/>
                  </a:cubicBezTo>
                  <a:cubicBezTo>
                    <a:pt x="33" y="19954"/>
                    <a:pt x="0" y="20381"/>
                    <a:pt x="230" y="20677"/>
                  </a:cubicBezTo>
                  <a:cubicBezTo>
                    <a:pt x="540" y="21015"/>
                    <a:pt x="1091" y="21039"/>
                    <a:pt x="1532" y="21039"/>
                  </a:cubicBezTo>
                  <a:cubicBezTo>
                    <a:pt x="1606" y="21039"/>
                    <a:pt x="1676" y="21038"/>
                    <a:pt x="1742" y="21038"/>
                  </a:cubicBezTo>
                  <a:cubicBezTo>
                    <a:pt x="2120" y="21046"/>
                    <a:pt x="2495" y="21050"/>
                    <a:pt x="2870" y="21050"/>
                  </a:cubicBezTo>
                  <a:cubicBezTo>
                    <a:pt x="3993" y="21050"/>
                    <a:pt x="5102" y="21013"/>
                    <a:pt x="6211" y="20939"/>
                  </a:cubicBezTo>
                  <a:cubicBezTo>
                    <a:pt x="8478" y="20775"/>
                    <a:pt x="10778" y="20479"/>
                    <a:pt x="12914" y="19592"/>
                  </a:cubicBezTo>
                  <a:cubicBezTo>
                    <a:pt x="14984" y="18836"/>
                    <a:pt x="16693" y="17358"/>
                    <a:pt x="17778" y="15419"/>
                  </a:cubicBezTo>
                  <a:cubicBezTo>
                    <a:pt x="18796" y="13283"/>
                    <a:pt x="19125" y="10884"/>
                    <a:pt x="18698" y="8551"/>
                  </a:cubicBezTo>
                  <a:cubicBezTo>
                    <a:pt x="18238" y="5528"/>
                    <a:pt x="16890" y="2768"/>
                    <a:pt x="15543" y="40"/>
                  </a:cubicBezTo>
                  <a:cubicBezTo>
                    <a:pt x="15524" y="12"/>
                    <a:pt x="15498" y="0"/>
                    <a:pt x="1547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4" name="Google Shape;4464;p30"/>
            <p:cNvSpPr/>
            <p:nvPr/>
          </p:nvSpPr>
          <p:spPr>
            <a:xfrm>
              <a:off x="413425" y="623113"/>
              <a:ext cx="246825" cy="448400"/>
            </a:xfrm>
            <a:custGeom>
              <a:avLst/>
              <a:gdLst/>
              <a:ahLst/>
              <a:cxnLst/>
              <a:rect l="l" t="t" r="r" b="b"/>
              <a:pathLst>
                <a:path w="9873" h="17936" extrusionOk="0">
                  <a:moveTo>
                    <a:pt x="9137" y="0"/>
                  </a:moveTo>
                  <a:cubicBezTo>
                    <a:pt x="9084" y="0"/>
                    <a:pt x="9035" y="33"/>
                    <a:pt x="9051" y="99"/>
                  </a:cubicBezTo>
                  <a:cubicBezTo>
                    <a:pt x="9183" y="1840"/>
                    <a:pt x="9314" y="3615"/>
                    <a:pt x="9446" y="5389"/>
                  </a:cubicBezTo>
                  <a:cubicBezTo>
                    <a:pt x="9610" y="7131"/>
                    <a:pt x="9610" y="8938"/>
                    <a:pt x="9380" y="10680"/>
                  </a:cubicBezTo>
                  <a:cubicBezTo>
                    <a:pt x="8953" y="13473"/>
                    <a:pt x="7474" y="16430"/>
                    <a:pt x="4648" y="17383"/>
                  </a:cubicBezTo>
                  <a:cubicBezTo>
                    <a:pt x="4066" y="17603"/>
                    <a:pt x="3459" y="17711"/>
                    <a:pt x="2855" y="17711"/>
                  </a:cubicBezTo>
                  <a:cubicBezTo>
                    <a:pt x="1922" y="17711"/>
                    <a:pt x="996" y="17454"/>
                    <a:pt x="179" y="16956"/>
                  </a:cubicBezTo>
                  <a:cubicBezTo>
                    <a:pt x="160" y="16937"/>
                    <a:pt x="141" y="16929"/>
                    <a:pt x="123" y="16929"/>
                  </a:cubicBezTo>
                  <a:cubicBezTo>
                    <a:pt x="50" y="16929"/>
                    <a:pt x="1" y="17067"/>
                    <a:pt x="80" y="17120"/>
                  </a:cubicBezTo>
                  <a:cubicBezTo>
                    <a:pt x="907" y="17664"/>
                    <a:pt x="1869" y="17935"/>
                    <a:pt x="2834" y="17935"/>
                  </a:cubicBezTo>
                  <a:cubicBezTo>
                    <a:pt x="3211" y="17935"/>
                    <a:pt x="3588" y="17894"/>
                    <a:pt x="3958" y="17810"/>
                  </a:cubicBezTo>
                  <a:cubicBezTo>
                    <a:pt x="5371" y="17482"/>
                    <a:pt x="6620" y="16726"/>
                    <a:pt x="7507" y="15609"/>
                  </a:cubicBezTo>
                  <a:cubicBezTo>
                    <a:pt x="9643" y="13046"/>
                    <a:pt x="9873" y="9563"/>
                    <a:pt x="9708" y="6375"/>
                  </a:cubicBezTo>
                  <a:cubicBezTo>
                    <a:pt x="9610" y="4272"/>
                    <a:pt x="9413" y="2202"/>
                    <a:pt x="9248" y="99"/>
                  </a:cubicBezTo>
                  <a:cubicBezTo>
                    <a:pt x="9248" y="33"/>
                    <a:pt x="9191" y="0"/>
                    <a:pt x="913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5" name="Google Shape;4465;p30"/>
            <p:cNvSpPr/>
            <p:nvPr/>
          </p:nvSpPr>
          <p:spPr>
            <a:xfrm>
              <a:off x="122150" y="638563"/>
              <a:ext cx="325325" cy="298375"/>
            </a:xfrm>
            <a:custGeom>
              <a:avLst/>
              <a:gdLst/>
              <a:ahLst/>
              <a:cxnLst/>
              <a:rect l="l" t="t" r="r" b="b"/>
              <a:pathLst>
                <a:path w="13013" h="11935" extrusionOk="0">
                  <a:moveTo>
                    <a:pt x="12447" y="1"/>
                  </a:moveTo>
                  <a:cubicBezTo>
                    <a:pt x="12383" y="1"/>
                    <a:pt x="12303" y="57"/>
                    <a:pt x="12323" y="138"/>
                  </a:cubicBezTo>
                  <a:cubicBezTo>
                    <a:pt x="12717" y="2635"/>
                    <a:pt x="13013" y="5461"/>
                    <a:pt x="11731" y="7827"/>
                  </a:cubicBezTo>
                  <a:cubicBezTo>
                    <a:pt x="10483" y="10160"/>
                    <a:pt x="7821" y="11310"/>
                    <a:pt x="5258" y="11639"/>
                  </a:cubicBezTo>
                  <a:cubicBezTo>
                    <a:pt x="4298" y="11713"/>
                    <a:pt x="3339" y="11756"/>
                    <a:pt x="2379" y="11756"/>
                  </a:cubicBezTo>
                  <a:cubicBezTo>
                    <a:pt x="1630" y="11756"/>
                    <a:pt x="881" y="11730"/>
                    <a:pt x="132" y="11672"/>
                  </a:cubicBezTo>
                  <a:cubicBezTo>
                    <a:pt x="0" y="11672"/>
                    <a:pt x="0" y="11869"/>
                    <a:pt x="132" y="11869"/>
                  </a:cubicBezTo>
                  <a:lnTo>
                    <a:pt x="132" y="11836"/>
                  </a:lnTo>
                  <a:cubicBezTo>
                    <a:pt x="1045" y="11887"/>
                    <a:pt x="1973" y="11935"/>
                    <a:pt x="2901" y="11935"/>
                  </a:cubicBezTo>
                  <a:cubicBezTo>
                    <a:pt x="4979" y="11935"/>
                    <a:pt x="7053" y="11696"/>
                    <a:pt x="8938" y="10719"/>
                  </a:cubicBezTo>
                  <a:cubicBezTo>
                    <a:pt x="10056" y="10160"/>
                    <a:pt x="11008" y="9306"/>
                    <a:pt x="11699" y="8254"/>
                  </a:cubicBezTo>
                  <a:cubicBezTo>
                    <a:pt x="12356" y="7137"/>
                    <a:pt x="12750" y="5889"/>
                    <a:pt x="12816" y="4607"/>
                  </a:cubicBezTo>
                  <a:cubicBezTo>
                    <a:pt x="12881" y="3063"/>
                    <a:pt x="12783" y="1551"/>
                    <a:pt x="12520" y="72"/>
                  </a:cubicBezTo>
                  <a:cubicBezTo>
                    <a:pt x="12520" y="22"/>
                    <a:pt x="12486" y="1"/>
                    <a:pt x="1244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6" name="Google Shape;4466;p30"/>
            <p:cNvSpPr/>
            <p:nvPr/>
          </p:nvSpPr>
          <p:spPr>
            <a:xfrm>
              <a:off x="482500" y="317363"/>
              <a:ext cx="444750" cy="304475"/>
            </a:xfrm>
            <a:custGeom>
              <a:avLst/>
              <a:gdLst/>
              <a:ahLst/>
              <a:cxnLst/>
              <a:rect l="l" t="t" r="r" b="b"/>
              <a:pathLst>
                <a:path w="17790" h="12179" extrusionOk="0">
                  <a:moveTo>
                    <a:pt x="16650" y="0"/>
                  </a:moveTo>
                  <a:cubicBezTo>
                    <a:pt x="16588" y="0"/>
                    <a:pt x="16520" y="56"/>
                    <a:pt x="16541" y="138"/>
                  </a:cubicBezTo>
                  <a:cubicBezTo>
                    <a:pt x="17789" y="3128"/>
                    <a:pt x="16836" y="6644"/>
                    <a:pt x="14733" y="9010"/>
                  </a:cubicBezTo>
                  <a:cubicBezTo>
                    <a:pt x="12954" y="11018"/>
                    <a:pt x="10388" y="11984"/>
                    <a:pt x="7766" y="11984"/>
                  </a:cubicBezTo>
                  <a:cubicBezTo>
                    <a:pt x="6999" y="11984"/>
                    <a:pt x="6226" y="11901"/>
                    <a:pt x="5467" y="11737"/>
                  </a:cubicBezTo>
                  <a:cubicBezTo>
                    <a:pt x="3528" y="11310"/>
                    <a:pt x="1721" y="10390"/>
                    <a:pt x="209" y="9043"/>
                  </a:cubicBezTo>
                  <a:cubicBezTo>
                    <a:pt x="187" y="9021"/>
                    <a:pt x="164" y="9012"/>
                    <a:pt x="142" y="9012"/>
                  </a:cubicBezTo>
                  <a:cubicBezTo>
                    <a:pt x="64" y="9012"/>
                    <a:pt x="1" y="9123"/>
                    <a:pt x="78" y="9174"/>
                  </a:cubicBezTo>
                  <a:cubicBezTo>
                    <a:pt x="2219" y="11133"/>
                    <a:pt x="5005" y="12179"/>
                    <a:pt x="7856" y="12179"/>
                  </a:cubicBezTo>
                  <a:cubicBezTo>
                    <a:pt x="8592" y="12179"/>
                    <a:pt x="9332" y="12109"/>
                    <a:pt x="10067" y="11967"/>
                  </a:cubicBezTo>
                  <a:cubicBezTo>
                    <a:pt x="11743" y="11573"/>
                    <a:pt x="13255" y="10751"/>
                    <a:pt x="14470" y="9569"/>
                  </a:cubicBezTo>
                  <a:cubicBezTo>
                    <a:pt x="15653" y="8418"/>
                    <a:pt x="16508" y="6973"/>
                    <a:pt x="16935" y="5428"/>
                  </a:cubicBezTo>
                  <a:cubicBezTo>
                    <a:pt x="17494" y="3654"/>
                    <a:pt x="17395" y="1781"/>
                    <a:pt x="16738" y="72"/>
                  </a:cubicBezTo>
                  <a:cubicBezTo>
                    <a:pt x="16725" y="22"/>
                    <a:pt x="16689" y="0"/>
                    <a:pt x="1665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7" name="Google Shape;4467;p30"/>
            <p:cNvSpPr/>
            <p:nvPr/>
          </p:nvSpPr>
          <p:spPr>
            <a:xfrm>
              <a:off x="906475" y="-11862"/>
              <a:ext cx="924425" cy="492325"/>
            </a:xfrm>
            <a:custGeom>
              <a:avLst/>
              <a:gdLst/>
              <a:ahLst/>
              <a:cxnLst/>
              <a:rect l="l" t="t" r="r" b="b"/>
              <a:pathLst>
                <a:path w="36977" h="19693" extrusionOk="0">
                  <a:moveTo>
                    <a:pt x="42" y="17677"/>
                  </a:moveTo>
                  <a:lnTo>
                    <a:pt x="75" y="17710"/>
                  </a:lnTo>
                  <a:cubicBezTo>
                    <a:pt x="73" y="17708"/>
                    <a:pt x="71" y="17706"/>
                    <a:pt x="69" y="17704"/>
                  </a:cubicBezTo>
                  <a:lnTo>
                    <a:pt x="69" y="17704"/>
                  </a:lnTo>
                  <a:cubicBezTo>
                    <a:pt x="60" y="17695"/>
                    <a:pt x="51" y="17686"/>
                    <a:pt x="42" y="17677"/>
                  </a:cubicBezTo>
                  <a:close/>
                  <a:moveTo>
                    <a:pt x="35295" y="0"/>
                  </a:moveTo>
                  <a:cubicBezTo>
                    <a:pt x="35208" y="0"/>
                    <a:pt x="35125" y="111"/>
                    <a:pt x="35202" y="163"/>
                  </a:cubicBezTo>
                  <a:cubicBezTo>
                    <a:pt x="36484" y="1181"/>
                    <a:pt x="36746" y="3021"/>
                    <a:pt x="36221" y="4467"/>
                  </a:cubicBezTo>
                  <a:cubicBezTo>
                    <a:pt x="35662" y="6209"/>
                    <a:pt x="34151" y="7457"/>
                    <a:pt x="32639" y="8410"/>
                  </a:cubicBezTo>
                  <a:cubicBezTo>
                    <a:pt x="29419" y="10448"/>
                    <a:pt x="25705" y="11696"/>
                    <a:pt x="21894" y="11992"/>
                  </a:cubicBezTo>
                  <a:cubicBezTo>
                    <a:pt x="21360" y="12025"/>
                    <a:pt x="20828" y="12041"/>
                    <a:pt x="20298" y="12041"/>
                  </a:cubicBezTo>
                  <a:cubicBezTo>
                    <a:pt x="18675" y="12041"/>
                    <a:pt x="17071" y="11887"/>
                    <a:pt x="15486" y="11565"/>
                  </a:cubicBezTo>
                  <a:cubicBezTo>
                    <a:pt x="15387" y="11565"/>
                    <a:pt x="15322" y="11598"/>
                    <a:pt x="15354" y="11696"/>
                  </a:cubicBezTo>
                  <a:cubicBezTo>
                    <a:pt x="16176" y="14095"/>
                    <a:pt x="14796" y="16658"/>
                    <a:pt x="12824" y="18071"/>
                  </a:cubicBezTo>
                  <a:cubicBezTo>
                    <a:pt x="11376" y="19114"/>
                    <a:pt x="9645" y="19499"/>
                    <a:pt x="7890" y="19499"/>
                  </a:cubicBezTo>
                  <a:cubicBezTo>
                    <a:pt x="6657" y="19499"/>
                    <a:pt x="5413" y="19309"/>
                    <a:pt x="4248" y="19024"/>
                  </a:cubicBezTo>
                  <a:cubicBezTo>
                    <a:pt x="3426" y="18827"/>
                    <a:pt x="2670" y="18564"/>
                    <a:pt x="1849" y="18334"/>
                  </a:cubicBezTo>
                  <a:cubicBezTo>
                    <a:pt x="1553" y="18269"/>
                    <a:pt x="1290" y="18203"/>
                    <a:pt x="1027" y="18104"/>
                  </a:cubicBezTo>
                  <a:cubicBezTo>
                    <a:pt x="732" y="17973"/>
                    <a:pt x="436" y="17776"/>
                    <a:pt x="206" y="17546"/>
                  </a:cubicBezTo>
                  <a:cubicBezTo>
                    <a:pt x="185" y="17524"/>
                    <a:pt x="162" y="17515"/>
                    <a:pt x="140" y="17515"/>
                  </a:cubicBezTo>
                  <a:cubicBezTo>
                    <a:pt x="63" y="17515"/>
                    <a:pt x="1" y="17627"/>
                    <a:pt x="69" y="17704"/>
                  </a:cubicBezTo>
                  <a:lnTo>
                    <a:pt x="69" y="17704"/>
                  </a:lnTo>
                  <a:cubicBezTo>
                    <a:pt x="459" y="18083"/>
                    <a:pt x="942" y="18337"/>
                    <a:pt x="1487" y="18466"/>
                  </a:cubicBezTo>
                  <a:cubicBezTo>
                    <a:pt x="2210" y="18630"/>
                    <a:pt x="2933" y="18893"/>
                    <a:pt x="3656" y="19090"/>
                  </a:cubicBezTo>
                  <a:cubicBezTo>
                    <a:pt x="5055" y="19469"/>
                    <a:pt x="6479" y="19693"/>
                    <a:pt x="7930" y="19693"/>
                  </a:cubicBezTo>
                  <a:cubicBezTo>
                    <a:pt x="8115" y="19693"/>
                    <a:pt x="8301" y="19689"/>
                    <a:pt x="8487" y="19682"/>
                  </a:cubicBezTo>
                  <a:cubicBezTo>
                    <a:pt x="9965" y="19649"/>
                    <a:pt x="11411" y="19221"/>
                    <a:pt x="12660" y="18466"/>
                  </a:cubicBezTo>
                  <a:cubicBezTo>
                    <a:pt x="13744" y="17743"/>
                    <a:pt x="14599" y="16790"/>
                    <a:pt x="15190" y="15673"/>
                  </a:cubicBezTo>
                  <a:cubicBezTo>
                    <a:pt x="15820" y="14475"/>
                    <a:pt x="15967" y="13097"/>
                    <a:pt x="15602" y="11798"/>
                  </a:cubicBezTo>
                  <a:lnTo>
                    <a:pt x="15602" y="11798"/>
                  </a:lnTo>
                  <a:cubicBezTo>
                    <a:pt x="17107" y="12090"/>
                    <a:pt x="18631" y="12235"/>
                    <a:pt x="20153" y="12235"/>
                  </a:cubicBezTo>
                  <a:cubicBezTo>
                    <a:pt x="22527" y="12235"/>
                    <a:pt x="24897" y="11880"/>
                    <a:pt x="27184" y="11171"/>
                  </a:cubicBezTo>
                  <a:cubicBezTo>
                    <a:pt x="29090" y="10579"/>
                    <a:pt x="30897" y="9725"/>
                    <a:pt x="32573" y="8706"/>
                  </a:cubicBezTo>
                  <a:cubicBezTo>
                    <a:pt x="34085" y="7753"/>
                    <a:pt x="35596" y="6537"/>
                    <a:pt x="36319" y="4862"/>
                  </a:cubicBezTo>
                  <a:cubicBezTo>
                    <a:pt x="36976" y="3284"/>
                    <a:pt x="36779" y="1181"/>
                    <a:pt x="35366" y="31"/>
                  </a:cubicBezTo>
                  <a:cubicBezTo>
                    <a:pt x="35345" y="9"/>
                    <a:pt x="35320" y="0"/>
                    <a:pt x="3529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8" name="Google Shape;4468;p30"/>
            <p:cNvSpPr/>
            <p:nvPr/>
          </p:nvSpPr>
          <p:spPr>
            <a:xfrm>
              <a:off x="654050" y="130263"/>
              <a:ext cx="534075" cy="159525"/>
            </a:xfrm>
            <a:custGeom>
              <a:avLst/>
              <a:gdLst/>
              <a:ahLst/>
              <a:cxnLst/>
              <a:rect l="l" t="t" r="r" b="b"/>
              <a:pathLst>
                <a:path w="21363" h="6381" extrusionOk="0">
                  <a:moveTo>
                    <a:pt x="21213" y="1"/>
                  </a:moveTo>
                  <a:cubicBezTo>
                    <a:pt x="21191" y="1"/>
                    <a:pt x="21168" y="10"/>
                    <a:pt x="21147" y="31"/>
                  </a:cubicBezTo>
                  <a:cubicBezTo>
                    <a:pt x="19339" y="2364"/>
                    <a:pt x="16941" y="4138"/>
                    <a:pt x="14180" y="5190"/>
                  </a:cubicBezTo>
                  <a:cubicBezTo>
                    <a:pt x="12393" y="5853"/>
                    <a:pt x="10520" y="6184"/>
                    <a:pt x="8644" y="6184"/>
                  </a:cubicBezTo>
                  <a:cubicBezTo>
                    <a:pt x="7449" y="6184"/>
                    <a:pt x="6254" y="6050"/>
                    <a:pt x="5078" y="5781"/>
                  </a:cubicBezTo>
                  <a:cubicBezTo>
                    <a:pt x="3337" y="5354"/>
                    <a:pt x="1694" y="4664"/>
                    <a:pt x="182" y="3711"/>
                  </a:cubicBezTo>
                  <a:cubicBezTo>
                    <a:pt x="166" y="3701"/>
                    <a:pt x="150" y="3696"/>
                    <a:pt x="135" y="3696"/>
                  </a:cubicBezTo>
                  <a:cubicBezTo>
                    <a:pt x="57" y="3696"/>
                    <a:pt x="1" y="3820"/>
                    <a:pt x="83" y="3876"/>
                  </a:cubicBezTo>
                  <a:cubicBezTo>
                    <a:pt x="2643" y="5498"/>
                    <a:pt x="5617" y="6380"/>
                    <a:pt x="8668" y="6380"/>
                  </a:cubicBezTo>
                  <a:cubicBezTo>
                    <a:pt x="8830" y="6380"/>
                    <a:pt x="8991" y="6378"/>
                    <a:pt x="9153" y="6373"/>
                  </a:cubicBezTo>
                  <a:cubicBezTo>
                    <a:pt x="12209" y="6307"/>
                    <a:pt x="15166" y="5321"/>
                    <a:pt x="17664" y="3613"/>
                  </a:cubicBezTo>
                  <a:cubicBezTo>
                    <a:pt x="19044" y="2660"/>
                    <a:pt x="20292" y="1510"/>
                    <a:pt x="21311" y="195"/>
                  </a:cubicBezTo>
                  <a:cubicBezTo>
                    <a:pt x="21363" y="118"/>
                    <a:pt x="21293" y="1"/>
                    <a:pt x="2121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9" name="Google Shape;4469;p30"/>
            <p:cNvSpPr/>
            <p:nvPr/>
          </p:nvSpPr>
          <p:spPr>
            <a:xfrm>
              <a:off x="1113975" y="63213"/>
              <a:ext cx="341950" cy="180800"/>
            </a:xfrm>
            <a:custGeom>
              <a:avLst/>
              <a:gdLst/>
              <a:ahLst/>
              <a:cxnLst/>
              <a:rect l="l" t="t" r="r" b="b"/>
              <a:pathLst>
                <a:path w="13678" h="7232" extrusionOk="0">
                  <a:moveTo>
                    <a:pt x="13567" y="0"/>
                  </a:moveTo>
                  <a:cubicBezTo>
                    <a:pt x="13523" y="0"/>
                    <a:pt x="13477" y="26"/>
                    <a:pt x="13462" y="84"/>
                  </a:cubicBezTo>
                  <a:cubicBezTo>
                    <a:pt x="13002" y="2154"/>
                    <a:pt x="11786" y="3994"/>
                    <a:pt x="10110" y="5276"/>
                  </a:cubicBezTo>
                  <a:cubicBezTo>
                    <a:pt x="8551" y="6431"/>
                    <a:pt x="6662" y="7053"/>
                    <a:pt x="4710" y="7053"/>
                  </a:cubicBezTo>
                  <a:cubicBezTo>
                    <a:pt x="4441" y="7053"/>
                    <a:pt x="4171" y="7041"/>
                    <a:pt x="3900" y="7018"/>
                  </a:cubicBezTo>
                  <a:cubicBezTo>
                    <a:pt x="2586" y="6886"/>
                    <a:pt x="1337" y="6459"/>
                    <a:pt x="187" y="5769"/>
                  </a:cubicBezTo>
                  <a:cubicBezTo>
                    <a:pt x="176" y="5765"/>
                    <a:pt x="166" y="5764"/>
                    <a:pt x="155" y="5764"/>
                  </a:cubicBezTo>
                  <a:cubicBezTo>
                    <a:pt x="69" y="5764"/>
                    <a:pt x="0" y="5878"/>
                    <a:pt x="88" y="5966"/>
                  </a:cubicBezTo>
                  <a:cubicBezTo>
                    <a:pt x="1534" y="6806"/>
                    <a:pt x="3163" y="7232"/>
                    <a:pt x="4821" y="7232"/>
                  </a:cubicBezTo>
                  <a:cubicBezTo>
                    <a:pt x="5498" y="7232"/>
                    <a:pt x="6181" y="7161"/>
                    <a:pt x="6857" y="7018"/>
                  </a:cubicBezTo>
                  <a:cubicBezTo>
                    <a:pt x="8993" y="6492"/>
                    <a:pt x="10866" y="5243"/>
                    <a:pt x="12148" y="3436"/>
                  </a:cubicBezTo>
                  <a:cubicBezTo>
                    <a:pt x="12871" y="2450"/>
                    <a:pt x="13397" y="1333"/>
                    <a:pt x="13659" y="117"/>
                  </a:cubicBezTo>
                  <a:cubicBezTo>
                    <a:pt x="13678" y="43"/>
                    <a:pt x="13624" y="0"/>
                    <a:pt x="1356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0" name="Google Shape;4470;p30"/>
            <p:cNvSpPr/>
            <p:nvPr/>
          </p:nvSpPr>
          <p:spPr>
            <a:xfrm>
              <a:off x="-51775" y="29013"/>
              <a:ext cx="446675" cy="288625"/>
            </a:xfrm>
            <a:custGeom>
              <a:avLst/>
              <a:gdLst/>
              <a:ahLst/>
              <a:cxnLst/>
              <a:rect l="l" t="t" r="r" b="b"/>
              <a:pathLst>
                <a:path w="17867" h="11545" extrusionOk="0">
                  <a:moveTo>
                    <a:pt x="17748" y="0"/>
                  </a:moveTo>
                  <a:cubicBezTo>
                    <a:pt x="17714" y="0"/>
                    <a:pt x="17682" y="22"/>
                    <a:pt x="17670" y="72"/>
                  </a:cubicBezTo>
                  <a:cubicBezTo>
                    <a:pt x="17210" y="2964"/>
                    <a:pt x="15830" y="5625"/>
                    <a:pt x="13727" y="7663"/>
                  </a:cubicBezTo>
                  <a:cubicBezTo>
                    <a:pt x="11459" y="9799"/>
                    <a:pt x="8535" y="11080"/>
                    <a:pt x="5446" y="11310"/>
                  </a:cubicBezTo>
                  <a:cubicBezTo>
                    <a:pt x="5117" y="11334"/>
                    <a:pt x="4790" y="11346"/>
                    <a:pt x="4463" y="11346"/>
                  </a:cubicBezTo>
                  <a:cubicBezTo>
                    <a:pt x="2995" y="11346"/>
                    <a:pt x="1553" y="11104"/>
                    <a:pt x="155" y="10620"/>
                  </a:cubicBezTo>
                  <a:cubicBezTo>
                    <a:pt x="148" y="10618"/>
                    <a:pt x="140" y="10616"/>
                    <a:pt x="133" y="10616"/>
                  </a:cubicBezTo>
                  <a:cubicBezTo>
                    <a:pt x="48" y="10616"/>
                    <a:pt x="1" y="10787"/>
                    <a:pt x="122" y="10817"/>
                  </a:cubicBezTo>
                  <a:cubicBezTo>
                    <a:pt x="1538" y="11304"/>
                    <a:pt x="3010" y="11545"/>
                    <a:pt x="4483" y="11545"/>
                  </a:cubicBezTo>
                  <a:cubicBezTo>
                    <a:pt x="6190" y="11545"/>
                    <a:pt x="7898" y="11222"/>
                    <a:pt x="9520" y="10587"/>
                  </a:cubicBezTo>
                  <a:cubicBezTo>
                    <a:pt x="12346" y="9470"/>
                    <a:pt x="14679" y="7400"/>
                    <a:pt x="16191" y="4804"/>
                  </a:cubicBezTo>
                  <a:cubicBezTo>
                    <a:pt x="17045" y="3358"/>
                    <a:pt x="17604" y="1781"/>
                    <a:pt x="17867" y="138"/>
                  </a:cubicBezTo>
                  <a:cubicBezTo>
                    <a:pt x="17867" y="56"/>
                    <a:pt x="17804" y="0"/>
                    <a:pt x="1774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1" name="Google Shape;4471;p30"/>
            <p:cNvSpPr/>
            <p:nvPr/>
          </p:nvSpPr>
          <p:spPr>
            <a:xfrm>
              <a:off x="352650" y="43338"/>
              <a:ext cx="61975" cy="130625"/>
            </a:xfrm>
            <a:custGeom>
              <a:avLst/>
              <a:gdLst/>
              <a:ahLst/>
              <a:cxnLst/>
              <a:rect l="l" t="t" r="r" b="b"/>
              <a:pathLst>
                <a:path w="2479" h="5225" extrusionOk="0">
                  <a:moveTo>
                    <a:pt x="2363" y="0"/>
                  </a:moveTo>
                  <a:cubicBezTo>
                    <a:pt x="2328" y="0"/>
                    <a:pt x="2294" y="19"/>
                    <a:pt x="2281" y="58"/>
                  </a:cubicBezTo>
                  <a:cubicBezTo>
                    <a:pt x="1821" y="1832"/>
                    <a:pt x="1066" y="3541"/>
                    <a:pt x="47" y="5085"/>
                  </a:cubicBezTo>
                  <a:cubicBezTo>
                    <a:pt x="0" y="5155"/>
                    <a:pt x="69" y="5225"/>
                    <a:pt x="148" y="5225"/>
                  </a:cubicBezTo>
                  <a:cubicBezTo>
                    <a:pt x="181" y="5225"/>
                    <a:pt x="215" y="5213"/>
                    <a:pt x="244" y="5184"/>
                  </a:cubicBezTo>
                  <a:cubicBezTo>
                    <a:pt x="1263" y="3639"/>
                    <a:pt x="2018" y="1931"/>
                    <a:pt x="2479" y="123"/>
                  </a:cubicBezTo>
                  <a:cubicBezTo>
                    <a:pt x="2479" y="44"/>
                    <a:pt x="2418" y="0"/>
                    <a:pt x="236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2" name="Google Shape;4472;p30"/>
            <p:cNvSpPr/>
            <p:nvPr/>
          </p:nvSpPr>
          <p:spPr>
            <a:xfrm>
              <a:off x="374700" y="99613"/>
              <a:ext cx="46650" cy="79025"/>
            </a:xfrm>
            <a:custGeom>
              <a:avLst/>
              <a:gdLst/>
              <a:ahLst/>
              <a:cxnLst/>
              <a:rect l="l" t="t" r="r" b="b"/>
              <a:pathLst>
                <a:path w="1866" h="3161" extrusionOk="0">
                  <a:moveTo>
                    <a:pt x="1732" y="0"/>
                  </a:moveTo>
                  <a:cubicBezTo>
                    <a:pt x="1687" y="0"/>
                    <a:pt x="1643" y="21"/>
                    <a:pt x="1629" y="74"/>
                  </a:cubicBezTo>
                  <a:cubicBezTo>
                    <a:pt x="1268" y="1125"/>
                    <a:pt x="742" y="2111"/>
                    <a:pt x="52" y="2966"/>
                  </a:cubicBezTo>
                  <a:cubicBezTo>
                    <a:pt x="1" y="3043"/>
                    <a:pt x="70" y="3160"/>
                    <a:pt x="150" y="3160"/>
                  </a:cubicBezTo>
                  <a:cubicBezTo>
                    <a:pt x="172" y="3160"/>
                    <a:pt x="195" y="3151"/>
                    <a:pt x="216" y="3130"/>
                  </a:cubicBezTo>
                  <a:lnTo>
                    <a:pt x="184" y="3130"/>
                  </a:lnTo>
                  <a:cubicBezTo>
                    <a:pt x="906" y="2210"/>
                    <a:pt x="1465" y="1191"/>
                    <a:pt x="1827" y="107"/>
                  </a:cubicBezTo>
                  <a:cubicBezTo>
                    <a:pt x="1866" y="48"/>
                    <a:pt x="1799" y="0"/>
                    <a:pt x="173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3" name="Google Shape;4473;p30"/>
            <p:cNvSpPr/>
            <p:nvPr/>
          </p:nvSpPr>
          <p:spPr>
            <a:xfrm>
              <a:off x="390500" y="129188"/>
              <a:ext cx="29400" cy="50250"/>
            </a:xfrm>
            <a:custGeom>
              <a:avLst/>
              <a:gdLst/>
              <a:ahLst/>
              <a:cxnLst/>
              <a:rect l="l" t="t" r="r" b="b"/>
              <a:pathLst>
                <a:path w="1176" h="2010" extrusionOk="0">
                  <a:moveTo>
                    <a:pt x="1039" y="0"/>
                  </a:moveTo>
                  <a:cubicBezTo>
                    <a:pt x="1011" y="0"/>
                    <a:pt x="984" y="12"/>
                    <a:pt x="965" y="41"/>
                  </a:cubicBezTo>
                  <a:lnTo>
                    <a:pt x="44" y="1848"/>
                  </a:lnTo>
                  <a:cubicBezTo>
                    <a:pt x="1" y="1936"/>
                    <a:pt x="74" y="2009"/>
                    <a:pt x="147" y="2009"/>
                  </a:cubicBezTo>
                  <a:cubicBezTo>
                    <a:pt x="183" y="2009"/>
                    <a:pt x="220" y="1991"/>
                    <a:pt x="242" y="1947"/>
                  </a:cubicBezTo>
                  <a:cubicBezTo>
                    <a:pt x="537" y="1355"/>
                    <a:pt x="833" y="764"/>
                    <a:pt x="1129" y="140"/>
                  </a:cubicBezTo>
                  <a:cubicBezTo>
                    <a:pt x="1175" y="70"/>
                    <a:pt x="1107" y="0"/>
                    <a:pt x="103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4" name="Google Shape;4474;p30"/>
            <p:cNvSpPr/>
            <p:nvPr/>
          </p:nvSpPr>
          <p:spPr>
            <a:xfrm>
              <a:off x="631050" y="243188"/>
              <a:ext cx="191875" cy="64475"/>
            </a:xfrm>
            <a:custGeom>
              <a:avLst/>
              <a:gdLst/>
              <a:ahLst/>
              <a:cxnLst/>
              <a:rect l="l" t="t" r="r" b="b"/>
              <a:pathLst>
                <a:path w="7675" h="2579" extrusionOk="0">
                  <a:moveTo>
                    <a:pt x="154" y="1"/>
                  </a:moveTo>
                  <a:cubicBezTo>
                    <a:pt x="57" y="1"/>
                    <a:pt x="1" y="125"/>
                    <a:pt x="83" y="180"/>
                  </a:cubicBezTo>
                  <a:cubicBezTo>
                    <a:pt x="2318" y="1659"/>
                    <a:pt x="4881" y="2480"/>
                    <a:pt x="7543" y="2579"/>
                  </a:cubicBezTo>
                  <a:cubicBezTo>
                    <a:pt x="7674" y="2579"/>
                    <a:pt x="7674" y="2382"/>
                    <a:pt x="7543" y="2349"/>
                  </a:cubicBezTo>
                  <a:cubicBezTo>
                    <a:pt x="4914" y="2283"/>
                    <a:pt x="2384" y="1462"/>
                    <a:pt x="215" y="16"/>
                  </a:cubicBezTo>
                  <a:cubicBezTo>
                    <a:pt x="194" y="5"/>
                    <a:pt x="173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5" name="Google Shape;4475;p30"/>
            <p:cNvSpPr/>
            <p:nvPr/>
          </p:nvSpPr>
          <p:spPr>
            <a:xfrm>
              <a:off x="660625" y="287538"/>
              <a:ext cx="110275" cy="37475"/>
            </a:xfrm>
            <a:custGeom>
              <a:avLst/>
              <a:gdLst/>
              <a:ahLst/>
              <a:cxnLst/>
              <a:rect l="l" t="t" r="r" b="b"/>
              <a:pathLst>
                <a:path w="4411" h="1499" extrusionOk="0">
                  <a:moveTo>
                    <a:pt x="154" y="1"/>
                  </a:moveTo>
                  <a:cubicBezTo>
                    <a:pt x="57" y="1"/>
                    <a:pt x="1" y="125"/>
                    <a:pt x="83" y="181"/>
                  </a:cubicBezTo>
                  <a:cubicBezTo>
                    <a:pt x="1398" y="805"/>
                    <a:pt x="2811" y="1232"/>
                    <a:pt x="4224" y="1495"/>
                  </a:cubicBezTo>
                  <a:cubicBezTo>
                    <a:pt x="4234" y="1497"/>
                    <a:pt x="4243" y="1499"/>
                    <a:pt x="4253" y="1499"/>
                  </a:cubicBezTo>
                  <a:cubicBezTo>
                    <a:pt x="4364" y="1499"/>
                    <a:pt x="4411" y="1328"/>
                    <a:pt x="4289" y="1298"/>
                  </a:cubicBezTo>
                  <a:cubicBezTo>
                    <a:pt x="2876" y="1068"/>
                    <a:pt x="1496" y="608"/>
                    <a:pt x="215" y="16"/>
                  </a:cubicBezTo>
                  <a:cubicBezTo>
                    <a:pt x="194" y="6"/>
                    <a:pt x="173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6" name="Google Shape;4476;p30"/>
            <p:cNvSpPr/>
            <p:nvPr/>
          </p:nvSpPr>
          <p:spPr>
            <a:xfrm>
              <a:off x="699100" y="322338"/>
              <a:ext cx="53175" cy="15725"/>
            </a:xfrm>
            <a:custGeom>
              <a:avLst/>
              <a:gdLst/>
              <a:ahLst/>
              <a:cxnLst/>
              <a:rect l="l" t="t" r="r" b="b"/>
              <a:pathLst>
                <a:path w="2127" h="629" extrusionOk="0">
                  <a:moveTo>
                    <a:pt x="158" y="1"/>
                  </a:moveTo>
                  <a:cubicBezTo>
                    <a:pt x="47" y="1"/>
                    <a:pt x="0" y="171"/>
                    <a:pt x="122" y="202"/>
                  </a:cubicBezTo>
                  <a:lnTo>
                    <a:pt x="122" y="234"/>
                  </a:lnTo>
                  <a:cubicBezTo>
                    <a:pt x="746" y="432"/>
                    <a:pt x="1370" y="563"/>
                    <a:pt x="1995" y="629"/>
                  </a:cubicBezTo>
                  <a:cubicBezTo>
                    <a:pt x="2126" y="629"/>
                    <a:pt x="2126" y="432"/>
                    <a:pt x="1995" y="432"/>
                  </a:cubicBezTo>
                  <a:cubicBezTo>
                    <a:pt x="1370" y="366"/>
                    <a:pt x="779" y="202"/>
                    <a:pt x="187" y="4"/>
                  </a:cubicBezTo>
                  <a:cubicBezTo>
                    <a:pt x="177" y="2"/>
                    <a:pt x="168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7" name="Google Shape;4477;p30"/>
            <p:cNvSpPr/>
            <p:nvPr/>
          </p:nvSpPr>
          <p:spPr>
            <a:xfrm>
              <a:off x="906400" y="409963"/>
              <a:ext cx="101350" cy="33250"/>
            </a:xfrm>
            <a:custGeom>
              <a:avLst/>
              <a:gdLst/>
              <a:ahLst/>
              <a:cxnLst/>
              <a:rect l="l" t="t" r="r" b="b"/>
              <a:pathLst>
                <a:path w="4054" h="1330" extrusionOk="0">
                  <a:moveTo>
                    <a:pt x="149" y="0"/>
                  </a:moveTo>
                  <a:cubicBezTo>
                    <a:pt x="52" y="0"/>
                    <a:pt x="0" y="125"/>
                    <a:pt x="110" y="180"/>
                  </a:cubicBezTo>
                  <a:cubicBezTo>
                    <a:pt x="1260" y="870"/>
                    <a:pt x="2575" y="1264"/>
                    <a:pt x="3922" y="1330"/>
                  </a:cubicBezTo>
                  <a:cubicBezTo>
                    <a:pt x="4054" y="1330"/>
                    <a:pt x="4054" y="1133"/>
                    <a:pt x="3922" y="1133"/>
                  </a:cubicBezTo>
                  <a:cubicBezTo>
                    <a:pt x="2608" y="1034"/>
                    <a:pt x="1326" y="673"/>
                    <a:pt x="209" y="15"/>
                  </a:cubicBezTo>
                  <a:cubicBezTo>
                    <a:pt x="188" y="5"/>
                    <a:pt x="167" y="0"/>
                    <a:pt x="14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8" name="Google Shape;4478;p30"/>
            <p:cNvSpPr/>
            <p:nvPr/>
          </p:nvSpPr>
          <p:spPr>
            <a:xfrm>
              <a:off x="1037300" y="443188"/>
              <a:ext cx="56700" cy="10500"/>
            </a:xfrm>
            <a:custGeom>
              <a:avLst/>
              <a:gdLst/>
              <a:ahLst/>
              <a:cxnLst/>
              <a:rect l="l" t="t" r="r" b="b"/>
              <a:pathLst>
                <a:path w="2268" h="420" extrusionOk="0">
                  <a:moveTo>
                    <a:pt x="2104" y="1"/>
                  </a:moveTo>
                  <a:cubicBezTo>
                    <a:pt x="1645" y="138"/>
                    <a:pt x="1187" y="196"/>
                    <a:pt x="729" y="196"/>
                  </a:cubicBezTo>
                  <a:cubicBezTo>
                    <a:pt x="530" y="196"/>
                    <a:pt x="331" y="185"/>
                    <a:pt x="132" y="165"/>
                  </a:cubicBezTo>
                  <a:cubicBezTo>
                    <a:pt x="1" y="165"/>
                    <a:pt x="1" y="362"/>
                    <a:pt x="132" y="395"/>
                  </a:cubicBezTo>
                  <a:cubicBezTo>
                    <a:pt x="305" y="412"/>
                    <a:pt x="477" y="420"/>
                    <a:pt x="649" y="420"/>
                  </a:cubicBezTo>
                  <a:cubicBezTo>
                    <a:pt x="1165" y="420"/>
                    <a:pt x="1676" y="346"/>
                    <a:pt x="2169" y="198"/>
                  </a:cubicBezTo>
                  <a:cubicBezTo>
                    <a:pt x="2268" y="165"/>
                    <a:pt x="2235" y="1"/>
                    <a:pt x="210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9" name="Google Shape;4479;p30"/>
            <p:cNvSpPr/>
            <p:nvPr/>
          </p:nvSpPr>
          <p:spPr>
            <a:xfrm>
              <a:off x="1258825" y="297638"/>
              <a:ext cx="20025" cy="83875"/>
            </a:xfrm>
            <a:custGeom>
              <a:avLst/>
              <a:gdLst/>
              <a:ahLst/>
              <a:cxnLst/>
              <a:rect l="l" t="t" r="r" b="b"/>
              <a:pathLst>
                <a:path w="801" h="3355" extrusionOk="0">
                  <a:moveTo>
                    <a:pt x="557" y="1"/>
                  </a:moveTo>
                  <a:cubicBezTo>
                    <a:pt x="502" y="1"/>
                    <a:pt x="439" y="57"/>
                    <a:pt x="439" y="138"/>
                  </a:cubicBezTo>
                  <a:cubicBezTo>
                    <a:pt x="603" y="1157"/>
                    <a:pt x="472" y="2241"/>
                    <a:pt x="45" y="3194"/>
                  </a:cubicBezTo>
                  <a:cubicBezTo>
                    <a:pt x="1" y="3282"/>
                    <a:pt x="59" y="3355"/>
                    <a:pt x="123" y="3355"/>
                  </a:cubicBezTo>
                  <a:cubicBezTo>
                    <a:pt x="154" y="3355"/>
                    <a:pt x="187" y="3336"/>
                    <a:pt x="209" y="3293"/>
                  </a:cubicBezTo>
                  <a:cubicBezTo>
                    <a:pt x="669" y="2274"/>
                    <a:pt x="800" y="1157"/>
                    <a:pt x="636" y="72"/>
                  </a:cubicBezTo>
                  <a:cubicBezTo>
                    <a:pt x="624" y="22"/>
                    <a:pt x="592" y="1"/>
                    <a:pt x="55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0" name="Google Shape;4480;p30"/>
            <p:cNvSpPr/>
            <p:nvPr/>
          </p:nvSpPr>
          <p:spPr>
            <a:xfrm>
              <a:off x="1247100" y="279263"/>
              <a:ext cx="12850" cy="60250"/>
            </a:xfrm>
            <a:custGeom>
              <a:avLst/>
              <a:gdLst/>
              <a:ahLst/>
              <a:cxnLst/>
              <a:rect l="l" t="t" r="r" b="b"/>
              <a:pathLst>
                <a:path w="514" h="2410" extrusionOk="0">
                  <a:moveTo>
                    <a:pt x="113" y="1"/>
                  </a:moveTo>
                  <a:cubicBezTo>
                    <a:pt x="56" y="1"/>
                    <a:pt x="2" y="43"/>
                    <a:pt x="21" y="117"/>
                  </a:cubicBezTo>
                  <a:cubicBezTo>
                    <a:pt x="284" y="807"/>
                    <a:pt x="284" y="1596"/>
                    <a:pt x="21" y="2286"/>
                  </a:cubicBezTo>
                  <a:cubicBezTo>
                    <a:pt x="1" y="2366"/>
                    <a:pt x="65" y="2409"/>
                    <a:pt x="127" y="2409"/>
                  </a:cubicBezTo>
                  <a:cubicBezTo>
                    <a:pt x="166" y="2409"/>
                    <a:pt x="205" y="2391"/>
                    <a:pt x="218" y="2352"/>
                  </a:cubicBezTo>
                  <a:cubicBezTo>
                    <a:pt x="514" y="1596"/>
                    <a:pt x="514" y="807"/>
                    <a:pt x="218" y="84"/>
                  </a:cubicBezTo>
                  <a:cubicBezTo>
                    <a:pt x="204" y="27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1" name="Google Shape;4481;p30"/>
            <p:cNvSpPr/>
            <p:nvPr/>
          </p:nvSpPr>
          <p:spPr>
            <a:xfrm>
              <a:off x="1125475" y="187588"/>
              <a:ext cx="75325" cy="20950"/>
            </a:xfrm>
            <a:custGeom>
              <a:avLst/>
              <a:gdLst/>
              <a:ahLst/>
              <a:cxnLst/>
              <a:rect l="l" t="t" r="r" b="b"/>
              <a:pathLst>
                <a:path w="3013" h="838" extrusionOk="0">
                  <a:moveTo>
                    <a:pt x="147" y="0"/>
                  </a:moveTo>
                  <a:cubicBezTo>
                    <a:pt x="43" y="0"/>
                    <a:pt x="0" y="111"/>
                    <a:pt x="88" y="170"/>
                  </a:cubicBezTo>
                  <a:cubicBezTo>
                    <a:pt x="818" y="607"/>
                    <a:pt x="1677" y="838"/>
                    <a:pt x="2551" y="838"/>
                  </a:cubicBezTo>
                  <a:cubicBezTo>
                    <a:pt x="2661" y="838"/>
                    <a:pt x="2771" y="834"/>
                    <a:pt x="2881" y="827"/>
                  </a:cubicBezTo>
                  <a:cubicBezTo>
                    <a:pt x="3004" y="827"/>
                    <a:pt x="3012" y="626"/>
                    <a:pt x="2906" y="626"/>
                  </a:cubicBezTo>
                  <a:cubicBezTo>
                    <a:pt x="2898" y="626"/>
                    <a:pt x="2890" y="627"/>
                    <a:pt x="2881" y="630"/>
                  </a:cubicBezTo>
                  <a:cubicBezTo>
                    <a:pt x="2774" y="637"/>
                    <a:pt x="2667" y="641"/>
                    <a:pt x="2561" y="641"/>
                  </a:cubicBezTo>
                  <a:cubicBezTo>
                    <a:pt x="1723" y="641"/>
                    <a:pt x="916" y="414"/>
                    <a:pt x="187" y="5"/>
                  </a:cubicBezTo>
                  <a:cubicBezTo>
                    <a:pt x="173" y="2"/>
                    <a:pt x="159" y="0"/>
                    <a:pt x="1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2" name="Google Shape;4482;p30"/>
            <p:cNvSpPr/>
            <p:nvPr/>
          </p:nvSpPr>
          <p:spPr>
            <a:xfrm>
              <a:off x="1157250" y="176713"/>
              <a:ext cx="20550" cy="7725"/>
            </a:xfrm>
            <a:custGeom>
              <a:avLst/>
              <a:gdLst/>
              <a:ahLst/>
              <a:cxnLst/>
              <a:rect l="l" t="t" r="r" b="b"/>
              <a:pathLst>
                <a:path w="822" h="309" extrusionOk="0">
                  <a:moveTo>
                    <a:pt x="85" y="0"/>
                  </a:moveTo>
                  <a:cubicBezTo>
                    <a:pt x="48" y="0"/>
                    <a:pt x="24" y="31"/>
                    <a:pt x="0" y="79"/>
                  </a:cubicBezTo>
                  <a:cubicBezTo>
                    <a:pt x="0" y="112"/>
                    <a:pt x="33" y="177"/>
                    <a:pt x="66" y="210"/>
                  </a:cubicBezTo>
                  <a:lnTo>
                    <a:pt x="690" y="309"/>
                  </a:lnTo>
                  <a:cubicBezTo>
                    <a:pt x="756" y="309"/>
                    <a:pt x="789" y="276"/>
                    <a:pt x="822" y="243"/>
                  </a:cubicBezTo>
                  <a:cubicBezTo>
                    <a:pt x="822" y="177"/>
                    <a:pt x="789" y="112"/>
                    <a:pt x="756" y="112"/>
                  </a:cubicBezTo>
                  <a:lnTo>
                    <a:pt x="132" y="13"/>
                  </a:lnTo>
                  <a:cubicBezTo>
                    <a:pt x="114" y="4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3" name="Google Shape;4483;p30"/>
            <p:cNvSpPr/>
            <p:nvPr/>
          </p:nvSpPr>
          <p:spPr>
            <a:xfrm>
              <a:off x="1172025" y="164388"/>
              <a:ext cx="23025" cy="5800"/>
            </a:xfrm>
            <a:custGeom>
              <a:avLst/>
              <a:gdLst/>
              <a:ahLst/>
              <a:cxnLst/>
              <a:rect l="l" t="t" r="r" b="b"/>
              <a:pathLst>
                <a:path w="921" h="232" extrusionOk="0">
                  <a:moveTo>
                    <a:pt x="86" y="0"/>
                  </a:moveTo>
                  <a:cubicBezTo>
                    <a:pt x="49" y="0"/>
                    <a:pt x="25" y="31"/>
                    <a:pt x="1" y="79"/>
                  </a:cubicBezTo>
                  <a:cubicBezTo>
                    <a:pt x="1" y="112"/>
                    <a:pt x="33" y="177"/>
                    <a:pt x="99" y="210"/>
                  </a:cubicBezTo>
                  <a:lnTo>
                    <a:pt x="99" y="177"/>
                  </a:lnTo>
                  <a:cubicBezTo>
                    <a:pt x="234" y="216"/>
                    <a:pt x="369" y="232"/>
                    <a:pt x="503" y="232"/>
                  </a:cubicBezTo>
                  <a:cubicBezTo>
                    <a:pt x="599" y="232"/>
                    <a:pt x="694" y="224"/>
                    <a:pt x="789" y="210"/>
                  </a:cubicBezTo>
                  <a:cubicBezTo>
                    <a:pt x="855" y="210"/>
                    <a:pt x="921" y="177"/>
                    <a:pt x="888" y="112"/>
                  </a:cubicBezTo>
                  <a:cubicBezTo>
                    <a:pt x="888" y="46"/>
                    <a:pt x="855" y="13"/>
                    <a:pt x="789" y="13"/>
                  </a:cubicBezTo>
                  <a:cubicBezTo>
                    <a:pt x="691" y="30"/>
                    <a:pt x="584" y="38"/>
                    <a:pt x="473" y="38"/>
                  </a:cubicBezTo>
                  <a:cubicBezTo>
                    <a:pt x="362" y="38"/>
                    <a:pt x="247" y="30"/>
                    <a:pt x="132" y="13"/>
                  </a:cubicBezTo>
                  <a:cubicBezTo>
                    <a:pt x="114" y="4"/>
                    <a:pt x="99" y="0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4" name="Google Shape;4484;p30"/>
            <p:cNvSpPr/>
            <p:nvPr/>
          </p:nvSpPr>
          <p:spPr>
            <a:xfrm>
              <a:off x="1021875" y="151938"/>
              <a:ext cx="111100" cy="63825"/>
            </a:xfrm>
            <a:custGeom>
              <a:avLst/>
              <a:gdLst/>
              <a:ahLst/>
              <a:cxnLst/>
              <a:rect l="l" t="t" r="r" b="b"/>
              <a:pathLst>
                <a:path w="4444" h="2553" extrusionOk="0">
                  <a:moveTo>
                    <a:pt x="4272" y="1"/>
                  </a:moveTo>
                  <a:cubicBezTo>
                    <a:pt x="4248" y="1"/>
                    <a:pt x="4224" y="6"/>
                    <a:pt x="4199" y="18"/>
                  </a:cubicBezTo>
                  <a:cubicBezTo>
                    <a:pt x="2983" y="1037"/>
                    <a:pt x="1603" y="1826"/>
                    <a:pt x="92" y="2351"/>
                  </a:cubicBezTo>
                  <a:cubicBezTo>
                    <a:pt x="1" y="2382"/>
                    <a:pt x="22" y="2552"/>
                    <a:pt x="129" y="2552"/>
                  </a:cubicBezTo>
                  <a:cubicBezTo>
                    <a:pt x="138" y="2552"/>
                    <a:pt x="147" y="2551"/>
                    <a:pt x="158" y="2549"/>
                  </a:cubicBezTo>
                  <a:cubicBezTo>
                    <a:pt x="1702" y="1990"/>
                    <a:pt x="3115" y="1201"/>
                    <a:pt x="4364" y="183"/>
                  </a:cubicBezTo>
                  <a:cubicBezTo>
                    <a:pt x="4444" y="102"/>
                    <a:pt x="4372" y="1"/>
                    <a:pt x="427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30"/>
            <p:cNvSpPr/>
            <p:nvPr/>
          </p:nvSpPr>
          <p:spPr>
            <a:xfrm>
              <a:off x="1132300" y="91563"/>
              <a:ext cx="40800" cy="35375"/>
            </a:xfrm>
            <a:custGeom>
              <a:avLst/>
              <a:gdLst/>
              <a:ahLst/>
              <a:cxnLst/>
              <a:rect l="l" t="t" r="r" b="b"/>
              <a:pathLst>
                <a:path w="1632" h="1415" extrusionOk="0">
                  <a:moveTo>
                    <a:pt x="1486" y="0"/>
                  </a:moveTo>
                  <a:cubicBezTo>
                    <a:pt x="1463" y="0"/>
                    <a:pt x="1441" y="10"/>
                    <a:pt x="1425" y="34"/>
                  </a:cubicBezTo>
                  <a:cubicBezTo>
                    <a:pt x="1228" y="264"/>
                    <a:pt x="998" y="495"/>
                    <a:pt x="801" y="692"/>
                  </a:cubicBezTo>
                  <a:cubicBezTo>
                    <a:pt x="702" y="790"/>
                    <a:pt x="604" y="922"/>
                    <a:pt x="505" y="1020"/>
                  </a:cubicBezTo>
                  <a:cubicBezTo>
                    <a:pt x="374" y="1119"/>
                    <a:pt x="407" y="1119"/>
                    <a:pt x="341" y="1152"/>
                  </a:cubicBezTo>
                  <a:cubicBezTo>
                    <a:pt x="275" y="1185"/>
                    <a:pt x="242" y="1217"/>
                    <a:pt x="209" y="1217"/>
                  </a:cubicBezTo>
                  <a:cubicBezTo>
                    <a:pt x="188" y="1207"/>
                    <a:pt x="168" y="1202"/>
                    <a:pt x="149" y="1202"/>
                  </a:cubicBezTo>
                  <a:cubicBezTo>
                    <a:pt x="52" y="1202"/>
                    <a:pt x="1" y="1327"/>
                    <a:pt x="111" y="1382"/>
                  </a:cubicBezTo>
                  <a:lnTo>
                    <a:pt x="78" y="1382"/>
                  </a:lnTo>
                  <a:cubicBezTo>
                    <a:pt x="133" y="1404"/>
                    <a:pt x="188" y="1415"/>
                    <a:pt x="240" y="1415"/>
                  </a:cubicBezTo>
                  <a:cubicBezTo>
                    <a:pt x="345" y="1415"/>
                    <a:pt x="440" y="1371"/>
                    <a:pt x="505" y="1283"/>
                  </a:cubicBezTo>
                  <a:cubicBezTo>
                    <a:pt x="637" y="1185"/>
                    <a:pt x="735" y="1053"/>
                    <a:pt x="867" y="922"/>
                  </a:cubicBezTo>
                  <a:cubicBezTo>
                    <a:pt x="1097" y="692"/>
                    <a:pt x="1327" y="429"/>
                    <a:pt x="1557" y="199"/>
                  </a:cubicBezTo>
                  <a:cubicBezTo>
                    <a:pt x="1631" y="99"/>
                    <a:pt x="1556" y="0"/>
                    <a:pt x="148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30"/>
            <p:cNvSpPr/>
            <p:nvPr/>
          </p:nvSpPr>
          <p:spPr>
            <a:xfrm>
              <a:off x="1291375" y="243463"/>
              <a:ext cx="182750" cy="19725"/>
            </a:xfrm>
            <a:custGeom>
              <a:avLst/>
              <a:gdLst/>
              <a:ahLst/>
              <a:cxnLst/>
              <a:rect l="l" t="t" r="r" b="b"/>
              <a:pathLst>
                <a:path w="7310" h="789" extrusionOk="0">
                  <a:moveTo>
                    <a:pt x="130" y="0"/>
                  </a:moveTo>
                  <a:cubicBezTo>
                    <a:pt x="47" y="0"/>
                    <a:pt x="0" y="142"/>
                    <a:pt x="90" y="202"/>
                  </a:cubicBezTo>
                  <a:cubicBezTo>
                    <a:pt x="1487" y="595"/>
                    <a:pt x="2907" y="789"/>
                    <a:pt x="4330" y="789"/>
                  </a:cubicBezTo>
                  <a:cubicBezTo>
                    <a:pt x="5284" y="789"/>
                    <a:pt x="6238" y="702"/>
                    <a:pt x="7188" y="531"/>
                  </a:cubicBezTo>
                  <a:cubicBezTo>
                    <a:pt x="7309" y="500"/>
                    <a:pt x="7290" y="330"/>
                    <a:pt x="7183" y="330"/>
                  </a:cubicBezTo>
                  <a:cubicBezTo>
                    <a:pt x="7174" y="330"/>
                    <a:pt x="7165" y="331"/>
                    <a:pt x="7155" y="333"/>
                  </a:cubicBezTo>
                  <a:cubicBezTo>
                    <a:pt x="6242" y="501"/>
                    <a:pt x="5319" y="582"/>
                    <a:pt x="4397" y="582"/>
                  </a:cubicBezTo>
                  <a:cubicBezTo>
                    <a:pt x="2964" y="582"/>
                    <a:pt x="1536" y="385"/>
                    <a:pt x="156" y="5"/>
                  </a:cubicBezTo>
                  <a:cubicBezTo>
                    <a:pt x="147" y="2"/>
                    <a:pt x="138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30"/>
            <p:cNvSpPr/>
            <p:nvPr/>
          </p:nvSpPr>
          <p:spPr>
            <a:xfrm>
              <a:off x="1316875" y="219663"/>
              <a:ext cx="98325" cy="9675"/>
            </a:xfrm>
            <a:custGeom>
              <a:avLst/>
              <a:gdLst/>
              <a:ahLst/>
              <a:cxnLst/>
              <a:rect l="l" t="t" r="r" b="b"/>
              <a:pathLst>
                <a:path w="3933" h="387" extrusionOk="0">
                  <a:moveTo>
                    <a:pt x="126" y="0"/>
                  </a:moveTo>
                  <a:cubicBezTo>
                    <a:pt x="19" y="0"/>
                    <a:pt x="0" y="171"/>
                    <a:pt x="121" y="201"/>
                  </a:cubicBezTo>
                  <a:lnTo>
                    <a:pt x="89" y="201"/>
                  </a:lnTo>
                  <a:cubicBezTo>
                    <a:pt x="868" y="327"/>
                    <a:pt x="1661" y="386"/>
                    <a:pt x="2459" y="386"/>
                  </a:cubicBezTo>
                  <a:cubicBezTo>
                    <a:pt x="2905" y="386"/>
                    <a:pt x="3354" y="368"/>
                    <a:pt x="3802" y="332"/>
                  </a:cubicBezTo>
                  <a:cubicBezTo>
                    <a:pt x="3924" y="332"/>
                    <a:pt x="3933" y="132"/>
                    <a:pt x="3826" y="132"/>
                  </a:cubicBezTo>
                  <a:cubicBezTo>
                    <a:pt x="3819" y="132"/>
                    <a:pt x="3811" y="133"/>
                    <a:pt x="3802" y="135"/>
                  </a:cubicBezTo>
                  <a:cubicBezTo>
                    <a:pt x="3365" y="171"/>
                    <a:pt x="2929" y="189"/>
                    <a:pt x="2493" y="189"/>
                  </a:cubicBezTo>
                  <a:cubicBezTo>
                    <a:pt x="1713" y="189"/>
                    <a:pt x="934" y="130"/>
                    <a:pt x="154" y="4"/>
                  </a:cubicBezTo>
                  <a:cubicBezTo>
                    <a:pt x="144" y="1"/>
                    <a:pt x="135" y="0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30"/>
            <p:cNvSpPr/>
            <p:nvPr/>
          </p:nvSpPr>
          <p:spPr>
            <a:xfrm>
              <a:off x="1386450" y="200863"/>
              <a:ext cx="28775" cy="7400"/>
            </a:xfrm>
            <a:custGeom>
              <a:avLst/>
              <a:gdLst/>
              <a:ahLst/>
              <a:cxnLst/>
              <a:rect l="l" t="t" r="r" b="b"/>
              <a:pathLst>
                <a:path w="1151" h="296" extrusionOk="0">
                  <a:moveTo>
                    <a:pt x="1019" y="0"/>
                  </a:moveTo>
                  <a:cubicBezTo>
                    <a:pt x="723" y="66"/>
                    <a:pt x="427" y="99"/>
                    <a:pt x="132" y="99"/>
                  </a:cubicBezTo>
                  <a:cubicBezTo>
                    <a:pt x="0" y="99"/>
                    <a:pt x="0" y="296"/>
                    <a:pt x="132" y="296"/>
                  </a:cubicBezTo>
                  <a:cubicBezTo>
                    <a:pt x="460" y="296"/>
                    <a:pt x="756" y="263"/>
                    <a:pt x="1085" y="197"/>
                  </a:cubicBezTo>
                  <a:cubicBezTo>
                    <a:pt x="1150" y="197"/>
                    <a:pt x="1150" y="131"/>
                    <a:pt x="1150" y="66"/>
                  </a:cubicBezTo>
                  <a:cubicBezTo>
                    <a:pt x="1150" y="33"/>
                    <a:pt x="1085" y="0"/>
                    <a:pt x="101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30"/>
            <p:cNvSpPr/>
            <p:nvPr/>
          </p:nvSpPr>
          <p:spPr>
            <a:xfrm>
              <a:off x="1754125" y="-34287"/>
              <a:ext cx="25025" cy="114525"/>
            </a:xfrm>
            <a:custGeom>
              <a:avLst/>
              <a:gdLst/>
              <a:ahLst/>
              <a:cxnLst/>
              <a:rect l="l" t="t" r="r" b="b"/>
              <a:pathLst>
                <a:path w="1001" h="4581" extrusionOk="0">
                  <a:moveTo>
                    <a:pt x="139" y="1"/>
                  </a:moveTo>
                  <a:cubicBezTo>
                    <a:pt x="71" y="1"/>
                    <a:pt x="0" y="78"/>
                    <a:pt x="47" y="172"/>
                  </a:cubicBezTo>
                  <a:cubicBezTo>
                    <a:pt x="475" y="797"/>
                    <a:pt x="705" y="1552"/>
                    <a:pt x="770" y="2308"/>
                  </a:cubicBezTo>
                  <a:cubicBezTo>
                    <a:pt x="803" y="2670"/>
                    <a:pt x="770" y="3064"/>
                    <a:pt x="705" y="3425"/>
                  </a:cubicBezTo>
                  <a:cubicBezTo>
                    <a:pt x="639" y="3787"/>
                    <a:pt x="540" y="4214"/>
                    <a:pt x="212" y="4378"/>
                  </a:cubicBezTo>
                  <a:cubicBezTo>
                    <a:pt x="124" y="4466"/>
                    <a:pt x="193" y="4581"/>
                    <a:pt x="279" y="4581"/>
                  </a:cubicBezTo>
                  <a:cubicBezTo>
                    <a:pt x="289" y="4581"/>
                    <a:pt x="300" y="4579"/>
                    <a:pt x="310" y="4576"/>
                  </a:cubicBezTo>
                  <a:cubicBezTo>
                    <a:pt x="606" y="4378"/>
                    <a:pt x="803" y="4083"/>
                    <a:pt x="836" y="3754"/>
                  </a:cubicBezTo>
                  <a:cubicBezTo>
                    <a:pt x="935" y="3327"/>
                    <a:pt x="1000" y="2900"/>
                    <a:pt x="967" y="2473"/>
                  </a:cubicBezTo>
                  <a:cubicBezTo>
                    <a:pt x="935" y="1618"/>
                    <a:pt x="705" y="764"/>
                    <a:pt x="212" y="41"/>
                  </a:cubicBezTo>
                  <a:cubicBezTo>
                    <a:pt x="193" y="13"/>
                    <a:pt x="166" y="1"/>
                    <a:pt x="13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30"/>
            <p:cNvSpPr/>
            <p:nvPr/>
          </p:nvSpPr>
          <p:spPr>
            <a:xfrm>
              <a:off x="1768625" y="35738"/>
              <a:ext cx="31050" cy="77325"/>
            </a:xfrm>
            <a:custGeom>
              <a:avLst/>
              <a:gdLst/>
              <a:ahLst/>
              <a:cxnLst/>
              <a:rect l="l" t="t" r="r" b="b"/>
              <a:pathLst>
                <a:path w="1242" h="3093" extrusionOk="0">
                  <a:moveTo>
                    <a:pt x="1098" y="0"/>
                  </a:moveTo>
                  <a:cubicBezTo>
                    <a:pt x="1045" y="0"/>
                    <a:pt x="995" y="33"/>
                    <a:pt x="1012" y="99"/>
                  </a:cubicBezTo>
                  <a:cubicBezTo>
                    <a:pt x="1045" y="624"/>
                    <a:pt x="979" y="1183"/>
                    <a:pt x="847" y="1742"/>
                  </a:cubicBezTo>
                  <a:cubicBezTo>
                    <a:pt x="716" y="2136"/>
                    <a:pt x="552" y="2695"/>
                    <a:pt x="92" y="2859"/>
                  </a:cubicBezTo>
                  <a:cubicBezTo>
                    <a:pt x="1" y="2920"/>
                    <a:pt x="22" y="3093"/>
                    <a:pt x="129" y="3093"/>
                  </a:cubicBezTo>
                  <a:cubicBezTo>
                    <a:pt x="138" y="3093"/>
                    <a:pt x="147" y="3091"/>
                    <a:pt x="157" y="3089"/>
                  </a:cubicBezTo>
                  <a:lnTo>
                    <a:pt x="190" y="3056"/>
                  </a:lnTo>
                  <a:cubicBezTo>
                    <a:pt x="617" y="2826"/>
                    <a:pt x="913" y="2399"/>
                    <a:pt x="1012" y="1906"/>
                  </a:cubicBezTo>
                  <a:cubicBezTo>
                    <a:pt x="1176" y="1315"/>
                    <a:pt x="1242" y="690"/>
                    <a:pt x="1209" y="99"/>
                  </a:cubicBezTo>
                  <a:cubicBezTo>
                    <a:pt x="1209" y="33"/>
                    <a:pt x="1151" y="0"/>
                    <a:pt x="109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30"/>
            <p:cNvSpPr/>
            <p:nvPr/>
          </p:nvSpPr>
          <p:spPr>
            <a:xfrm>
              <a:off x="1680250" y="116288"/>
              <a:ext cx="78625" cy="50475"/>
            </a:xfrm>
            <a:custGeom>
              <a:avLst/>
              <a:gdLst/>
              <a:ahLst/>
              <a:cxnLst/>
              <a:rect l="l" t="t" r="r" b="b"/>
              <a:pathLst>
                <a:path w="3145" h="2019" extrusionOk="0">
                  <a:moveTo>
                    <a:pt x="2975" y="1"/>
                  </a:moveTo>
                  <a:cubicBezTo>
                    <a:pt x="2951" y="1"/>
                    <a:pt x="2926" y="9"/>
                    <a:pt x="2904" y="31"/>
                  </a:cubicBezTo>
                  <a:cubicBezTo>
                    <a:pt x="2082" y="787"/>
                    <a:pt x="1129" y="1411"/>
                    <a:pt x="111" y="1839"/>
                  </a:cubicBezTo>
                  <a:cubicBezTo>
                    <a:pt x="0" y="1894"/>
                    <a:pt x="75" y="2018"/>
                    <a:pt x="160" y="2018"/>
                  </a:cubicBezTo>
                  <a:cubicBezTo>
                    <a:pt x="177" y="2018"/>
                    <a:pt x="193" y="2014"/>
                    <a:pt x="209" y="2003"/>
                  </a:cubicBezTo>
                  <a:lnTo>
                    <a:pt x="176" y="2003"/>
                  </a:lnTo>
                  <a:cubicBezTo>
                    <a:pt x="1228" y="1576"/>
                    <a:pt x="2214" y="951"/>
                    <a:pt x="3068" y="163"/>
                  </a:cubicBezTo>
                  <a:cubicBezTo>
                    <a:pt x="3145" y="112"/>
                    <a:pt x="3062" y="1"/>
                    <a:pt x="297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30"/>
            <p:cNvSpPr/>
            <p:nvPr/>
          </p:nvSpPr>
          <p:spPr>
            <a:xfrm>
              <a:off x="471775" y="484538"/>
              <a:ext cx="121700" cy="86100"/>
            </a:xfrm>
            <a:custGeom>
              <a:avLst/>
              <a:gdLst/>
              <a:ahLst/>
              <a:cxnLst/>
              <a:rect l="l" t="t" r="r" b="b"/>
              <a:pathLst>
                <a:path w="4868" h="3444" extrusionOk="0">
                  <a:moveTo>
                    <a:pt x="159" y="0"/>
                  </a:moveTo>
                  <a:cubicBezTo>
                    <a:pt x="83" y="0"/>
                    <a:pt x="1" y="85"/>
                    <a:pt x="47" y="154"/>
                  </a:cubicBezTo>
                  <a:lnTo>
                    <a:pt x="79" y="154"/>
                  </a:lnTo>
                  <a:cubicBezTo>
                    <a:pt x="1131" y="1797"/>
                    <a:pt x="2807" y="2980"/>
                    <a:pt x="4680" y="3440"/>
                  </a:cubicBezTo>
                  <a:cubicBezTo>
                    <a:pt x="4690" y="3443"/>
                    <a:pt x="4700" y="3444"/>
                    <a:pt x="4709" y="3444"/>
                  </a:cubicBezTo>
                  <a:cubicBezTo>
                    <a:pt x="4820" y="3444"/>
                    <a:pt x="4867" y="3273"/>
                    <a:pt x="4746" y="3243"/>
                  </a:cubicBezTo>
                  <a:cubicBezTo>
                    <a:pt x="2905" y="2783"/>
                    <a:pt x="1262" y="1633"/>
                    <a:pt x="244" y="56"/>
                  </a:cubicBezTo>
                  <a:cubicBezTo>
                    <a:pt x="224" y="16"/>
                    <a:pt x="192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30"/>
            <p:cNvSpPr/>
            <p:nvPr/>
          </p:nvSpPr>
          <p:spPr>
            <a:xfrm>
              <a:off x="520875" y="505188"/>
              <a:ext cx="63800" cy="38250"/>
            </a:xfrm>
            <a:custGeom>
              <a:avLst/>
              <a:gdLst/>
              <a:ahLst/>
              <a:cxnLst/>
              <a:rect l="l" t="t" r="r" b="b"/>
              <a:pathLst>
                <a:path w="2552" h="1530" extrusionOk="0">
                  <a:moveTo>
                    <a:pt x="161" y="0"/>
                  </a:moveTo>
                  <a:cubicBezTo>
                    <a:pt x="78" y="0"/>
                    <a:pt x="1" y="102"/>
                    <a:pt x="54" y="182"/>
                  </a:cubicBezTo>
                  <a:cubicBezTo>
                    <a:pt x="711" y="807"/>
                    <a:pt x="1500" y="1267"/>
                    <a:pt x="2387" y="1530"/>
                  </a:cubicBezTo>
                  <a:cubicBezTo>
                    <a:pt x="2486" y="1530"/>
                    <a:pt x="2552" y="1365"/>
                    <a:pt x="2420" y="1333"/>
                  </a:cubicBezTo>
                  <a:cubicBezTo>
                    <a:pt x="1599" y="1070"/>
                    <a:pt x="843" y="610"/>
                    <a:pt x="219" y="18"/>
                  </a:cubicBezTo>
                  <a:cubicBezTo>
                    <a:pt x="200" y="6"/>
                    <a:pt x="180" y="0"/>
                    <a:pt x="16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30"/>
            <p:cNvSpPr/>
            <p:nvPr/>
          </p:nvSpPr>
          <p:spPr>
            <a:xfrm>
              <a:off x="563775" y="504963"/>
              <a:ext cx="50475" cy="22050"/>
            </a:xfrm>
            <a:custGeom>
              <a:avLst/>
              <a:gdLst/>
              <a:ahLst/>
              <a:cxnLst/>
              <a:rect l="l" t="t" r="r" b="b"/>
              <a:pathLst>
                <a:path w="2019" h="882" extrusionOk="0">
                  <a:moveTo>
                    <a:pt x="123" y="0"/>
                  </a:moveTo>
                  <a:cubicBezTo>
                    <a:pt x="49" y="0"/>
                    <a:pt x="0" y="139"/>
                    <a:pt x="80" y="191"/>
                  </a:cubicBezTo>
                  <a:cubicBezTo>
                    <a:pt x="606" y="553"/>
                    <a:pt x="1230" y="816"/>
                    <a:pt x="1887" y="882"/>
                  </a:cubicBezTo>
                  <a:cubicBezTo>
                    <a:pt x="2019" y="882"/>
                    <a:pt x="2019" y="684"/>
                    <a:pt x="1887" y="684"/>
                  </a:cubicBezTo>
                  <a:cubicBezTo>
                    <a:pt x="1263" y="586"/>
                    <a:pt x="671" y="356"/>
                    <a:pt x="178" y="27"/>
                  </a:cubicBezTo>
                  <a:cubicBezTo>
                    <a:pt x="159" y="8"/>
                    <a:pt x="140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30"/>
            <p:cNvSpPr/>
            <p:nvPr/>
          </p:nvSpPr>
          <p:spPr>
            <a:xfrm>
              <a:off x="691450" y="506713"/>
              <a:ext cx="117000" cy="70625"/>
            </a:xfrm>
            <a:custGeom>
              <a:avLst/>
              <a:gdLst/>
              <a:ahLst/>
              <a:cxnLst/>
              <a:rect l="l" t="t" r="r" b="b"/>
              <a:pathLst>
                <a:path w="4680" h="2825" extrusionOk="0">
                  <a:moveTo>
                    <a:pt x="4547" y="0"/>
                  </a:moveTo>
                  <a:cubicBezTo>
                    <a:pt x="4518" y="0"/>
                    <a:pt x="4489" y="16"/>
                    <a:pt x="4469" y="56"/>
                  </a:cubicBezTo>
                  <a:cubicBezTo>
                    <a:pt x="3746" y="1074"/>
                    <a:pt x="2761" y="1896"/>
                    <a:pt x="1578" y="2323"/>
                  </a:cubicBezTo>
                  <a:cubicBezTo>
                    <a:pt x="1204" y="2524"/>
                    <a:pt x="780" y="2625"/>
                    <a:pt x="349" y="2625"/>
                  </a:cubicBezTo>
                  <a:cubicBezTo>
                    <a:pt x="288" y="2625"/>
                    <a:pt x="226" y="2623"/>
                    <a:pt x="165" y="2619"/>
                  </a:cubicBezTo>
                  <a:cubicBezTo>
                    <a:pt x="66" y="2619"/>
                    <a:pt x="0" y="2816"/>
                    <a:pt x="132" y="2816"/>
                  </a:cubicBezTo>
                  <a:cubicBezTo>
                    <a:pt x="207" y="2821"/>
                    <a:pt x="282" y="2824"/>
                    <a:pt x="358" y="2824"/>
                  </a:cubicBezTo>
                  <a:cubicBezTo>
                    <a:pt x="750" y="2824"/>
                    <a:pt x="1154" y="2751"/>
                    <a:pt x="1512" y="2586"/>
                  </a:cubicBezTo>
                  <a:cubicBezTo>
                    <a:pt x="1939" y="2422"/>
                    <a:pt x="2333" y="2225"/>
                    <a:pt x="2728" y="1995"/>
                  </a:cubicBezTo>
                  <a:cubicBezTo>
                    <a:pt x="3484" y="1502"/>
                    <a:pt x="4141" y="877"/>
                    <a:pt x="4634" y="154"/>
                  </a:cubicBezTo>
                  <a:cubicBezTo>
                    <a:pt x="4680" y="85"/>
                    <a:pt x="4613" y="0"/>
                    <a:pt x="45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30"/>
            <p:cNvSpPr/>
            <p:nvPr/>
          </p:nvSpPr>
          <p:spPr>
            <a:xfrm>
              <a:off x="786750" y="448788"/>
              <a:ext cx="96650" cy="114450"/>
            </a:xfrm>
            <a:custGeom>
              <a:avLst/>
              <a:gdLst/>
              <a:ahLst/>
              <a:cxnLst/>
              <a:rect l="l" t="t" r="r" b="b"/>
              <a:pathLst>
                <a:path w="3866" h="4578" extrusionOk="0">
                  <a:moveTo>
                    <a:pt x="3735" y="1"/>
                  </a:moveTo>
                  <a:cubicBezTo>
                    <a:pt x="3697" y="1"/>
                    <a:pt x="3660" y="22"/>
                    <a:pt x="3648" y="73"/>
                  </a:cubicBezTo>
                  <a:cubicBezTo>
                    <a:pt x="3352" y="960"/>
                    <a:pt x="2892" y="1781"/>
                    <a:pt x="2235" y="2471"/>
                  </a:cubicBezTo>
                  <a:cubicBezTo>
                    <a:pt x="1939" y="2800"/>
                    <a:pt x="1643" y="3129"/>
                    <a:pt x="1315" y="3457"/>
                  </a:cubicBezTo>
                  <a:cubicBezTo>
                    <a:pt x="1150" y="3621"/>
                    <a:pt x="986" y="3753"/>
                    <a:pt x="822" y="3917"/>
                  </a:cubicBezTo>
                  <a:cubicBezTo>
                    <a:pt x="657" y="4082"/>
                    <a:pt x="395" y="4312"/>
                    <a:pt x="132" y="4377"/>
                  </a:cubicBezTo>
                  <a:cubicBezTo>
                    <a:pt x="9" y="4377"/>
                    <a:pt x="1" y="4578"/>
                    <a:pt x="107" y="4578"/>
                  </a:cubicBezTo>
                  <a:cubicBezTo>
                    <a:pt x="115" y="4578"/>
                    <a:pt x="123" y="4577"/>
                    <a:pt x="132" y="4574"/>
                  </a:cubicBezTo>
                  <a:cubicBezTo>
                    <a:pt x="592" y="4542"/>
                    <a:pt x="953" y="4082"/>
                    <a:pt x="1282" y="3753"/>
                  </a:cubicBezTo>
                  <a:cubicBezTo>
                    <a:pt x="1577" y="3457"/>
                    <a:pt x="2005" y="3063"/>
                    <a:pt x="2366" y="2669"/>
                  </a:cubicBezTo>
                  <a:cubicBezTo>
                    <a:pt x="3023" y="1946"/>
                    <a:pt x="3549" y="1058"/>
                    <a:pt x="3845" y="138"/>
                  </a:cubicBezTo>
                  <a:cubicBezTo>
                    <a:pt x="3865" y="57"/>
                    <a:pt x="3798" y="1"/>
                    <a:pt x="373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30"/>
            <p:cNvSpPr/>
            <p:nvPr/>
          </p:nvSpPr>
          <p:spPr>
            <a:xfrm>
              <a:off x="822600" y="431788"/>
              <a:ext cx="44125" cy="58200"/>
            </a:xfrm>
            <a:custGeom>
              <a:avLst/>
              <a:gdLst/>
              <a:ahLst/>
              <a:cxnLst/>
              <a:rect l="l" t="t" r="r" b="b"/>
              <a:pathLst>
                <a:path w="1765" h="2328" extrusionOk="0">
                  <a:moveTo>
                    <a:pt x="1643" y="0"/>
                  </a:moveTo>
                  <a:cubicBezTo>
                    <a:pt x="1611" y="0"/>
                    <a:pt x="1578" y="19"/>
                    <a:pt x="1556" y="62"/>
                  </a:cubicBezTo>
                  <a:cubicBezTo>
                    <a:pt x="1162" y="818"/>
                    <a:pt x="669" y="1508"/>
                    <a:pt x="78" y="2166"/>
                  </a:cubicBezTo>
                  <a:cubicBezTo>
                    <a:pt x="1" y="2217"/>
                    <a:pt x="84" y="2328"/>
                    <a:pt x="155" y="2328"/>
                  </a:cubicBezTo>
                  <a:cubicBezTo>
                    <a:pt x="175" y="2328"/>
                    <a:pt x="195" y="2319"/>
                    <a:pt x="209" y="2297"/>
                  </a:cubicBezTo>
                  <a:cubicBezTo>
                    <a:pt x="834" y="1673"/>
                    <a:pt x="1326" y="950"/>
                    <a:pt x="1721" y="161"/>
                  </a:cubicBezTo>
                  <a:cubicBezTo>
                    <a:pt x="1765" y="73"/>
                    <a:pt x="1706" y="0"/>
                    <a:pt x="164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30"/>
            <p:cNvSpPr/>
            <p:nvPr/>
          </p:nvSpPr>
          <p:spPr>
            <a:xfrm>
              <a:off x="86825" y="894938"/>
              <a:ext cx="158375" cy="16175"/>
            </a:xfrm>
            <a:custGeom>
              <a:avLst/>
              <a:gdLst/>
              <a:ahLst/>
              <a:cxnLst/>
              <a:rect l="l" t="t" r="r" b="b"/>
              <a:pathLst>
                <a:path w="6335" h="647" extrusionOk="0">
                  <a:moveTo>
                    <a:pt x="6206" y="0"/>
                  </a:moveTo>
                  <a:cubicBezTo>
                    <a:pt x="6198" y="0"/>
                    <a:pt x="6188" y="1"/>
                    <a:pt x="6178" y="4"/>
                  </a:cubicBezTo>
                  <a:cubicBezTo>
                    <a:pt x="5131" y="301"/>
                    <a:pt x="4055" y="449"/>
                    <a:pt x="2982" y="449"/>
                  </a:cubicBezTo>
                  <a:cubicBezTo>
                    <a:pt x="2035" y="449"/>
                    <a:pt x="1089" y="334"/>
                    <a:pt x="165" y="103"/>
                  </a:cubicBezTo>
                  <a:cubicBezTo>
                    <a:pt x="33" y="103"/>
                    <a:pt x="0" y="267"/>
                    <a:pt x="132" y="300"/>
                  </a:cubicBezTo>
                  <a:cubicBezTo>
                    <a:pt x="1071" y="531"/>
                    <a:pt x="2033" y="646"/>
                    <a:pt x="2995" y="646"/>
                  </a:cubicBezTo>
                  <a:cubicBezTo>
                    <a:pt x="4086" y="646"/>
                    <a:pt x="5179" y="498"/>
                    <a:pt x="6244" y="201"/>
                  </a:cubicBezTo>
                  <a:cubicBezTo>
                    <a:pt x="6335" y="171"/>
                    <a:pt x="6314" y="0"/>
                    <a:pt x="620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9" name="Google Shape;4499;p30"/>
            <p:cNvSpPr/>
            <p:nvPr/>
          </p:nvSpPr>
          <p:spPr>
            <a:xfrm>
              <a:off x="128925" y="885088"/>
              <a:ext cx="78675" cy="8850"/>
            </a:xfrm>
            <a:custGeom>
              <a:avLst/>
              <a:gdLst/>
              <a:ahLst/>
              <a:cxnLst/>
              <a:rect l="l" t="t" r="r" b="b"/>
              <a:pathLst>
                <a:path w="3147" h="354" extrusionOk="0">
                  <a:moveTo>
                    <a:pt x="164" y="0"/>
                  </a:moveTo>
                  <a:cubicBezTo>
                    <a:pt x="50" y="0"/>
                    <a:pt x="1" y="201"/>
                    <a:pt x="124" y="201"/>
                  </a:cubicBezTo>
                  <a:cubicBezTo>
                    <a:pt x="622" y="304"/>
                    <a:pt x="1129" y="353"/>
                    <a:pt x="1636" y="353"/>
                  </a:cubicBezTo>
                  <a:cubicBezTo>
                    <a:pt x="2098" y="353"/>
                    <a:pt x="2561" y="312"/>
                    <a:pt x="3015" y="234"/>
                  </a:cubicBezTo>
                  <a:cubicBezTo>
                    <a:pt x="3147" y="234"/>
                    <a:pt x="3081" y="36"/>
                    <a:pt x="2950" y="36"/>
                  </a:cubicBezTo>
                  <a:cubicBezTo>
                    <a:pt x="2535" y="111"/>
                    <a:pt x="2121" y="145"/>
                    <a:pt x="1706" y="145"/>
                  </a:cubicBezTo>
                  <a:cubicBezTo>
                    <a:pt x="1201" y="145"/>
                    <a:pt x="695" y="94"/>
                    <a:pt x="189" y="4"/>
                  </a:cubicBezTo>
                  <a:cubicBezTo>
                    <a:pt x="181" y="1"/>
                    <a:pt x="172" y="0"/>
                    <a:pt x="16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0" name="Google Shape;4500;p30"/>
            <p:cNvSpPr/>
            <p:nvPr/>
          </p:nvSpPr>
          <p:spPr>
            <a:xfrm>
              <a:off x="156650" y="864538"/>
              <a:ext cx="53175" cy="9150"/>
            </a:xfrm>
            <a:custGeom>
              <a:avLst/>
              <a:gdLst/>
              <a:ahLst/>
              <a:cxnLst/>
              <a:rect l="l" t="t" r="r" b="b"/>
              <a:pathLst>
                <a:path w="2127" h="366" extrusionOk="0">
                  <a:moveTo>
                    <a:pt x="1968" y="0"/>
                  </a:moveTo>
                  <a:cubicBezTo>
                    <a:pt x="1959" y="0"/>
                    <a:pt x="1949" y="2"/>
                    <a:pt x="1939" y="4"/>
                  </a:cubicBezTo>
                  <a:cubicBezTo>
                    <a:pt x="1487" y="105"/>
                    <a:pt x="1035" y="147"/>
                    <a:pt x="569" y="147"/>
                  </a:cubicBezTo>
                  <a:cubicBezTo>
                    <a:pt x="425" y="147"/>
                    <a:pt x="279" y="143"/>
                    <a:pt x="132" y="136"/>
                  </a:cubicBezTo>
                  <a:cubicBezTo>
                    <a:pt x="0" y="136"/>
                    <a:pt x="0" y="333"/>
                    <a:pt x="132" y="366"/>
                  </a:cubicBezTo>
                  <a:cubicBezTo>
                    <a:pt x="756" y="366"/>
                    <a:pt x="1381" y="333"/>
                    <a:pt x="2005" y="201"/>
                  </a:cubicBezTo>
                  <a:cubicBezTo>
                    <a:pt x="2126" y="171"/>
                    <a:pt x="2080" y="0"/>
                    <a:pt x="19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1" name="Google Shape;4501;p30"/>
            <p:cNvSpPr/>
            <p:nvPr/>
          </p:nvSpPr>
          <p:spPr>
            <a:xfrm>
              <a:off x="383625" y="589788"/>
              <a:ext cx="26900" cy="198550"/>
            </a:xfrm>
            <a:custGeom>
              <a:avLst/>
              <a:gdLst/>
              <a:ahLst/>
              <a:cxnLst/>
              <a:rect l="l" t="t" r="r" b="b"/>
              <a:pathLst>
                <a:path w="1076" h="7942" extrusionOk="0">
                  <a:moveTo>
                    <a:pt x="412" y="1"/>
                  </a:moveTo>
                  <a:cubicBezTo>
                    <a:pt x="355" y="1"/>
                    <a:pt x="301" y="44"/>
                    <a:pt x="319" y="117"/>
                  </a:cubicBezTo>
                  <a:cubicBezTo>
                    <a:pt x="582" y="1465"/>
                    <a:pt x="779" y="2845"/>
                    <a:pt x="845" y="4225"/>
                  </a:cubicBezTo>
                  <a:cubicBezTo>
                    <a:pt x="878" y="4882"/>
                    <a:pt x="845" y="5539"/>
                    <a:pt x="779" y="6197"/>
                  </a:cubicBezTo>
                  <a:cubicBezTo>
                    <a:pt x="747" y="6657"/>
                    <a:pt x="714" y="7610"/>
                    <a:pt x="122" y="7741"/>
                  </a:cubicBezTo>
                  <a:cubicBezTo>
                    <a:pt x="1" y="7771"/>
                    <a:pt x="48" y="7942"/>
                    <a:pt x="159" y="7942"/>
                  </a:cubicBezTo>
                  <a:cubicBezTo>
                    <a:pt x="168" y="7942"/>
                    <a:pt x="178" y="7941"/>
                    <a:pt x="188" y="7938"/>
                  </a:cubicBezTo>
                  <a:cubicBezTo>
                    <a:pt x="648" y="7840"/>
                    <a:pt x="812" y="7314"/>
                    <a:pt x="911" y="6887"/>
                  </a:cubicBezTo>
                  <a:cubicBezTo>
                    <a:pt x="1010" y="6131"/>
                    <a:pt x="1075" y="5375"/>
                    <a:pt x="1075" y="4619"/>
                  </a:cubicBezTo>
                  <a:cubicBezTo>
                    <a:pt x="1010" y="3108"/>
                    <a:pt x="812" y="1563"/>
                    <a:pt x="517" y="85"/>
                  </a:cubicBezTo>
                  <a:cubicBezTo>
                    <a:pt x="502" y="27"/>
                    <a:pt x="456" y="1"/>
                    <a:pt x="41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2" name="Google Shape;4502;p30"/>
            <p:cNvSpPr/>
            <p:nvPr/>
          </p:nvSpPr>
          <p:spPr>
            <a:xfrm>
              <a:off x="379600" y="670613"/>
              <a:ext cx="10375" cy="83275"/>
            </a:xfrm>
            <a:custGeom>
              <a:avLst/>
              <a:gdLst/>
              <a:ahLst/>
              <a:cxnLst/>
              <a:rect l="l" t="t" r="r" b="b"/>
              <a:pathLst>
                <a:path w="415" h="3331" extrusionOk="0">
                  <a:moveTo>
                    <a:pt x="177" y="0"/>
                  </a:moveTo>
                  <a:cubicBezTo>
                    <a:pt x="113" y="0"/>
                    <a:pt x="33" y="56"/>
                    <a:pt x="53" y="138"/>
                  </a:cubicBezTo>
                  <a:cubicBezTo>
                    <a:pt x="218" y="1156"/>
                    <a:pt x="185" y="2208"/>
                    <a:pt x="20" y="3194"/>
                  </a:cubicBezTo>
                  <a:cubicBezTo>
                    <a:pt x="0" y="3275"/>
                    <a:pt x="68" y="3331"/>
                    <a:pt x="130" y="3331"/>
                  </a:cubicBezTo>
                  <a:cubicBezTo>
                    <a:pt x="168" y="3331"/>
                    <a:pt x="205" y="3309"/>
                    <a:pt x="218" y="3259"/>
                  </a:cubicBezTo>
                  <a:cubicBezTo>
                    <a:pt x="415" y="2208"/>
                    <a:pt x="415" y="1123"/>
                    <a:pt x="250" y="72"/>
                  </a:cubicBezTo>
                  <a:cubicBezTo>
                    <a:pt x="250" y="22"/>
                    <a:pt x="217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3" name="Google Shape;4503;p30"/>
            <p:cNvSpPr/>
            <p:nvPr/>
          </p:nvSpPr>
          <p:spPr>
            <a:xfrm>
              <a:off x="360375" y="688838"/>
              <a:ext cx="9900" cy="43350"/>
            </a:xfrm>
            <a:custGeom>
              <a:avLst/>
              <a:gdLst/>
              <a:ahLst/>
              <a:cxnLst/>
              <a:rect l="l" t="t" r="r" b="b"/>
              <a:pathLst>
                <a:path w="396" h="1734" extrusionOk="0">
                  <a:moveTo>
                    <a:pt x="247" y="0"/>
                  </a:moveTo>
                  <a:cubicBezTo>
                    <a:pt x="190" y="0"/>
                    <a:pt x="132" y="33"/>
                    <a:pt x="132" y="99"/>
                  </a:cubicBezTo>
                  <a:cubicBezTo>
                    <a:pt x="198" y="592"/>
                    <a:pt x="132" y="1117"/>
                    <a:pt x="1" y="1610"/>
                  </a:cubicBezTo>
                  <a:cubicBezTo>
                    <a:pt x="1" y="1690"/>
                    <a:pt x="61" y="1733"/>
                    <a:pt x="116" y="1733"/>
                  </a:cubicBezTo>
                  <a:cubicBezTo>
                    <a:pt x="152" y="1733"/>
                    <a:pt x="185" y="1715"/>
                    <a:pt x="198" y="1676"/>
                  </a:cubicBezTo>
                  <a:cubicBezTo>
                    <a:pt x="329" y="1150"/>
                    <a:pt x="395" y="624"/>
                    <a:pt x="362" y="99"/>
                  </a:cubicBezTo>
                  <a:cubicBezTo>
                    <a:pt x="362" y="33"/>
                    <a:pt x="305" y="0"/>
                    <a:pt x="2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4" name="Google Shape;4504;p30"/>
            <p:cNvSpPr/>
            <p:nvPr/>
          </p:nvSpPr>
          <p:spPr>
            <a:xfrm>
              <a:off x="357325" y="810513"/>
              <a:ext cx="113700" cy="110100"/>
            </a:xfrm>
            <a:custGeom>
              <a:avLst/>
              <a:gdLst/>
              <a:ahLst/>
              <a:cxnLst/>
              <a:rect l="l" t="t" r="r" b="b"/>
              <a:pathLst>
                <a:path w="4548" h="4404" extrusionOk="0">
                  <a:moveTo>
                    <a:pt x="4426" y="0"/>
                  </a:moveTo>
                  <a:cubicBezTo>
                    <a:pt x="4398" y="0"/>
                    <a:pt x="4373" y="18"/>
                    <a:pt x="4362" y="62"/>
                  </a:cubicBezTo>
                  <a:cubicBezTo>
                    <a:pt x="3540" y="1935"/>
                    <a:pt x="1996" y="3447"/>
                    <a:pt x="90" y="4202"/>
                  </a:cubicBezTo>
                  <a:cubicBezTo>
                    <a:pt x="0" y="4262"/>
                    <a:pt x="19" y="4404"/>
                    <a:pt x="123" y="4404"/>
                  </a:cubicBezTo>
                  <a:cubicBezTo>
                    <a:pt x="133" y="4404"/>
                    <a:pt x="144" y="4403"/>
                    <a:pt x="156" y="4400"/>
                  </a:cubicBezTo>
                  <a:cubicBezTo>
                    <a:pt x="2127" y="3611"/>
                    <a:pt x="3672" y="2099"/>
                    <a:pt x="4526" y="161"/>
                  </a:cubicBezTo>
                  <a:cubicBezTo>
                    <a:pt x="4548" y="73"/>
                    <a:pt x="4482" y="0"/>
                    <a:pt x="44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5" name="Google Shape;4505;p30"/>
            <p:cNvSpPr/>
            <p:nvPr/>
          </p:nvSpPr>
          <p:spPr>
            <a:xfrm>
              <a:off x="374800" y="878413"/>
              <a:ext cx="64600" cy="47850"/>
            </a:xfrm>
            <a:custGeom>
              <a:avLst/>
              <a:gdLst/>
              <a:ahLst/>
              <a:cxnLst/>
              <a:rect l="l" t="t" r="r" b="b"/>
              <a:pathLst>
                <a:path w="2584" h="1914" extrusionOk="0">
                  <a:moveTo>
                    <a:pt x="2441" y="1"/>
                  </a:moveTo>
                  <a:cubicBezTo>
                    <a:pt x="2409" y="1"/>
                    <a:pt x="2376" y="13"/>
                    <a:pt x="2348" y="41"/>
                  </a:cubicBezTo>
                  <a:cubicBezTo>
                    <a:pt x="1757" y="796"/>
                    <a:pt x="1001" y="1355"/>
                    <a:pt x="114" y="1684"/>
                  </a:cubicBezTo>
                  <a:cubicBezTo>
                    <a:pt x="1" y="1740"/>
                    <a:pt x="34" y="1894"/>
                    <a:pt x="129" y="1894"/>
                  </a:cubicBezTo>
                  <a:cubicBezTo>
                    <a:pt x="144" y="1894"/>
                    <a:pt x="161" y="1890"/>
                    <a:pt x="180" y="1881"/>
                  </a:cubicBezTo>
                  <a:lnTo>
                    <a:pt x="180" y="1914"/>
                  </a:lnTo>
                  <a:cubicBezTo>
                    <a:pt x="1100" y="1552"/>
                    <a:pt x="1921" y="961"/>
                    <a:pt x="2513" y="172"/>
                  </a:cubicBezTo>
                  <a:cubicBezTo>
                    <a:pt x="2583" y="78"/>
                    <a:pt x="2519" y="1"/>
                    <a:pt x="244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6" name="Google Shape;4506;p30"/>
            <p:cNvSpPr/>
            <p:nvPr/>
          </p:nvSpPr>
          <p:spPr>
            <a:xfrm>
              <a:off x="392775" y="905663"/>
              <a:ext cx="47525" cy="37375"/>
            </a:xfrm>
            <a:custGeom>
              <a:avLst/>
              <a:gdLst/>
              <a:ahLst/>
              <a:cxnLst/>
              <a:rect l="l" t="t" r="r" b="b"/>
              <a:pathLst>
                <a:path w="1901" h="1495" extrusionOk="0">
                  <a:moveTo>
                    <a:pt x="1757" y="0"/>
                  </a:moveTo>
                  <a:cubicBezTo>
                    <a:pt x="1734" y="0"/>
                    <a:pt x="1711" y="10"/>
                    <a:pt x="1695" y="35"/>
                  </a:cubicBezTo>
                  <a:cubicBezTo>
                    <a:pt x="1235" y="561"/>
                    <a:pt x="709" y="988"/>
                    <a:pt x="85" y="1284"/>
                  </a:cubicBezTo>
                  <a:cubicBezTo>
                    <a:pt x="0" y="1340"/>
                    <a:pt x="61" y="1494"/>
                    <a:pt x="143" y="1494"/>
                  </a:cubicBezTo>
                  <a:cubicBezTo>
                    <a:pt x="156" y="1494"/>
                    <a:pt x="170" y="1490"/>
                    <a:pt x="183" y="1481"/>
                  </a:cubicBezTo>
                  <a:cubicBezTo>
                    <a:pt x="808" y="1152"/>
                    <a:pt x="1366" y="692"/>
                    <a:pt x="1826" y="166"/>
                  </a:cubicBezTo>
                  <a:cubicBezTo>
                    <a:pt x="1900" y="93"/>
                    <a:pt x="1826" y="0"/>
                    <a:pt x="175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7" name="Google Shape;4507;p30"/>
            <p:cNvSpPr/>
            <p:nvPr/>
          </p:nvSpPr>
          <p:spPr>
            <a:xfrm>
              <a:off x="398700" y="1006413"/>
              <a:ext cx="96100" cy="20825"/>
            </a:xfrm>
            <a:custGeom>
              <a:avLst/>
              <a:gdLst/>
              <a:ahLst/>
              <a:cxnLst/>
              <a:rect l="l" t="t" r="r" b="b"/>
              <a:pathLst>
                <a:path w="3844" h="833" extrusionOk="0">
                  <a:moveTo>
                    <a:pt x="3679" y="1"/>
                  </a:moveTo>
                  <a:cubicBezTo>
                    <a:pt x="3663" y="1"/>
                    <a:pt x="3645" y="5"/>
                    <a:pt x="3627" y="14"/>
                  </a:cubicBezTo>
                  <a:cubicBezTo>
                    <a:pt x="3037" y="432"/>
                    <a:pt x="2359" y="642"/>
                    <a:pt x="1676" y="642"/>
                  </a:cubicBezTo>
                  <a:cubicBezTo>
                    <a:pt x="1179" y="642"/>
                    <a:pt x="680" y="531"/>
                    <a:pt x="209" y="310"/>
                  </a:cubicBezTo>
                  <a:cubicBezTo>
                    <a:pt x="188" y="299"/>
                    <a:pt x="168" y="294"/>
                    <a:pt x="149" y="294"/>
                  </a:cubicBezTo>
                  <a:cubicBezTo>
                    <a:pt x="52" y="294"/>
                    <a:pt x="1" y="419"/>
                    <a:pt x="111" y="474"/>
                  </a:cubicBezTo>
                  <a:cubicBezTo>
                    <a:pt x="605" y="714"/>
                    <a:pt x="1147" y="833"/>
                    <a:pt x="1692" y="833"/>
                  </a:cubicBezTo>
                  <a:cubicBezTo>
                    <a:pt x="2414" y="833"/>
                    <a:pt x="3140" y="623"/>
                    <a:pt x="3758" y="211"/>
                  </a:cubicBezTo>
                  <a:cubicBezTo>
                    <a:pt x="3843" y="155"/>
                    <a:pt x="3782" y="1"/>
                    <a:pt x="367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8" name="Google Shape;4508;p30"/>
            <p:cNvSpPr/>
            <p:nvPr/>
          </p:nvSpPr>
          <p:spPr>
            <a:xfrm>
              <a:off x="615375" y="761938"/>
              <a:ext cx="28450" cy="149750"/>
            </a:xfrm>
            <a:custGeom>
              <a:avLst/>
              <a:gdLst/>
              <a:ahLst/>
              <a:cxnLst/>
              <a:rect l="l" t="t" r="r" b="b"/>
              <a:pathLst>
                <a:path w="1138" h="5990" extrusionOk="0">
                  <a:moveTo>
                    <a:pt x="1039" y="1"/>
                  </a:moveTo>
                  <a:cubicBezTo>
                    <a:pt x="990" y="1"/>
                    <a:pt x="940" y="33"/>
                    <a:pt x="940" y="99"/>
                  </a:cubicBezTo>
                  <a:cubicBezTo>
                    <a:pt x="875" y="2038"/>
                    <a:pt x="809" y="4042"/>
                    <a:pt x="20" y="5883"/>
                  </a:cubicBezTo>
                  <a:cubicBezTo>
                    <a:pt x="1" y="5942"/>
                    <a:pt x="64" y="5989"/>
                    <a:pt x="124" y="5989"/>
                  </a:cubicBezTo>
                  <a:cubicBezTo>
                    <a:pt x="165" y="5989"/>
                    <a:pt x="204" y="5968"/>
                    <a:pt x="217" y="5915"/>
                  </a:cubicBezTo>
                  <a:cubicBezTo>
                    <a:pt x="1006" y="4075"/>
                    <a:pt x="1072" y="2071"/>
                    <a:pt x="1138" y="99"/>
                  </a:cubicBezTo>
                  <a:cubicBezTo>
                    <a:pt x="1138" y="33"/>
                    <a:pt x="1088" y="1"/>
                    <a:pt x="103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9" name="Google Shape;4509;p30"/>
            <p:cNvSpPr/>
            <p:nvPr/>
          </p:nvSpPr>
          <p:spPr>
            <a:xfrm>
              <a:off x="606825" y="708538"/>
              <a:ext cx="18925" cy="137375"/>
            </a:xfrm>
            <a:custGeom>
              <a:avLst/>
              <a:gdLst/>
              <a:ahLst/>
              <a:cxnLst/>
              <a:rect l="l" t="t" r="r" b="b"/>
              <a:pathLst>
                <a:path w="757" h="5495" extrusionOk="0">
                  <a:moveTo>
                    <a:pt x="658" y="1"/>
                  </a:moveTo>
                  <a:cubicBezTo>
                    <a:pt x="609" y="1"/>
                    <a:pt x="559" y="34"/>
                    <a:pt x="559" y="99"/>
                  </a:cubicBezTo>
                  <a:cubicBezTo>
                    <a:pt x="494" y="1874"/>
                    <a:pt x="297" y="3615"/>
                    <a:pt x="1" y="5357"/>
                  </a:cubicBezTo>
                  <a:cubicBezTo>
                    <a:pt x="1" y="5438"/>
                    <a:pt x="64" y="5494"/>
                    <a:pt x="119" y="5494"/>
                  </a:cubicBezTo>
                  <a:cubicBezTo>
                    <a:pt x="154" y="5494"/>
                    <a:pt x="185" y="5473"/>
                    <a:pt x="198" y="5423"/>
                  </a:cubicBezTo>
                  <a:lnTo>
                    <a:pt x="198" y="5455"/>
                  </a:lnTo>
                  <a:cubicBezTo>
                    <a:pt x="494" y="3681"/>
                    <a:pt x="691" y="1907"/>
                    <a:pt x="757" y="99"/>
                  </a:cubicBezTo>
                  <a:cubicBezTo>
                    <a:pt x="757" y="34"/>
                    <a:pt x="707" y="1"/>
                    <a:pt x="65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0" name="Google Shape;4510;p30"/>
            <p:cNvSpPr/>
            <p:nvPr/>
          </p:nvSpPr>
          <p:spPr>
            <a:xfrm>
              <a:off x="610425" y="609813"/>
              <a:ext cx="11225" cy="75075"/>
            </a:xfrm>
            <a:custGeom>
              <a:avLst/>
              <a:gdLst/>
              <a:ahLst/>
              <a:cxnLst/>
              <a:rect l="l" t="t" r="r" b="b"/>
              <a:pathLst>
                <a:path w="449" h="3003" extrusionOk="0">
                  <a:moveTo>
                    <a:pt x="131" y="1"/>
                  </a:moveTo>
                  <a:cubicBezTo>
                    <a:pt x="68" y="1"/>
                    <a:pt x="1" y="57"/>
                    <a:pt x="21" y="138"/>
                  </a:cubicBezTo>
                  <a:cubicBezTo>
                    <a:pt x="218" y="1025"/>
                    <a:pt x="251" y="1945"/>
                    <a:pt x="120" y="2865"/>
                  </a:cubicBezTo>
                  <a:cubicBezTo>
                    <a:pt x="99" y="2947"/>
                    <a:pt x="167" y="3003"/>
                    <a:pt x="229" y="3003"/>
                  </a:cubicBezTo>
                  <a:cubicBezTo>
                    <a:pt x="268" y="3003"/>
                    <a:pt x="304" y="2981"/>
                    <a:pt x="317" y="2931"/>
                  </a:cubicBezTo>
                  <a:cubicBezTo>
                    <a:pt x="448" y="1978"/>
                    <a:pt x="415" y="1025"/>
                    <a:pt x="218" y="72"/>
                  </a:cubicBezTo>
                  <a:cubicBezTo>
                    <a:pt x="206" y="22"/>
                    <a:pt x="169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1" name="Google Shape;4511;p30"/>
            <p:cNvSpPr/>
            <p:nvPr/>
          </p:nvSpPr>
          <p:spPr>
            <a:xfrm>
              <a:off x="625725" y="631313"/>
              <a:ext cx="6975" cy="36700"/>
            </a:xfrm>
            <a:custGeom>
              <a:avLst/>
              <a:gdLst/>
              <a:ahLst/>
              <a:cxnLst/>
              <a:rect l="l" t="t" r="r" b="b"/>
              <a:pathLst>
                <a:path w="279" h="1468" extrusionOk="0">
                  <a:moveTo>
                    <a:pt x="116" y="1"/>
                  </a:moveTo>
                  <a:cubicBezTo>
                    <a:pt x="58" y="1"/>
                    <a:pt x="1" y="34"/>
                    <a:pt x="1" y="99"/>
                  </a:cubicBezTo>
                  <a:lnTo>
                    <a:pt x="66" y="1381"/>
                  </a:lnTo>
                  <a:cubicBezTo>
                    <a:pt x="66" y="1434"/>
                    <a:pt x="132" y="1468"/>
                    <a:pt x="188" y="1468"/>
                  </a:cubicBezTo>
                  <a:cubicBezTo>
                    <a:pt x="237" y="1468"/>
                    <a:pt x="279" y="1442"/>
                    <a:pt x="263" y="1381"/>
                  </a:cubicBezTo>
                  <a:lnTo>
                    <a:pt x="231" y="99"/>
                  </a:lnTo>
                  <a:cubicBezTo>
                    <a:pt x="231" y="34"/>
                    <a:pt x="173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2" name="Google Shape;4512;p30"/>
            <p:cNvSpPr/>
            <p:nvPr/>
          </p:nvSpPr>
          <p:spPr>
            <a:xfrm>
              <a:off x="319775" y="910438"/>
              <a:ext cx="45225" cy="123225"/>
            </a:xfrm>
            <a:custGeom>
              <a:avLst/>
              <a:gdLst/>
              <a:ahLst/>
              <a:cxnLst/>
              <a:rect l="l" t="t" r="r" b="b"/>
              <a:pathLst>
                <a:path w="1809" h="4929" extrusionOk="0">
                  <a:moveTo>
                    <a:pt x="149" y="0"/>
                  </a:moveTo>
                  <a:cubicBezTo>
                    <a:pt x="70" y="0"/>
                    <a:pt x="1" y="70"/>
                    <a:pt x="47" y="140"/>
                  </a:cubicBezTo>
                  <a:cubicBezTo>
                    <a:pt x="1066" y="1520"/>
                    <a:pt x="1329" y="3229"/>
                    <a:pt x="1592" y="4872"/>
                  </a:cubicBezTo>
                  <a:cubicBezTo>
                    <a:pt x="1605" y="4911"/>
                    <a:pt x="1643" y="4929"/>
                    <a:pt x="1683" y="4929"/>
                  </a:cubicBezTo>
                  <a:cubicBezTo>
                    <a:pt x="1745" y="4929"/>
                    <a:pt x="1809" y="4886"/>
                    <a:pt x="1789" y="4806"/>
                  </a:cubicBezTo>
                  <a:cubicBezTo>
                    <a:pt x="1526" y="3163"/>
                    <a:pt x="1263" y="1421"/>
                    <a:pt x="245" y="41"/>
                  </a:cubicBezTo>
                  <a:cubicBezTo>
                    <a:pt x="216" y="12"/>
                    <a:pt x="181" y="0"/>
                    <a:pt x="14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3" name="Google Shape;4513;p30"/>
            <p:cNvSpPr/>
            <p:nvPr/>
          </p:nvSpPr>
          <p:spPr>
            <a:xfrm>
              <a:off x="322850" y="966763"/>
              <a:ext cx="22775" cy="90125"/>
            </a:xfrm>
            <a:custGeom>
              <a:avLst/>
              <a:gdLst/>
              <a:ahLst/>
              <a:cxnLst/>
              <a:rect l="l" t="t" r="r" b="b"/>
              <a:pathLst>
                <a:path w="911" h="3605" extrusionOk="0">
                  <a:moveTo>
                    <a:pt x="142" y="0"/>
                  </a:moveTo>
                  <a:cubicBezTo>
                    <a:pt x="73" y="0"/>
                    <a:pt x="0" y="85"/>
                    <a:pt x="23" y="154"/>
                  </a:cubicBezTo>
                  <a:cubicBezTo>
                    <a:pt x="516" y="1206"/>
                    <a:pt x="713" y="2356"/>
                    <a:pt x="647" y="3506"/>
                  </a:cubicBezTo>
                  <a:cubicBezTo>
                    <a:pt x="647" y="3572"/>
                    <a:pt x="697" y="3604"/>
                    <a:pt x="750" y="3604"/>
                  </a:cubicBezTo>
                  <a:cubicBezTo>
                    <a:pt x="803" y="3604"/>
                    <a:pt x="861" y="3572"/>
                    <a:pt x="877" y="3506"/>
                  </a:cubicBezTo>
                  <a:cubicBezTo>
                    <a:pt x="910" y="2323"/>
                    <a:pt x="680" y="1140"/>
                    <a:pt x="220" y="56"/>
                  </a:cubicBezTo>
                  <a:cubicBezTo>
                    <a:pt x="200" y="16"/>
                    <a:pt x="172" y="0"/>
                    <a:pt x="14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4" name="Google Shape;4514;p30"/>
            <p:cNvSpPr/>
            <p:nvPr/>
          </p:nvSpPr>
          <p:spPr>
            <a:xfrm>
              <a:off x="375500" y="1033713"/>
              <a:ext cx="21875" cy="162200"/>
            </a:xfrm>
            <a:custGeom>
              <a:avLst/>
              <a:gdLst/>
              <a:ahLst/>
              <a:cxnLst/>
              <a:rect l="l" t="t" r="r" b="b"/>
              <a:pathLst>
                <a:path w="875" h="6488" extrusionOk="0">
                  <a:moveTo>
                    <a:pt x="294" y="0"/>
                  </a:moveTo>
                  <a:cubicBezTo>
                    <a:pt x="232" y="0"/>
                    <a:pt x="164" y="57"/>
                    <a:pt x="184" y="138"/>
                  </a:cubicBezTo>
                  <a:cubicBezTo>
                    <a:pt x="677" y="2208"/>
                    <a:pt x="612" y="4344"/>
                    <a:pt x="20" y="6381"/>
                  </a:cubicBezTo>
                  <a:cubicBezTo>
                    <a:pt x="0" y="6440"/>
                    <a:pt x="52" y="6488"/>
                    <a:pt x="110" y="6488"/>
                  </a:cubicBezTo>
                  <a:cubicBezTo>
                    <a:pt x="149" y="6488"/>
                    <a:pt x="191" y="6467"/>
                    <a:pt x="217" y="6414"/>
                  </a:cubicBezTo>
                  <a:cubicBezTo>
                    <a:pt x="809" y="4344"/>
                    <a:pt x="874" y="2175"/>
                    <a:pt x="382" y="72"/>
                  </a:cubicBezTo>
                  <a:cubicBezTo>
                    <a:pt x="369" y="22"/>
                    <a:pt x="332" y="0"/>
                    <a:pt x="29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30"/>
            <p:cNvSpPr/>
            <p:nvPr/>
          </p:nvSpPr>
          <p:spPr>
            <a:xfrm>
              <a:off x="-5725" y="1321288"/>
              <a:ext cx="171975" cy="17400"/>
            </a:xfrm>
            <a:custGeom>
              <a:avLst/>
              <a:gdLst/>
              <a:ahLst/>
              <a:cxnLst/>
              <a:rect l="l" t="t" r="r" b="b"/>
              <a:pathLst>
                <a:path w="6879" h="696" extrusionOk="0">
                  <a:moveTo>
                    <a:pt x="6751" y="0"/>
                  </a:moveTo>
                  <a:cubicBezTo>
                    <a:pt x="6743" y="0"/>
                    <a:pt x="6734" y="2"/>
                    <a:pt x="6725" y="4"/>
                  </a:cubicBezTo>
                  <a:cubicBezTo>
                    <a:pt x="5595" y="318"/>
                    <a:pt x="4427" y="474"/>
                    <a:pt x="3262" y="474"/>
                  </a:cubicBezTo>
                  <a:cubicBezTo>
                    <a:pt x="2226" y="474"/>
                    <a:pt x="1191" y="350"/>
                    <a:pt x="186" y="103"/>
                  </a:cubicBezTo>
                  <a:cubicBezTo>
                    <a:pt x="175" y="100"/>
                    <a:pt x="163" y="99"/>
                    <a:pt x="153" y="99"/>
                  </a:cubicBezTo>
                  <a:cubicBezTo>
                    <a:pt x="45" y="99"/>
                    <a:pt x="1" y="240"/>
                    <a:pt x="121" y="300"/>
                  </a:cubicBezTo>
                  <a:cubicBezTo>
                    <a:pt x="1160" y="564"/>
                    <a:pt x="2215" y="696"/>
                    <a:pt x="3266" y="696"/>
                  </a:cubicBezTo>
                  <a:cubicBezTo>
                    <a:pt x="4442" y="696"/>
                    <a:pt x="5614" y="531"/>
                    <a:pt x="6758" y="202"/>
                  </a:cubicBezTo>
                  <a:cubicBezTo>
                    <a:pt x="6878" y="142"/>
                    <a:pt x="6834" y="0"/>
                    <a:pt x="675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30"/>
            <p:cNvSpPr/>
            <p:nvPr/>
          </p:nvSpPr>
          <p:spPr>
            <a:xfrm>
              <a:off x="52325" y="1342363"/>
              <a:ext cx="159000" cy="39025"/>
            </a:xfrm>
            <a:custGeom>
              <a:avLst/>
              <a:gdLst/>
              <a:ahLst/>
              <a:cxnLst/>
              <a:rect l="l" t="t" r="r" b="b"/>
              <a:pathLst>
                <a:path w="6360" h="1561" extrusionOk="0">
                  <a:moveTo>
                    <a:pt x="6225" y="1"/>
                  </a:moveTo>
                  <a:cubicBezTo>
                    <a:pt x="6210" y="1"/>
                    <a:pt x="6194" y="5"/>
                    <a:pt x="6178" y="16"/>
                  </a:cubicBezTo>
                  <a:cubicBezTo>
                    <a:pt x="4336" y="873"/>
                    <a:pt x="2371" y="1332"/>
                    <a:pt x="372" y="1332"/>
                  </a:cubicBezTo>
                  <a:cubicBezTo>
                    <a:pt x="303" y="1332"/>
                    <a:pt x="234" y="1331"/>
                    <a:pt x="164" y="1330"/>
                  </a:cubicBezTo>
                  <a:cubicBezTo>
                    <a:pt x="0" y="1330"/>
                    <a:pt x="0" y="1560"/>
                    <a:pt x="164" y="1560"/>
                  </a:cubicBezTo>
                  <a:cubicBezTo>
                    <a:pt x="2268" y="1560"/>
                    <a:pt x="4371" y="1100"/>
                    <a:pt x="6276" y="180"/>
                  </a:cubicBezTo>
                  <a:cubicBezTo>
                    <a:pt x="6359" y="125"/>
                    <a:pt x="6303" y="1"/>
                    <a:pt x="622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30"/>
            <p:cNvSpPr/>
            <p:nvPr/>
          </p:nvSpPr>
          <p:spPr>
            <a:xfrm>
              <a:off x="257325" y="1289288"/>
              <a:ext cx="74525" cy="62025"/>
            </a:xfrm>
            <a:custGeom>
              <a:avLst/>
              <a:gdLst/>
              <a:ahLst/>
              <a:cxnLst/>
              <a:rect l="l" t="t" r="r" b="b"/>
              <a:pathLst>
                <a:path w="2981" h="2481" extrusionOk="0">
                  <a:moveTo>
                    <a:pt x="2838" y="1"/>
                  </a:moveTo>
                  <a:cubicBezTo>
                    <a:pt x="2815" y="1"/>
                    <a:pt x="2792" y="11"/>
                    <a:pt x="2775" y="36"/>
                  </a:cubicBezTo>
                  <a:cubicBezTo>
                    <a:pt x="2053" y="956"/>
                    <a:pt x="1132" y="1712"/>
                    <a:pt x="114" y="2270"/>
                  </a:cubicBezTo>
                  <a:cubicBezTo>
                    <a:pt x="1" y="2327"/>
                    <a:pt x="82" y="2481"/>
                    <a:pt x="170" y="2481"/>
                  </a:cubicBezTo>
                  <a:cubicBezTo>
                    <a:pt x="184" y="2481"/>
                    <a:pt x="199" y="2477"/>
                    <a:pt x="212" y="2467"/>
                  </a:cubicBezTo>
                  <a:cubicBezTo>
                    <a:pt x="1264" y="1909"/>
                    <a:pt x="2184" y="1120"/>
                    <a:pt x="2907" y="167"/>
                  </a:cubicBezTo>
                  <a:cubicBezTo>
                    <a:pt x="2981" y="93"/>
                    <a:pt x="2907" y="1"/>
                    <a:pt x="283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18" name="Google Shape;4518;p30"/>
          <p:cNvGrpSpPr/>
          <p:nvPr/>
        </p:nvGrpSpPr>
        <p:grpSpPr>
          <a:xfrm>
            <a:off x="7261325" y="3684788"/>
            <a:ext cx="1882675" cy="1458700"/>
            <a:chOff x="7108925" y="3532388"/>
            <a:chExt cx="1882675" cy="1458700"/>
          </a:xfrm>
        </p:grpSpPr>
        <p:sp>
          <p:nvSpPr>
            <p:cNvPr id="4519" name="Google Shape;4519;p30"/>
            <p:cNvSpPr/>
            <p:nvPr/>
          </p:nvSpPr>
          <p:spPr>
            <a:xfrm rot="10800000">
              <a:off x="8482475" y="3532388"/>
              <a:ext cx="492925" cy="526275"/>
            </a:xfrm>
            <a:custGeom>
              <a:avLst/>
              <a:gdLst/>
              <a:ahLst/>
              <a:cxnLst/>
              <a:rect l="l" t="t" r="r" b="b"/>
              <a:pathLst>
                <a:path w="19717" h="21051" extrusionOk="0">
                  <a:moveTo>
                    <a:pt x="15471" y="0"/>
                  </a:moveTo>
                  <a:cubicBezTo>
                    <a:pt x="15403" y="0"/>
                    <a:pt x="15332" y="78"/>
                    <a:pt x="15379" y="172"/>
                  </a:cubicBezTo>
                  <a:cubicBezTo>
                    <a:pt x="17482" y="4378"/>
                    <a:pt x="19716" y="9208"/>
                    <a:pt x="18139" y="14006"/>
                  </a:cubicBezTo>
                  <a:cubicBezTo>
                    <a:pt x="17449" y="16043"/>
                    <a:pt x="16036" y="17752"/>
                    <a:pt x="14163" y="18803"/>
                  </a:cubicBezTo>
                  <a:cubicBezTo>
                    <a:pt x="12257" y="19756"/>
                    <a:pt x="10220" y="20348"/>
                    <a:pt x="8117" y="20545"/>
                  </a:cubicBezTo>
                  <a:cubicBezTo>
                    <a:pt x="6704" y="20709"/>
                    <a:pt x="5323" y="20808"/>
                    <a:pt x="3943" y="20841"/>
                  </a:cubicBezTo>
                  <a:lnTo>
                    <a:pt x="1643" y="20841"/>
                  </a:lnTo>
                  <a:cubicBezTo>
                    <a:pt x="1347" y="20841"/>
                    <a:pt x="1019" y="20808"/>
                    <a:pt x="690" y="20742"/>
                  </a:cubicBezTo>
                  <a:cubicBezTo>
                    <a:pt x="394" y="20611"/>
                    <a:pt x="66" y="20151"/>
                    <a:pt x="427" y="19921"/>
                  </a:cubicBezTo>
                  <a:cubicBezTo>
                    <a:pt x="510" y="19838"/>
                    <a:pt x="454" y="19708"/>
                    <a:pt x="375" y="19708"/>
                  </a:cubicBezTo>
                  <a:cubicBezTo>
                    <a:pt x="360" y="19708"/>
                    <a:pt x="344" y="19713"/>
                    <a:pt x="329" y="19724"/>
                  </a:cubicBezTo>
                  <a:cubicBezTo>
                    <a:pt x="33" y="19954"/>
                    <a:pt x="0" y="20381"/>
                    <a:pt x="230" y="20677"/>
                  </a:cubicBezTo>
                  <a:cubicBezTo>
                    <a:pt x="540" y="21015"/>
                    <a:pt x="1091" y="21039"/>
                    <a:pt x="1532" y="21039"/>
                  </a:cubicBezTo>
                  <a:cubicBezTo>
                    <a:pt x="1606" y="21039"/>
                    <a:pt x="1676" y="21038"/>
                    <a:pt x="1742" y="21038"/>
                  </a:cubicBezTo>
                  <a:cubicBezTo>
                    <a:pt x="2120" y="21046"/>
                    <a:pt x="2495" y="21050"/>
                    <a:pt x="2870" y="21050"/>
                  </a:cubicBezTo>
                  <a:cubicBezTo>
                    <a:pt x="3993" y="21050"/>
                    <a:pt x="5102" y="21013"/>
                    <a:pt x="6211" y="20939"/>
                  </a:cubicBezTo>
                  <a:cubicBezTo>
                    <a:pt x="8478" y="20775"/>
                    <a:pt x="10778" y="20479"/>
                    <a:pt x="12914" y="19592"/>
                  </a:cubicBezTo>
                  <a:cubicBezTo>
                    <a:pt x="14984" y="18836"/>
                    <a:pt x="16693" y="17358"/>
                    <a:pt x="17778" y="15419"/>
                  </a:cubicBezTo>
                  <a:cubicBezTo>
                    <a:pt x="18796" y="13283"/>
                    <a:pt x="19125" y="10884"/>
                    <a:pt x="18698" y="8551"/>
                  </a:cubicBezTo>
                  <a:cubicBezTo>
                    <a:pt x="18238" y="5528"/>
                    <a:pt x="16890" y="2768"/>
                    <a:pt x="15543" y="40"/>
                  </a:cubicBezTo>
                  <a:cubicBezTo>
                    <a:pt x="15524" y="12"/>
                    <a:pt x="15498" y="0"/>
                    <a:pt x="1547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30"/>
            <p:cNvSpPr/>
            <p:nvPr/>
          </p:nvSpPr>
          <p:spPr>
            <a:xfrm rot="10800000">
              <a:off x="8279575" y="3885288"/>
              <a:ext cx="246825" cy="448400"/>
            </a:xfrm>
            <a:custGeom>
              <a:avLst/>
              <a:gdLst/>
              <a:ahLst/>
              <a:cxnLst/>
              <a:rect l="l" t="t" r="r" b="b"/>
              <a:pathLst>
                <a:path w="9873" h="17936" extrusionOk="0">
                  <a:moveTo>
                    <a:pt x="9137" y="0"/>
                  </a:moveTo>
                  <a:cubicBezTo>
                    <a:pt x="9084" y="0"/>
                    <a:pt x="9035" y="33"/>
                    <a:pt x="9051" y="99"/>
                  </a:cubicBezTo>
                  <a:cubicBezTo>
                    <a:pt x="9183" y="1840"/>
                    <a:pt x="9314" y="3615"/>
                    <a:pt x="9446" y="5389"/>
                  </a:cubicBezTo>
                  <a:cubicBezTo>
                    <a:pt x="9610" y="7131"/>
                    <a:pt x="9610" y="8938"/>
                    <a:pt x="9380" y="10680"/>
                  </a:cubicBezTo>
                  <a:cubicBezTo>
                    <a:pt x="8953" y="13473"/>
                    <a:pt x="7474" y="16430"/>
                    <a:pt x="4648" y="17383"/>
                  </a:cubicBezTo>
                  <a:cubicBezTo>
                    <a:pt x="4066" y="17603"/>
                    <a:pt x="3459" y="17711"/>
                    <a:pt x="2855" y="17711"/>
                  </a:cubicBezTo>
                  <a:cubicBezTo>
                    <a:pt x="1922" y="17711"/>
                    <a:pt x="996" y="17454"/>
                    <a:pt x="179" y="16956"/>
                  </a:cubicBezTo>
                  <a:cubicBezTo>
                    <a:pt x="160" y="16937"/>
                    <a:pt x="141" y="16929"/>
                    <a:pt x="123" y="16929"/>
                  </a:cubicBezTo>
                  <a:cubicBezTo>
                    <a:pt x="50" y="16929"/>
                    <a:pt x="1" y="17067"/>
                    <a:pt x="80" y="17120"/>
                  </a:cubicBezTo>
                  <a:cubicBezTo>
                    <a:pt x="907" y="17664"/>
                    <a:pt x="1869" y="17935"/>
                    <a:pt x="2834" y="17935"/>
                  </a:cubicBezTo>
                  <a:cubicBezTo>
                    <a:pt x="3211" y="17935"/>
                    <a:pt x="3588" y="17894"/>
                    <a:pt x="3958" y="17810"/>
                  </a:cubicBezTo>
                  <a:cubicBezTo>
                    <a:pt x="5371" y="17482"/>
                    <a:pt x="6620" y="16726"/>
                    <a:pt x="7507" y="15609"/>
                  </a:cubicBezTo>
                  <a:cubicBezTo>
                    <a:pt x="9643" y="13046"/>
                    <a:pt x="9873" y="9563"/>
                    <a:pt x="9708" y="6375"/>
                  </a:cubicBezTo>
                  <a:cubicBezTo>
                    <a:pt x="9610" y="4272"/>
                    <a:pt x="9413" y="2202"/>
                    <a:pt x="9248" y="99"/>
                  </a:cubicBezTo>
                  <a:cubicBezTo>
                    <a:pt x="9248" y="33"/>
                    <a:pt x="9191" y="0"/>
                    <a:pt x="913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1" name="Google Shape;4521;p30"/>
            <p:cNvSpPr/>
            <p:nvPr/>
          </p:nvSpPr>
          <p:spPr>
            <a:xfrm rot="10800000">
              <a:off x="8492350" y="4019863"/>
              <a:ext cx="325325" cy="298375"/>
            </a:xfrm>
            <a:custGeom>
              <a:avLst/>
              <a:gdLst/>
              <a:ahLst/>
              <a:cxnLst/>
              <a:rect l="l" t="t" r="r" b="b"/>
              <a:pathLst>
                <a:path w="13013" h="11935" extrusionOk="0">
                  <a:moveTo>
                    <a:pt x="12447" y="1"/>
                  </a:moveTo>
                  <a:cubicBezTo>
                    <a:pt x="12383" y="1"/>
                    <a:pt x="12303" y="57"/>
                    <a:pt x="12323" y="138"/>
                  </a:cubicBezTo>
                  <a:cubicBezTo>
                    <a:pt x="12717" y="2635"/>
                    <a:pt x="13013" y="5461"/>
                    <a:pt x="11731" y="7827"/>
                  </a:cubicBezTo>
                  <a:cubicBezTo>
                    <a:pt x="10483" y="10160"/>
                    <a:pt x="7821" y="11310"/>
                    <a:pt x="5258" y="11639"/>
                  </a:cubicBezTo>
                  <a:cubicBezTo>
                    <a:pt x="4298" y="11713"/>
                    <a:pt x="3339" y="11756"/>
                    <a:pt x="2379" y="11756"/>
                  </a:cubicBezTo>
                  <a:cubicBezTo>
                    <a:pt x="1630" y="11756"/>
                    <a:pt x="881" y="11730"/>
                    <a:pt x="132" y="11672"/>
                  </a:cubicBezTo>
                  <a:cubicBezTo>
                    <a:pt x="0" y="11672"/>
                    <a:pt x="0" y="11869"/>
                    <a:pt x="132" y="11869"/>
                  </a:cubicBezTo>
                  <a:lnTo>
                    <a:pt x="132" y="11836"/>
                  </a:lnTo>
                  <a:cubicBezTo>
                    <a:pt x="1045" y="11887"/>
                    <a:pt x="1973" y="11935"/>
                    <a:pt x="2901" y="11935"/>
                  </a:cubicBezTo>
                  <a:cubicBezTo>
                    <a:pt x="4979" y="11935"/>
                    <a:pt x="7053" y="11696"/>
                    <a:pt x="8938" y="10719"/>
                  </a:cubicBezTo>
                  <a:cubicBezTo>
                    <a:pt x="10056" y="10160"/>
                    <a:pt x="11008" y="9306"/>
                    <a:pt x="11699" y="8254"/>
                  </a:cubicBezTo>
                  <a:cubicBezTo>
                    <a:pt x="12356" y="7137"/>
                    <a:pt x="12750" y="5889"/>
                    <a:pt x="12816" y="4607"/>
                  </a:cubicBezTo>
                  <a:cubicBezTo>
                    <a:pt x="12881" y="3063"/>
                    <a:pt x="12783" y="1551"/>
                    <a:pt x="12520" y="72"/>
                  </a:cubicBezTo>
                  <a:cubicBezTo>
                    <a:pt x="12520" y="22"/>
                    <a:pt x="12486" y="1"/>
                    <a:pt x="1244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2" name="Google Shape;4522;p30"/>
            <p:cNvSpPr/>
            <p:nvPr/>
          </p:nvSpPr>
          <p:spPr>
            <a:xfrm rot="10800000">
              <a:off x="8012575" y="4334963"/>
              <a:ext cx="444750" cy="304475"/>
            </a:xfrm>
            <a:custGeom>
              <a:avLst/>
              <a:gdLst/>
              <a:ahLst/>
              <a:cxnLst/>
              <a:rect l="l" t="t" r="r" b="b"/>
              <a:pathLst>
                <a:path w="17790" h="12179" extrusionOk="0">
                  <a:moveTo>
                    <a:pt x="16650" y="0"/>
                  </a:moveTo>
                  <a:cubicBezTo>
                    <a:pt x="16588" y="0"/>
                    <a:pt x="16520" y="56"/>
                    <a:pt x="16541" y="138"/>
                  </a:cubicBezTo>
                  <a:cubicBezTo>
                    <a:pt x="17789" y="3128"/>
                    <a:pt x="16836" y="6644"/>
                    <a:pt x="14733" y="9010"/>
                  </a:cubicBezTo>
                  <a:cubicBezTo>
                    <a:pt x="12954" y="11018"/>
                    <a:pt x="10388" y="11984"/>
                    <a:pt x="7766" y="11984"/>
                  </a:cubicBezTo>
                  <a:cubicBezTo>
                    <a:pt x="6999" y="11984"/>
                    <a:pt x="6226" y="11901"/>
                    <a:pt x="5467" y="11737"/>
                  </a:cubicBezTo>
                  <a:cubicBezTo>
                    <a:pt x="3528" y="11310"/>
                    <a:pt x="1721" y="10390"/>
                    <a:pt x="209" y="9043"/>
                  </a:cubicBezTo>
                  <a:cubicBezTo>
                    <a:pt x="187" y="9021"/>
                    <a:pt x="164" y="9012"/>
                    <a:pt x="142" y="9012"/>
                  </a:cubicBezTo>
                  <a:cubicBezTo>
                    <a:pt x="64" y="9012"/>
                    <a:pt x="1" y="9123"/>
                    <a:pt x="78" y="9174"/>
                  </a:cubicBezTo>
                  <a:cubicBezTo>
                    <a:pt x="2219" y="11133"/>
                    <a:pt x="5005" y="12179"/>
                    <a:pt x="7856" y="12179"/>
                  </a:cubicBezTo>
                  <a:cubicBezTo>
                    <a:pt x="8592" y="12179"/>
                    <a:pt x="9332" y="12109"/>
                    <a:pt x="10067" y="11967"/>
                  </a:cubicBezTo>
                  <a:cubicBezTo>
                    <a:pt x="11743" y="11573"/>
                    <a:pt x="13255" y="10751"/>
                    <a:pt x="14470" y="9569"/>
                  </a:cubicBezTo>
                  <a:cubicBezTo>
                    <a:pt x="15653" y="8418"/>
                    <a:pt x="16508" y="6973"/>
                    <a:pt x="16935" y="5428"/>
                  </a:cubicBezTo>
                  <a:cubicBezTo>
                    <a:pt x="17494" y="3654"/>
                    <a:pt x="17395" y="1781"/>
                    <a:pt x="16738" y="72"/>
                  </a:cubicBezTo>
                  <a:cubicBezTo>
                    <a:pt x="16725" y="22"/>
                    <a:pt x="16689" y="0"/>
                    <a:pt x="1665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30"/>
            <p:cNvSpPr/>
            <p:nvPr/>
          </p:nvSpPr>
          <p:spPr>
            <a:xfrm rot="10800000">
              <a:off x="7108925" y="4476338"/>
              <a:ext cx="924425" cy="492325"/>
            </a:xfrm>
            <a:custGeom>
              <a:avLst/>
              <a:gdLst/>
              <a:ahLst/>
              <a:cxnLst/>
              <a:rect l="l" t="t" r="r" b="b"/>
              <a:pathLst>
                <a:path w="36977" h="19693" extrusionOk="0">
                  <a:moveTo>
                    <a:pt x="42" y="17677"/>
                  </a:moveTo>
                  <a:lnTo>
                    <a:pt x="75" y="17710"/>
                  </a:lnTo>
                  <a:cubicBezTo>
                    <a:pt x="73" y="17708"/>
                    <a:pt x="71" y="17706"/>
                    <a:pt x="69" y="17704"/>
                  </a:cubicBezTo>
                  <a:lnTo>
                    <a:pt x="69" y="17704"/>
                  </a:lnTo>
                  <a:cubicBezTo>
                    <a:pt x="60" y="17695"/>
                    <a:pt x="51" y="17686"/>
                    <a:pt x="42" y="17677"/>
                  </a:cubicBezTo>
                  <a:close/>
                  <a:moveTo>
                    <a:pt x="35295" y="0"/>
                  </a:moveTo>
                  <a:cubicBezTo>
                    <a:pt x="35208" y="0"/>
                    <a:pt x="35125" y="111"/>
                    <a:pt x="35202" y="163"/>
                  </a:cubicBezTo>
                  <a:cubicBezTo>
                    <a:pt x="36484" y="1181"/>
                    <a:pt x="36746" y="3021"/>
                    <a:pt x="36221" y="4467"/>
                  </a:cubicBezTo>
                  <a:cubicBezTo>
                    <a:pt x="35662" y="6209"/>
                    <a:pt x="34151" y="7457"/>
                    <a:pt x="32639" y="8410"/>
                  </a:cubicBezTo>
                  <a:cubicBezTo>
                    <a:pt x="29419" y="10448"/>
                    <a:pt x="25705" y="11696"/>
                    <a:pt x="21894" y="11992"/>
                  </a:cubicBezTo>
                  <a:cubicBezTo>
                    <a:pt x="21360" y="12025"/>
                    <a:pt x="20828" y="12041"/>
                    <a:pt x="20298" y="12041"/>
                  </a:cubicBezTo>
                  <a:cubicBezTo>
                    <a:pt x="18675" y="12041"/>
                    <a:pt x="17071" y="11887"/>
                    <a:pt x="15486" y="11565"/>
                  </a:cubicBezTo>
                  <a:cubicBezTo>
                    <a:pt x="15387" y="11565"/>
                    <a:pt x="15322" y="11598"/>
                    <a:pt x="15354" y="11696"/>
                  </a:cubicBezTo>
                  <a:cubicBezTo>
                    <a:pt x="16176" y="14095"/>
                    <a:pt x="14796" y="16658"/>
                    <a:pt x="12824" y="18071"/>
                  </a:cubicBezTo>
                  <a:cubicBezTo>
                    <a:pt x="11376" y="19114"/>
                    <a:pt x="9645" y="19499"/>
                    <a:pt x="7890" y="19499"/>
                  </a:cubicBezTo>
                  <a:cubicBezTo>
                    <a:pt x="6657" y="19499"/>
                    <a:pt x="5413" y="19309"/>
                    <a:pt x="4248" y="19024"/>
                  </a:cubicBezTo>
                  <a:cubicBezTo>
                    <a:pt x="3426" y="18827"/>
                    <a:pt x="2670" y="18564"/>
                    <a:pt x="1849" y="18334"/>
                  </a:cubicBezTo>
                  <a:cubicBezTo>
                    <a:pt x="1553" y="18269"/>
                    <a:pt x="1290" y="18203"/>
                    <a:pt x="1027" y="18104"/>
                  </a:cubicBezTo>
                  <a:cubicBezTo>
                    <a:pt x="732" y="17973"/>
                    <a:pt x="436" y="17776"/>
                    <a:pt x="206" y="17546"/>
                  </a:cubicBezTo>
                  <a:cubicBezTo>
                    <a:pt x="185" y="17524"/>
                    <a:pt x="162" y="17515"/>
                    <a:pt x="140" y="17515"/>
                  </a:cubicBezTo>
                  <a:cubicBezTo>
                    <a:pt x="63" y="17515"/>
                    <a:pt x="1" y="17627"/>
                    <a:pt x="69" y="17704"/>
                  </a:cubicBezTo>
                  <a:lnTo>
                    <a:pt x="69" y="17704"/>
                  </a:lnTo>
                  <a:cubicBezTo>
                    <a:pt x="459" y="18083"/>
                    <a:pt x="942" y="18337"/>
                    <a:pt x="1487" y="18466"/>
                  </a:cubicBezTo>
                  <a:cubicBezTo>
                    <a:pt x="2210" y="18630"/>
                    <a:pt x="2933" y="18893"/>
                    <a:pt x="3656" y="19090"/>
                  </a:cubicBezTo>
                  <a:cubicBezTo>
                    <a:pt x="5055" y="19469"/>
                    <a:pt x="6479" y="19693"/>
                    <a:pt x="7930" y="19693"/>
                  </a:cubicBezTo>
                  <a:cubicBezTo>
                    <a:pt x="8115" y="19693"/>
                    <a:pt x="8301" y="19689"/>
                    <a:pt x="8487" y="19682"/>
                  </a:cubicBezTo>
                  <a:cubicBezTo>
                    <a:pt x="9965" y="19649"/>
                    <a:pt x="11411" y="19221"/>
                    <a:pt x="12660" y="18466"/>
                  </a:cubicBezTo>
                  <a:cubicBezTo>
                    <a:pt x="13744" y="17743"/>
                    <a:pt x="14599" y="16790"/>
                    <a:pt x="15190" y="15673"/>
                  </a:cubicBezTo>
                  <a:cubicBezTo>
                    <a:pt x="15820" y="14475"/>
                    <a:pt x="15967" y="13097"/>
                    <a:pt x="15602" y="11798"/>
                  </a:cubicBezTo>
                  <a:lnTo>
                    <a:pt x="15602" y="11798"/>
                  </a:lnTo>
                  <a:cubicBezTo>
                    <a:pt x="17107" y="12090"/>
                    <a:pt x="18631" y="12235"/>
                    <a:pt x="20153" y="12235"/>
                  </a:cubicBezTo>
                  <a:cubicBezTo>
                    <a:pt x="22527" y="12235"/>
                    <a:pt x="24897" y="11880"/>
                    <a:pt x="27184" y="11171"/>
                  </a:cubicBezTo>
                  <a:cubicBezTo>
                    <a:pt x="29090" y="10579"/>
                    <a:pt x="30897" y="9725"/>
                    <a:pt x="32573" y="8706"/>
                  </a:cubicBezTo>
                  <a:cubicBezTo>
                    <a:pt x="34085" y="7753"/>
                    <a:pt x="35596" y="6537"/>
                    <a:pt x="36319" y="4862"/>
                  </a:cubicBezTo>
                  <a:cubicBezTo>
                    <a:pt x="36976" y="3284"/>
                    <a:pt x="36779" y="1181"/>
                    <a:pt x="35366" y="31"/>
                  </a:cubicBezTo>
                  <a:cubicBezTo>
                    <a:pt x="35345" y="9"/>
                    <a:pt x="35320" y="0"/>
                    <a:pt x="3529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30"/>
            <p:cNvSpPr/>
            <p:nvPr/>
          </p:nvSpPr>
          <p:spPr>
            <a:xfrm rot="10800000">
              <a:off x="7751700" y="4667013"/>
              <a:ext cx="534075" cy="159525"/>
            </a:xfrm>
            <a:custGeom>
              <a:avLst/>
              <a:gdLst/>
              <a:ahLst/>
              <a:cxnLst/>
              <a:rect l="l" t="t" r="r" b="b"/>
              <a:pathLst>
                <a:path w="21363" h="6381" extrusionOk="0">
                  <a:moveTo>
                    <a:pt x="21213" y="1"/>
                  </a:moveTo>
                  <a:cubicBezTo>
                    <a:pt x="21191" y="1"/>
                    <a:pt x="21168" y="10"/>
                    <a:pt x="21147" y="31"/>
                  </a:cubicBezTo>
                  <a:cubicBezTo>
                    <a:pt x="19339" y="2364"/>
                    <a:pt x="16941" y="4138"/>
                    <a:pt x="14180" y="5190"/>
                  </a:cubicBezTo>
                  <a:cubicBezTo>
                    <a:pt x="12393" y="5853"/>
                    <a:pt x="10520" y="6184"/>
                    <a:pt x="8644" y="6184"/>
                  </a:cubicBezTo>
                  <a:cubicBezTo>
                    <a:pt x="7449" y="6184"/>
                    <a:pt x="6254" y="6050"/>
                    <a:pt x="5078" y="5781"/>
                  </a:cubicBezTo>
                  <a:cubicBezTo>
                    <a:pt x="3337" y="5354"/>
                    <a:pt x="1694" y="4664"/>
                    <a:pt x="182" y="3711"/>
                  </a:cubicBezTo>
                  <a:cubicBezTo>
                    <a:pt x="166" y="3701"/>
                    <a:pt x="150" y="3696"/>
                    <a:pt x="135" y="3696"/>
                  </a:cubicBezTo>
                  <a:cubicBezTo>
                    <a:pt x="57" y="3696"/>
                    <a:pt x="1" y="3820"/>
                    <a:pt x="83" y="3876"/>
                  </a:cubicBezTo>
                  <a:cubicBezTo>
                    <a:pt x="2643" y="5498"/>
                    <a:pt x="5617" y="6380"/>
                    <a:pt x="8668" y="6380"/>
                  </a:cubicBezTo>
                  <a:cubicBezTo>
                    <a:pt x="8830" y="6380"/>
                    <a:pt x="8991" y="6378"/>
                    <a:pt x="9153" y="6373"/>
                  </a:cubicBezTo>
                  <a:cubicBezTo>
                    <a:pt x="12209" y="6307"/>
                    <a:pt x="15166" y="5321"/>
                    <a:pt x="17664" y="3613"/>
                  </a:cubicBezTo>
                  <a:cubicBezTo>
                    <a:pt x="19044" y="2660"/>
                    <a:pt x="20292" y="1510"/>
                    <a:pt x="21311" y="195"/>
                  </a:cubicBezTo>
                  <a:cubicBezTo>
                    <a:pt x="21363" y="118"/>
                    <a:pt x="21293" y="1"/>
                    <a:pt x="2121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5" name="Google Shape;4525;p30"/>
            <p:cNvSpPr/>
            <p:nvPr/>
          </p:nvSpPr>
          <p:spPr>
            <a:xfrm rot="10800000">
              <a:off x="7483900" y="4712788"/>
              <a:ext cx="341950" cy="180800"/>
            </a:xfrm>
            <a:custGeom>
              <a:avLst/>
              <a:gdLst/>
              <a:ahLst/>
              <a:cxnLst/>
              <a:rect l="l" t="t" r="r" b="b"/>
              <a:pathLst>
                <a:path w="13678" h="7232" extrusionOk="0">
                  <a:moveTo>
                    <a:pt x="13567" y="0"/>
                  </a:moveTo>
                  <a:cubicBezTo>
                    <a:pt x="13523" y="0"/>
                    <a:pt x="13477" y="26"/>
                    <a:pt x="13462" y="84"/>
                  </a:cubicBezTo>
                  <a:cubicBezTo>
                    <a:pt x="13002" y="2154"/>
                    <a:pt x="11786" y="3994"/>
                    <a:pt x="10110" y="5276"/>
                  </a:cubicBezTo>
                  <a:cubicBezTo>
                    <a:pt x="8551" y="6431"/>
                    <a:pt x="6662" y="7053"/>
                    <a:pt x="4710" y="7053"/>
                  </a:cubicBezTo>
                  <a:cubicBezTo>
                    <a:pt x="4441" y="7053"/>
                    <a:pt x="4171" y="7041"/>
                    <a:pt x="3900" y="7018"/>
                  </a:cubicBezTo>
                  <a:cubicBezTo>
                    <a:pt x="2586" y="6886"/>
                    <a:pt x="1337" y="6459"/>
                    <a:pt x="187" y="5769"/>
                  </a:cubicBezTo>
                  <a:cubicBezTo>
                    <a:pt x="176" y="5765"/>
                    <a:pt x="166" y="5764"/>
                    <a:pt x="155" y="5764"/>
                  </a:cubicBezTo>
                  <a:cubicBezTo>
                    <a:pt x="69" y="5764"/>
                    <a:pt x="0" y="5878"/>
                    <a:pt x="88" y="5966"/>
                  </a:cubicBezTo>
                  <a:cubicBezTo>
                    <a:pt x="1534" y="6806"/>
                    <a:pt x="3163" y="7232"/>
                    <a:pt x="4821" y="7232"/>
                  </a:cubicBezTo>
                  <a:cubicBezTo>
                    <a:pt x="5498" y="7232"/>
                    <a:pt x="6181" y="7161"/>
                    <a:pt x="6857" y="7018"/>
                  </a:cubicBezTo>
                  <a:cubicBezTo>
                    <a:pt x="8993" y="6492"/>
                    <a:pt x="10866" y="5243"/>
                    <a:pt x="12148" y="3436"/>
                  </a:cubicBezTo>
                  <a:cubicBezTo>
                    <a:pt x="12871" y="2450"/>
                    <a:pt x="13397" y="1333"/>
                    <a:pt x="13659" y="117"/>
                  </a:cubicBezTo>
                  <a:cubicBezTo>
                    <a:pt x="13678" y="43"/>
                    <a:pt x="13624" y="0"/>
                    <a:pt x="1356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6" name="Google Shape;4526;p30"/>
            <p:cNvSpPr/>
            <p:nvPr/>
          </p:nvSpPr>
          <p:spPr>
            <a:xfrm rot="10800000">
              <a:off x="8544925" y="4639163"/>
              <a:ext cx="446675" cy="288625"/>
            </a:xfrm>
            <a:custGeom>
              <a:avLst/>
              <a:gdLst/>
              <a:ahLst/>
              <a:cxnLst/>
              <a:rect l="l" t="t" r="r" b="b"/>
              <a:pathLst>
                <a:path w="17867" h="11545" extrusionOk="0">
                  <a:moveTo>
                    <a:pt x="17748" y="0"/>
                  </a:moveTo>
                  <a:cubicBezTo>
                    <a:pt x="17714" y="0"/>
                    <a:pt x="17682" y="22"/>
                    <a:pt x="17670" y="72"/>
                  </a:cubicBezTo>
                  <a:cubicBezTo>
                    <a:pt x="17210" y="2964"/>
                    <a:pt x="15830" y="5625"/>
                    <a:pt x="13727" y="7663"/>
                  </a:cubicBezTo>
                  <a:cubicBezTo>
                    <a:pt x="11459" y="9799"/>
                    <a:pt x="8535" y="11080"/>
                    <a:pt x="5446" y="11310"/>
                  </a:cubicBezTo>
                  <a:cubicBezTo>
                    <a:pt x="5117" y="11334"/>
                    <a:pt x="4790" y="11346"/>
                    <a:pt x="4463" y="11346"/>
                  </a:cubicBezTo>
                  <a:cubicBezTo>
                    <a:pt x="2995" y="11346"/>
                    <a:pt x="1553" y="11104"/>
                    <a:pt x="155" y="10620"/>
                  </a:cubicBezTo>
                  <a:cubicBezTo>
                    <a:pt x="148" y="10618"/>
                    <a:pt x="140" y="10616"/>
                    <a:pt x="133" y="10616"/>
                  </a:cubicBezTo>
                  <a:cubicBezTo>
                    <a:pt x="48" y="10616"/>
                    <a:pt x="1" y="10787"/>
                    <a:pt x="122" y="10817"/>
                  </a:cubicBezTo>
                  <a:cubicBezTo>
                    <a:pt x="1538" y="11304"/>
                    <a:pt x="3010" y="11545"/>
                    <a:pt x="4483" y="11545"/>
                  </a:cubicBezTo>
                  <a:cubicBezTo>
                    <a:pt x="6190" y="11545"/>
                    <a:pt x="7898" y="11222"/>
                    <a:pt x="9520" y="10587"/>
                  </a:cubicBezTo>
                  <a:cubicBezTo>
                    <a:pt x="12346" y="9470"/>
                    <a:pt x="14679" y="7400"/>
                    <a:pt x="16191" y="4804"/>
                  </a:cubicBezTo>
                  <a:cubicBezTo>
                    <a:pt x="17045" y="3358"/>
                    <a:pt x="17604" y="1781"/>
                    <a:pt x="17867" y="138"/>
                  </a:cubicBezTo>
                  <a:cubicBezTo>
                    <a:pt x="17867" y="56"/>
                    <a:pt x="17804" y="0"/>
                    <a:pt x="1774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7" name="Google Shape;4527;p30"/>
            <p:cNvSpPr/>
            <p:nvPr/>
          </p:nvSpPr>
          <p:spPr>
            <a:xfrm rot="10800000">
              <a:off x="8525200" y="4782838"/>
              <a:ext cx="61975" cy="130625"/>
            </a:xfrm>
            <a:custGeom>
              <a:avLst/>
              <a:gdLst/>
              <a:ahLst/>
              <a:cxnLst/>
              <a:rect l="l" t="t" r="r" b="b"/>
              <a:pathLst>
                <a:path w="2479" h="5225" extrusionOk="0">
                  <a:moveTo>
                    <a:pt x="2363" y="0"/>
                  </a:moveTo>
                  <a:cubicBezTo>
                    <a:pt x="2328" y="0"/>
                    <a:pt x="2294" y="19"/>
                    <a:pt x="2281" y="58"/>
                  </a:cubicBezTo>
                  <a:cubicBezTo>
                    <a:pt x="1821" y="1832"/>
                    <a:pt x="1066" y="3541"/>
                    <a:pt x="47" y="5085"/>
                  </a:cubicBezTo>
                  <a:cubicBezTo>
                    <a:pt x="0" y="5155"/>
                    <a:pt x="69" y="5225"/>
                    <a:pt x="148" y="5225"/>
                  </a:cubicBezTo>
                  <a:cubicBezTo>
                    <a:pt x="181" y="5225"/>
                    <a:pt x="215" y="5213"/>
                    <a:pt x="244" y="5184"/>
                  </a:cubicBezTo>
                  <a:cubicBezTo>
                    <a:pt x="1263" y="3639"/>
                    <a:pt x="2018" y="1931"/>
                    <a:pt x="2479" y="123"/>
                  </a:cubicBezTo>
                  <a:cubicBezTo>
                    <a:pt x="2479" y="44"/>
                    <a:pt x="2418" y="0"/>
                    <a:pt x="236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8" name="Google Shape;4528;p30"/>
            <p:cNvSpPr/>
            <p:nvPr/>
          </p:nvSpPr>
          <p:spPr>
            <a:xfrm rot="10800000">
              <a:off x="8518475" y="4778163"/>
              <a:ext cx="46650" cy="79025"/>
            </a:xfrm>
            <a:custGeom>
              <a:avLst/>
              <a:gdLst/>
              <a:ahLst/>
              <a:cxnLst/>
              <a:rect l="l" t="t" r="r" b="b"/>
              <a:pathLst>
                <a:path w="1866" h="3161" extrusionOk="0">
                  <a:moveTo>
                    <a:pt x="1732" y="0"/>
                  </a:moveTo>
                  <a:cubicBezTo>
                    <a:pt x="1687" y="0"/>
                    <a:pt x="1643" y="21"/>
                    <a:pt x="1629" y="74"/>
                  </a:cubicBezTo>
                  <a:cubicBezTo>
                    <a:pt x="1268" y="1125"/>
                    <a:pt x="742" y="2111"/>
                    <a:pt x="52" y="2966"/>
                  </a:cubicBezTo>
                  <a:cubicBezTo>
                    <a:pt x="1" y="3043"/>
                    <a:pt x="70" y="3160"/>
                    <a:pt x="150" y="3160"/>
                  </a:cubicBezTo>
                  <a:cubicBezTo>
                    <a:pt x="172" y="3160"/>
                    <a:pt x="195" y="3151"/>
                    <a:pt x="216" y="3130"/>
                  </a:cubicBezTo>
                  <a:lnTo>
                    <a:pt x="184" y="3130"/>
                  </a:lnTo>
                  <a:cubicBezTo>
                    <a:pt x="906" y="2210"/>
                    <a:pt x="1465" y="1191"/>
                    <a:pt x="1827" y="107"/>
                  </a:cubicBezTo>
                  <a:cubicBezTo>
                    <a:pt x="1866" y="48"/>
                    <a:pt x="1799" y="0"/>
                    <a:pt x="173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30"/>
            <p:cNvSpPr/>
            <p:nvPr/>
          </p:nvSpPr>
          <p:spPr>
            <a:xfrm rot="10800000">
              <a:off x="8519925" y="4777363"/>
              <a:ext cx="29400" cy="50250"/>
            </a:xfrm>
            <a:custGeom>
              <a:avLst/>
              <a:gdLst/>
              <a:ahLst/>
              <a:cxnLst/>
              <a:rect l="l" t="t" r="r" b="b"/>
              <a:pathLst>
                <a:path w="1176" h="2010" extrusionOk="0">
                  <a:moveTo>
                    <a:pt x="1039" y="0"/>
                  </a:moveTo>
                  <a:cubicBezTo>
                    <a:pt x="1011" y="0"/>
                    <a:pt x="984" y="12"/>
                    <a:pt x="965" y="41"/>
                  </a:cubicBezTo>
                  <a:lnTo>
                    <a:pt x="44" y="1848"/>
                  </a:lnTo>
                  <a:cubicBezTo>
                    <a:pt x="1" y="1936"/>
                    <a:pt x="74" y="2009"/>
                    <a:pt x="147" y="2009"/>
                  </a:cubicBezTo>
                  <a:cubicBezTo>
                    <a:pt x="183" y="2009"/>
                    <a:pt x="220" y="1991"/>
                    <a:pt x="242" y="1947"/>
                  </a:cubicBezTo>
                  <a:cubicBezTo>
                    <a:pt x="537" y="1355"/>
                    <a:pt x="833" y="764"/>
                    <a:pt x="1129" y="140"/>
                  </a:cubicBezTo>
                  <a:cubicBezTo>
                    <a:pt x="1175" y="70"/>
                    <a:pt x="1107" y="0"/>
                    <a:pt x="103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0" name="Google Shape;4530;p30"/>
            <p:cNvSpPr/>
            <p:nvPr/>
          </p:nvSpPr>
          <p:spPr>
            <a:xfrm rot="10800000">
              <a:off x="8116900" y="4649138"/>
              <a:ext cx="191875" cy="64475"/>
            </a:xfrm>
            <a:custGeom>
              <a:avLst/>
              <a:gdLst/>
              <a:ahLst/>
              <a:cxnLst/>
              <a:rect l="l" t="t" r="r" b="b"/>
              <a:pathLst>
                <a:path w="7675" h="2579" extrusionOk="0">
                  <a:moveTo>
                    <a:pt x="154" y="1"/>
                  </a:moveTo>
                  <a:cubicBezTo>
                    <a:pt x="57" y="1"/>
                    <a:pt x="1" y="125"/>
                    <a:pt x="83" y="180"/>
                  </a:cubicBezTo>
                  <a:cubicBezTo>
                    <a:pt x="2318" y="1659"/>
                    <a:pt x="4881" y="2480"/>
                    <a:pt x="7543" y="2579"/>
                  </a:cubicBezTo>
                  <a:cubicBezTo>
                    <a:pt x="7674" y="2579"/>
                    <a:pt x="7674" y="2382"/>
                    <a:pt x="7543" y="2349"/>
                  </a:cubicBezTo>
                  <a:cubicBezTo>
                    <a:pt x="4914" y="2283"/>
                    <a:pt x="2384" y="1462"/>
                    <a:pt x="215" y="16"/>
                  </a:cubicBezTo>
                  <a:cubicBezTo>
                    <a:pt x="194" y="5"/>
                    <a:pt x="173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1" name="Google Shape;4531;p30"/>
            <p:cNvSpPr/>
            <p:nvPr/>
          </p:nvSpPr>
          <p:spPr>
            <a:xfrm rot="10800000">
              <a:off x="8168925" y="4631788"/>
              <a:ext cx="110275" cy="37475"/>
            </a:xfrm>
            <a:custGeom>
              <a:avLst/>
              <a:gdLst/>
              <a:ahLst/>
              <a:cxnLst/>
              <a:rect l="l" t="t" r="r" b="b"/>
              <a:pathLst>
                <a:path w="4411" h="1499" extrusionOk="0">
                  <a:moveTo>
                    <a:pt x="154" y="1"/>
                  </a:moveTo>
                  <a:cubicBezTo>
                    <a:pt x="57" y="1"/>
                    <a:pt x="1" y="125"/>
                    <a:pt x="83" y="181"/>
                  </a:cubicBezTo>
                  <a:cubicBezTo>
                    <a:pt x="1398" y="805"/>
                    <a:pt x="2811" y="1232"/>
                    <a:pt x="4224" y="1495"/>
                  </a:cubicBezTo>
                  <a:cubicBezTo>
                    <a:pt x="4234" y="1497"/>
                    <a:pt x="4243" y="1499"/>
                    <a:pt x="4253" y="1499"/>
                  </a:cubicBezTo>
                  <a:cubicBezTo>
                    <a:pt x="4364" y="1499"/>
                    <a:pt x="4411" y="1328"/>
                    <a:pt x="4289" y="1298"/>
                  </a:cubicBezTo>
                  <a:cubicBezTo>
                    <a:pt x="2876" y="1068"/>
                    <a:pt x="1496" y="608"/>
                    <a:pt x="215" y="16"/>
                  </a:cubicBezTo>
                  <a:cubicBezTo>
                    <a:pt x="194" y="6"/>
                    <a:pt x="173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2" name="Google Shape;4532;p30"/>
            <p:cNvSpPr/>
            <p:nvPr/>
          </p:nvSpPr>
          <p:spPr>
            <a:xfrm rot="10800000">
              <a:off x="8187550" y="4618738"/>
              <a:ext cx="53175" cy="15725"/>
            </a:xfrm>
            <a:custGeom>
              <a:avLst/>
              <a:gdLst/>
              <a:ahLst/>
              <a:cxnLst/>
              <a:rect l="l" t="t" r="r" b="b"/>
              <a:pathLst>
                <a:path w="2127" h="629" extrusionOk="0">
                  <a:moveTo>
                    <a:pt x="158" y="1"/>
                  </a:moveTo>
                  <a:cubicBezTo>
                    <a:pt x="47" y="1"/>
                    <a:pt x="0" y="171"/>
                    <a:pt x="122" y="202"/>
                  </a:cubicBezTo>
                  <a:lnTo>
                    <a:pt x="122" y="234"/>
                  </a:lnTo>
                  <a:cubicBezTo>
                    <a:pt x="746" y="432"/>
                    <a:pt x="1370" y="563"/>
                    <a:pt x="1995" y="629"/>
                  </a:cubicBezTo>
                  <a:cubicBezTo>
                    <a:pt x="2126" y="629"/>
                    <a:pt x="2126" y="432"/>
                    <a:pt x="1995" y="432"/>
                  </a:cubicBezTo>
                  <a:cubicBezTo>
                    <a:pt x="1370" y="366"/>
                    <a:pt x="779" y="202"/>
                    <a:pt x="187" y="4"/>
                  </a:cubicBezTo>
                  <a:cubicBezTo>
                    <a:pt x="177" y="2"/>
                    <a:pt x="168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3" name="Google Shape;4533;p30"/>
            <p:cNvSpPr/>
            <p:nvPr/>
          </p:nvSpPr>
          <p:spPr>
            <a:xfrm rot="10800000">
              <a:off x="7932075" y="4513588"/>
              <a:ext cx="101350" cy="33250"/>
            </a:xfrm>
            <a:custGeom>
              <a:avLst/>
              <a:gdLst/>
              <a:ahLst/>
              <a:cxnLst/>
              <a:rect l="l" t="t" r="r" b="b"/>
              <a:pathLst>
                <a:path w="4054" h="1330" extrusionOk="0">
                  <a:moveTo>
                    <a:pt x="149" y="0"/>
                  </a:moveTo>
                  <a:cubicBezTo>
                    <a:pt x="52" y="0"/>
                    <a:pt x="0" y="125"/>
                    <a:pt x="110" y="180"/>
                  </a:cubicBezTo>
                  <a:cubicBezTo>
                    <a:pt x="1260" y="870"/>
                    <a:pt x="2575" y="1264"/>
                    <a:pt x="3922" y="1330"/>
                  </a:cubicBezTo>
                  <a:cubicBezTo>
                    <a:pt x="4054" y="1330"/>
                    <a:pt x="4054" y="1133"/>
                    <a:pt x="3922" y="1133"/>
                  </a:cubicBezTo>
                  <a:cubicBezTo>
                    <a:pt x="2608" y="1034"/>
                    <a:pt x="1326" y="673"/>
                    <a:pt x="209" y="15"/>
                  </a:cubicBezTo>
                  <a:cubicBezTo>
                    <a:pt x="188" y="5"/>
                    <a:pt x="167" y="0"/>
                    <a:pt x="14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30"/>
            <p:cNvSpPr/>
            <p:nvPr/>
          </p:nvSpPr>
          <p:spPr>
            <a:xfrm rot="10800000">
              <a:off x="7845825" y="4503113"/>
              <a:ext cx="56700" cy="10500"/>
            </a:xfrm>
            <a:custGeom>
              <a:avLst/>
              <a:gdLst/>
              <a:ahLst/>
              <a:cxnLst/>
              <a:rect l="l" t="t" r="r" b="b"/>
              <a:pathLst>
                <a:path w="2268" h="420" extrusionOk="0">
                  <a:moveTo>
                    <a:pt x="2104" y="1"/>
                  </a:moveTo>
                  <a:cubicBezTo>
                    <a:pt x="1645" y="138"/>
                    <a:pt x="1187" y="196"/>
                    <a:pt x="729" y="196"/>
                  </a:cubicBezTo>
                  <a:cubicBezTo>
                    <a:pt x="530" y="196"/>
                    <a:pt x="331" y="185"/>
                    <a:pt x="132" y="165"/>
                  </a:cubicBezTo>
                  <a:cubicBezTo>
                    <a:pt x="1" y="165"/>
                    <a:pt x="1" y="362"/>
                    <a:pt x="132" y="395"/>
                  </a:cubicBezTo>
                  <a:cubicBezTo>
                    <a:pt x="305" y="412"/>
                    <a:pt x="477" y="420"/>
                    <a:pt x="649" y="420"/>
                  </a:cubicBezTo>
                  <a:cubicBezTo>
                    <a:pt x="1165" y="420"/>
                    <a:pt x="1676" y="346"/>
                    <a:pt x="2169" y="198"/>
                  </a:cubicBezTo>
                  <a:cubicBezTo>
                    <a:pt x="2268" y="165"/>
                    <a:pt x="2235" y="1"/>
                    <a:pt x="210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5" name="Google Shape;4535;p30"/>
            <p:cNvSpPr/>
            <p:nvPr/>
          </p:nvSpPr>
          <p:spPr>
            <a:xfrm rot="10800000">
              <a:off x="7660975" y="4575288"/>
              <a:ext cx="20025" cy="83875"/>
            </a:xfrm>
            <a:custGeom>
              <a:avLst/>
              <a:gdLst/>
              <a:ahLst/>
              <a:cxnLst/>
              <a:rect l="l" t="t" r="r" b="b"/>
              <a:pathLst>
                <a:path w="801" h="3355" extrusionOk="0">
                  <a:moveTo>
                    <a:pt x="557" y="1"/>
                  </a:moveTo>
                  <a:cubicBezTo>
                    <a:pt x="502" y="1"/>
                    <a:pt x="439" y="57"/>
                    <a:pt x="439" y="138"/>
                  </a:cubicBezTo>
                  <a:cubicBezTo>
                    <a:pt x="603" y="1157"/>
                    <a:pt x="472" y="2241"/>
                    <a:pt x="45" y="3194"/>
                  </a:cubicBezTo>
                  <a:cubicBezTo>
                    <a:pt x="1" y="3282"/>
                    <a:pt x="59" y="3355"/>
                    <a:pt x="123" y="3355"/>
                  </a:cubicBezTo>
                  <a:cubicBezTo>
                    <a:pt x="154" y="3355"/>
                    <a:pt x="187" y="3336"/>
                    <a:pt x="209" y="3293"/>
                  </a:cubicBezTo>
                  <a:cubicBezTo>
                    <a:pt x="669" y="2274"/>
                    <a:pt x="800" y="1157"/>
                    <a:pt x="636" y="72"/>
                  </a:cubicBezTo>
                  <a:cubicBezTo>
                    <a:pt x="624" y="22"/>
                    <a:pt x="592" y="1"/>
                    <a:pt x="55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6" name="Google Shape;4536;p30"/>
            <p:cNvSpPr/>
            <p:nvPr/>
          </p:nvSpPr>
          <p:spPr>
            <a:xfrm rot="10800000">
              <a:off x="7679875" y="4617288"/>
              <a:ext cx="12850" cy="60250"/>
            </a:xfrm>
            <a:custGeom>
              <a:avLst/>
              <a:gdLst/>
              <a:ahLst/>
              <a:cxnLst/>
              <a:rect l="l" t="t" r="r" b="b"/>
              <a:pathLst>
                <a:path w="514" h="2410" extrusionOk="0">
                  <a:moveTo>
                    <a:pt x="113" y="1"/>
                  </a:moveTo>
                  <a:cubicBezTo>
                    <a:pt x="56" y="1"/>
                    <a:pt x="2" y="43"/>
                    <a:pt x="21" y="117"/>
                  </a:cubicBezTo>
                  <a:cubicBezTo>
                    <a:pt x="284" y="807"/>
                    <a:pt x="284" y="1596"/>
                    <a:pt x="21" y="2286"/>
                  </a:cubicBezTo>
                  <a:cubicBezTo>
                    <a:pt x="1" y="2366"/>
                    <a:pt x="65" y="2409"/>
                    <a:pt x="127" y="2409"/>
                  </a:cubicBezTo>
                  <a:cubicBezTo>
                    <a:pt x="166" y="2409"/>
                    <a:pt x="205" y="2391"/>
                    <a:pt x="218" y="2352"/>
                  </a:cubicBezTo>
                  <a:cubicBezTo>
                    <a:pt x="514" y="1596"/>
                    <a:pt x="514" y="807"/>
                    <a:pt x="218" y="84"/>
                  </a:cubicBezTo>
                  <a:cubicBezTo>
                    <a:pt x="204" y="27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7" name="Google Shape;4537;p30"/>
            <p:cNvSpPr/>
            <p:nvPr/>
          </p:nvSpPr>
          <p:spPr>
            <a:xfrm rot="10800000">
              <a:off x="7739025" y="4748263"/>
              <a:ext cx="75325" cy="20950"/>
            </a:xfrm>
            <a:custGeom>
              <a:avLst/>
              <a:gdLst/>
              <a:ahLst/>
              <a:cxnLst/>
              <a:rect l="l" t="t" r="r" b="b"/>
              <a:pathLst>
                <a:path w="3013" h="838" extrusionOk="0">
                  <a:moveTo>
                    <a:pt x="147" y="0"/>
                  </a:moveTo>
                  <a:cubicBezTo>
                    <a:pt x="43" y="0"/>
                    <a:pt x="0" y="111"/>
                    <a:pt x="88" y="170"/>
                  </a:cubicBezTo>
                  <a:cubicBezTo>
                    <a:pt x="818" y="607"/>
                    <a:pt x="1677" y="838"/>
                    <a:pt x="2551" y="838"/>
                  </a:cubicBezTo>
                  <a:cubicBezTo>
                    <a:pt x="2661" y="838"/>
                    <a:pt x="2771" y="834"/>
                    <a:pt x="2881" y="827"/>
                  </a:cubicBezTo>
                  <a:cubicBezTo>
                    <a:pt x="3004" y="827"/>
                    <a:pt x="3012" y="626"/>
                    <a:pt x="2906" y="626"/>
                  </a:cubicBezTo>
                  <a:cubicBezTo>
                    <a:pt x="2898" y="626"/>
                    <a:pt x="2890" y="627"/>
                    <a:pt x="2881" y="630"/>
                  </a:cubicBezTo>
                  <a:cubicBezTo>
                    <a:pt x="2774" y="637"/>
                    <a:pt x="2667" y="641"/>
                    <a:pt x="2561" y="641"/>
                  </a:cubicBezTo>
                  <a:cubicBezTo>
                    <a:pt x="1723" y="641"/>
                    <a:pt x="916" y="414"/>
                    <a:pt x="187" y="5"/>
                  </a:cubicBezTo>
                  <a:cubicBezTo>
                    <a:pt x="173" y="2"/>
                    <a:pt x="159" y="0"/>
                    <a:pt x="1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8" name="Google Shape;4538;p30"/>
            <p:cNvSpPr/>
            <p:nvPr/>
          </p:nvSpPr>
          <p:spPr>
            <a:xfrm rot="10800000">
              <a:off x="7762025" y="4772363"/>
              <a:ext cx="20550" cy="7725"/>
            </a:xfrm>
            <a:custGeom>
              <a:avLst/>
              <a:gdLst/>
              <a:ahLst/>
              <a:cxnLst/>
              <a:rect l="l" t="t" r="r" b="b"/>
              <a:pathLst>
                <a:path w="822" h="309" extrusionOk="0">
                  <a:moveTo>
                    <a:pt x="85" y="0"/>
                  </a:moveTo>
                  <a:cubicBezTo>
                    <a:pt x="48" y="0"/>
                    <a:pt x="24" y="31"/>
                    <a:pt x="0" y="79"/>
                  </a:cubicBezTo>
                  <a:cubicBezTo>
                    <a:pt x="0" y="112"/>
                    <a:pt x="33" y="177"/>
                    <a:pt x="66" y="210"/>
                  </a:cubicBezTo>
                  <a:lnTo>
                    <a:pt x="690" y="309"/>
                  </a:lnTo>
                  <a:cubicBezTo>
                    <a:pt x="756" y="309"/>
                    <a:pt x="789" y="276"/>
                    <a:pt x="822" y="243"/>
                  </a:cubicBezTo>
                  <a:cubicBezTo>
                    <a:pt x="822" y="177"/>
                    <a:pt x="789" y="112"/>
                    <a:pt x="756" y="112"/>
                  </a:cubicBezTo>
                  <a:lnTo>
                    <a:pt x="132" y="13"/>
                  </a:lnTo>
                  <a:cubicBezTo>
                    <a:pt x="114" y="4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9" name="Google Shape;4539;p30"/>
            <p:cNvSpPr/>
            <p:nvPr/>
          </p:nvSpPr>
          <p:spPr>
            <a:xfrm rot="10800000">
              <a:off x="7744775" y="4786613"/>
              <a:ext cx="23025" cy="5800"/>
            </a:xfrm>
            <a:custGeom>
              <a:avLst/>
              <a:gdLst/>
              <a:ahLst/>
              <a:cxnLst/>
              <a:rect l="l" t="t" r="r" b="b"/>
              <a:pathLst>
                <a:path w="921" h="232" extrusionOk="0">
                  <a:moveTo>
                    <a:pt x="86" y="0"/>
                  </a:moveTo>
                  <a:cubicBezTo>
                    <a:pt x="49" y="0"/>
                    <a:pt x="25" y="31"/>
                    <a:pt x="1" y="79"/>
                  </a:cubicBezTo>
                  <a:cubicBezTo>
                    <a:pt x="1" y="112"/>
                    <a:pt x="33" y="177"/>
                    <a:pt x="99" y="210"/>
                  </a:cubicBezTo>
                  <a:lnTo>
                    <a:pt x="99" y="177"/>
                  </a:lnTo>
                  <a:cubicBezTo>
                    <a:pt x="234" y="216"/>
                    <a:pt x="369" y="232"/>
                    <a:pt x="503" y="232"/>
                  </a:cubicBezTo>
                  <a:cubicBezTo>
                    <a:pt x="599" y="232"/>
                    <a:pt x="694" y="224"/>
                    <a:pt x="789" y="210"/>
                  </a:cubicBezTo>
                  <a:cubicBezTo>
                    <a:pt x="855" y="210"/>
                    <a:pt x="921" y="177"/>
                    <a:pt x="888" y="112"/>
                  </a:cubicBezTo>
                  <a:cubicBezTo>
                    <a:pt x="888" y="46"/>
                    <a:pt x="855" y="13"/>
                    <a:pt x="789" y="13"/>
                  </a:cubicBezTo>
                  <a:cubicBezTo>
                    <a:pt x="691" y="30"/>
                    <a:pt x="584" y="38"/>
                    <a:pt x="473" y="38"/>
                  </a:cubicBezTo>
                  <a:cubicBezTo>
                    <a:pt x="362" y="38"/>
                    <a:pt x="247" y="30"/>
                    <a:pt x="132" y="13"/>
                  </a:cubicBezTo>
                  <a:cubicBezTo>
                    <a:pt x="114" y="4"/>
                    <a:pt x="99" y="0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0" name="Google Shape;4540;p30"/>
            <p:cNvSpPr/>
            <p:nvPr/>
          </p:nvSpPr>
          <p:spPr>
            <a:xfrm rot="10800000">
              <a:off x="7806850" y="4741038"/>
              <a:ext cx="111100" cy="63825"/>
            </a:xfrm>
            <a:custGeom>
              <a:avLst/>
              <a:gdLst/>
              <a:ahLst/>
              <a:cxnLst/>
              <a:rect l="l" t="t" r="r" b="b"/>
              <a:pathLst>
                <a:path w="4444" h="2553" extrusionOk="0">
                  <a:moveTo>
                    <a:pt x="4272" y="1"/>
                  </a:moveTo>
                  <a:cubicBezTo>
                    <a:pt x="4248" y="1"/>
                    <a:pt x="4224" y="6"/>
                    <a:pt x="4199" y="18"/>
                  </a:cubicBezTo>
                  <a:cubicBezTo>
                    <a:pt x="2983" y="1037"/>
                    <a:pt x="1603" y="1826"/>
                    <a:pt x="92" y="2351"/>
                  </a:cubicBezTo>
                  <a:cubicBezTo>
                    <a:pt x="1" y="2382"/>
                    <a:pt x="22" y="2552"/>
                    <a:pt x="129" y="2552"/>
                  </a:cubicBezTo>
                  <a:cubicBezTo>
                    <a:pt x="138" y="2552"/>
                    <a:pt x="147" y="2551"/>
                    <a:pt x="158" y="2549"/>
                  </a:cubicBezTo>
                  <a:cubicBezTo>
                    <a:pt x="1702" y="1990"/>
                    <a:pt x="3115" y="1201"/>
                    <a:pt x="4364" y="183"/>
                  </a:cubicBezTo>
                  <a:cubicBezTo>
                    <a:pt x="4444" y="102"/>
                    <a:pt x="4372" y="1"/>
                    <a:pt x="427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1" name="Google Shape;4541;p30"/>
            <p:cNvSpPr/>
            <p:nvPr/>
          </p:nvSpPr>
          <p:spPr>
            <a:xfrm rot="10800000">
              <a:off x="7766725" y="4829863"/>
              <a:ext cx="40800" cy="35375"/>
            </a:xfrm>
            <a:custGeom>
              <a:avLst/>
              <a:gdLst/>
              <a:ahLst/>
              <a:cxnLst/>
              <a:rect l="l" t="t" r="r" b="b"/>
              <a:pathLst>
                <a:path w="1632" h="1415" extrusionOk="0">
                  <a:moveTo>
                    <a:pt x="1486" y="0"/>
                  </a:moveTo>
                  <a:cubicBezTo>
                    <a:pt x="1463" y="0"/>
                    <a:pt x="1441" y="10"/>
                    <a:pt x="1425" y="34"/>
                  </a:cubicBezTo>
                  <a:cubicBezTo>
                    <a:pt x="1228" y="264"/>
                    <a:pt x="998" y="495"/>
                    <a:pt x="801" y="692"/>
                  </a:cubicBezTo>
                  <a:cubicBezTo>
                    <a:pt x="702" y="790"/>
                    <a:pt x="604" y="922"/>
                    <a:pt x="505" y="1020"/>
                  </a:cubicBezTo>
                  <a:cubicBezTo>
                    <a:pt x="374" y="1119"/>
                    <a:pt x="407" y="1119"/>
                    <a:pt x="341" y="1152"/>
                  </a:cubicBezTo>
                  <a:cubicBezTo>
                    <a:pt x="275" y="1185"/>
                    <a:pt x="242" y="1217"/>
                    <a:pt x="209" y="1217"/>
                  </a:cubicBezTo>
                  <a:cubicBezTo>
                    <a:pt x="188" y="1207"/>
                    <a:pt x="168" y="1202"/>
                    <a:pt x="149" y="1202"/>
                  </a:cubicBezTo>
                  <a:cubicBezTo>
                    <a:pt x="52" y="1202"/>
                    <a:pt x="1" y="1327"/>
                    <a:pt x="111" y="1382"/>
                  </a:cubicBezTo>
                  <a:lnTo>
                    <a:pt x="78" y="1382"/>
                  </a:lnTo>
                  <a:cubicBezTo>
                    <a:pt x="133" y="1404"/>
                    <a:pt x="188" y="1415"/>
                    <a:pt x="240" y="1415"/>
                  </a:cubicBezTo>
                  <a:cubicBezTo>
                    <a:pt x="345" y="1415"/>
                    <a:pt x="440" y="1371"/>
                    <a:pt x="505" y="1283"/>
                  </a:cubicBezTo>
                  <a:cubicBezTo>
                    <a:pt x="637" y="1185"/>
                    <a:pt x="735" y="1053"/>
                    <a:pt x="867" y="922"/>
                  </a:cubicBezTo>
                  <a:cubicBezTo>
                    <a:pt x="1097" y="692"/>
                    <a:pt x="1327" y="429"/>
                    <a:pt x="1557" y="199"/>
                  </a:cubicBezTo>
                  <a:cubicBezTo>
                    <a:pt x="1631" y="99"/>
                    <a:pt x="1556" y="0"/>
                    <a:pt x="148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2" name="Google Shape;4542;p30"/>
            <p:cNvSpPr/>
            <p:nvPr/>
          </p:nvSpPr>
          <p:spPr>
            <a:xfrm rot="10800000">
              <a:off x="7465700" y="4693613"/>
              <a:ext cx="182750" cy="19725"/>
            </a:xfrm>
            <a:custGeom>
              <a:avLst/>
              <a:gdLst/>
              <a:ahLst/>
              <a:cxnLst/>
              <a:rect l="l" t="t" r="r" b="b"/>
              <a:pathLst>
                <a:path w="7310" h="789" extrusionOk="0">
                  <a:moveTo>
                    <a:pt x="130" y="0"/>
                  </a:moveTo>
                  <a:cubicBezTo>
                    <a:pt x="47" y="0"/>
                    <a:pt x="0" y="142"/>
                    <a:pt x="90" y="202"/>
                  </a:cubicBezTo>
                  <a:cubicBezTo>
                    <a:pt x="1487" y="595"/>
                    <a:pt x="2907" y="789"/>
                    <a:pt x="4330" y="789"/>
                  </a:cubicBezTo>
                  <a:cubicBezTo>
                    <a:pt x="5284" y="789"/>
                    <a:pt x="6238" y="702"/>
                    <a:pt x="7188" y="531"/>
                  </a:cubicBezTo>
                  <a:cubicBezTo>
                    <a:pt x="7309" y="500"/>
                    <a:pt x="7290" y="330"/>
                    <a:pt x="7183" y="330"/>
                  </a:cubicBezTo>
                  <a:cubicBezTo>
                    <a:pt x="7174" y="330"/>
                    <a:pt x="7165" y="331"/>
                    <a:pt x="7155" y="333"/>
                  </a:cubicBezTo>
                  <a:cubicBezTo>
                    <a:pt x="6242" y="501"/>
                    <a:pt x="5319" y="582"/>
                    <a:pt x="4397" y="582"/>
                  </a:cubicBezTo>
                  <a:cubicBezTo>
                    <a:pt x="2964" y="582"/>
                    <a:pt x="1536" y="385"/>
                    <a:pt x="156" y="5"/>
                  </a:cubicBezTo>
                  <a:cubicBezTo>
                    <a:pt x="147" y="2"/>
                    <a:pt x="138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3" name="Google Shape;4543;p30"/>
            <p:cNvSpPr/>
            <p:nvPr/>
          </p:nvSpPr>
          <p:spPr>
            <a:xfrm rot="10800000">
              <a:off x="7524625" y="4727463"/>
              <a:ext cx="98325" cy="9675"/>
            </a:xfrm>
            <a:custGeom>
              <a:avLst/>
              <a:gdLst/>
              <a:ahLst/>
              <a:cxnLst/>
              <a:rect l="l" t="t" r="r" b="b"/>
              <a:pathLst>
                <a:path w="3933" h="387" extrusionOk="0">
                  <a:moveTo>
                    <a:pt x="126" y="0"/>
                  </a:moveTo>
                  <a:cubicBezTo>
                    <a:pt x="19" y="0"/>
                    <a:pt x="0" y="171"/>
                    <a:pt x="121" y="201"/>
                  </a:cubicBezTo>
                  <a:lnTo>
                    <a:pt x="89" y="201"/>
                  </a:lnTo>
                  <a:cubicBezTo>
                    <a:pt x="868" y="327"/>
                    <a:pt x="1661" y="386"/>
                    <a:pt x="2459" y="386"/>
                  </a:cubicBezTo>
                  <a:cubicBezTo>
                    <a:pt x="2905" y="386"/>
                    <a:pt x="3354" y="368"/>
                    <a:pt x="3802" y="332"/>
                  </a:cubicBezTo>
                  <a:cubicBezTo>
                    <a:pt x="3924" y="332"/>
                    <a:pt x="3933" y="132"/>
                    <a:pt x="3826" y="132"/>
                  </a:cubicBezTo>
                  <a:cubicBezTo>
                    <a:pt x="3819" y="132"/>
                    <a:pt x="3811" y="133"/>
                    <a:pt x="3802" y="135"/>
                  </a:cubicBezTo>
                  <a:cubicBezTo>
                    <a:pt x="3365" y="171"/>
                    <a:pt x="2929" y="189"/>
                    <a:pt x="2493" y="189"/>
                  </a:cubicBezTo>
                  <a:cubicBezTo>
                    <a:pt x="1713" y="189"/>
                    <a:pt x="934" y="130"/>
                    <a:pt x="154" y="4"/>
                  </a:cubicBezTo>
                  <a:cubicBezTo>
                    <a:pt x="144" y="1"/>
                    <a:pt x="135" y="0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4" name="Google Shape;4544;p30"/>
            <p:cNvSpPr/>
            <p:nvPr/>
          </p:nvSpPr>
          <p:spPr>
            <a:xfrm rot="10800000">
              <a:off x="7524600" y="4748538"/>
              <a:ext cx="28775" cy="7400"/>
            </a:xfrm>
            <a:custGeom>
              <a:avLst/>
              <a:gdLst/>
              <a:ahLst/>
              <a:cxnLst/>
              <a:rect l="l" t="t" r="r" b="b"/>
              <a:pathLst>
                <a:path w="1151" h="296" extrusionOk="0">
                  <a:moveTo>
                    <a:pt x="1019" y="0"/>
                  </a:moveTo>
                  <a:cubicBezTo>
                    <a:pt x="723" y="66"/>
                    <a:pt x="427" y="99"/>
                    <a:pt x="132" y="99"/>
                  </a:cubicBezTo>
                  <a:cubicBezTo>
                    <a:pt x="0" y="99"/>
                    <a:pt x="0" y="296"/>
                    <a:pt x="132" y="296"/>
                  </a:cubicBezTo>
                  <a:cubicBezTo>
                    <a:pt x="460" y="296"/>
                    <a:pt x="756" y="263"/>
                    <a:pt x="1085" y="197"/>
                  </a:cubicBezTo>
                  <a:cubicBezTo>
                    <a:pt x="1150" y="197"/>
                    <a:pt x="1150" y="131"/>
                    <a:pt x="1150" y="66"/>
                  </a:cubicBezTo>
                  <a:cubicBezTo>
                    <a:pt x="1150" y="33"/>
                    <a:pt x="1085" y="0"/>
                    <a:pt x="101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5" name="Google Shape;4545;p30"/>
            <p:cNvSpPr/>
            <p:nvPr/>
          </p:nvSpPr>
          <p:spPr>
            <a:xfrm rot="10800000">
              <a:off x="7160675" y="4876563"/>
              <a:ext cx="25025" cy="114525"/>
            </a:xfrm>
            <a:custGeom>
              <a:avLst/>
              <a:gdLst/>
              <a:ahLst/>
              <a:cxnLst/>
              <a:rect l="l" t="t" r="r" b="b"/>
              <a:pathLst>
                <a:path w="1001" h="4581" extrusionOk="0">
                  <a:moveTo>
                    <a:pt x="139" y="1"/>
                  </a:moveTo>
                  <a:cubicBezTo>
                    <a:pt x="71" y="1"/>
                    <a:pt x="0" y="78"/>
                    <a:pt x="47" y="172"/>
                  </a:cubicBezTo>
                  <a:cubicBezTo>
                    <a:pt x="475" y="797"/>
                    <a:pt x="705" y="1552"/>
                    <a:pt x="770" y="2308"/>
                  </a:cubicBezTo>
                  <a:cubicBezTo>
                    <a:pt x="803" y="2670"/>
                    <a:pt x="770" y="3064"/>
                    <a:pt x="705" y="3425"/>
                  </a:cubicBezTo>
                  <a:cubicBezTo>
                    <a:pt x="639" y="3787"/>
                    <a:pt x="540" y="4214"/>
                    <a:pt x="212" y="4378"/>
                  </a:cubicBezTo>
                  <a:cubicBezTo>
                    <a:pt x="124" y="4466"/>
                    <a:pt x="193" y="4581"/>
                    <a:pt x="279" y="4581"/>
                  </a:cubicBezTo>
                  <a:cubicBezTo>
                    <a:pt x="289" y="4581"/>
                    <a:pt x="300" y="4579"/>
                    <a:pt x="310" y="4576"/>
                  </a:cubicBezTo>
                  <a:cubicBezTo>
                    <a:pt x="606" y="4378"/>
                    <a:pt x="803" y="4083"/>
                    <a:pt x="836" y="3754"/>
                  </a:cubicBezTo>
                  <a:cubicBezTo>
                    <a:pt x="935" y="3327"/>
                    <a:pt x="1000" y="2900"/>
                    <a:pt x="967" y="2473"/>
                  </a:cubicBezTo>
                  <a:cubicBezTo>
                    <a:pt x="935" y="1618"/>
                    <a:pt x="705" y="764"/>
                    <a:pt x="212" y="41"/>
                  </a:cubicBezTo>
                  <a:cubicBezTo>
                    <a:pt x="193" y="13"/>
                    <a:pt x="166" y="1"/>
                    <a:pt x="13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6" name="Google Shape;4546;p30"/>
            <p:cNvSpPr/>
            <p:nvPr/>
          </p:nvSpPr>
          <p:spPr>
            <a:xfrm rot="10800000">
              <a:off x="7140150" y="4843738"/>
              <a:ext cx="31050" cy="77325"/>
            </a:xfrm>
            <a:custGeom>
              <a:avLst/>
              <a:gdLst/>
              <a:ahLst/>
              <a:cxnLst/>
              <a:rect l="l" t="t" r="r" b="b"/>
              <a:pathLst>
                <a:path w="1242" h="3093" extrusionOk="0">
                  <a:moveTo>
                    <a:pt x="1098" y="0"/>
                  </a:moveTo>
                  <a:cubicBezTo>
                    <a:pt x="1045" y="0"/>
                    <a:pt x="995" y="33"/>
                    <a:pt x="1012" y="99"/>
                  </a:cubicBezTo>
                  <a:cubicBezTo>
                    <a:pt x="1045" y="624"/>
                    <a:pt x="979" y="1183"/>
                    <a:pt x="847" y="1742"/>
                  </a:cubicBezTo>
                  <a:cubicBezTo>
                    <a:pt x="716" y="2136"/>
                    <a:pt x="552" y="2695"/>
                    <a:pt x="92" y="2859"/>
                  </a:cubicBezTo>
                  <a:cubicBezTo>
                    <a:pt x="1" y="2920"/>
                    <a:pt x="22" y="3093"/>
                    <a:pt x="129" y="3093"/>
                  </a:cubicBezTo>
                  <a:cubicBezTo>
                    <a:pt x="138" y="3093"/>
                    <a:pt x="147" y="3091"/>
                    <a:pt x="157" y="3089"/>
                  </a:cubicBezTo>
                  <a:lnTo>
                    <a:pt x="190" y="3056"/>
                  </a:lnTo>
                  <a:cubicBezTo>
                    <a:pt x="617" y="2826"/>
                    <a:pt x="913" y="2399"/>
                    <a:pt x="1012" y="1906"/>
                  </a:cubicBezTo>
                  <a:cubicBezTo>
                    <a:pt x="1176" y="1315"/>
                    <a:pt x="1242" y="690"/>
                    <a:pt x="1209" y="99"/>
                  </a:cubicBezTo>
                  <a:cubicBezTo>
                    <a:pt x="1209" y="33"/>
                    <a:pt x="1151" y="0"/>
                    <a:pt x="109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7" name="Google Shape;4547;p30"/>
            <p:cNvSpPr/>
            <p:nvPr/>
          </p:nvSpPr>
          <p:spPr>
            <a:xfrm rot="10800000">
              <a:off x="7180950" y="4790038"/>
              <a:ext cx="78625" cy="50475"/>
            </a:xfrm>
            <a:custGeom>
              <a:avLst/>
              <a:gdLst/>
              <a:ahLst/>
              <a:cxnLst/>
              <a:rect l="l" t="t" r="r" b="b"/>
              <a:pathLst>
                <a:path w="3145" h="2019" extrusionOk="0">
                  <a:moveTo>
                    <a:pt x="2975" y="1"/>
                  </a:moveTo>
                  <a:cubicBezTo>
                    <a:pt x="2951" y="1"/>
                    <a:pt x="2926" y="9"/>
                    <a:pt x="2904" y="31"/>
                  </a:cubicBezTo>
                  <a:cubicBezTo>
                    <a:pt x="2082" y="787"/>
                    <a:pt x="1129" y="1411"/>
                    <a:pt x="111" y="1839"/>
                  </a:cubicBezTo>
                  <a:cubicBezTo>
                    <a:pt x="0" y="1894"/>
                    <a:pt x="75" y="2018"/>
                    <a:pt x="160" y="2018"/>
                  </a:cubicBezTo>
                  <a:cubicBezTo>
                    <a:pt x="177" y="2018"/>
                    <a:pt x="193" y="2014"/>
                    <a:pt x="209" y="2003"/>
                  </a:cubicBezTo>
                  <a:lnTo>
                    <a:pt x="176" y="2003"/>
                  </a:lnTo>
                  <a:cubicBezTo>
                    <a:pt x="1228" y="1576"/>
                    <a:pt x="2214" y="951"/>
                    <a:pt x="3068" y="163"/>
                  </a:cubicBezTo>
                  <a:cubicBezTo>
                    <a:pt x="3145" y="112"/>
                    <a:pt x="3062" y="1"/>
                    <a:pt x="297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8" name="Google Shape;4548;p30"/>
            <p:cNvSpPr/>
            <p:nvPr/>
          </p:nvSpPr>
          <p:spPr>
            <a:xfrm rot="10800000">
              <a:off x="8346350" y="4386163"/>
              <a:ext cx="121700" cy="86100"/>
            </a:xfrm>
            <a:custGeom>
              <a:avLst/>
              <a:gdLst/>
              <a:ahLst/>
              <a:cxnLst/>
              <a:rect l="l" t="t" r="r" b="b"/>
              <a:pathLst>
                <a:path w="4868" h="3444" extrusionOk="0">
                  <a:moveTo>
                    <a:pt x="159" y="0"/>
                  </a:moveTo>
                  <a:cubicBezTo>
                    <a:pt x="83" y="0"/>
                    <a:pt x="1" y="85"/>
                    <a:pt x="47" y="154"/>
                  </a:cubicBezTo>
                  <a:lnTo>
                    <a:pt x="79" y="154"/>
                  </a:lnTo>
                  <a:cubicBezTo>
                    <a:pt x="1131" y="1797"/>
                    <a:pt x="2807" y="2980"/>
                    <a:pt x="4680" y="3440"/>
                  </a:cubicBezTo>
                  <a:cubicBezTo>
                    <a:pt x="4690" y="3443"/>
                    <a:pt x="4700" y="3444"/>
                    <a:pt x="4709" y="3444"/>
                  </a:cubicBezTo>
                  <a:cubicBezTo>
                    <a:pt x="4820" y="3444"/>
                    <a:pt x="4867" y="3273"/>
                    <a:pt x="4746" y="3243"/>
                  </a:cubicBezTo>
                  <a:cubicBezTo>
                    <a:pt x="2905" y="2783"/>
                    <a:pt x="1262" y="1633"/>
                    <a:pt x="244" y="56"/>
                  </a:cubicBezTo>
                  <a:cubicBezTo>
                    <a:pt x="224" y="16"/>
                    <a:pt x="192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9" name="Google Shape;4549;p30"/>
            <p:cNvSpPr/>
            <p:nvPr/>
          </p:nvSpPr>
          <p:spPr>
            <a:xfrm rot="10800000">
              <a:off x="8355150" y="4413363"/>
              <a:ext cx="63800" cy="38250"/>
            </a:xfrm>
            <a:custGeom>
              <a:avLst/>
              <a:gdLst/>
              <a:ahLst/>
              <a:cxnLst/>
              <a:rect l="l" t="t" r="r" b="b"/>
              <a:pathLst>
                <a:path w="2552" h="1530" extrusionOk="0">
                  <a:moveTo>
                    <a:pt x="161" y="0"/>
                  </a:moveTo>
                  <a:cubicBezTo>
                    <a:pt x="78" y="0"/>
                    <a:pt x="1" y="102"/>
                    <a:pt x="54" y="182"/>
                  </a:cubicBezTo>
                  <a:cubicBezTo>
                    <a:pt x="711" y="807"/>
                    <a:pt x="1500" y="1267"/>
                    <a:pt x="2387" y="1530"/>
                  </a:cubicBezTo>
                  <a:cubicBezTo>
                    <a:pt x="2486" y="1530"/>
                    <a:pt x="2552" y="1365"/>
                    <a:pt x="2420" y="1333"/>
                  </a:cubicBezTo>
                  <a:cubicBezTo>
                    <a:pt x="1599" y="1070"/>
                    <a:pt x="843" y="610"/>
                    <a:pt x="219" y="18"/>
                  </a:cubicBezTo>
                  <a:cubicBezTo>
                    <a:pt x="200" y="6"/>
                    <a:pt x="180" y="0"/>
                    <a:pt x="16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0" name="Google Shape;4550;p30"/>
            <p:cNvSpPr/>
            <p:nvPr/>
          </p:nvSpPr>
          <p:spPr>
            <a:xfrm rot="10800000">
              <a:off x="8325575" y="4429788"/>
              <a:ext cx="50475" cy="22050"/>
            </a:xfrm>
            <a:custGeom>
              <a:avLst/>
              <a:gdLst/>
              <a:ahLst/>
              <a:cxnLst/>
              <a:rect l="l" t="t" r="r" b="b"/>
              <a:pathLst>
                <a:path w="2019" h="882" extrusionOk="0">
                  <a:moveTo>
                    <a:pt x="123" y="0"/>
                  </a:moveTo>
                  <a:cubicBezTo>
                    <a:pt x="49" y="0"/>
                    <a:pt x="0" y="139"/>
                    <a:pt x="80" y="191"/>
                  </a:cubicBezTo>
                  <a:cubicBezTo>
                    <a:pt x="606" y="553"/>
                    <a:pt x="1230" y="816"/>
                    <a:pt x="1887" y="882"/>
                  </a:cubicBezTo>
                  <a:cubicBezTo>
                    <a:pt x="2019" y="882"/>
                    <a:pt x="2019" y="684"/>
                    <a:pt x="1887" y="684"/>
                  </a:cubicBezTo>
                  <a:cubicBezTo>
                    <a:pt x="1263" y="586"/>
                    <a:pt x="671" y="356"/>
                    <a:pt x="178" y="27"/>
                  </a:cubicBezTo>
                  <a:cubicBezTo>
                    <a:pt x="159" y="8"/>
                    <a:pt x="140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1" name="Google Shape;4551;p30"/>
            <p:cNvSpPr/>
            <p:nvPr/>
          </p:nvSpPr>
          <p:spPr>
            <a:xfrm rot="10800000">
              <a:off x="8131375" y="4379463"/>
              <a:ext cx="117000" cy="70625"/>
            </a:xfrm>
            <a:custGeom>
              <a:avLst/>
              <a:gdLst/>
              <a:ahLst/>
              <a:cxnLst/>
              <a:rect l="l" t="t" r="r" b="b"/>
              <a:pathLst>
                <a:path w="4680" h="2825" extrusionOk="0">
                  <a:moveTo>
                    <a:pt x="4547" y="0"/>
                  </a:moveTo>
                  <a:cubicBezTo>
                    <a:pt x="4518" y="0"/>
                    <a:pt x="4489" y="16"/>
                    <a:pt x="4469" y="56"/>
                  </a:cubicBezTo>
                  <a:cubicBezTo>
                    <a:pt x="3746" y="1074"/>
                    <a:pt x="2761" y="1896"/>
                    <a:pt x="1578" y="2323"/>
                  </a:cubicBezTo>
                  <a:cubicBezTo>
                    <a:pt x="1204" y="2524"/>
                    <a:pt x="780" y="2625"/>
                    <a:pt x="349" y="2625"/>
                  </a:cubicBezTo>
                  <a:cubicBezTo>
                    <a:pt x="288" y="2625"/>
                    <a:pt x="226" y="2623"/>
                    <a:pt x="165" y="2619"/>
                  </a:cubicBezTo>
                  <a:cubicBezTo>
                    <a:pt x="66" y="2619"/>
                    <a:pt x="0" y="2816"/>
                    <a:pt x="132" y="2816"/>
                  </a:cubicBezTo>
                  <a:cubicBezTo>
                    <a:pt x="207" y="2821"/>
                    <a:pt x="282" y="2824"/>
                    <a:pt x="358" y="2824"/>
                  </a:cubicBezTo>
                  <a:cubicBezTo>
                    <a:pt x="750" y="2824"/>
                    <a:pt x="1154" y="2751"/>
                    <a:pt x="1512" y="2586"/>
                  </a:cubicBezTo>
                  <a:cubicBezTo>
                    <a:pt x="1939" y="2422"/>
                    <a:pt x="2333" y="2225"/>
                    <a:pt x="2728" y="1995"/>
                  </a:cubicBezTo>
                  <a:cubicBezTo>
                    <a:pt x="3484" y="1502"/>
                    <a:pt x="4141" y="877"/>
                    <a:pt x="4634" y="154"/>
                  </a:cubicBezTo>
                  <a:cubicBezTo>
                    <a:pt x="4680" y="85"/>
                    <a:pt x="4613" y="0"/>
                    <a:pt x="45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2" name="Google Shape;4552;p30"/>
            <p:cNvSpPr/>
            <p:nvPr/>
          </p:nvSpPr>
          <p:spPr>
            <a:xfrm rot="10800000">
              <a:off x="8056425" y="4393563"/>
              <a:ext cx="96650" cy="114450"/>
            </a:xfrm>
            <a:custGeom>
              <a:avLst/>
              <a:gdLst/>
              <a:ahLst/>
              <a:cxnLst/>
              <a:rect l="l" t="t" r="r" b="b"/>
              <a:pathLst>
                <a:path w="3866" h="4578" extrusionOk="0">
                  <a:moveTo>
                    <a:pt x="3735" y="1"/>
                  </a:moveTo>
                  <a:cubicBezTo>
                    <a:pt x="3697" y="1"/>
                    <a:pt x="3660" y="22"/>
                    <a:pt x="3648" y="73"/>
                  </a:cubicBezTo>
                  <a:cubicBezTo>
                    <a:pt x="3352" y="960"/>
                    <a:pt x="2892" y="1781"/>
                    <a:pt x="2235" y="2471"/>
                  </a:cubicBezTo>
                  <a:cubicBezTo>
                    <a:pt x="1939" y="2800"/>
                    <a:pt x="1643" y="3129"/>
                    <a:pt x="1315" y="3457"/>
                  </a:cubicBezTo>
                  <a:cubicBezTo>
                    <a:pt x="1150" y="3621"/>
                    <a:pt x="986" y="3753"/>
                    <a:pt x="822" y="3917"/>
                  </a:cubicBezTo>
                  <a:cubicBezTo>
                    <a:pt x="657" y="4082"/>
                    <a:pt x="395" y="4312"/>
                    <a:pt x="132" y="4377"/>
                  </a:cubicBezTo>
                  <a:cubicBezTo>
                    <a:pt x="9" y="4377"/>
                    <a:pt x="1" y="4578"/>
                    <a:pt x="107" y="4578"/>
                  </a:cubicBezTo>
                  <a:cubicBezTo>
                    <a:pt x="115" y="4578"/>
                    <a:pt x="123" y="4577"/>
                    <a:pt x="132" y="4574"/>
                  </a:cubicBezTo>
                  <a:cubicBezTo>
                    <a:pt x="592" y="4542"/>
                    <a:pt x="953" y="4082"/>
                    <a:pt x="1282" y="3753"/>
                  </a:cubicBezTo>
                  <a:cubicBezTo>
                    <a:pt x="1577" y="3457"/>
                    <a:pt x="2005" y="3063"/>
                    <a:pt x="2366" y="2669"/>
                  </a:cubicBezTo>
                  <a:cubicBezTo>
                    <a:pt x="3023" y="1946"/>
                    <a:pt x="3549" y="1058"/>
                    <a:pt x="3845" y="138"/>
                  </a:cubicBezTo>
                  <a:cubicBezTo>
                    <a:pt x="3865" y="57"/>
                    <a:pt x="3798" y="1"/>
                    <a:pt x="373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3" name="Google Shape;4553;p30"/>
            <p:cNvSpPr/>
            <p:nvPr/>
          </p:nvSpPr>
          <p:spPr>
            <a:xfrm rot="10800000">
              <a:off x="8073100" y="4466813"/>
              <a:ext cx="44125" cy="58200"/>
            </a:xfrm>
            <a:custGeom>
              <a:avLst/>
              <a:gdLst/>
              <a:ahLst/>
              <a:cxnLst/>
              <a:rect l="l" t="t" r="r" b="b"/>
              <a:pathLst>
                <a:path w="1765" h="2328" extrusionOk="0">
                  <a:moveTo>
                    <a:pt x="1643" y="0"/>
                  </a:moveTo>
                  <a:cubicBezTo>
                    <a:pt x="1611" y="0"/>
                    <a:pt x="1578" y="19"/>
                    <a:pt x="1556" y="62"/>
                  </a:cubicBezTo>
                  <a:cubicBezTo>
                    <a:pt x="1162" y="818"/>
                    <a:pt x="669" y="1508"/>
                    <a:pt x="78" y="2166"/>
                  </a:cubicBezTo>
                  <a:cubicBezTo>
                    <a:pt x="1" y="2217"/>
                    <a:pt x="84" y="2328"/>
                    <a:pt x="155" y="2328"/>
                  </a:cubicBezTo>
                  <a:cubicBezTo>
                    <a:pt x="175" y="2328"/>
                    <a:pt x="195" y="2319"/>
                    <a:pt x="209" y="2297"/>
                  </a:cubicBezTo>
                  <a:cubicBezTo>
                    <a:pt x="834" y="1673"/>
                    <a:pt x="1326" y="950"/>
                    <a:pt x="1721" y="161"/>
                  </a:cubicBezTo>
                  <a:cubicBezTo>
                    <a:pt x="1765" y="73"/>
                    <a:pt x="1706" y="0"/>
                    <a:pt x="164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4" name="Google Shape;4554;p30"/>
            <p:cNvSpPr/>
            <p:nvPr/>
          </p:nvSpPr>
          <p:spPr>
            <a:xfrm rot="10800000">
              <a:off x="8694625" y="4045688"/>
              <a:ext cx="158375" cy="16175"/>
            </a:xfrm>
            <a:custGeom>
              <a:avLst/>
              <a:gdLst/>
              <a:ahLst/>
              <a:cxnLst/>
              <a:rect l="l" t="t" r="r" b="b"/>
              <a:pathLst>
                <a:path w="6335" h="647" extrusionOk="0">
                  <a:moveTo>
                    <a:pt x="6206" y="0"/>
                  </a:moveTo>
                  <a:cubicBezTo>
                    <a:pt x="6198" y="0"/>
                    <a:pt x="6188" y="1"/>
                    <a:pt x="6178" y="4"/>
                  </a:cubicBezTo>
                  <a:cubicBezTo>
                    <a:pt x="5131" y="301"/>
                    <a:pt x="4055" y="449"/>
                    <a:pt x="2982" y="449"/>
                  </a:cubicBezTo>
                  <a:cubicBezTo>
                    <a:pt x="2035" y="449"/>
                    <a:pt x="1089" y="334"/>
                    <a:pt x="165" y="103"/>
                  </a:cubicBezTo>
                  <a:cubicBezTo>
                    <a:pt x="33" y="103"/>
                    <a:pt x="0" y="267"/>
                    <a:pt x="132" y="300"/>
                  </a:cubicBezTo>
                  <a:cubicBezTo>
                    <a:pt x="1071" y="531"/>
                    <a:pt x="2033" y="646"/>
                    <a:pt x="2995" y="646"/>
                  </a:cubicBezTo>
                  <a:cubicBezTo>
                    <a:pt x="4086" y="646"/>
                    <a:pt x="5179" y="498"/>
                    <a:pt x="6244" y="201"/>
                  </a:cubicBezTo>
                  <a:cubicBezTo>
                    <a:pt x="6335" y="171"/>
                    <a:pt x="6314" y="0"/>
                    <a:pt x="620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5" name="Google Shape;4555;p30"/>
            <p:cNvSpPr/>
            <p:nvPr/>
          </p:nvSpPr>
          <p:spPr>
            <a:xfrm rot="10800000">
              <a:off x="8732225" y="4062863"/>
              <a:ext cx="78675" cy="8850"/>
            </a:xfrm>
            <a:custGeom>
              <a:avLst/>
              <a:gdLst/>
              <a:ahLst/>
              <a:cxnLst/>
              <a:rect l="l" t="t" r="r" b="b"/>
              <a:pathLst>
                <a:path w="3147" h="354" extrusionOk="0">
                  <a:moveTo>
                    <a:pt x="164" y="0"/>
                  </a:moveTo>
                  <a:cubicBezTo>
                    <a:pt x="50" y="0"/>
                    <a:pt x="1" y="201"/>
                    <a:pt x="124" y="201"/>
                  </a:cubicBezTo>
                  <a:cubicBezTo>
                    <a:pt x="622" y="304"/>
                    <a:pt x="1129" y="353"/>
                    <a:pt x="1636" y="353"/>
                  </a:cubicBezTo>
                  <a:cubicBezTo>
                    <a:pt x="2098" y="353"/>
                    <a:pt x="2561" y="312"/>
                    <a:pt x="3015" y="234"/>
                  </a:cubicBezTo>
                  <a:cubicBezTo>
                    <a:pt x="3147" y="234"/>
                    <a:pt x="3081" y="36"/>
                    <a:pt x="2950" y="36"/>
                  </a:cubicBezTo>
                  <a:cubicBezTo>
                    <a:pt x="2535" y="111"/>
                    <a:pt x="2121" y="145"/>
                    <a:pt x="1706" y="145"/>
                  </a:cubicBezTo>
                  <a:cubicBezTo>
                    <a:pt x="1201" y="145"/>
                    <a:pt x="695" y="94"/>
                    <a:pt x="189" y="4"/>
                  </a:cubicBezTo>
                  <a:cubicBezTo>
                    <a:pt x="181" y="1"/>
                    <a:pt x="172" y="0"/>
                    <a:pt x="16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6" name="Google Shape;4556;p30"/>
            <p:cNvSpPr/>
            <p:nvPr/>
          </p:nvSpPr>
          <p:spPr>
            <a:xfrm rot="10800000">
              <a:off x="8730000" y="4083113"/>
              <a:ext cx="53175" cy="9150"/>
            </a:xfrm>
            <a:custGeom>
              <a:avLst/>
              <a:gdLst/>
              <a:ahLst/>
              <a:cxnLst/>
              <a:rect l="l" t="t" r="r" b="b"/>
              <a:pathLst>
                <a:path w="2127" h="366" extrusionOk="0">
                  <a:moveTo>
                    <a:pt x="1968" y="0"/>
                  </a:moveTo>
                  <a:cubicBezTo>
                    <a:pt x="1959" y="0"/>
                    <a:pt x="1949" y="2"/>
                    <a:pt x="1939" y="4"/>
                  </a:cubicBezTo>
                  <a:cubicBezTo>
                    <a:pt x="1487" y="105"/>
                    <a:pt x="1035" y="147"/>
                    <a:pt x="569" y="147"/>
                  </a:cubicBezTo>
                  <a:cubicBezTo>
                    <a:pt x="425" y="147"/>
                    <a:pt x="279" y="143"/>
                    <a:pt x="132" y="136"/>
                  </a:cubicBezTo>
                  <a:cubicBezTo>
                    <a:pt x="0" y="136"/>
                    <a:pt x="0" y="333"/>
                    <a:pt x="132" y="366"/>
                  </a:cubicBezTo>
                  <a:cubicBezTo>
                    <a:pt x="756" y="366"/>
                    <a:pt x="1381" y="333"/>
                    <a:pt x="2005" y="201"/>
                  </a:cubicBezTo>
                  <a:cubicBezTo>
                    <a:pt x="2126" y="171"/>
                    <a:pt x="2080" y="0"/>
                    <a:pt x="19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7" name="Google Shape;4557;p30"/>
            <p:cNvSpPr/>
            <p:nvPr/>
          </p:nvSpPr>
          <p:spPr>
            <a:xfrm rot="10800000">
              <a:off x="8529300" y="4168463"/>
              <a:ext cx="26900" cy="198550"/>
            </a:xfrm>
            <a:custGeom>
              <a:avLst/>
              <a:gdLst/>
              <a:ahLst/>
              <a:cxnLst/>
              <a:rect l="l" t="t" r="r" b="b"/>
              <a:pathLst>
                <a:path w="1076" h="7942" extrusionOk="0">
                  <a:moveTo>
                    <a:pt x="412" y="1"/>
                  </a:moveTo>
                  <a:cubicBezTo>
                    <a:pt x="355" y="1"/>
                    <a:pt x="301" y="44"/>
                    <a:pt x="319" y="117"/>
                  </a:cubicBezTo>
                  <a:cubicBezTo>
                    <a:pt x="582" y="1465"/>
                    <a:pt x="779" y="2845"/>
                    <a:pt x="845" y="4225"/>
                  </a:cubicBezTo>
                  <a:cubicBezTo>
                    <a:pt x="878" y="4882"/>
                    <a:pt x="845" y="5539"/>
                    <a:pt x="779" y="6197"/>
                  </a:cubicBezTo>
                  <a:cubicBezTo>
                    <a:pt x="747" y="6657"/>
                    <a:pt x="714" y="7610"/>
                    <a:pt x="122" y="7741"/>
                  </a:cubicBezTo>
                  <a:cubicBezTo>
                    <a:pt x="1" y="7771"/>
                    <a:pt x="48" y="7942"/>
                    <a:pt x="159" y="7942"/>
                  </a:cubicBezTo>
                  <a:cubicBezTo>
                    <a:pt x="168" y="7942"/>
                    <a:pt x="178" y="7941"/>
                    <a:pt x="188" y="7938"/>
                  </a:cubicBezTo>
                  <a:cubicBezTo>
                    <a:pt x="648" y="7840"/>
                    <a:pt x="812" y="7314"/>
                    <a:pt x="911" y="6887"/>
                  </a:cubicBezTo>
                  <a:cubicBezTo>
                    <a:pt x="1010" y="6131"/>
                    <a:pt x="1075" y="5375"/>
                    <a:pt x="1075" y="4619"/>
                  </a:cubicBezTo>
                  <a:cubicBezTo>
                    <a:pt x="1010" y="3108"/>
                    <a:pt x="812" y="1563"/>
                    <a:pt x="517" y="85"/>
                  </a:cubicBezTo>
                  <a:cubicBezTo>
                    <a:pt x="502" y="27"/>
                    <a:pt x="456" y="1"/>
                    <a:pt x="41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8" name="Google Shape;4558;p30"/>
            <p:cNvSpPr/>
            <p:nvPr/>
          </p:nvSpPr>
          <p:spPr>
            <a:xfrm rot="10800000">
              <a:off x="8549850" y="4202913"/>
              <a:ext cx="10375" cy="83275"/>
            </a:xfrm>
            <a:custGeom>
              <a:avLst/>
              <a:gdLst/>
              <a:ahLst/>
              <a:cxnLst/>
              <a:rect l="l" t="t" r="r" b="b"/>
              <a:pathLst>
                <a:path w="415" h="3331" extrusionOk="0">
                  <a:moveTo>
                    <a:pt x="177" y="0"/>
                  </a:moveTo>
                  <a:cubicBezTo>
                    <a:pt x="113" y="0"/>
                    <a:pt x="33" y="56"/>
                    <a:pt x="53" y="138"/>
                  </a:cubicBezTo>
                  <a:cubicBezTo>
                    <a:pt x="218" y="1156"/>
                    <a:pt x="185" y="2208"/>
                    <a:pt x="20" y="3194"/>
                  </a:cubicBezTo>
                  <a:cubicBezTo>
                    <a:pt x="0" y="3275"/>
                    <a:pt x="68" y="3331"/>
                    <a:pt x="130" y="3331"/>
                  </a:cubicBezTo>
                  <a:cubicBezTo>
                    <a:pt x="168" y="3331"/>
                    <a:pt x="205" y="3309"/>
                    <a:pt x="218" y="3259"/>
                  </a:cubicBezTo>
                  <a:cubicBezTo>
                    <a:pt x="415" y="2208"/>
                    <a:pt x="415" y="1123"/>
                    <a:pt x="250" y="72"/>
                  </a:cubicBezTo>
                  <a:cubicBezTo>
                    <a:pt x="250" y="22"/>
                    <a:pt x="217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9" name="Google Shape;4559;p30"/>
            <p:cNvSpPr/>
            <p:nvPr/>
          </p:nvSpPr>
          <p:spPr>
            <a:xfrm rot="10800000">
              <a:off x="8569550" y="4224613"/>
              <a:ext cx="9900" cy="43350"/>
            </a:xfrm>
            <a:custGeom>
              <a:avLst/>
              <a:gdLst/>
              <a:ahLst/>
              <a:cxnLst/>
              <a:rect l="l" t="t" r="r" b="b"/>
              <a:pathLst>
                <a:path w="396" h="1734" extrusionOk="0">
                  <a:moveTo>
                    <a:pt x="247" y="0"/>
                  </a:moveTo>
                  <a:cubicBezTo>
                    <a:pt x="190" y="0"/>
                    <a:pt x="132" y="33"/>
                    <a:pt x="132" y="99"/>
                  </a:cubicBezTo>
                  <a:cubicBezTo>
                    <a:pt x="198" y="592"/>
                    <a:pt x="132" y="1117"/>
                    <a:pt x="1" y="1610"/>
                  </a:cubicBezTo>
                  <a:cubicBezTo>
                    <a:pt x="1" y="1690"/>
                    <a:pt x="61" y="1733"/>
                    <a:pt x="116" y="1733"/>
                  </a:cubicBezTo>
                  <a:cubicBezTo>
                    <a:pt x="152" y="1733"/>
                    <a:pt x="185" y="1715"/>
                    <a:pt x="198" y="1676"/>
                  </a:cubicBezTo>
                  <a:cubicBezTo>
                    <a:pt x="329" y="1150"/>
                    <a:pt x="395" y="624"/>
                    <a:pt x="362" y="99"/>
                  </a:cubicBezTo>
                  <a:cubicBezTo>
                    <a:pt x="362" y="33"/>
                    <a:pt x="305" y="0"/>
                    <a:pt x="24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0" name="Google Shape;4560;p30"/>
            <p:cNvSpPr/>
            <p:nvPr/>
          </p:nvSpPr>
          <p:spPr>
            <a:xfrm rot="10800000">
              <a:off x="8468800" y="4036188"/>
              <a:ext cx="113700" cy="110100"/>
            </a:xfrm>
            <a:custGeom>
              <a:avLst/>
              <a:gdLst/>
              <a:ahLst/>
              <a:cxnLst/>
              <a:rect l="l" t="t" r="r" b="b"/>
              <a:pathLst>
                <a:path w="4548" h="4404" extrusionOk="0">
                  <a:moveTo>
                    <a:pt x="4426" y="0"/>
                  </a:moveTo>
                  <a:cubicBezTo>
                    <a:pt x="4398" y="0"/>
                    <a:pt x="4373" y="18"/>
                    <a:pt x="4362" y="62"/>
                  </a:cubicBezTo>
                  <a:cubicBezTo>
                    <a:pt x="3540" y="1935"/>
                    <a:pt x="1996" y="3447"/>
                    <a:pt x="90" y="4202"/>
                  </a:cubicBezTo>
                  <a:cubicBezTo>
                    <a:pt x="0" y="4262"/>
                    <a:pt x="19" y="4404"/>
                    <a:pt x="123" y="4404"/>
                  </a:cubicBezTo>
                  <a:cubicBezTo>
                    <a:pt x="133" y="4404"/>
                    <a:pt x="144" y="4403"/>
                    <a:pt x="156" y="4400"/>
                  </a:cubicBezTo>
                  <a:cubicBezTo>
                    <a:pt x="2127" y="3611"/>
                    <a:pt x="3672" y="2099"/>
                    <a:pt x="4526" y="161"/>
                  </a:cubicBezTo>
                  <a:cubicBezTo>
                    <a:pt x="4548" y="73"/>
                    <a:pt x="4482" y="0"/>
                    <a:pt x="44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1" name="Google Shape;4561;p30"/>
            <p:cNvSpPr/>
            <p:nvPr/>
          </p:nvSpPr>
          <p:spPr>
            <a:xfrm rot="10800000">
              <a:off x="8500425" y="4030538"/>
              <a:ext cx="64600" cy="47850"/>
            </a:xfrm>
            <a:custGeom>
              <a:avLst/>
              <a:gdLst/>
              <a:ahLst/>
              <a:cxnLst/>
              <a:rect l="l" t="t" r="r" b="b"/>
              <a:pathLst>
                <a:path w="2584" h="1914" extrusionOk="0">
                  <a:moveTo>
                    <a:pt x="2441" y="1"/>
                  </a:moveTo>
                  <a:cubicBezTo>
                    <a:pt x="2409" y="1"/>
                    <a:pt x="2376" y="13"/>
                    <a:pt x="2348" y="41"/>
                  </a:cubicBezTo>
                  <a:cubicBezTo>
                    <a:pt x="1757" y="796"/>
                    <a:pt x="1001" y="1355"/>
                    <a:pt x="114" y="1684"/>
                  </a:cubicBezTo>
                  <a:cubicBezTo>
                    <a:pt x="1" y="1740"/>
                    <a:pt x="34" y="1894"/>
                    <a:pt x="129" y="1894"/>
                  </a:cubicBezTo>
                  <a:cubicBezTo>
                    <a:pt x="144" y="1894"/>
                    <a:pt x="161" y="1890"/>
                    <a:pt x="180" y="1881"/>
                  </a:cubicBezTo>
                  <a:lnTo>
                    <a:pt x="180" y="1914"/>
                  </a:lnTo>
                  <a:cubicBezTo>
                    <a:pt x="1100" y="1552"/>
                    <a:pt x="1921" y="961"/>
                    <a:pt x="2513" y="172"/>
                  </a:cubicBezTo>
                  <a:cubicBezTo>
                    <a:pt x="2583" y="78"/>
                    <a:pt x="2519" y="1"/>
                    <a:pt x="244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2" name="Google Shape;4562;p30"/>
            <p:cNvSpPr/>
            <p:nvPr/>
          </p:nvSpPr>
          <p:spPr>
            <a:xfrm rot="10800000">
              <a:off x="8499525" y="4013763"/>
              <a:ext cx="47525" cy="37375"/>
            </a:xfrm>
            <a:custGeom>
              <a:avLst/>
              <a:gdLst/>
              <a:ahLst/>
              <a:cxnLst/>
              <a:rect l="l" t="t" r="r" b="b"/>
              <a:pathLst>
                <a:path w="1901" h="1495" extrusionOk="0">
                  <a:moveTo>
                    <a:pt x="1757" y="0"/>
                  </a:moveTo>
                  <a:cubicBezTo>
                    <a:pt x="1734" y="0"/>
                    <a:pt x="1711" y="10"/>
                    <a:pt x="1695" y="35"/>
                  </a:cubicBezTo>
                  <a:cubicBezTo>
                    <a:pt x="1235" y="561"/>
                    <a:pt x="709" y="988"/>
                    <a:pt x="85" y="1284"/>
                  </a:cubicBezTo>
                  <a:cubicBezTo>
                    <a:pt x="0" y="1340"/>
                    <a:pt x="61" y="1494"/>
                    <a:pt x="143" y="1494"/>
                  </a:cubicBezTo>
                  <a:cubicBezTo>
                    <a:pt x="156" y="1494"/>
                    <a:pt x="170" y="1490"/>
                    <a:pt x="183" y="1481"/>
                  </a:cubicBezTo>
                  <a:cubicBezTo>
                    <a:pt x="808" y="1152"/>
                    <a:pt x="1366" y="692"/>
                    <a:pt x="1826" y="166"/>
                  </a:cubicBezTo>
                  <a:cubicBezTo>
                    <a:pt x="1900" y="93"/>
                    <a:pt x="1826" y="0"/>
                    <a:pt x="175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3" name="Google Shape;4563;p30"/>
            <p:cNvSpPr/>
            <p:nvPr/>
          </p:nvSpPr>
          <p:spPr>
            <a:xfrm rot="10800000">
              <a:off x="8445025" y="3929563"/>
              <a:ext cx="96100" cy="20825"/>
            </a:xfrm>
            <a:custGeom>
              <a:avLst/>
              <a:gdLst/>
              <a:ahLst/>
              <a:cxnLst/>
              <a:rect l="l" t="t" r="r" b="b"/>
              <a:pathLst>
                <a:path w="3844" h="833" extrusionOk="0">
                  <a:moveTo>
                    <a:pt x="3679" y="1"/>
                  </a:moveTo>
                  <a:cubicBezTo>
                    <a:pt x="3663" y="1"/>
                    <a:pt x="3645" y="5"/>
                    <a:pt x="3627" y="14"/>
                  </a:cubicBezTo>
                  <a:cubicBezTo>
                    <a:pt x="3037" y="432"/>
                    <a:pt x="2359" y="642"/>
                    <a:pt x="1676" y="642"/>
                  </a:cubicBezTo>
                  <a:cubicBezTo>
                    <a:pt x="1179" y="642"/>
                    <a:pt x="680" y="531"/>
                    <a:pt x="209" y="310"/>
                  </a:cubicBezTo>
                  <a:cubicBezTo>
                    <a:pt x="188" y="299"/>
                    <a:pt x="168" y="294"/>
                    <a:pt x="149" y="294"/>
                  </a:cubicBezTo>
                  <a:cubicBezTo>
                    <a:pt x="52" y="294"/>
                    <a:pt x="1" y="419"/>
                    <a:pt x="111" y="474"/>
                  </a:cubicBezTo>
                  <a:cubicBezTo>
                    <a:pt x="605" y="714"/>
                    <a:pt x="1147" y="833"/>
                    <a:pt x="1692" y="833"/>
                  </a:cubicBezTo>
                  <a:cubicBezTo>
                    <a:pt x="2414" y="833"/>
                    <a:pt x="3140" y="623"/>
                    <a:pt x="3758" y="211"/>
                  </a:cubicBezTo>
                  <a:cubicBezTo>
                    <a:pt x="3843" y="155"/>
                    <a:pt x="3782" y="1"/>
                    <a:pt x="367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4" name="Google Shape;4564;p30"/>
            <p:cNvSpPr/>
            <p:nvPr/>
          </p:nvSpPr>
          <p:spPr>
            <a:xfrm rot="10800000">
              <a:off x="8296000" y="4045113"/>
              <a:ext cx="28450" cy="149750"/>
            </a:xfrm>
            <a:custGeom>
              <a:avLst/>
              <a:gdLst/>
              <a:ahLst/>
              <a:cxnLst/>
              <a:rect l="l" t="t" r="r" b="b"/>
              <a:pathLst>
                <a:path w="1138" h="5990" extrusionOk="0">
                  <a:moveTo>
                    <a:pt x="1039" y="1"/>
                  </a:moveTo>
                  <a:cubicBezTo>
                    <a:pt x="990" y="1"/>
                    <a:pt x="940" y="33"/>
                    <a:pt x="940" y="99"/>
                  </a:cubicBezTo>
                  <a:cubicBezTo>
                    <a:pt x="875" y="2038"/>
                    <a:pt x="809" y="4042"/>
                    <a:pt x="20" y="5883"/>
                  </a:cubicBezTo>
                  <a:cubicBezTo>
                    <a:pt x="1" y="5942"/>
                    <a:pt x="64" y="5989"/>
                    <a:pt x="124" y="5989"/>
                  </a:cubicBezTo>
                  <a:cubicBezTo>
                    <a:pt x="165" y="5989"/>
                    <a:pt x="204" y="5968"/>
                    <a:pt x="217" y="5915"/>
                  </a:cubicBezTo>
                  <a:cubicBezTo>
                    <a:pt x="1006" y="4075"/>
                    <a:pt x="1072" y="2071"/>
                    <a:pt x="1138" y="99"/>
                  </a:cubicBezTo>
                  <a:cubicBezTo>
                    <a:pt x="1138" y="33"/>
                    <a:pt x="1088" y="1"/>
                    <a:pt x="103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5" name="Google Shape;4565;p30"/>
            <p:cNvSpPr/>
            <p:nvPr/>
          </p:nvSpPr>
          <p:spPr>
            <a:xfrm rot="10800000">
              <a:off x="8314075" y="4110888"/>
              <a:ext cx="18925" cy="137375"/>
            </a:xfrm>
            <a:custGeom>
              <a:avLst/>
              <a:gdLst/>
              <a:ahLst/>
              <a:cxnLst/>
              <a:rect l="l" t="t" r="r" b="b"/>
              <a:pathLst>
                <a:path w="757" h="5495" extrusionOk="0">
                  <a:moveTo>
                    <a:pt x="658" y="1"/>
                  </a:moveTo>
                  <a:cubicBezTo>
                    <a:pt x="609" y="1"/>
                    <a:pt x="559" y="34"/>
                    <a:pt x="559" y="99"/>
                  </a:cubicBezTo>
                  <a:cubicBezTo>
                    <a:pt x="494" y="1874"/>
                    <a:pt x="297" y="3615"/>
                    <a:pt x="1" y="5357"/>
                  </a:cubicBezTo>
                  <a:cubicBezTo>
                    <a:pt x="1" y="5438"/>
                    <a:pt x="64" y="5494"/>
                    <a:pt x="119" y="5494"/>
                  </a:cubicBezTo>
                  <a:cubicBezTo>
                    <a:pt x="154" y="5494"/>
                    <a:pt x="185" y="5473"/>
                    <a:pt x="198" y="5423"/>
                  </a:cubicBezTo>
                  <a:lnTo>
                    <a:pt x="198" y="5455"/>
                  </a:lnTo>
                  <a:cubicBezTo>
                    <a:pt x="494" y="3681"/>
                    <a:pt x="691" y="1907"/>
                    <a:pt x="757" y="99"/>
                  </a:cubicBezTo>
                  <a:cubicBezTo>
                    <a:pt x="757" y="34"/>
                    <a:pt x="707" y="1"/>
                    <a:pt x="65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6" name="Google Shape;4566;p30"/>
            <p:cNvSpPr/>
            <p:nvPr/>
          </p:nvSpPr>
          <p:spPr>
            <a:xfrm rot="10800000">
              <a:off x="8318175" y="4271913"/>
              <a:ext cx="11225" cy="75075"/>
            </a:xfrm>
            <a:custGeom>
              <a:avLst/>
              <a:gdLst/>
              <a:ahLst/>
              <a:cxnLst/>
              <a:rect l="l" t="t" r="r" b="b"/>
              <a:pathLst>
                <a:path w="449" h="3003" extrusionOk="0">
                  <a:moveTo>
                    <a:pt x="131" y="1"/>
                  </a:moveTo>
                  <a:cubicBezTo>
                    <a:pt x="68" y="1"/>
                    <a:pt x="1" y="57"/>
                    <a:pt x="21" y="138"/>
                  </a:cubicBezTo>
                  <a:cubicBezTo>
                    <a:pt x="218" y="1025"/>
                    <a:pt x="251" y="1945"/>
                    <a:pt x="120" y="2865"/>
                  </a:cubicBezTo>
                  <a:cubicBezTo>
                    <a:pt x="99" y="2947"/>
                    <a:pt x="167" y="3003"/>
                    <a:pt x="229" y="3003"/>
                  </a:cubicBezTo>
                  <a:cubicBezTo>
                    <a:pt x="268" y="3003"/>
                    <a:pt x="304" y="2981"/>
                    <a:pt x="317" y="2931"/>
                  </a:cubicBezTo>
                  <a:cubicBezTo>
                    <a:pt x="448" y="1978"/>
                    <a:pt x="415" y="1025"/>
                    <a:pt x="218" y="72"/>
                  </a:cubicBezTo>
                  <a:cubicBezTo>
                    <a:pt x="206" y="22"/>
                    <a:pt x="169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7" name="Google Shape;4567;p30"/>
            <p:cNvSpPr/>
            <p:nvPr/>
          </p:nvSpPr>
          <p:spPr>
            <a:xfrm rot="10800000">
              <a:off x="8307125" y="4288788"/>
              <a:ext cx="6975" cy="36700"/>
            </a:xfrm>
            <a:custGeom>
              <a:avLst/>
              <a:gdLst/>
              <a:ahLst/>
              <a:cxnLst/>
              <a:rect l="l" t="t" r="r" b="b"/>
              <a:pathLst>
                <a:path w="279" h="1468" extrusionOk="0">
                  <a:moveTo>
                    <a:pt x="116" y="1"/>
                  </a:moveTo>
                  <a:cubicBezTo>
                    <a:pt x="58" y="1"/>
                    <a:pt x="1" y="34"/>
                    <a:pt x="1" y="99"/>
                  </a:cubicBezTo>
                  <a:lnTo>
                    <a:pt x="66" y="1381"/>
                  </a:lnTo>
                  <a:cubicBezTo>
                    <a:pt x="66" y="1434"/>
                    <a:pt x="132" y="1468"/>
                    <a:pt x="188" y="1468"/>
                  </a:cubicBezTo>
                  <a:cubicBezTo>
                    <a:pt x="237" y="1468"/>
                    <a:pt x="279" y="1442"/>
                    <a:pt x="263" y="1381"/>
                  </a:cubicBezTo>
                  <a:lnTo>
                    <a:pt x="231" y="99"/>
                  </a:lnTo>
                  <a:cubicBezTo>
                    <a:pt x="231" y="34"/>
                    <a:pt x="173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8" name="Google Shape;4568;p30"/>
            <p:cNvSpPr/>
            <p:nvPr/>
          </p:nvSpPr>
          <p:spPr>
            <a:xfrm rot="10800000">
              <a:off x="8574825" y="3923138"/>
              <a:ext cx="45225" cy="123225"/>
            </a:xfrm>
            <a:custGeom>
              <a:avLst/>
              <a:gdLst/>
              <a:ahLst/>
              <a:cxnLst/>
              <a:rect l="l" t="t" r="r" b="b"/>
              <a:pathLst>
                <a:path w="1809" h="4929" extrusionOk="0">
                  <a:moveTo>
                    <a:pt x="149" y="0"/>
                  </a:moveTo>
                  <a:cubicBezTo>
                    <a:pt x="70" y="0"/>
                    <a:pt x="1" y="70"/>
                    <a:pt x="47" y="140"/>
                  </a:cubicBezTo>
                  <a:cubicBezTo>
                    <a:pt x="1066" y="1520"/>
                    <a:pt x="1329" y="3229"/>
                    <a:pt x="1592" y="4872"/>
                  </a:cubicBezTo>
                  <a:cubicBezTo>
                    <a:pt x="1605" y="4911"/>
                    <a:pt x="1643" y="4929"/>
                    <a:pt x="1683" y="4929"/>
                  </a:cubicBezTo>
                  <a:cubicBezTo>
                    <a:pt x="1745" y="4929"/>
                    <a:pt x="1809" y="4886"/>
                    <a:pt x="1789" y="4806"/>
                  </a:cubicBezTo>
                  <a:cubicBezTo>
                    <a:pt x="1526" y="3163"/>
                    <a:pt x="1263" y="1421"/>
                    <a:pt x="245" y="41"/>
                  </a:cubicBezTo>
                  <a:cubicBezTo>
                    <a:pt x="216" y="12"/>
                    <a:pt x="181" y="0"/>
                    <a:pt x="14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9" name="Google Shape;4569;p30"/>
            <p:cNvSpPr/>
            <p:nvPr/>
          </p:nvSpPr>
          <p:spPr>
            <a:xfrm rot="10800000">
              <a:off x="8594200" y="3899913"/>
              <a:ext cx="22775" cy="90125"/>
            </a:xfrm>
            <a:custGeom>
              <a:avLst/>
              <a:gdLst/>
              <a:ahLst/>
              <a:cxnLst/>
              <a:rect l="l" t="t" r="r" b="b"/>
              <a:pathLst>
                <a:path w="911" h="3605" extrusionOk="0">
                  <a:moveTo>
                    <a:pt x="142" y="0"/>
                  </a:moveTo>
                  <a:cubicBezTo>
                    <a:pt x="73" y="0"/>
                    <a:pt x="0" y="85"/>
                    <a:pt x="23" y="154"/>
                  </a:cubicBezTo>
                  <a:cubicBezTo>
                    <a:pt x="516" y="1206"/>
                    <a:pt x="713" y="2356"/>
                    <a:pt x="647" y="3506"/>
                  </a:cubicBezTo>
                  <a:cubicBezTo>
                    <a:pt x="647" y="3572"/>
                    <a:pt x="697" y="3604"/>
                    <a:pt x="750" y="3604"/>
                  </a:cubicBezTo>
                  <a:cubicBezTo>
                    <a:pt x="803" y="3604"/>
                    <a:pt x="861" y="3572"/>
                    <a:pt x="877" y="3506"/>
                  </a:cubicBezTo>
                  <a:cubicBezTo>
                    <a:pt x="910" y="2323"/>
                    <a:pt x="680" y="1140"/>
                    <a:pt x="220" y="56"/>
                  </a:cubicBezTo>
                  <a:cubicBezTo>
                    <a:pt x="200" y="16"/>
                    <a:pt x="172" y="0"/>
                    <a:pt x="14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0" name="Google Shape;4570;p30"/>
            <p:cNvSpPr/>
            <p:nvPr/>
          </p:nvSpPr>
          <p:spPr>
            <a:xfrm rot="10800000">
              <a:off x="8542450" y="3760888"/>
              <a:ext cx="21875" cy="162200"/>
            </a:xfrm>
            <a:custGeom>
              <a:avLst/>
              <a:gdLst/>
              <a:ahLst/>
              <a:cxnLst/>
              <a:rect l="l" t="t" r="r" b="b"/>
              <a:pathLst>
                <a:path w="875" h="6488" extrusionOk="0">
                  <a:moveTo>
                    <a:pt x="294" y="0"/>
                  </a:moveTo>
                  <a:cubicBezTo>
                    <a:pt x="232" y="0"/>
                    <a:pt x="164" y="57"/>
                    <a:pt x="184" y="138"/>
                  </a:cubicBezTo>
                  <a:cubicBezTo>
                    <a:pt x="677" y="2208"/>
                    <a:pt x="612" y="4344"/>
                    <a:pt x="20" y="6381"/>
                  </a:cubicBezTo>
                  <a:cubicBezTo>
                    <a:pt x="0" y="6440"/>
                    <a:pt x="52" y="6488"/>
                    <a:pt x="110" y="6488"/>
                  </a:cubicBezTo>
                  <a:cubicBezTo>
                    <a:pt x="149" y="6488"/>
                    <a:pt x="191" y="6467"/>
                    <a:pt x="217" y="6414"/>
                  </a:cubicBezTo>
                  <a:cubicBezTo>
                    <a:pt x="809" y="4344"/>
                    <a:pt x="874" y="2175"/>
                    <a:pt x="382" y="72"/>
                  </a:cubicBezTo>
                  <a:cubicBezTo>
                    <a:pt x="369" y="22"/>
                    <a:pt x="332" y="0"/>
                    <a:pt x="29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1" name="Google Shape;4571;p30"/>
            <p:cNvSpPr/>
            <p:nvPr/>
          </p:nvSpPr>
          <p:spPr>
            <a:xfrm rot="10800000">
              <a:off x="8773575" y="3618113"/>
              <a:ext cx="171975" cy="17400"/>
            </a:xfrm>
            <a:custGeom>
              <a:avLst/>
              <a:gdLst/>
              <a:ahLst/>
              <a:cxnLst/>
              <a:rect l="l" t="t" r="r" b="b"/>
              <a:pathLst>
                <a:path w="6879" h="696" extrusionOk="0">
                  <a:moveTo>
                    <a:pt x="6751" y="0"/>
                  </a:moveTo>
                  <a:cubicBezTo>
                    <a:pt x="6743" y="0"/>
                    <a:pt x="6734" y="2"/>
                    <a:pt x="6725" y="4"/>
                  </a:cubicBezTo>
                  <a:cubicBezTo>
                    <a:pt x="5595" y="318"/>
                    <a:pt x="4427" y="474"/>
                    <a:pt x="3262" y="474"/>
                  </a:cubicBezTo>
                  <a:cubicBezTo>
                    <a:pt x="2226" y="474"/>
                    <a:pt x="1191" y="350"/>
                    <a:pt x="186" y="103"/>
                  </a:cubicBezTo>
                  <a:cubicBezTo>
                    <a:pt x="175" y="100"/>
                    <a:pt x="163" y="99"/>
                    <a:pt x="153" y="99"/>
                  </a:cubicBezTo>
                  <a:cubicBezTo>
                    <a:pt x="45" y="99"/>
                    <a:pt x="1" y="240"/>
                    <a:pt x="121" y="300"/>
                  </a:cubicBezTo>
                  <a:cubicBezTo>
                    <a:pt x="1160" y="564"/>
                    <a:pt x="2215" y="696"/>
                    <a:pt x="3266" y="696"/>
                  </a:cubicBezTo>
                  <a:cubicBezTo>
                    <a:pt x="4442" y="696"/>
                    <a:pt x="5614" y="531"/>
                    <a:pt x="6758" y="202"/>
                  </a:cubicBezTo>
                  <a:cubicBezTo>
                    <a:pt x="6878" y="142"/>
                    <a:pt x="6834" y="0"/>
                    <a:pt x="675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2" name="Google Shape;4572;p30"/>
            <p:cNvSpPr/>
            <p:nvPr/>
          </p:nvSpPr>
          <p:spPr>
            <a:xfrm rot="10800000">
              <a:off x="8728500" y="3575413"/>
              <a:ext cx="159000" cy="39025"/>
            </a:xfrm>
            <a:custGeom>
              <a:avLst/>
              <a:gdLst/>
              <a:ahLst/>
              <a:cxnLst/>
              <a:rect l="l" t="t" r="r" b="b"/>
              <a:pathLst>
                <a:path w="6360" h="1561" extrusionOk="0">
                  <a:moveTo>
                    <a:pt x="6225" y="1"/>
                  </a:moveTo>
                  <a:cubicBezTo>
                    <a:pt x="6210" y="1"/>
                    <a:pt x="6194" y="5"/>
                    <a:pt x="6178" y="16"/>
                  </a:cubicBezTo>
                  <a:cubicBezTo>
                    <a:pt x="4336" y="873"/>
                    <a:pt x="2371" y="1332"/>
                    <a:pt x="372" y="1332"/>
                  </a:cubicBezTo>
                  <a:cubicBezTo>
                    <a:pt x="303" y="1332"/>
                    <a:pt x="234" y="1331"/>
                    <a:pt x="164" y="1330"/>
                  </a:cubicBezTo>
                  <a:cubicBezTo>
                    <a:pt x="0" y="1330"/>
                    <a:pt x="0" y="1560"/>
                    <a:pt x="164" y="1560"/>
                  </a:cubicBezTo>
                  <a:cubicBezTo>
                    <a:pt x="2268" y="1560"/>
                    <a:pt x="4371" y="1100"/>
                    <a:pt x="6276" y="180"/>
                  </a:cubicBezTo>
                  <a:cubicBezTo>
                    <a:pt x="6359" y="125"/>
                    <a:pt x="6303" y="1"/>
                    <a:pt x="622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3" name="Google Shape;4573;p30"/>
            <p:cNvSpPr/>
            <p:nvPr/>
          </p:nvSpPr>
          <p:spPr>
            <a:xfrm rot="10800000">
              <a:off x="8607975" y="3605488"/>
              <a:ext cx="74525" cy="62025"/>
            </a:xfrm>
            <a:custGeom>
              <a:avLst/>
              <a:gdLst/>
              <a:ahLst/>
              <a:cxnLst/>
              <a:rect l="l" t="t" r="r" b="b"/>
              <a:pathLst>
                <a:path w="2981" h="2481" extrusionOk="0">
                  <a:moveTo>
                    <a:pt x="2838" y="1"/>
                  </a:moveTo>
                  <a:cubicBezTo>
                    <a:pt x="2815" y="1"/>
                    <a:pt x="2792" y="11"/>
                    <a:pt x="2775" y="36"/>
                  </a:cubicBezTo>
                  <a:cubicBezTo>
                    <a:pt x="2053" y="956"/>
                    <a:pt x="1132" y="1712"/>
                    <a:pt x="114" y="2270"/>
                  </a:cubicBezTo>
                  <a:cubicBezTo>
                    <a:pt x="1" y="2327"/>
                    <a:pt x="82" y="2481"/>
                    <a:pt x="170" y="2481"/>
                  </a:cubicBezTo>
                  <a:cubicBezTo>
                    <a:pt x="184" y="2481"/>
                    <a:pt x="199" y="2477"/>
                    <a:pt x="212" y="2467"/>
                  </a:cubicBezTo>
                  <a:cubicBezTo>
                    <a:pt x="1264" y="1909"/>
                    <a:pt x="2184" y="1120"/>
                    <a:pt x="2907" y="167"/>
                  </a:cubicBezTo>
                  <a:cubicBezTo>
                    <a:pt x="2981" y="93"/>
                    <a:pt x="2907" y="1"/>
                    <a:pt x="283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74" name="Google Shape;4574;p30"/>
          <p:cNvGrpSpPr/>
          <p:nvPr/>
        </p:nvGrpSpPr>
        <p:grpSpPr>
          <a:xfrm>
            <a:off x="415275" y="3984925"/>
            <a:ext cx="1548550" cy="950225"/>
            <a:chOff x="415275" y="3984925"/>
            <a:chExt cx="1548550" cy="950225"/>
          </a:xfrm>
        </p:grpSpPr>
        <p:sp>
          <p:nvSpPr>
            <p:cNvPr id="4575" name="Google Shape;4575;p30"/>
            <p:cNvSpPr/>
            <p:nvPr/>
          </p:nvSpPr>
          <p:spPr>
            <a:xfrm>
              <a:off x="415275" y="4317675"/>
              <a:ext cx="358400" cy="365575"/>
            </a:xfrm>
            <a:custGeom>
              <a:avLst/>
              <a:gdLst/>
              <a:ahLst/>
              <a:cxnLst/>
              <a:rect l="l" t="t" r="r" b="b"/>
              <a:pathLst>
                <a:path w="14336" h="14623" extrusionOk="0">
                  <a:moveTo>
                    <a:pt x="7425" y="1"/>
                  </a:moveTo>
                  <a:cubicBezTo>
                    <a:pt x="5375" y="1"/>
                    <a:pt x="3400" y="878"/>
                    <a:pt x="2038" y="2452"/>
                  </a:cubicBezTo>
                  <a:cubicBezTo>
                    <a:pt x="559" y="4128"/>
                    <a:pt x="0" y="6428"/>
                    <a:pt x="493" y="8597"/>
                  </a:cubicBezTo>
                  <a:cubicBezTo>
                    <a:pt x="986" y="10831"/>
                    <a:pt x="2399" y="12704"/>
                    <a:pt x="4436" y="13756"/>
                  </a:cubicBezTo>
                  <a:cubicBezTo>
                    <a:pt x="5595" y="14335"/>
                    <a:pt x="6848" y="14623"/>
                    <a:pt x="8103" y="14623"/>
                  </a:cubicBezTo>
                  <a:cubicBezTo>
                    <a:pt x="9411" y="14623"/>
                    <a:pt x="10721" y="14310"/>
                    <a:pt x="11928" y="13690"/>
                  </a:cubicBezTo>
                  <a:cubicBezTo>
                    <a:pt x="12018" y="13630"/>
                    <a:pt x="11944" y="13489"/>
                    <a:pt x="11856" y="13489"/>
                  </a:cubicBezTo>
                  <a:cubicBezTo>
                    <a:pt x="11847" y="13489"/>
                    <a:pt x="11839" y="13490"/>
                    <a:pt x="11830" y="13493"/>
                  </a:cubicBezTo>
                  <a:cubicBezTo>
                    <a:pt x="10659" y="14116"/>
                    <a:pt x="9369" y="14424"/>
                    <a:pt x="8078" y="14424"/>
                  </a:cubicBezTo>
                  <a:cubicBezTo>
                    <a:pt x="7122" y="14424"/>
                    <a:pt x="6166" y="14255"/>
                    <a:pt x="5258" y="13920"/>
                  </a:cubicBezTo>
                  <a:cubicBezTo>
                    <a:pt x="3155" y="13131"/>
                    <a:pt x="1545" y="11390"/>
                    <a:pt x="887" y="9254"/>
                  </a:cubicBezTo>
                  <a:cubicBezTo>
                    <a:pt x="197" y="7217"/>
                    <a:pt x="526" y="4949"/>
                    <a:pt x="1742" y="3175"/>
                  </a:cubicBezTo>
                  <a:cubicBezTo>
                    <a:pt x="2990" y="1400"/>
                    <a:pt x="5028" y="316"/>
                    <a:pt x="7197" y="217"/>
                  </a:cubicBezTo>
                  <a:cubicBezTo>
                    <a:pt x="7221" y="217"/>
                    <a:pt x="7246" y="217"/>
                    <a:pt x="7271" y="217"/>
                  </a:cubicBezTo>
                  <a:cubicBezTo>
                    <a:pt x="9999" y="217"/>
                    <a:pt x="12339" y="2009"/>
                    <a:pt x="14130" y="3898"/>
                  </a:cubicBezTo>
                  <a:cubicBezTo>
                    <a:pt x="14155" y="3922"/>
                    <a:pt x="14181" y="3933"/>
                    <a:pt x="14206" y="3933"/>
                  </a:cubicBezTo>
                  <a:cubicBezTo>
                    <a:pt x="14280" y="3933"/>
                    <a:pt x="14335" y="3840"/>
                    <a:pt x="14262" y="3766"/>
                  </a:cubicBezTo>
                  <a:lnTo>
                    <a:pt x="14294" y="3733"/>
                  </a:lnTo>
                  <a:cubicBezTo>
                    <a:pt x="12586" y="1959"/>
                    <a:pt x="10483" y="283"/>
                    <a:pt x="7952" y="20"/>
                  </a:cubicBezTo>
                  <a:cubicBezTo>
                    <a:pt x="7776" y="7"/>
                    <a:pt x="7600" y="1"/>
                    <a:pt x="742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6" name="Google Shape;4576;p30"/>
            <p:cNvSpPr/>
            <p:nvPr/>
          </p:nvSpPr>
          <p:spPr>
            <a:xfrm>
              <a:off x="672400" y="4122200"/>
              <a:ext cx="398950" cy="223875"/>
            </a:xfrm>
            <a:custGeom>
              <a:avLst/>
              <a:gdLst/>
              <a:ahLst/>
              <a:cxnLst/>
              <a:rect l="l" t="t" r="r" b="b"/>
              <a:pathLst>
                <a:path w="15958" h="8955" extrusionOk="0">
                  <a:moveTo>
                    <a:pt x="8017" y="0"/>
                  </a:moveTo>
                  <a:cubicBezTo>
                    <a:pt x="5032" y="0"/>
                    <a:pt x="2266" y="1884"/>
                    <a:pt x="888" y="4553"/>
                  </a:cubicBezTo>
                  <a:cubicBezTo>
                    <a:pt x="493" y="5375"/>
                    <a:pt x="198" y="6262"/>
                    <a:pt x="99" y="7182"/>
                  </a:cubicBezTo>
                  <a:cubicBezTo>
                    <a:pt x="0" y="7609"/>
                    <a:pt x="0" y="8069"/>
                    <a:pt x="132" y="8529"/>
                  </a:cubicBezTo>
                  <a:cubicBezTo>
                    <a:pt x="208" y="8732"/>
                    <a:pt x="382" y="8955"/>
                    <a:pt x="594" y="8955"/>
                  </a:cubicBezTo>
                  <a:cubicBezTo>
                    <a:pt x="656" y="8955"/>
                    <a:pt x="722" y="8936"/>
                    <a:pt x="789" y="8891"/>
                  </a:cubicBezTo>
                  <a:cubicBezTo>
                    <a:pt x="872" y="8808"/>
                    <a:pt x="815" y="8678"/>
                    <a:pt x="737" y="8678"/>
                  </a:cubicBezTo>
                  <a:cubicBezTo>
                    <a:pt x="722" y="8678"/>
                    <a:pt x="706" y="8683"/>
                    <a:pt x="690" y="8694"/>
                  </a:cubicBezTo>
                  <a:lnTo>
                    <a:pt x="723" y="8694"/>
                  </a:lnTo>
                  <a:cubicBezTo>
                    <a:pt x="682" y="8723"/>
                    <a:pt x="644" y="8735"/>
                    <a:pt x="607" y="8735"/>
                  </a:cubicBezTo>
                  <a:cubicBezTo>
                    <a:pt x="439" y="8735"/>
                    <a:pt x="323" y="8467"/>
                    <a:pt x="296" y="8332"/>
                  </a:cubicBezTo>
                  <a:cubicBezTo>
                    <a:pt x="263" y="8135"/>
                    <a:pt x="263" y="7938"/>
                    <a:pt x="296" y="7741"/>
                  </a:cubicBezTo>
                  <a:cubicBezTo>
                    <a:pt x="296" y="7346"/>
                    <a:pt x="329" y="6952"/>
                    <a:pt x="428" y="6558"/>
                  </a:cubicBezTo>
                  <a:cubicBezTo>
                    <a:pt x="592" y="5835"/>
                    <a:pt x="855" y="5112"/>
                    <a:pt x="1216" y="4455"/>
                  </a:cubicBezTo>
                  <a:cubicBezTo>
                    <a:pt x="1972" y="3074"/>
                    <a:pt x="3089" y="1924"/>
                    <a:pt x="4437" y="1169"/>
                  </a:cubicBezTo>
                  <a:cubicBezTo>
                    <a:pt x="5527" y="545"/>
                    <a:pt x="6741" y="209"/>
                    <a:pt x="7964" y="209"/>
                  </a:cubicBezTo>
                  <a:cubicBezTo>
                    <a:pt x="8289" y="209"/>
                    <a:pt x="8614" y="233"/>
                    <a:pt x="8938" y="281"/>
                  </a:cubicBezTo>
                  <a:cubicBezTo>
                    <a:pt x="10483" y="478"/>
                    <a:pt x="11962" y="1169"/>
                    <a:pt x="13144" y="2220"/>
                  </a:cubicBezTo>
                  <a:cubicBezTo>
                    <a:pt x="14492" y="3370"/>
                    <a:pt x="15412" y="4915"/>
                    <a:pt x="15740" y="6656"/>
                  </a:cubicBezTo>
                  <a:cubicBezTo>
                    <a:pt x="15753" y="6706"/>
                    <a:pt x="15790" y="6728"/>
                    <a:pt x="15828" y="6728"/>
                  </a:cubicBezTo>
                  <a:cubicBezTo>
                    <a:pt x="15890" y="6728"/>
                    <a:pt x="15958" y="6672"/>
                    <a:pt x="15938" y="6590"/>
                  </a:cubicBezTo>
                  <a:cubicBezTo>
                    <a:pt x="15346" y="3272"/>
                    <a:pt x="12422" y="610"/>
                    <a:pt x="9103" y="84"/>
                  </a:cubicBezTo>
                  <a:cubicBezTo>
                    <a:pt x="8739" y="28"/>
                    <a:pt x="8377" y="0"/>
                    <a:pt x="801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7" name="Google Shape;4577;p30"/>
            <p:cNvSpPr/>
            <p:nvPr/>
          </p:nvSpPr>
          <p:spPr>
            <a:xfrm>
              <a:off x="573300" y="4681950"/>
              <a:ext cx="432650" cy="201650"/>
            </a:xfrm>
            <a:custGeom>
              <a:avLst/>
              <a:gdLst/>
              <a:ahLst/>
              <a:cxnLst/>
              <a:rect l="l" t="t" r="r" b="b"/>
              <a:pathLst>
                <a:path w="17306" h="8066" extrusionOk="0">
                  <a:moveTo>
                    <a:pt x="131" y="0"/>
                  </a:moveTo>
                  <a:cubicBezTo>
                    <a:pt x="68" y="0"/>
                    <a:pt x="1" y="56"/>
                    <a:pt x="21" y="138"/>
                  </a:cubicBezTo>
                  <a:cubicBezTo>
                    <a:pt x="711" y="3424"/>
                    <a:pt x="3307" y="5987"/>
                    <a:pt x="6297" y="7236"/>
                  </a:cubicBezTo>
                  <a:cubicBezTo>
                    <a:pt x="7544" y="7745"/>
                    <a:pt x="8985" y="8066"/>
                    <a:pt x="10403" y="8066"/>
                  </a:cubicBezTo>
                  <a:cubicBezTo>
                    <a:pt x="12276" y="8066"/>
                    <a:pt x="14109" y="7507"/>
                    <a:pt x="15400" y="6085"/>
                  </a:cubicBezTo>
                  <a:cubicBezTo>
                    <a:pt x="16780" y="4508"/>
                    <a:pt x="17076" y="2339"/>
                    <a:pt x="17306" y="335"/>
                  </a:cubicBezTo>
                  <a:cubicBezTo>
                    <a:pt x="17306" y="269"/>
                    <a:pt x="17256" y="236"/>
                    <a:pt x="17203" y="236"/>
                  </a:cubicBezTo>
                  <a:cubicBezTo>
                    <a:pt x="17150" y="236"/>
                    <a:pt x="17092" y="269"/>
                    <a:pt x="17076" y="335"/>
                  </a:cubicBezTo>
                  <a:cubicBezTo>
                    <a:pt x="16878" y="2109"/>
                    <a:pt x="16681" y="4015"/>
                    <a:pt x="15597" y="5494"/>
                  </a:cubicBezTo>
                  <a:cubicBezTo>
                    <a:pt x="14611" y="6743"/>
                    <a:pt x="13198" y="7564"/>
                    <a:pt x="11621" y="7761"/>
                  </a:cubicBezTo>
                  <a:cubicBezTo>
                    <a:pt x="11194" y="7823"/>
                    <a:pt x="10763" y="7853"/>
                    <a:pt x="10333" y="7853"/>
                  </a:cubicBezTo>
                  <a:cubicBezTo>
                    <a:pt x="7547" y="7853"/>
                    <a:pt x="4745" y="6608"/>
                    <a:pt x="2781" y="4672"/>
                  </a:cubicBezTo>
                  <a:cubicBezTo>
                    <a:pt x="1500" y="3424"/>
                    <a:pt x="613" y="1814"/>
                    <a:pt x="218" y="72"/>
                  </a:cubicBezTo>
                  <a:cubicBezTo>
                    <a:pt x="206" y="22"/>
                    <a:pt x="169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8" name="Google Shape;4578;p30"/>
            <p:cNvSpPr/>
            <p:nvPr/>
          </p:nvSpPr>
          <p:spPr>
            <a:xfrm>
              <a:off x="941025" y="4660725"/>
              <a:ext cx="485550" cy="274425"/>
            </a:xfrm>
            <a:custGeom>
              <a:avLst/>
              <a:gdLst/>
              <a:ahLst/>
              <a:cxnLst/>
              <a:rect l="l" t="t" r="r" b="b"/>
              <a:pathLst>
                <a:path w="19422" h="10977" extrusionOk="0">
                  <a:moveTo>
                    <a:pt x="19322" y="1"/>
                  </a:moveTo>
                  <a:cubicBezTo>
                    <a:pt x="19273" y="1"/>
                    <a:pt x="19224" y="34"/>
                    <a:pt x="19224" y="99"/>
                  </a:cubicBezTo>
                  <a:cubicBezTo>
                    <a:pt x="18862" y="3320"/>
                    <a:pt x="18205" y="7033"/>
                    <a:pt x="15445" y="9070"/>
                  </a:cubicBezTo>
                  <a:cubicBezTo>
                    <a:pt x="13933" y="10155"/>
                    <a:pt x="12060" y="10615"/>
                    <a:pt x="10253" y="10713"/>
                  </a:cubicBezTo>
                  <a:cubicBezTo>
                    <a:pt x="9909" y="10736"/>
                    <a:pt x="9564" y="10747"/>
                    <a:pt x="9220" y="10747"/>
                  </a:cubicBezTo>
                  <a:cubicBezTo>
                    <a:pt x="7530" y="10747"/>
                    <a:pt x="5851" y="10482"/>
                    <a:pt x="4240" y="9990"/>
                  </a:cubicBezTo>
                  <a:cubicBezTo>
                    <a:pt x="3254" y="9728"/>
                    <a:pt x="2367" y="9300"/>
                    <a:pt x="1578" y="8709"/>
                  </a:cubicBezTo>
                  <a:cubicBezTo>
                    <a:pt x="888" y="8150"/>
                    <a:pt x="329" y="7362"/>
                    <a:pt x="494" y="6409"/>
                  </a:cubicBezTo>
                  <a:cubicBezTo>
                    <a:pt x="513" y="6349"/>
                    <a:pt x="450" y="6302"/>
                    <a:pt x="390" y="6302"/>
                  </a:cubicBezTo>
                  <a:cubicBezTo>
                    <a:pt x="349" y="6302"/>
                    <a:pt x="310" y="6323"/>
                    <a:pt x="296" y="6376"/>
                  </a:cubicBezTo>
                  <a:cubicBezTo>
                    <a:pt x="1" y="8019"/>
                    <a:pt x="1611" y="9169"/>
                    <a:pt x="2925" y="9760"/>
                  </a:cubicBezTo>
                  <a:cubicBezTo>
                    <a:pt x="4897" y="10549"/>
                    <a:pt x="7033" y="10976"/>
                    <a:pt x="9136" y="10976"/>
                  </a:cubicBezTo>
                  <a:cubicBezTo>
                    <a:pt x="11075" y="10976"/>
                    <a:pt x="13046" y="10713"/>
                    <a:pt x="14755" y="9760"/>
                  </a:cubicBezTo>
                  <a:cubicBezTo>
                    <a:pt x="16266" y="8873"/>
                    <a:pt x="17449" y="7493"/>
                    <a:pt x="18107" y="5883"/>
                  </a:cubicBezTo>
                  <a:cubicBezTo>
                    <a:pt x="18895" y="4043"/>
                    <a:pt x="19191" y="2071"/>
                    <a:pt x="19421" y="99"/>
                  </a:cubicBezTo>
                  <a:cubicBezTo>
                    <a:pt x="19421" y="34"/>
                    <a:pt x="19372" y="1"/>
                    <a:pt x="1932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9" name="Google Shape;4579;p30"/>
            <p:cNvSpPr/>
            <p:nvPr/>
          </p:nvSpPr>
          <p:spPr>
            <a:xfrm>
              <a:off x="1018250" y="3984925"/>
              <a:ext cx="476175" cy="263575"/>
            </a:xfrm>
            <a:custGeom>
              <a:avLst/>
              <a:gdLst/>
              <a:ahLst/>
              <a:cxnLst/>
              <a:rect l="l" t="t" r="r" b="b"/>
              <a:pathLst>
                <a:path w="19047" h="10543" extrusionOk="0">
                  <a:moveTo>
                    <a:pt x="8021" y="0"/>
                  </a:moveTo>
                  <a:cubicBezTo>
                    <a:pt x="7415" y="0"/>
                    <a:pt x="6808" y="63"/>
                    <a:pt x="6211" y="186"/>
                  </a:cubicBezTo>
                  <a:cubicBezTo>
                    <a:pt x="2498" y="1205"/>
                    <a:pt x="1" y="4688"/>
                    <a:pt x="231" y="8533"/>
                  </a:cubicBezTo>
                  <a:cubicBezTo>
                    <a:pt x="231" y="8598"/>
                    <a:pt x="288" y="8631"/>
                    <a:pt x="346" y="8631"/>
                  </a:cubicBezTo>
                  <a:cubicBezTo>
                    <a:pt x="403" y="8631"/>
                    <a:pt x="461" y="8598"/>
                    <a:pt x="461" y="8533"/>
                  </a:cubicBezTo>
                  <a:cubicBezTo>
                    <a:pt x="198" y="4984"/>
                    <a:pt x="2366" y="1698"/>
                    <a:pt x="5751" y="548"/>
                  </a:cubicBezTo>
                  <a:cubicBezTo>
                    <a:pt x="6497" y="310"/>
                    <a:pt x="7251" y="200"/>
                    <a:pt x="8000" y="200"/>
                  </a:cubicBezTo>
                  <a:cubicBezTo>
                    <a:pt x="11078" y="200"/>
                    <a:pt x="14055" y="2053"/>
                    <a:pt x="15905" y="4458"/>
                  </a:cubicBezTo>
                  <a:cubicBezTo>
                    <a:pt x="17252" y="6265"/>
                    <a:pt x="18238" y="8303"/>
                    <a:pt x="18829" y="10471"/>
                  </a:cubicBezTo>
                  <a:cubicBezTo>
                    <a:pt x="18842" y="10522"/>
                    <a:pt x="18879" y="10543"/>
                    <a:pt x="18917" y="10543"/>
                  </a:cubicBezTo>
                  <a:cubicBezTo>
                    <a:pt x="18979" y="10543"/>
                    <a:pt x="19047" y="10487"/>
                    <a:pt x="19027" y="10406"/>
                  </a:cubicBezTo>
                  <a:cubicBezTo>
                    <a:pt x="17877" y="6528"/>
                    <a:pt x="15708" y="2683"/>
                    <a:pt x="11896" y="909"/>
                  </a:cubicBezTo>
                  <a:cubicBezTo>
                    <a:pt x="10677" y="300"/>
                    <a:pt x="9350" y="0"/>
                    <a:pt x="802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0" name="Google Shape;4580;p30"/>
            <p:cNvSpPr/>
            <p:nvPr/>
          </p:nvSpPr>
          <p:spPr>
            <a:xfrm>
              <a:off x="1152975" y="4281975"/>
              <a:ext cx="347525" cy="420000"/>
            </a:xfrm>
            <a:custGeom>
              <a:avLst/>
              <a:gdLst/>
              <a:ahLst/>
              <a:cxnLst/>
              <a:rect l="l" t="t" r="r" b="b"/>
              <a:pathLst>
                <a:path w="13901" h="16800" extrusionOk="0">
                  <a:moveTo>
                    <a:pt x="1204" y="1"/>
                  </a:moveTo>
                  <a:cubicBezTo>
                    <a:pt x="847" y="1"/>
                    <a:pt x="489" y="12"/>
                    <a:pt x="132" y="35"/>
                  </a:cubicBezTo>
                  <a:cubicBezTo>
                    <a:pt x="1" y="35"/>
                    <a:pt x="1" y="232"/>
                    <a:pt x="132" y="232"/>
                  </a:cubicBezTo>
                  <a:cubicBezTo>
                    <a:pt x="440" y="218"/>
                    <a:pt x="750" y="211"/>
                    <a:pt x="1062" y="211"/>
                  </a:cubicBezTo>
                  <a:cubicBezTo>
                    <a:pt x="5043" y="211"/>
                    <a:pt x="9261" y="1415"/>
                    <a:pt x="11699" y="4767"/>
                  </a:cubicBezTo>
                  <a:cubicBezTo>
                    <a:pt x="12915" y="6344"/>
                    <a:pt x="13539" y="8316"/>
                    <a:pt x="13506" y="10320"/>
                  </a:cubicBezTo>
                  <a:cubicBezTo>
                    <a:pt x="13408" y="12226"/>
                    <a:pt x="12520" y="13968"/>
                    <a:pt x="11042" y="15151"/>
                  </a:cubicBezTo>
                  <a:cubicBezTo>
                    <a:pt x="9931" y="16053"/>
                    <a:pt x="8527" y="16614"/>
                    <a:pt x="7116" y="16614"/>
                  </a:cubicBezTo>
                  <a:cubicBezTo>
                    <a:pt x="6524" y="16614"/>
                    <a:pt x="5930" y="16515"/>
                    <a:pt x="5357" y="16301"/>
                  </a:cubicBezTo>
                  <a:cubicBezTo>
                    <a:pt x="5338" y="16292"/>
                    <a:pt x="5321" y="16288"/>
                    <a:pt x="5306" y="16288"/>
                  </a:cubicBezTo>
                  <a:cubicBezTo>
                    <a:pt x="5211" y="16288"/>
                    <a:pt x="5178" y="16442"/>
                    <a:pt x="5291" y="16498"/>
                  </a:cubicBezTo>
                  <a:lnTo>
                    <a:pt x="5291" y="16465"/>
                  </a:lnTo>
                  <a:cubicBezTo>
                    <a:pt x="5905" y="16694"/>
                    <a:pt x="6531" y="16800"/>
                    <a:pt x="7150" y="16800"/>
                  </a:cubicBezTo>
                  <a:cubicBezTo>
                    <a:pt x="10181" y="16800"/>
                    <a:pt x="13059" y="14274"/>
                    <a:pt x="13605" y="11273"/>
                  </a:cubicBezTo>
                  <a:cubicBezTo>
                    <a:pt x="13900" y="9269"/>
                    <a:pt x="13506" y="7166"/>
                    <a:pt x="12422" y="5424"/>
                  </a:cubicBezTo>
                  <a:cubicBezTo>
                    <a:pt x="11272" y="3584"/>
                    <a:pt x="9629" y="2138"/>
                    <a:pt x="7624" y="1284"/>
                  </a:cubicBezTo>
                  <a:cubicBezTo>
                    <a:pt x="5588" y="435"/>
                    <a:pt x="3406" y="1"/>
                    <a:pt x="120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1" name="Google Shape;4581;p30"/>
            <p:cNvSpPr/>
            <p:nvPr/>
          </p:nvSpPr>
          <p:spPr>
            <a:xfrm>
              <a:off x="1432850" y="4046250"/>
              <a:ext cx="393775" cy="427250"/>
            </a:xfrm>
            <a:custGeom>
              <a:avLst/>
              <a:gdLst/>
              <a:ahLst/>
              <a:cxnLst/>
              <a:rect l="l" t="t" r="r" b="b"/>
              <a:pathLst>
                <a:path w="15751" h="17090" extrusionOk="0">
                  <a:moveTo>
                    <a:pt x="4677" y="0"/>
                  </a:moveTo>
                  <a:cubicBezTo>
                    <a:pt x="2903" y="0"/>
                    <a:pt x="1095" y="690"/>
                    <a:pt x="44" y="2169"/>
                  </a:cubicBezTo>
                  <a:cubicBezTo>
                    <a:pt x="0" y="2257"/>
                    <a:pt x="73" y="2330"/>
                    <a:pt x="146" y="2330"/>
                  </a:cubicBezTo>
                  <a:cubicBezTo>
                    <a:pt x="183" y="2330"/>
                    <a:pt x="219" y="2312"/>
                    <a:pt x="241" y="2268"/>
                  </a:cubicBezTo>
                  <a:cubicBezTo>
                    <a:pt x="1194" y="986"/>
                    <a:pt x="2673" y="230"/>
                    <a:pt x="4283" y="198"/>
                  </a:cubicBezTo>
                  <a:cubicBezTo>
                    <a:pt x="4332" y="197"/>
                    <a:pt x="4382" y="196"/>
                    <a:pt x="4431" y="196"/>
                  </a:cubicBezTo>
                  <a:cubicBezTo>
                    <a:pt x="6055" y="196"/>
                    <a:pt x="7641" y="720"/>
                    <a:pt x="8949" y="1676"/>
                  </a:cubicBezTo>
                  <a:cubicBezTo>
                    <a:pt x="10428" y="2859"/>
                    <a:pt x="11709" y="4272"/>
                    <a:pt x="12695" y="5915"/>
                  </a:cubicBezTo>
                  <a:cubicBezTo>
                    <a:pt x="13779" y="7591"/>
                    <a:pt x="14831" y="9366"/>
                    <a:pt x="15258" y="11337"/>
                  </a:cubicBezTo>
                  <a:cubicBezTo>
                    <a:pt x="15652" y="13309"/>
                    <a:pt x="15324" y="15543"/>
                    <a:pt x="13779" y="16923"/>
                  </a:cubicBezTo>
                  <a:cubicBezTo>
                    <a:pt x="13705" y="16997"/>
                    <a:pt x="13761" y="17090"/>
                    <a:pt x="13835" y="17090"/>
                  </a:cubicBezTo>
                  <a:cubicBezTo>
                    <a:pt x="13859" y="17090"/>
                    <a:pt x="13886" y="17080"/>
                    <a:pt x="13911" y="17055"/>
                  </a:cubicBezTo>
                  <a:cubicBezTo>
                    <a:pt x="15258" y="15839"/>
                    <a:pt x="15751" y="13933"/>
                    <a:pt x="15587" y="12192"/>
                  </a:cubicBezTo>
                  <a:cubicBezTo>
                    <a:pt x="15390" y="10056"/>
                    <a:pt x="14338" y="8150"/>
                    <a:pt x="13221" y="6375"/>
                  </a:cubicBezTo>
                  <a:cubicBezTo>
                    <a:pt x="11315" y="3286"/>
                    <a:pt x="8620" y="66"/>
                    <a:pt x="467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2" name="Google Shape;4582;p30"/>
            <p:cNvSpPr/>
            <p:nvPr/>
          </p:nvSpPr>
          <p:spPr>
            <a:xfrm>
              <a:off x="1379725" y="4539825"/>
              <a:ext cx="355725" cy="328425"/>
            </a:xfrm>
            <a:custGeom>
              <a:avLst/>
              <a:gdLst/>
              <a:ahLst/>
              <a:cxnLst/>
              <a:rect l="l" t="t" r="r" b="b"/>
              <a:pathLst>
                <a:path w="14229" h="13137" extrusionOk="0">
                  <a:moveTo>
                    <a:pt x="13287" y="1"/>
                  </a:moveTo>
                  <a:cubicBezTo>
                    <a:pt x="13224" y="1"/>
                    <a:pt x="13157" y="57"/>
                    <a:pt x="13177" y="138"/>
                  </a:cubicBezTo>
                  <a:cubicBezTo>
                    <a:pt x="14229" y="2964"/>
                    <a:pt x="13867" y="6151"/>
                    <a:pt x="12257" y="8714"/>
                  </a:cubicBezTo>
                  <a:cubicBezTo>
                    <a:pt x="10581" y="11212"/>
                    <a:pt x="7788" y="12789"/>
                    <a:pt x="4765" y="12921"/>
                  </a:cubicBezTo>
                  <a:cubicBezTo>
                    <a:pt x="4553" y="12938"/>
                    <a:pt x="4340" y="12946"/>
                    <a:pt x="4128" y="12946"/>
                  </a:cubicBezTo>
                  <a:cubicBezTo>
                    <a:pt x="3519" y="12946"/>
                    <a:pt x="2910" y="12878"/>
                    <a:pt x="2300" y="12756"/>
                  </a:cubicBezTo>
                  <a:cubicBezTo>
                    <a:pt x="1643" y="12592"/>
                    <a:pt x="329" y="12362"/>
                    <a:pt x="230" y="11508"/>
                  </a:cubicBezTo>
                  <a:cubicBezTo>
                    <a:pt x="230" y="11442"/>
                    <a:pt x="173" y="11409"/>
                    <a:pt x="115" y="11409"/>
                  </a:cubicBezTo>
                  <a:cubicBezTo>
                    <a:pt x="58" y="11409"/>
                    <a:pt x="0" y="11442"/>
                    <a:pt x="0" y="11508"/>
                  </a:cubicBezTo>
                  <a:lnTo>
                    <a:pt x="33" y="11508"/>
                  </a:lnTo>
                  <a:cubicBezTo>
                    <a:pt x="131" y="12198"/>
                    <a:pt x="822" y="12526"/>
                    <a:pt x="1413" y="12723"/>
                  </a:cubicBezTo>
                  <a:cubicBezTo>
                    <a:pt x="2136" y="12953"/>
                    <a:pt x="2925" y="13085"/>
                    <a:pt x="3680" y="13118"/>
                  </a:cubicBezTo>
                  <a:cubicBezTo>
                    <a:pt x="3875" y="13130"/>
                    <a:pt x="4071" y="13136"/>
                    <a:pt x="4266" y="13136"/>
                  </a:cubicBezTo>
                  <a:cubicBezTo>
                    <a:pt x="5613" y="13136"/>
                    <a:pt x="6952" y="12842"/>
                    <a:pt x="8215" y="12296"/>
                  </a:cubicBezTo>
                  <a:cubicBezTo>
                    <a:pt x="11140" y="11047"/>
                    <a:pt x="13210" y="8419"/>
                    <a:pt x="13801" y="5297"/>
                  </a:cubicBezTo>
                  <a:cubicBezTo>
                    <a:pt x="14130" y="3555"/>
                    <a:pt x="13998" y="1748"/>
                    <a:pt x="13374" y="72"/>
                  </a:cubicBezTo>
                  <a:cubicBezTo>
                    <a:pt x="13362" y="22"/>
                    <a:pt x="13325" y="1"/>
                    <a:pt x="1328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3" name="Google Shape;4583;p30"/>
            <p:cNvSpPr/>
            <p:nvPr/>
          </p:nvSpPr>
          <p:spPr>
            <a:xfrm>
              <a:off x="1795750" y="4400375"/>
              <a:ext cx="168075" cy="373275"/>
            </a:xfrm>
            <a:custGeom>
              <a:avLst/>
              <a:gdLst/>
              <a:ahLst/>
              <a:cxnLst/>
              <a:rect l="l" t="t" r="r" b="b"/>
              <a:pathLst>
                <a:path w="6723" h="14931" extrusionOk="0">
                  <a:moveTo>
                    <a:pt x="1266" y="0"/>
                  </a:moveTo>
                  <a:cubicBezTo>
                    <a:pt x="1188" y="0"/>
                    <a:pt x="1125" y="111"/>
                    <a:pt x="1202" y="162"/>
                  </a:cubicBezTo>
                  <a:lnTo>
                    <a:pt x="1202" y="195"/>
                  </a:lnTo>
                  <a:cubicBezTo>
                    <a:pt x="3075" y="1904"/>
                    <a:pt x="4981" y="3843"/>
                    <a:pt x="5671" y="6406"/>
                  </a:cubicBezTo>
                  <a:cubicBezTo>
                    <a:pt x="6033" y="7622"/>
                    <a:pt x="6000" y="8936"/>
                    <a:pt x="5573" y="10152"/>
                  </a:cubicBezTo>
                  <a:cubicBezTo>
                    <a:pt x="5145" y="11236"/>
                    <a:pt x="4390" y="12189"/>
                    <a:pt x="3437" y="12879"/>
                  </a:cubicBezTo>
                  <a:cubicBezTo>
                    <a:pt x="2385" y="13602"/>
                    <a:pt x="1268" y="14227"/>
                    <a:pt x="85" y="14752"/>
                  </a:cubicBezTo>
                  <a:cubicBezTo>
                    <a:pt x="0" y="14781"/>
                    <a:pt x="61" y="14930"/>
                    <a:pt x="163" y="14930"/>
                  </a:cubicBezTo>
                  <a:cubicBezTo>
                    <a:pt x="180" y="14930"/>
                    <a:pt x="198" y="14926"/>
                    <a:pt x="216" y="14917"/>
                  </a:cubicBezTo>
                  <a:cubicBezTo>
                    <a:pt x="2287" y="13931"/>
                    <a:pt x="4620" y="12781"/>
                    <a:pt x="5605" y="10579"/>
                  </a:cubicBezTo>
                  <a:cubicBezTo>
                    <a:pt x="6723" y="8180"/>
                    <a:pt x="5868" y="5387"/>
                    <a:pt x="4422" y="3350"/>
                  </a:cubicBezTo>
                  <a:cubicBezTo>
                    <a:pt x="3502" y="2134"/>
                    <a:pt x="2484" y="1017"/>
                    <a:pt x="1334" y="31"/>
                  </a:cubicBezTo>
                  <a:cubicBezTo>
                    <a:pt x="1312" y="9"/>
                    <a:pt x="1288" y="0"/>
                    <a:pt x="126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4" name="Google Shape;4584;p30"/>
            <p:cNvSpPr/>
            <p:nvPr/>
          </p:nvSpPr>
          <p:spPr>
            <a:xfrm>
              <a:off x="1538800" y="4764100"/>
              <a:ext cx="295750" cy="150000"/>
            </a:xfrm>
            <a:custGeom>
              <a:avLst/>
              <a:gdLst/>
              <a:ahLst/>
              <a:cxnLst/>
              <a:rect l="l" t="t" r="r" b="b"/>
              <a:pathLst>
                <a:path w="11830" h="6000" extrusionOk="0">
                  <a:moveTo>
                    <a:pt x="11699" y="0"/>
                  </a:moveTo>
                  <a:cubicBezTo>
                    <a:pt x="11661" y="0"/>
                    <a:pt x="11624" y="22"/>
                    <a:pt x="11612" y="72"/>
                  </a:cubicBezTo>
                  <a:cubicBezTo>
                    <a:pt x="11283" y="1945"/>
                    <a:pt x="10231" y="3588"/>
                    <a:pt x="8654" y="4640"/>
                  </a:cubicBezTo>
                  <a:cubicBezTo>
                    <a:pt x="7533" y="5395"/>
                    <a:pt x="6205" y="5783"/>
                    <a:pt x="4869" y="5783"/>
                  </a:cubicBezTo>
                  <a:cubicBezTo>
                    <a:pt x="4286" y="5783"/>
                    <a:pt x="3702" y="5709"/>
                    <a:pt x="3134" y="5560"/>
                  </a:cubicBezTo>
                  <a:cubicBezTo>
                    <a:pt x="2049" y="5297"/>
                    <a:pt x="1031" y="4771"/>
                    <a:pt x="209" y="4015"/>
                  </a:cubicBezTo>
                  <a:cubicBezTo>
                    <a:pt x="187" y="3993"/>
                    <a:pt x="164" y="3985"/>
                    <a:pt x="142" y="3985"/>
                  </a:cubicBezTo>
                  <a:cubicBezTo>
                    <a:pt x="64" y="3985"/>
                    <a:pt x="1" y="4095"/>
                    <a:pt x="78" y="4147"/>
                  </a:cubicBezTo>
                  <a:cubicBezTo>
                    <a:pt x="1391" y="5346"/>
                    <a:pt x="3101" y="5999"/>
                    <a:pt x="4863" y="5999"/>
                  </a:cubicBezTo>
                  <a:cubicBezTo>
                    <a:pt x="5129" y="5999"/>
                    <a:pt x="5397" y="5984"/>
                    <a:pt x="5664" y="5954"/>
                  </a:cubicBezTo>
                  <a:cubicBezTo>
                    <a:pt x="8753" y="5593"/>
                    <a:pt x="11250" y="3227"/>
                    <a:pt x="11809" y="138"/>
                  </a:cubicBezTo>
                  <a:cubicBezTo>
                    <a:pt x="11829" y="56"/>
                    <a:pt x="11761" y="0"/>
                    <a:pt x="1169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5" name="Google Shape;4585;p30"/>
            <p:cNvSpPr/>
            <p:nvPr/>
          </p:nvSpPr>
          <p:spPr>
            <a:xfrm>
              <a:off x="1131625" y="4303250"/>
              <a:ext cx="169025" cy="32300"/>
            </a:xfrm>
            <a:custGeom>
              <a:avLst/>
              <a:gdLst/>
              <a:ahLst/>
              <a:cxnLst/>
              <a:rect l="l" t="t" r="r" b="b"/>
              <a:pathLst>
                <a:path w="6761" h="1292" extrusionOk="0">
                  <a:moveTo>
                    <a:pt x="1505" y="1"/>
                  </a:moveTo>
                  <a:cubicBezTo>
                    <a:pt x="1048" y="1"/>
                    <a:pt x="589" y="24"/>
                    <a:pt x="132" y="71"/>
                  </a:cubicBezTo>
                  <a:cubicBezTo>
                    <a:pt x="0" y="71"/>
                    <a:pt x="0" y="301"/>
                    <a:pt x="132" y="301"/>
                  </a:cubicBezTo>
                  <a:cubicBezTo>
                    <a:pt x="621" y="243"/>
                    <a:pt x="1110" y="214"/>
                    <a:pt x="1598" y="214"/>
                  </a:cubicBezTo>
                  <a:cubicBezTo>
                    <a:pt x="3304" y="214"/>
                    <a:pt x="4988" y="572"/>
                    <a:pt x="6572" y="1287"/>
                  </a:cubicBezTo>
                  <a:cubicBezTo>
                    <a:pt x="6581" y="1290"/>
                    <a:pt x="6590" y="1292"/>
                    <a:pt x="6599" y="1292"/>
                  </a:cubicBezTo>
                  <a:cubicBezTo>
                    <a:pt x="6687" y="1292"/>
                    <a:pt x="6761" y="1150"/>
                    <a:pt x="6671" y="1090"/>
                  </a:cubicBezTo>
                  <a:cubicBezTo>
                    <a:pt x="5050" y="358"/>
                    <a:pt x="3285" y="1"/>
                    <a:pt x="150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6" name="Google Shape;4586;p30"/>
            <p:cNvSpPr/>
            <p:nvPr/>
          </p:nvSpPr>
          <p:spPr>
            <a:xfrm>
              <a:off x="1185850" y="4319800"/>
              <a:ext cx="60550" cy="23175"/>
            </a:xfrm>
            <a:custGeom>
              <a:avLst/>
              <a:gdLst/>
              <a:ahLst/>
              <a:cxnLst/>
              <a:rect l="l" t="t" r="r" b="b"/>
              <a:pathLst>
                <a:path w="2422" h="927" extrusionOk="0">
                  <a:moveTo>
                    <a:pt x="131" y="1"/>
                  </a:moveTo>
                  <a:cubicBezTo>
                    <a:pt x="0" y="1"/>
                    <a:pt x="0" y="198"/>
                    <a:pt x="131" y="231"/>
                  </a:cubicBezTo>
                  <a:cubicBezTo>
                    <a:pt x="854" y="329"/>
                    <a:pt x="1577" y="560"/>
                    <a:pt x="2235" y="921"/>
                  </a:cubicBezTo>
                  <a:cubicBezTo>
                    <a:pt x="2245" y="925"/>
                    <a:pt x="2256" y="926"/>
                    <a:pt x="2266" y="926"/>
                  </a:cubicBezTo>
                  <a:cubicBezTo>
                    <a:pt x="2352" y="926"/>
                    <a:pt x="2421" y="815"/>
                    <a:pt x="2333" y="757"/>
                  </a:cubicBezTo>
                  <a:cubicBezTo>
                    <a:pt x="1643" y="362"/>
                    <a:pt x="920" y="99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7" name="Google Shape;4587;p30"/>
            <p:cNvSpPr/>
            <p:nvPr/>
          </p:nvSpPr>
          <p:spPr>
            <a:xfrm>
              <a:off x="1191025" y="4337800"/>
              <a:ext cx="55925" cy="21025"/>
            </a:xfrm>
            <a:custGeom>
              <a:avLst/>
              <a:gdLst/>
              <a:ahLst/>
              <a:cxnLst/>
              <a:rect l="l" t="t" r="r" b="b"/>
              <a:pathLst>
                <a:path w="2237" h="841" extrusionOk="0">
                  <a:moveTo>
                    <a:pt x="126" y="0"/>
                  </a:moveTo>
                  <a:cubicBezTo>
                    <a:pt x="19" y="0"/>
                    <a:pt x="0" y="171"/>
                    <a:pt x="122" y="201"/>
                  </a:cubicBezTo>
                  <a:lnTo>
                    <a:pt x="122" y="168"/>
                  </a:lnTo>
                  <a:cubicBezTo>
                    <a:pt x="779" y="300"/>
                    <a:pt x="1436" y="530"/>
                    <a:pt x="2028" y="825"/>
                  </a:cubicBezTo>
                  <a:cubicBezTo>
                    <a:pt x="2049" y="836"/>
                    <a:pt x="2069" y="841"/>
                    <a:pt x="2088" y="841"/>
                  </a:cubicBezTo>
                  <a:cubicBezTo>
                    <a:pt x="2185" y="841"/>
                    <a:pt x="2236" y="716"/>
                    <a:pt x="2126" y="661"/>
                  </a:cubicBezTo>
                  <a:cubicBezTo>
                    <a:pt x="1502" y="332"/>
                    <a:pt x="845" y="135"/>
                    <a:pt x="155" y="4"/>
                  </a:cubicBezTo>
                  <a:cubicBezTo>
                    <a:pt x="144" y="1"/>
                    <a:pt x="135" y="0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8" name="Google Shape;4588;p30"/>
            <p:cNvSpPr/>
            <p:nvPr/>
          </p:nvSpPr>
          <p:spPr>
            <a:xfrm>
              <a:off x="1179525" y="4645850"/>
              <a:ext cx="141075" cy="18475"/>
            </a:xfrm>
            <a:custGeom>
              <a:avLst/>
              <a:gdLst/>
              <a:ahLst/>
              <a:cxnLst/>
              <a:rect l="l" t="t" r="r" b="b"/>
              <a:pathLst>
                <a:path w="5643" h="739" extrusionOk="0">
                  <a:moveTo>
                    <a:pt x="158" y="1"/>
                  </a:moveTo>
                  <a:cubicBezTo>
                    <a:pt x="47" y="1"/>
                    <a:pt x="0" y="171"/>
                    <a:pt x="122" y="202"/>
                  </a:cubicBezTo>
                  <a:cubicBezTo>
                    <a:pt x="1476" y="559"/>
                    <a:pt x="2890" y="738"/>
                    <a:pt x="4302" y="738"/>
                  </a:cubicBezTo>
                  <a:cubicBezTo>
                    <a:pt x="4706" y="738"/>
                    <a:pt x="5109" y="724"/>
                    <a:pt x="5511" y="694"/>
                  </a:cubicBezTo>
                  <a:cubicBezTo>
                    <a:pt x="5642" y="694"/>
                    <a:pt x="5642" y="497"/>
                    <a:pt x="5511" y="497"/>
                  </a:cubicBezTo>
                  <a:cubicBezTo>
                    <a:pt x="5109" y="527"/>
                    <a:pt x="4709" y="541"/>
                    <a:pt x="4311" y="541"/>
                  </a:cubicBezTo>
                  <a:cubicBezTo>
                    <a:pt x="2916" y="541"/>
                    <a:pt x="1542" y="362"/>
                    <a:pt x="187" y="4"/>
                  </a:cubicBezTo>
                  <a:cubicBezTo>
                    <a:pt x="177" y="2"/>
                    <a:pt x="168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9" name="Google Shape;4589;p30"/>
            <p:cNvSpPr/>
            <p:nvPr/>
          </p:nvSpPr>
          <p:spPr>
            <a:xfrm>
              <a:off x="1200050" y="4665575"/>
              <a:ext cx="81925" cy="12250"/>
            </a:xfrm>
            <a:custGeom>
              <a:avLst/>
              <a:gdLst/>
              <a:ahLst/>
              <a:cxnLst/>
              <a:rect l="l" t="t" r="r" b="b"/>
              <a:pathLst>
                <a:path w="3277" h="490" extrusionOk="0">
                  <a:moveTo>
                    <a:pt x="159" y="0"/>
                  </a:moveTo>
                  <a:cubicBezTo>
                    <a:pt x="47" y="0"/>
                    <a:pt x="1" y="171"/>
                    <a:pt x="122" y="201"/>
                  </a:cubicBezTo>
                  <a:cubicBezTo>
                    <a:pt x="814" y="386"/>
                    <a:pt x="1521" y="489"/>
                    <a:pt x="2234" y="489"/>
                  </a:cubicBezTo>
                  <a:cubicBezTo>
                    <a:pt x="2537" y="489"/>
                    <a:pt x="2841" y="470"/>
                    <a:pt x="3145" y="431"/>
                  </a:cubicBezTo>
                  <a:cubicBezTo>
                    <a:pt x="3268" y="431"/>
                    <a:pt x="3276" y="231"/>
                    <a:pt x="3170" y="231"/>
                  </a:cubicBezTo>
                  <a:cubicBezTo>
                    <a:pt x="3162" y="231"/>
                    <a:pt x="3154" y="232"/>
                    <a:pt x="3145" y="234"/>
                  </a:cubicBezTo>
                  <a:cubicBezTo>
                    <a:pt x="2851" y="273"/>
                    <a:pt x="2554" y="292"/>
                    <a:pt x="2256" y="292"/>
                  </a:cubicBezTo>
                  <a:cubicBezTo>
                    <a:pt x="1557" y="292"/>
                    <a:pt x="856" y="188"/>
                    <a:pt x="188" y="4"/>
                  </a:cubicBezTo>
                  <a:cubicBezTo>
                    <a:pt x="178" y="2"/>
                    <a:pt x="168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0" name="Google Shape;4590;p30"/>
            <p:cNvSpPr/>
            <p:nvPr/>
          </p:nvSpPr>
          <p:spPr>
            <a:xfrm>
              <a:off x="967000" y="4829400"/>
              <a:ext cx="77275" cy="60675"/>
            </a:xfrm>
            <a:custGeom>
              <a:avLst/>
              <a:gdLst/>
              <a:ahLst/>
              <a:cxnLst/>
              <a:rect l="l" t="t" r="r" b="b"/>
              <a:pathLst>
                <a:path w="3091" h="2427" extrusionOk="0">
                  <a:moveTo>
                    <a:pt x="144" y="1"/>
                  </a:moveTo>
                  <a:cubicBezTo>
                    <a:pt x="67" y="1"/>
                    <a:pt x="0" y="86"/>
                    <a:pt x="46" y="155"/>
                  </a:cubicBezTo>
                  <a:lnTo>
                    <a:pt x="46" y="122"/>
                  </a:lnTo>
                  <a:cubicBezTo>
                    <a:pt x="802" y="1108"/>
                    <a:pt x="1755" y="1896"/>
                    <a:pt x="2872" y="2422"/>
                  </a:cubicBezTo>
                  <a:cubicBezTo>
                    <a:pt x="2884" y="2425"/>
                    <a:pt x="2895" y="2426"/>
                    <a:pt x="2906" y="2426"/>
                  </a:cubicBezTo>
                  <a:cubicBezTo>
                    <a:pt x="3019" y="2426"/>
                    <a:pt x="3090" y="2285"/>
                    <a:pt x="2971" y="2225"/>
                  </a:cubicBezTo>
                  <a:cubicBezTo>
                    <a:pt x="1886" y="1732"/>
                    <a:pt x="966" y="976"/>
                    <a:pt x="243" y="56"/>
                  </a:cubicBezTo>
                  <a:cubicBezTo>
                    <a:pt x="214" y="16"/>
                    <a:pt x="178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1" name="Google Shape;4591;p30"/>
            <p:cNvSpPr/>
            <p:nvPr/>
          </p:nvSpPr>
          <p:spPr>
            <a:xfrm>
              <a:off x="978550" y="4798800"/>
              <a:ext cx="53400" cy="39525"/>
            </a:xfrm>
            <a:custGeom>
              <a:avLst/>
              <a:gdLst/>
              <a:ahLst/>
              <a:cxnLst/>
              <a:rect l="l" t="t" r="r" b="b"/>
              <a:pathLst>
                <a:path w="2136" h="1581" extrusionOk="0">
                  <a:moveTo>
                    <a:pt x="154" y="1"/>
                  </a:moveTo>
                  <a:cubicBezTo>
                    <a:pt x="83" y="1"/>
                    <a:pt x="0" y="112"/>
                    <a:pt x="77" y="163"/>
                  </a:cubicBezTo>
                  <a:lnTo>
                    <a:pt x="77" y="196"/>
                  </a:lnTo>
                  <a:cubicBezTo>
                    <a:pt x="603" y="754"/>
                    <a:pt x="1227" y="1214"/>
                    <a:pt x="1917" y="1576"/>
                  </a:cubicBezTo>
                  <a:cubicBezTo>
                    <a:pt x="1926" y="1579"/>
                    <a:pt x="1935" y="1580"/>
                    <a:pt x="1944" y="1580"/>
                  </a:cubicBezTo>
                  <a:cubicBezTo>
                    <a:pt x="2037" y="1580"/>
                    <a:pt x="2135" y="1438"/>
                    <a:pt x="2016" y="1379"/>
                  </a:cubicBezTo>
                  <a:cubicBezTo>
                    <a:pt x="1359" y="1050"/>
                    <a:pt x="734" y="590"/>
                    <a:pt x="208" y="31"/>
                  </a:cubicBezTo>
                  <a:cubicBezTo>
                    <a:pt x="194" y="9"/>
                    <a:pt x="175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2" name="Google Shape;4592;p30"/>
            <p:cNvSpPr/>
            <p:nvPr/>
          </p:nvSpPr>
          <p:spPr>
            <a:xfrm>
              <a:off x="988325" y="4792325"/>
              <a:ext cx="52650" cy="27925"/>
            </a:xfrm>
            <a:custGeom>
              <a:avLst/>
              <a:gdLst/>
              <a:ahLst/>
              <a:cxnLst/>
              <a:rect l="l" t="t" r="r" b="b"/>
              <a:pathLst>
                <a:path w="2106" h="1117" extrusionOk="0">
                  <a:moveTo>
                    <a:pt x="123" y="0"/>
                  </a:moveTo>
                  <a:cubicBezTo>
                    <a:pt x="50" y="0"/>
                    <a:pt x="1" y="139"/>
                    <a:pt x="80" y="192"/>
                  </a:cubicBezTo>
                  <a:cubicBezTo>
                    <a:pt x="639" y="619"/>
                    <a:pt x="1263" y="915"/>
                    <a:pt x="1953" y="1112"/>
                  </a:cubicBezTo>
                  <a:cubicBezTo>
                    <a:pt x="1962" y="1115"/>
                    <a:pt x="1971" y="1116"/>
                    <a:pt x="1979" y="1116"/>
                  </a:cubicBezTo>
                  <a:cubicBezTo>
                    <a:pt x="2062" y="1116"/>
                    <a:pt x="2106" y="974"/>
                    <a:pt x="1986" y="915"/>
                  </a:cubicBezTo>
                  <a:cubicBezTo>
                    <a:pt x="1329" y="717"/>
                    <a:pt x="738" y="422"/>
                    <a:pt x="179" y="27"/>
                  </a:cubicBezTo>
                  <a:cubicBezTo>
                    <a:pt x="160" y="8"/>
                    <a:pt x="141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3" name="Google Shape;4593;p30"/>
            <p:cNvSpPr/>
            <p:nvPr/>
          </p:nvSpPr>
          <p:spPr>
            <a:xfrm>
              <a:off x="1245250" y="4736125"/>
              <a:ext cx="106650" cy="85750"/>
            </a:xfrm>
            <a:custGeom>
              <a:avLst/>
              <a:gdLst/>
              <a:ahLst/>
              <a:cxnLst/>
              <a:rect l="l" t="t" r="r" b="b"/>
              <a:pathLst>
                <a:path w="4266" h="3430" extrusionOk="0">
                  <a:moveTo>
                    <a:pt x="4113" y="0"/>
                  </a:moveTo>
                  <a:cubicBezTo>
                    <a:pt x="4082" y="0"/>
                    <a:pt x="4051" y="12"/>
                    <a:pt x="4032" y="41"/>
                  </a:cubicBezTo>
                  <a:cubicBezTo>
                    <a:pt x="3046" y="1454"/>
                    <a:pt x="1699" y="2538"/>
                    <a:pt x="121" y="3228"/>
                  </a:cubicBezTo>
                  <a:cubicBezTo>
                    <a:pt x="0" y="3259"/>
                    <a:pt x="47" y="3429"/>
                    <a:pt x="132" y="3429"/>
                  </a:cubicBezTo>
                  <a:cubicBezTo>
                    <a:pt x="139" y="3429"/>
                    <a:pt x="147" y="3428"/>
                    <a:pt x="154" y="3426"/>
                  </a:cubicBezTo>
                  <a:cubicBezTo>
                    <a:pt x="1797" y="2735"/>
                    <a:pt x="3210" y="1585"/>
                    <a:pt x="4196" y="139"/>
                  </a:cubicBezTo>
                  <a:cubicBezTo>
                    <a:pt x="4266" y="70"/>
                    <a:pt x="4188" y="0"/>
                    <a:pt x="411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4" name="Google Shape;4594;p30"/>
            <p:cNvSpPr/>
            <p:nvPr/>
          </p:nvSpPr>
          <p:spPr>
            <a:xfrm>
              <a:off x="1255100" y="4766675"/>
              <a:ext cx="115200" cy="76550"/>
            </a:xfrm>
            <a:custGeom>
              <a:avLst/>
              <a:gdLst/>
              <a:ahLst/>
              <a:cxnLst/>
              <a:rect l="l" t="t" r="r" b="b"/>
              <a:pathLst>
                <a:path w="4608" h="3062" extrusionOk="0">
                  <a:moveTo>
                    <a:pt x="4468" y="0"/>
                  </a:moveTo>
                  <a:cubicBezTo>
                    <a:pt x="4444" y="0"/>
                    <a:pt x="4418" y="11"/>
                    <a:pt x="4394" y="35"/>
                  </a:cubicBezTo>
                  <a:cubicBezTo>
                    <a:pt x="3309" y="1415"/>
                    <a:pt x="1798" y="2401"/>
                    <a:pt x="122" y="2861"/>
                  </a:cubicBezTo>
                  <a:cubicBezTo>
                    <a:pt x="0" y="2891"/>
                    <a:pt x="47" y="3062"/>
                    <a:pt x="133" y="3062"/>
                  </a:cubicBezTo>
                  <a:cubicBezTo>
                    <a:pt x="140" y="3062"/>
                    <a:pt x="147" y="3060"/>
                    <a:pt x="155" y="3058"/>
                  </a:cubicBezTo>
                  <a:cubicBezTo>
                    <a:pt x="1896" y="2598"/>
                    <a:pt x="3441" y="1579"/>
                    <a:pt x="4558" y="199"/>
                  </a:cubicBezTo>
                  <a:cubicBezTo>
                    <a:pt x="4608" y="100"/>
                    <a:pt x="4545" y="0"/>
                    <a:pt x="44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5" name="Google Shape;4595;p30"/>
            <p:cNvSpPr/>
            <p:nvPr/>
          </p:nvSpPr>
          <p:spPr>
            <a:xfrm>
              <a:off x="1265725" y="4820975"/>
              <a:ext cx="83900" cy="51825"/>
            </a:xfrm>
            <a:custGeom>
              <a:avLst/>
              <a:gdLst/>
              <a:ahLst/>
              <a:cxnLst/>
              <a:rect l="l" t="t" r="r" b="b"/>
              <a:pathLst>
                <a:path w="3356" h="2073" extrusionOk="0">
                  <a:moveTo>
                    <a:pt x="3186" y="1"/>
                  </a:moveTo>
                  <a:cubicBezTo>
                    <a:pt x="3161" y="1"/>
                    <a:pt x="3136" y="10"/>
                    <a:pt x="3114" y="32"/>
                  </a:cubicBezTo>
                  <a:cubicBezTo>
                    <a:pt x="2227" y="820"/>
                    <a:pt x="1208" y="1445"/>
                    <a:pt x="91" y="1872"/>
                  </a:cubicBezTo>
                  <a:cubicBezTo>
                    <a:pt x="0" y="1902"/>
                    <a:pt x="21" y="2073"/>
                    <a:pt x="128" y="2073"/>
                  </a:cubicBezTo>
                  <a:cubicBezTo>
                    <a:pt x="137" y="2073"/>
                    <a:pt x="147" y="2071"/>
                    <a:pt x="157" y="2069"/>
                  </a:cubicBezTo>
                  <a:cubicBezTo>
                    <a:pt x="1307" y="1609"/>
                    <a:pt x="2358" y="984"/>
                    <a:pt x="3278" y="163"/>
                  </a:cubicBezTo>
                  <a:cubicBezTo>
                    <a:pt x="3355" y="112"/>
                    <a:pt x="3273" y="1"/>
                    <a:pt x="318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6" name="Google Shape;4596;p30"/>
            <p:cNvSpPr/>
            <p:nvPr/>
          </p:nvSpPr>
          <p:spPr>
            <a:xfrm>
              <a:off x="621125" y="4722150"/>
              <a:ext cx="117500" cy="92575"/>
            </a:xfrm>
            <a:custGeom>
              <a:avLst/>
              <a:gdLst/>
              <a:ahLst/>
              <a:cxnLst/>
              <a:rect l="l" t="t" r="r" b="b"/>
              <a:pathLst>
                <a:path w="4700" h="3703" extrusionOk="0">
                  <a:moveTo>
                    <a:pt x="162" y="0"/>
                  </a:moveTo>
                  <a:cubicBezTo>
                    <a:pt x="85" y="0"/>
                    <a:pt x="0" y="70"/>
                    <a:pt x="47" y="140"/>
                  </a:cubicBezTo>
                  <a:cubicBezTo>
                    <a:pt x="1197" y="1717"/>
                    <a:pt x="2741" y="2933"/>
                    <a:pt x="4516" y="3689"/>
                  </a:cubicBezTo>
                  <a:cubicBezTo>
                    <a:pt x="4530" y="3698"/>
                    <a:pt x="4544" y="3702"/>
                    <a:pt x="4557" y="3702"/>
                  </a:cubicBezTo>
                  <a:cubicBezTo>
                    <a:pt x="4638" y="3702"/>
                    <a:pt x="4699" y="3553"/>
                    <a:pt x="4615" y="3524"/>
                  </a:cubicBezTo>
                  <a:cubicBezTo>
                    <a:pt x="2873" y="2769"/>
                    <a:pt x="1361" y="1586"/>
                    <a:pt x="244" y="41"/>
                  </a:cubicBezTo>
                  <a:cubicBezTo>
                    <a:pt x="225" y="12"/>
                    <a:pt x="194" y="0"/>
                    <a:pt x="16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7" name="Google Shape;4597;p30"/>
            <p:cNvSpPr/>
            <p:nvPr/>
          </p:nvSpPr>
          <p:spPr>
            <a:xfrm>
              <a:off x="625575" y="4691950"/>
              <a:ext cx="81700" cy="87775"/>
            </a:xfrm>
            <a:custGeom>
              <a:avLst/>
              <a:gdLst/>
              <a:ahLst/>
              <a:cxnLst/>
              <a:rect l="l" t="t" r="r" b="b"/>
              <a:pathLst>
                <a:path w="3268" h="3511" extrusionOk="0">
                  <a:moveTo>
                    <a:pt x="115" y="1"/>
                  </a:moveTo>
                  <a:cubicBezTo>
                    <a:pt x="58" y="1"/>
                    <a:pt x="0" y="33"/>
                    <a:pt x="0" y="99"/>
                  </a:cubicBezTo>
                  <a:cubicBezTo>
                    <a:pt x="66" y="461"/>
                    <a:pt x="230" y="756"/>
                    <a:pt x="493" y="1019"/>
                  </a:cubicBezTo>
                  <a:cubicBezTo>
                    <a:pt x="756" y="1315"/>
                    <a:pt x="1019" y="1644"/>
                    <a:pt x="1315" y="1906"/>
                  </a:cubicBezTo>
                  <a:cubicBezTo>
                    <a:pt x="1841" y="2498"/>
                    <a:pt x="2432" y="3024"/>
                    <a:pt x="3089" y="3484"/>
                  </a:cubicBezTo>
                  <a:cubicBezTo>
                    <a:pt x="3108" y="3503"/>
                    <a:pt x="3127" y="3511"/>
                    <a:pt x="3145" y="3511"/>
                  </a:cubicBezTo>
                  <a:cubicBezTo>
                    <a:pt x="3219" y="3511"/>
                    <a:pt x="3267" y="3372"/>
                    <a:pt x="3188" y="3319"/>
                  </a:cubicBezTo>
                  <a:cubicBezTo>
                    <a:pt x="2596" y="2859"/>
                    <a:pt x="2038" y="2367"/>
                    <a:pt x="1545" y="1841"/>
                  </a:cubicBezTo>
                  <a:cubicBezTo>
                    <a:pt x="1282" y="1578"/>
                    <a:pt x="1052" y="1315"/>
                    <a:pt x="822" y="1052"/>
                  </a:cubicBezTo>
                  <a:cubicBezTo>
                    <a:pt x="690" y="921"/>
                    <a:pt x="592" y="756"/>
                    <a:pt x="460" y="625"/>
                  </a:cubicBezTo>
                  <a:cubicBezTo>
                    <a:pt x="329" y="461"/>
                    <a:pt x="230" y="296"/>
                    <a:pt x="230" y="99"/>
                  </a:cubicBezTo>
                  <a:cubicBezTo>
                    <a:pt x="230" y="33"/>
                    <a:pt x="173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8" name="Google Shape;4598;p30"/>
            <p:cNvSpPr/>
            <p:nvPr/>
          </p:nvSpPr>
          <p:spPr>
            <a:xfrm>
              <a:off x="653750" y="4695850"/>
              <a:ext cx="54175" cy="55125"/>
            </a:xfrm>
            <a:custGeom>
              <a:avLst/>
              <a:gdLst/>
              <a:ahLst/>
              <a:cxnLst/>
              <a:rect l="l" t="t" r="r" b="b"/>
              <a:pathLst>
                <a:path w="2167" h="2205" extrusionOk="0">
                  <a:moveTo>
                    <a:pt x="131" y="1"/>
                  </a:moveTo>
                  <a:cubicBezTo>
                    <a:pt x="59" y="1"/>
                    <a:pt x="0" y="71"/>
                    <a:pt x="23" y="140"/>
                  </a:cubicBezTo>
                  <a:cubicBezTo>
                    <a:pt x="516" y="962"/>
                    <a:pt x="1174" y="1652"/>
                    <a:pt x="1962" y="2178"/>
                  </a:cubicBezTo>
                  <a:cubicBezTo>
                    <a:pt x="1981" y="2197"/>
                    <a:pt x="2002" y="2205"/>
                    <a:pt x="2021" y="2205"/>
                  </a:cubicBezTo>
                  <a:cubicBezTo>
                    <a:pt x="2102" y="2205"/>
                    <a:pt x="2167" y="2066"/>
                    <a:pt x="2061" y="2013"/>
                  </a:cubicBezTo>
                  <a:cubicBezTo>
                    <a:pt x="1305" y="1488"/>
                    <a:pt x="681" y="830"/>
                    <a:pt x="221" y="42"/>
                  </a:cubicBezTo>
                  <a:cubicBezTo>
                    <a:pt x="192" y="13"/>
                    <a:pt x="160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9" name="Google Shape;4599;p30"/>
            <p:cNvSpPr/>
            <p:nvPr/>
          </p:nvSpPr>
          <p:spPr>
            <a:xfrm>
              <a:off x="682250" y="4705300"/>
              <a:ext cx="22200" cy="17700"/>
            </a:xfrm>
            <a:custGeom>
              <a:avLst/>
              <a:gdLst/>
              <a:ahLst/>
              <a:cxnLst/>
              <a:rect l="l" t="t" r="r" b="b"/>
              <a:pathLst>
                <a:path w="888" h="708" extrusionOk="0">
                  <a:moveTo>
                    <a:pt x="132" y="1"/>
                  </a:moveTo>
                  <a:cubicBezTo>
                    <a:pt x="108" y="1"/>
                    <a:pt x="83" y="9"/>
                    <a:pt x="66" y="25"/>
                  </a:cubicBezTo>
                  <a:cubicBezTo>
                    <a:pt x="1" y="58"/>
                    <a:pt x="1" y="124"/>
                    <a:pt x="66" y="157"/>
                  </a:cubicBezTo>
                  <a:lnTo>
                    <a:pt x="691" y="682"/>
                  </a:lnTo>
                  <a:cubicBezTo>
                    <a:pt x="707" y="699"/>
                    <a:pt x="732" y="707"/>
                    <a:pt x="757" y="707"/>
                  </a:cubicBezTo>
                  <a:cubicBezTo>
                    <a:pt x="781" y="707"/>
                    <a:pt x="806" y="699"/>
                    <a:pt x="822" y="682"/>
                  </a:cubicBezTo>
                  <a:cubicBezTo>
                    <a:pt x="888" y="650"/>
                    <a:pt x="888" y="584"/>
                    <a:pt x="822" y="551"/>
                  </a:cubicBezTo>
                  <a:lnTo>
                    <a:pt x="198" y="25"/>
                  </a:lnTo>
                  <a:cubicBezTo>
                    <a:pt x="181" y="9"/>
                    <a:pt x="157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0" name="Google Shape;4600;p30"/>
            <p:cNvSpPr/>
            <p:nvPr/>
          </p:nvSpPr>
          <p:spPr>
            <a:xfrm>
              <a:off x="804025" y="4815175"/>
              <a:ext cx="139500" cy="29150"/>
            </a:xfrm>
            <a:custGeom>
              <a:avLst/>
              <a:gdLst/>
              <a:ahLst/>
              <a:cxnLst/>
              <a:rect l="l" t="t" r="r" b="b"/>
              <a:pathLst>
                <a:path w="5580" h="1166" extrusionOk="0">
                  <a:moveTo>
                    <a:pt x="5415" y="1"/>
                  </a:moveTo>
                  <a:cubicBezTo>
                    <a:pt x="4086" y="358"/>
                    <a:pt x="2717" y="955"/>
                    <a:pt x="1340" y="955"/>
                  </a:cubicBezTo>
                  <a:cubicBezTo>
                    <a:pt x="946" y="955"/>
                    <a:pt x="552" y="906"/>
                    <a:pt x="157" y="789"/>
                  </a:cubicBezTo>
                  <a:cubicBezTo>
                    <a:pt x="147" y="787"/>
                    <a:pt x="138" y="786"/>
                    <a:pt x="129" y="786"/>
                  </a:cubicBezTo>
                  <a:cubicBezTo>
                    <a:pt x="22" y="786"/>
                    <a:pt x="1" y="956"/>
                    <a:pt x="92" y="986"/>
                  </a:cubicBezTo>
                  <a:lnTo>
                    <a:pt x="124" y="986"/>
                  </a:lnTo>
                  <a:cubicBezTo>
                    <a:pt x="534" y="1113"/>
                    <a:pt x="943" y="1165"/>
                    <a:pt x="1351" y="1165"/>
                  </a:cubicBezTo>
                  <a:cubicBezTo>
                    <a:pt x="2745" y="1165"/>
                    <a:pt x="4126" y="554"/>
                    <a:pt x="5448" y="198"/>
                  </a:cubicBezTo>
                  <a:cubicBezTo>
                    <a:pt x="5579" y="165"/>
                    <a:pt x="5514" y="1"/>
                    <a:pt x="541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1" name="Google Shape;4601;p30"/>
            <p:cNvSpPr/>
            <p:nvPr/>
          </p:nvSpPr>
          <p:spPr>
            <a:xfrm>
              <a:off x="872025" y="4790975"/>
              <a:ext cx="64525" cy="19300"/>
            </a:xfrm>
            <a:custGeom>
              <a:avLst/>
              <a:gdLst/>
              <a:ahLst/>
              <a:cxnLst/>
              <a:rect l="l" t="t" r="r" b="b"/>
              <a:pathLst>
                <a:path w="2581" h="772" extrusionOk="0">
                  <a:moveTo>
                    <a:pt x="2446" y="0"/>
                  </a:moveTo>
                  <a:cubicBezTo>
                    <a:pt x="2431" y="0"/>
                    <a:pt x="2415" y="5"/>
                    <a:pt x="2399" y="16"/>
                  </a:cubicBezTo>
                  <a:cubicBezTo>
                    <a:pt x="1709" y="377"/>
                    <a:pt x="921" y="574"/>
                    <a:pt x="165" y="574"/>
                  </a:cubicBezTo>
                  <a:cubicBezTo>
                    <a:pt x="0" y="574"/>
                    <a:pt x="0" y="771"/>
                    <a:pt x="165" y="771"/>
                  </a:cubicBezTo>
                  <a:cubicBezTo>
                    <a:pt x="953" y="771"/>
                    <a:pt x="1775" y="574"/>
                    <a:pt x="2498" y="180"/>
                  </a:cubicBezTo>
                  <a:cubicBezTo>
                    <a:pt x="2580" y="125"/>
                    <a:pt x="2525" y="0"/>
                    <a:pt x="244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2" name="Google Shape;4602;p30"/>
            <p:cNvSpPr/>
            <p:nvPr/>
          </p:nvSpPr>
          <p:spPr>
            <a:xfrm>
              <a:off x="447625" y="4495475"/>
              <a:ext cx="95475" cy="130300"/>
            </a:xfrm>
            <a:custGeom>
              <a:avLst/>
              <a:gdLst/>
              <a:ahLst/>
              <a:cxnLst/>
              <a:rect l="l" t="t" r="r" b="b"/>
              <a:pathLst>
                <a:path w="3819" h="5212" extrusionOk="0">
                  <a:moveTo>
                    <a:pt x="145" y="0"/>
                  </a:moveTo>
                  <a:cubicBezTo>
                    <a:pt x="80" y="0"/>
                    <a:pt x="0" y="56"/>
                    <a:pt x="21" y="137"/>
                  </a:cubicBezTo>
                  <a:lnTo>
                    <a:pt x="21" y="105"/>
                  </a:lnTo>
                  <a:cubicBezTo>
                    <a:pt x="513" y="2208"/>
                    <a:pt x="1828" y="4015"/>
                    <a:pt x="3635" y="5198"/>
                  </a:cubicBezTo>
                  <a:cubicBezTo>
                    <a:pt x="3649" y="5207"/>
                    <a:pt x="3663" y="5211"/>
                    <a:pt x="3676" y="5211"/>
                  </a:cubicBezTo>
                  <a:cubicBezTo>
                    <a:pt x="3757" y="5211"/>
                    <a:pt x="3819" y="5057"/>
                    <a:pt x="3734" y="5001"/>
                  </a:cubicBezTo>
                  <a:cubicBezTo>
                    <a:pt x="1959" y="3883"/>
                    <a:pt x="711" y="2109"/>
                    <a:pt x="218" y="72"/>
                  </a:cubicBezTo>
                  <a:cubicBezTo>
                    <a:pt x="218" y="21"/>
                    <a:pt x="184" y="0"/>
                    <a:pt x="14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3" name="Google Shape;4603;p30"/>
            <p:cNvSpPr/>
            <p:nvPr/>
          </p:nvSpPr>
          <p:spPr>
            <a:xfrm>
              <a:off x="503475" y="4552150"/>
              <a:ext cx="58400" cy="57200"/>
            </a:xfrm>
            <a:custGeom>
              <a:avLst/>
              <a:gdLst/>
              <a:ahLst/>
              <a:cxnLst/>
              <a:rect l="l" t="t" r="r" b="b"/>
              <a:pathLst>
                <a:path w="2336" h="2288" extrusionOk="0">
                  <a:moveTo>
                    <a:pt x="131" y="0"/>
                  </a:moveTo>
                  <a:cubicBezTo>
                    <a:pt x="68" y="0"/>
                    <a:pt x="1" y="57"/>
                    <a:pt x="21" y="138"/>
                  </a:cubicBezTo>
                  <a:cubicBezTo>
                    <a:pt x="415" y="1091"/>
                    <a:pt x="1171" y="1847"/>
                    <a:pt x="2124" y="2274"/>
                  </a:cubicBezTo>
                  <a:cubicBezTo>
                    <a:pt x="2143" y="2283"/>
                    <a:pt x="2161" y="2287"/>
                    <a:pt x="2177" y="2287"/>
                  </a:cubicBezTo>
                  <a:cubicBezTo>
                    <a:pt x="2279" y="2287"/>
                    <a:pt x="2336" y="2138"/>
                    <a:pt x="2223" y="2109"/>
                  </a:cubicBezTo>
                  <a:cubicBezTo>
                    <a:pt x="1335" y="1715"/>
                    <a:pt x="613" y="992"/>
                    <a:pt x="218" y="72"/>
                  </a:cubicBezTo>
                  <a:cubicBezTo>
                    <a:pt x="206" y="22"/>
                    <a:pt x="169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4" name="Google Shape;4604;p30"/>
            <p:cNvSpPr/>
            <p:nvPr/>
          </p:nvSpPr>
          <p:spPr>
            <a:xfrm>
              <a:off x="532750" y="4571600"/>
              <a:ext cx="27125" cy="20500"/>
            </a:xfrm>
            <a:custGeom>
              <a:avLst/>
              <a:gdLst/>
              <a:ahLst/>
              <a:cxnLst/>
              <a:rect l="l" t="t" r="r" b="b"/>
              <a:pathLst>
                <a:path w="1085" h="820" extrusionOk="0">
                  <a:moveTo>
                    <a:pt x="132" y="1"/>
                  </a:moveTo>
                  <a:cubicBezTo>
                    <a:pt x="107" y="1"/>
                    <a:pt x="82" y="17"/>
                    <a:pt x="66" y="50"/>
                  </a:cubicBezTo>
                  <a:cubicBezTo>
                    <a:pt x="0" y="83"/>
                    <a:pt x="0" y="148"/>
                    <a:pt x="66" y="181"/>
                  </a:cubicBezTo>
                  <a:lnTo>
                    <a:pt x="99" y="181"/>
                  </a:lnTo>
                  <a:cubicBezTo>
                    <a:pt x="329" y="444"/>
                    <a:pt x="592" y="641"/>
                    <a:pt x="920" y="806"/>
                  </a:cubicBezTo>
                  <a:cubicBezTo>
                    <a:pt x="930" y="815"/>
                    <a:pt x="942" y="819"/>
                    <a:pt x="956" y="819"/>
                  </a:cubicBezTo>
                  <a:cubicBezTo>
                    <a:pt x="989" y="819"/>
                    <a:pt x="1028" y="796"/>
                    <a:pt x="1052" y="773"/>
                  </a:cubicBezTo>
                  <a:cubicBezTo>
                    <a:pt x="1085" y="740"/>
                    <a:pt x="1085" y="674"/>
                    <a:pt x="1019" y="641"/>
                  </a:cubicBezTo>
                  <a:cubicBezTo>
                    <a:pt x="723" y="477"/>
                    <a:pt x="427" y="280"/>
                    <a:pt x="197" y="50"/>
                  </a:cubicBezTo>
                  <a:cubicBezTo>
                    <a:pt x="181" y="17"/>
                    <a:pt x="156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5" name="Google Shape;4605;p30"/>
            <p:cNvSpPr/>
            <p:nvPr/>
          </p:nvSpPr>
          <p:spPr>
            <a:xfrm>
              <a:off x="503700" y="4347875"/>
              <a:ext cx="103000" cy="45825"/>
            </a:xfrm>
            <a:custGeom>
              <a:avLst/>
              <a:gdLst/>
              <a:ahLst/>
              <a:cxnLst/>
              <a:rect l="l" t="t" r="r" b="b"/>
              <a:pathLst>
                <a:path w="4120" h="1833" extrusionOk="0">
                  <a:moveTo>
                    <a:pt x="3501" y="1"/>
                  </a:moveTo>
                  <a:cubicBezTo>
                    <a:pt x="2190" y="1"/>
                    <a:pt x="926" y="585"/>
                    <a:pt x="78" y="1638"/>
                  </a:cubicBezTo>
                  <a:cubicBezTo>
                    <a:pt x="1" y="1715"/>
                    <a:pt x="85" y="1833"/>
                    <a:pt x="156" y="1833"/>
                  </a:cubicBezTo>
                  <a:cubicBezTo>
                    <a:pt x="176" y="1833"/>
                    <a:pt x="195" y="1824"/>
                    <a:pt x="209" y="1802"/>
                  </a:cubicBezTo>
                  <a:cubicBezTo>
                    <a:pt x="1012" y="799"/>
                    <a:pt x="2190" y="221"/>
                    <a:pt x="3438" y="221"/>
                  </a:cubicBezTo>
                  <a:cubicBezTo>
                    <a:pt x="3620" y="221"/>
                    <a:pt x="3804" y="233"/>
                    <a:pt x="3988" y="258"/>
                  </a:cubicBezTo>
                  <a:cubicBezTo>
                    <a:pt x="4120" y="258"/>
                    <a:pt x="4120" y="61"/>
                    <a:pt x="3988" y="28"/>
                  </a:cubicBezTo>
                  <a:cubicBezTo>
                    <a:pt x="3825" y="10"/>
                    <a:pt x="3663" y="1"/>
                    <a:pt x="350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6" name="Google Shape;4606;p30"/>
            <p:cNvSpPr/>
            <p:nvPr/>
          </p:nvSpPr>
          <p:spPr>
            <a:xfrm>
              <a:off x="574075" y="4366625"/>
              <a:ext cx="76175" cy="17375"/>
            </a:xfrm>
            <a:custGeom>
              <a:avLst/>
              <a:gdLst/>
              <a:ahLst/>
              <a:cxnLst/>
              <a:rect l="l" t="t" r="r" b="b"/>
              <a:pathLst>
                <a:path w="3047" h="695" extrusionOk="0">
                  <a:moveTo>
                    <a:pt x="2915" y="1"/>
                  </a:moveTo>
                  <a:cubicBezTo>
                    <a:pt x="1995" y="34"/>
                    <a:pt x="1042" y="198"/>
                    <a:pt x="122" y="494"/>
                  </a:cubicBezTo>
                  <a:cubicBezTo>
                    <a:pt x="0" y="524"/>
                    <a:pt x="47" y="695"/>
                    <a:pt x="158" y="695"/>
                  </a:cubicBezTo>
                  <a:cubicBezTo>
                    <a:pt x="168" y="695"/>
                    <a:pt x="177" y="693"/>
                    <a:pt x="187" y="691"/>
                  </a:cubicBezTo>
                  <a:cubicBezTo>
                    <a:pt x="1075" y="395"/>
                    <a:pt x="1995" y="231"/>
                    <a:pt x="2915" y="231"/>
                  </a:cubicBezTo>
                  <a:cubicBezTo>
                    <a:pt x="3046" y="231"/>
                    <a:pt x="3046" y="1"/>
                    <a:pt x="291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7" name="Google Shape;4607;p30"/>
            <p:cNvSpPr/>
            <p:nvPr/>
          </p:nvSpPr>
          <p:spPr>
            <a:xfrm>
              <a:off x="691300" y="4253125"/>
              <a:ext cx="23350" cy="113275"/>
            </a:xfrm>
            <a:custGeom>
              <a:avLst/>
              <a:gdLst/>
              <a:ahLst/>
              <a:cxnLst/>
              <a:rect l="l" t="t" r="r" b="b"/>
              <a:pathLst>
                <a:path w="934" h="4531" extrusionOk="0">
                  <a:moveTo>
                    <a:pt x="679" y="0"/>
                  </a:moveTo>
                  <a:cubicBezTo>
                    <a:pt x="641" y="0"/>
                    <a:pt x="604" y="22"/>
                    <a:pt x="592" y="72"/>
                  </a:cubicBezTo>
                  <a:cubicBezTo>
                    <a:pt x="0" y="1485"/>
                    <a:pt x="66" y="3095"/>
                    <a:pt x="723" y="4475"/>
                  </a:cubicBezTo>
                  <a:cubicBezTo>
                    <a:pt x="743" y="4515"/>
                    <a:pt x="772" y="4530"/>
                    <a:pt x="800" y="4530"/>
                  </a:cubicBezTo>
                  <a:cubicBezTo>
                    <a:pt x="867" y="4530"/>
                    <a:pt x="933" y="4446"/>
                    <a:pt x="887" y="4377"/>
                  </a:cubicBezTo>
                  <a:cubicBezTo>
                    <a:pt x="263" y="3029"/>
                    <a:pt x="230" y="1485"/>
                    <a:pt x="789" y="138"/>
                  </a:cubicBezTo>
                  <a:cubicBezTo>
                    <a:pt x="809" y="56"/>
                    <a:pt x="742" y="0"/>
                    <a:pt x="67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8" name="Google Shape;4608;p30"/>
            <p:cNvSpPr/>
            <p:nvPr/>
          </p:nvSpPr>
          <p:spPr>
            <a:xfrm>
              <a:off x="715950" y="4266275"/>
              <a:ext cx="16125" cy="87400"/>
            </a:xfrm>
            <a:custGeom>
              <a:avLst/>
              <a:gdLst/>
              <a:ahLst/>
              <a:cxnLst/>
              <a:rect l="l" t="t" r="r" b="b"/>
              <a:pathLst>
                <a:path w="645" h="3496" extrusionOk="0">
                  <a:moveTo>
                    <a:pt x="515" y="0"/>
                  </a:moveTo>
                  <a:cubicBezTo>
                    <a:pt x="476" y="0"/>
                    <a:pt x="440" y="21"/>
                    <a:pt x="427" y="72"/>
                  </a:cubicBezTo>
                  <a:cubicBezTo>
                    <a:pt x="99" y="1156"/>
                    <a:pt x="0" y="2306"/>
                    <a:pt x="230" y="3423"/>
                  </a:cubicBezTo>
                  <a:cubicBezTo>
                    <a:pt x="243" y="3474"/>
                    <a:pt x="279" y="3495"/>
                    <a:pt x="318" y="3495"/>
                  </a:cubicBezTo>
                  <a:cubicBezTo>
                    <a:pt x="380" y="3495"/>
                    <a:pt x="448" y="3439"/>
                    <a:pt x="427" y="3358"/>
                  </a:cubicBezTo>
                  <a:cubicBezTo>
                    <a:pt x="230" y="2273"/>
                    <a:pt x="296" y="1156"/>
                    <a:pt x="624" y="137"/>
                  </a:cubicBezTo>
                  <a:cubicBezTo>
                    <a:pt x="645" y="56"/>
                    <a:pt x="577" y="0"/>
                    <a:pt x="51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9" name="Google Shape;4609;p30"/>
            <p:cNvSpPr/>
            <p:nvPr/>
          </p:nvSpPr>
          <p:spPr>
            <a:xfrm>
              <a:off x="743050" y="4299900"/>
              <a:ext cx="18425" cy="51300"/>
            </a:xfrm>
            <a:custGeom>
              <a:avLst/>
              <a:gdLst/>
              <a:ahLst/>
              <a:cxnLst/>
              <a:rect l="l" t="t" r="r" b="b"/>
              <a:pathLst>
                <a:path w="737" h="2052" extrusionOk="0">
                  <a:moveTo>
                    <a:pt x="601" y="0"/>
                  </a:moveTo>
                  <a:cubicBezTo>
                    <a:pt x="573" y="0"/>
                    <a:pt x="545" y="12"/>
                    <a:pt x="526" y="41"/>
                  </a:cubicBezTo>
                  <a:cubicBezTo>
                    <a:pt x="132" y="600"/>
                    <a:pt x="0" y="1290"/>
                    <a:pt x="165" y="1980"/>
                  </a:cubicBezTo>
                  <a:cubicBezTo>
                    <a:pt x="177" y="2030"/>
                    <a:pt x="214" y="2051"/>
                    <a:pt x="252" y="2051"/>
                  </a:cubicBezTo>
                  <a:cubicBezTo>
                    <a:pt x="315" y="2051"/>
                    <a:pt x="382" y="1995"/>
                    <a:pt x="362" y="1914"/>
                  </a:cubicBezTo>
                  <a:cubicBezTo>
                    <a:pt x="230" y="1290"/>
                    <a:pt x="329" y="665"/>
                    <a:pt x="690" y="140"/>
                  </a:cubicBezTo>
                  <a:cubicBezTo>
                    <a:pt x="737" y="70"/>
                    <a:pt x="668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0" name="Google Shape;4610;p30"/>
            <p:cNvSpPr/>
            <p:nvPr/>
          </p:nvSpPr>
          <p:spPr>
            <a:xfrm>
              <a:off x="845375" y="4149600"/>
              <a:ext cx="113275" cy="24675"/>
            </a:xfrm>
            <a:custGeom>
              <a:avLst/>
              <a:gdLst/>
              <a:ahLst/>
              <a:cxnLst/>
              <a:rect l="l" t="t" r="r" b="b"/>
              <a:pathLst>
                <a:path w="4531" h="987" extrusionOk="0">
                  <a:moveTo>
                    <a:pt x="1927" y="0"/>
                  </a:moveTo>
                  <a:cubicBezTo>
                    <a:pt x="1311" y="0"/>
                    <a:pt x="693" y="132"/>
                    <a:pt x="114" y="401"/>
                  </a:cubicBezTo>
                  <a:cubicBezTo>
                    <a:pt x="1" y="429"/>
                    <a:pt x="82" y="579"/>
                    <a:pt x="169" y="579"/>
                  </a:cubicBezTo>
                  <a:cubicBezTo>
                    <a:pt x="184" y="579"/>
                    <a:pt x="198" y="575"/>
                    <a:pt x="212" y="565"/>
                  </a:cubicBezTo>
                  <a:cubicBezTo>
                    <a:pt x="759" y="312"/>
                    <a:pt x="1344" y="188"/>
                    <a:pt x="1928" y="188"/>
                  </a:cubicBezTo>
                  <a:cubicBezTo>
                    <a:pt x="2781" y="188"/>
                    <a:pt x="3630" y="452"/>
                    <a:pt x="4352" y="960"/>
                  </a:cubicBezTo>
                  <a:cubicBezTo>
                    <a:pt x="4372" y="979"/>
                    <a:pt x="4391" y="987"/>
                    <a:pt x="4408" y="987"/>
                  </a:cubicBezTo>
                  <a:cubicBezTo>
                    <a:pt x="4482" y="987"/>
                    <a:pt x="4531" y="848"/>
                    <a:pt x="4451" y="795"/>
                  </a:cubicBezTo>
                  <a:cubicBezTo>
                    <a:pt x="3695" y="272"/>
                    <a:pt x="2813" y="0"/>
                    <a:pt x="192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1" name="Google Shape;4611;p30"/>
            <p:cNvSpPr/>
            <p:nvPr/>
          </p:nvSpPr>
          <p:spPr>
            <a:xfrm>
              <a:off x="885175" y="4183450"/>
              <a:ext cx="70850" cy="26975"/>
            </a:xfrm>
            <a:custGeom>
              <a:avLst/>
              <a:gdLst/>
              <a:ahLst/>
              <a:cxnLst/>
              <a:rect l="l" t="t" r="r" b="b"/>
              <a:pathLst>
                <a:path w="2834" h="1079" extrusionOk="0">
                  <a:moveTo>
                    <a:pt x="132" y="0"/>
                  </a:moveTo>
                  <a:cubicBezTo>
                    <a:pt x="0" y="0"/>
                    <a:pt x="0" y="197"/>
                    <a:pt x="132" y="197"/>
                  </a:cubicBezTo>
                  <a:cubicBezTo>
                    <a:pt x="1052" y="197"/>
                    <a:pt x="1906" y="526"/>
                    <a:pt x="2629" y="1052"/>
                  </a:cubicBezTo>
                  <a:cubicBezTo>
                    <a:pt x="2648" y="1071"/>
                    <a:pt x="2668" y="1079"/>
                    <a:pt x="2688" y="1079"/>
                  </a:cubicBezTo>
                  <a:cubicBezTo>
                    <a:pt x="2769" y="1079"/>
                    <a:pt x="2834" y="940"/>
                    <a:pt x="2728" y="887"/>
                  </a:cubicBezTo>
                  <a:cubicBezTo>
                    <a:pt x="2005" y="329"/>
                    <a:pt x="1085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2" name="Google Shape;4612;p30"/>
            <p:cNvSpPr/>
            <p:nvPr/>
          </p:nvSpPr>
          <p:spPr>
            <a:xfrm>
              <a:off x="970125" y="4209400"/>
              <a:ext cx="63275" cy="64175"/>
            </a:xfrm>
            <a:custGeom>
              <a:avLst/>
              <a:gdLst/>
              <a:ahLst/>
              <a:cxnLst/>
              <a:rect l="l" t="t" r="r" b="b"/>
              <a:pathLst>
                <a:path w="2531" h="2567" extrusionOk="0">
                  <a:moveTo>
                    <a:pt x="143" y="0"/>
                  </a:moveTo>
                  <a:cubicBezTo>
                    <a:pt x="62" y="0"/>
                    <a:pt x="1" y="154"/>
                    <a:pt x="85" y="211"/>
                  </a:cubicBezTo>
                  <a:cubicBezTo>
                    <a:pt x="940" y="835"/>
                    <a:pt x="1696" y="1624"/>
                    <a:pt x="2287" y="2511"/>
                  </a:cubicBezTo>
                  <a:cubicBezTo>
                    <a:pt x="2317" y="2551"/>
                    <a:pt x="2352" y="2566"/>
                    <a:pt x="2386" y="2566"/>
                  </a:cubicBezTo>
                  <a:cubicBezTo>
                    <a:pt x="2464" y="2566"/>
                    <a:pt x="2530" y="2481"/>
                    <a:pt x="2484" y="2412"/>
                  </a:cubicBezTo>
                  <a:cubicBezTo>
                    <a:pt x="1860" y="1492"/>
                    <a:pt x="1104" y="671"/>
                    <a:pt x="184" y="14"/>
                  </a:cubicBezTo>
                  <a:cubicBezTo>
                    <a:pt x="170" y="4"/>
                    <a:pt x="156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3" name="Google Shape;4613;p30"/>
            <p:cNvSpPr/>
            <p:nvPr/>
          </p:nvSpPr>
          <p:spPr>
            <a:xfrm>
              <a:off x="998125" y="4214600"/>
              <a:ext cx="36850" cy="46450"/>
            </a:xfrm>
            <a:custGeom>
              <a:avLst/>
              <a:gdLst/>
              <a:ahLst/>
              <a:cxnLst/>
              <a:rect l="l" t="t" r="r" b="b"/>
              <a:pathLst>
                <a:path w="1474" h="1858" extrusionOk="0">
                  <a:moveTo>
                    <a:pt x="138" y="1"/>
                  </a:moveTo>
                  <a:cubicBezTo>
                    <a:pt x="62" y="1"/>
                    <a:pt x="0" y="93"/>
                    <a:pt x="50" y="167"/>
                  </a:cubicBezTo>
                  <a:lnTo>
                    <a:pt x="83" y="167"/>
                  </a:lnTo>
                  <a:cubicBezTo>
                    <a:pt x="510" y="693"/>
                    <a:pt x="937" y="1251"/>
                    <a:pt x="1266" y="1810"/>
                  </a:cubicBezTo>
                  <a:cubicBezTo>
                    <a:pt x="1288" y="1843"/>
                    <a:pt x="1320" y="1858"/>
                    <a:pt x="1352" y="1858"/>
                  </a:cubicBezTo>
                  <a:cubicBezTo>
                    <a:pt x="1415" y="1858"/>
                    <a:pt x="1474" y="1799"/>
                    <a:pt x="1430" y="1711"/>
                  </a:cubicBezTo>
                  <a:cubicBezTo>
                    <a:pt x="1101" y="1120"/>
                    <a:pt x="674" y="561"/>
                    <a:pt x="214" y="36"/>
                  </a:cubicBezTo>
                  <a:cubicBezTo>
                    <a:pt x="189" y="11"/>
                    <a:pt x="163" y="1"/>
                    <a:pt x="13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4" name="Google Shape;4614;p30"/>
            <p:cNvSpPr/>
            <p:nvPr/>
          </p:nvSpPr>
          <p:spPr>
            <a:xfrm>
              <a:off x="1054400" y="4142625"/>
              <a:ext cx="29925" cy="121500"/>
            </a:xfrm>
            <a:custGeom>
              <a:avLst/>
              <a:gdLst/>
              <a:ahLst/>
              <a:cxnLst/>
              <a:rect l="l" t="t" r="r" b="b"/>
              <a:pathLst>
                <a:path w="1197" h="4860" extrusionOk="0">
                  <a:moveTo>
                    <a:pt x="1063" y="0"/>
                  </a:moveTo>
                  <a:cubicBezTo>
                    <a:pt x="1035" y="0"/>
                    <a:pt x="1006" y="16"/>
                    <a:pt x="986" y="56"/>
                  </a:cubicBezTo>
                  <a:cubicBezTo>
                    <a:pt x="165" y="1502"/>
                    <a:pt x="0" y="3210"/>
                    <a:pt x="526" y="4788"/>
                  </a:cubicBezTo>
                  <a:cubicBezTo>
                    <a:pt x="539" y="4838"/>
                    <a:pt x="575" y="4859"/>
                    <a:pt x="614" y="4859"/>
                  </a:cubicBezTo>
                  <a:cubicBezTo>
                    <a:pt x="676" y="4859"/>
                    <a:pt x="744" y="4803"/>
                    <a:pt x="723" y="4722"/>
                  </a:cubicBezTo>
                  <a:cubicBezTo>
                    <a:pt x="230" y="3210"/>
                    <a:pt x="395" y="1567"/>
                    <a:pt x="1151" y="154"/>
                  </a:cubicBezTo>
                  <a:cubicBezTo>
                    <a:pt x="1196" y="85"/>
                    <a:pt x="1130" y="0"/>
                    <a:pt x="106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5" name="Google Shape;4615;p30"/>
            <p:cNvSpPr/>
            <p:nvPr/>
          </p:nvSpPr>
          <p:spPr>
            <a:xfrm>
              <a:off x="1042900" y="4087000"/>
              <a:ext cx="52950" cy="81675"/>
            </a:xfrm>
            <a:custGeom>
              <a:avLst/>
              <a:gdLst/>
              <a:ahLst/>
              <a:cxnLst/>
              <a:rect l="l" t="t" r="r" b="b"/>
              <a:pathLst>
                <a:path w="2118" h="3267" extrusionOk="0">
                  <a:moveTo>
                    <a:pt x="1949" y="0"/>
                  </a:moveTo>
                  <a:cubicBezTo>
                    <a:pt x="1934" y="0"/>
                    <a:pt x="1920" y="4"/>
                    <a:pt x="1906" y="13"/>
                  </a:cubicBezTo>
                  <a:cubicBezTo>
                    <a:pt x="723" y="638"/>
                    <a:pt x="0" y="1854"/>
                    <a:pt x="33" y="3168"/>
                  </a:cubicBezTo>
                  <a:cubicBezTo>
                    <a:pt x="33" y="3234"/>
                    <a:pt x="83" y="3267"/>
                    <a:pt x="132" y="3267"/>
                  </a:cubicBezTo>
                  <a:cubicBezTo>
                    <a:pt x="181" y="3267"/>
                    <a:pt x="230" y="3234"/>
                    <a:pt x="230" y="3168"/>
                  </a:cubicBezTo>
                  <a:cubicBezTo>
                    <a:pt x="230" y="1919"/>
                    <a:pt x="888" y="769"/>
                    <a:pt x="2005" y="211"/>
                  </a:cubicBezTo>
                  <a:cubicBezTo>
                    <a:pt x="2118" y="154"/>
                    <a:pt x="2036" y="0"/>
                    <a:pt x="194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6" name="Google Shape;4616;p30"/>
            <p:cNvSpPr/>
            <p:nvPr/>
          </p:nvSpPr>
          <p:spPr>
            <a:xfrm>
              <a:off x="1244975" y="4029000"/>
              <a:ext cx="147375" cy="71425"/>
            </a:xfrm>
            <a:custGeom>
              <a:avLst/>
              <a:gdLst/>
              <a:ahLst/>
              <a:cxnLst/>
              <a:rect l="l" t="t" r="r" b="b"/>
              <a:pathLst>
                <a:path w="5895" h="2857" extrusionOk="0">
                  <a:moveTo>
                    <a:pt x="132" y="0"/>
                  </a:moveTo>
                  <a:cubicBezTo>
                    <a:pt x="1" y="0"/>
                    <a:pt x="1" y="197"/>
                    <a:pt x="132" y="197"/>
                  </a:cubicBezTo>
                  <a:cubicBezTo>
                    <a:pt x="2268" y="230"/>
                    <a:pt x="4306" y="1183"/>
                    <a:pt x="5686" y="2826"/>
                  </a:cubicBezTo>
                  <a:cubicBezTo>
                    <a:pt x="5700" y="2848"/>
                    <a:pt x="5719" y="2857"/>
                    <a:pt x="5739" y="2857"/>
                  </a:cubicBezTo>
                  <a:cubicBezTo>
                    <a:pt x="5810" y="2857"/>
                    <a:pt x="5894" y="2739"/>
                    <a:pt x="5817" y="2662"/>
                  </a:cubicBezTo>
                  <a:cubicBezTo>
                    <a:pt x="4404" y="986"/>
                    <a:pt x="2334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7" name="Google Shape;4617;p30"/>
            <p:cNvSpPr/>
            <p:nvPr/>
          </p:nvSpPr>
          <p:spPr>
            <a:xfrm>
              <a:off x="1303500" y="4064225"/>
              <a:ext cx="59275" cy="37850"/>
            </a:xfrm>
            <a:custGeom>
              <a:avLst/>
              <a:gdLst/>
              <a:ahLst/>
              <a:cxnLst/>
              <a:rect l="l" t="t" r="r" b="b"/>
              <a:pathLst>
                <a:path w="2371" h="1514" extrusionOk="0">
                  <a:moveTo>
                    <a:pt x="129" y="1"/>
                  </a:moveTo>
                  <a:cubicBezTo>
                    <a:pt x="22" y="1"/>
                    <a:pt x="1" y="171"/>
                    <a:pt x="92" y="201"/>
                  </a:cubicBezTo>
                  <a:cubicBezTo>
                    <a:pt x="847" y="497"/>
                    <a:pt x="1537" y="957"/>
                    <a:pt x="2129" y="1483"/>
                  </a:cubicBezTo>
                  <a:cubicBezTo>
                    <a:pt x="2151" y="1505"/>
                    <a:pt x="2176" y="1514"/>
                    <a:pt x="2200" y="1514"/>
                  </a:cubicBezTo>
                  <a:cubicBezTo>
                    <a:pt x="2287" y="1514"/>
                    <a:pt x="2370" y="1403"/>
                    <a:pt x="2293" y="1352"/>
                  </a:cubicBezTo>
                  <a:cubicBezTo>
                    <a:pt x="1636" y="793"/>
                    <a:pt x="946" y="333"/>
                    <a:pt x="157" y="4"/>
                  </a:cubicBezTo>
                  <a:cubicBezTo>
                    <a:pt x="147" y="2"/>
                    <a:pt x="138" y="1"/>
                    <a:pt x="12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8" name="Google Shape;4618;p30"/>
            <p:cNvSpPr/>
            <p:nvPr/>
          </p:nvSpPr>
          <p:spPr>
            <a:xfrm>
              <a:off x="1329325" y="4102175"/>
              <a:ext cx="48300" cy="38200"/>
            </a:xfrm>
            <a:custGeom>
              <a:avLst/>
              <a:gdLst/>
              <a:ahLst/>
              <a:cxnLst/>
              <a:rect l="l" t="t" r="r" b="b"/>
              <a:pathLst>
                <a:path w="1932" h="1528" extrusionOk="0">
                  <a:moveTo>
                    <a:pt x="141" y="0"/>
                  </a:moveTo>
                  <a:cubicBezTo>
                    <a:pt x="63" y="0"/>
                    <a:pt x="1" y="111"/>
                    <a:pt x="77" y="162"/>
                  </a:cubicBezTo>
                  <a:lnTo>
                    <a:pt x="1720" y="1509"/>
                  </a:lnTo>
                  <a:cubicBezTo>
                    <a:pt x="1739" y="1522"/>
                    <a:pt x="1758" y="1527"/>
                    <a:pt x="1777" y="1527"/>
                  </a:cubicBezTo>
                  <a:cubicBezTo>
                    <a:pt x="1860" y="1527"/>
                    <a:pt x="1932" y="1425"/>
                    <a:pt x="1852" y="1345"/>
                  </a:cubicBezTo>
                  <a:lnTo>
                    <a:pt x="209" y="31"/>
                  </a:lnTo>
                  <a:cubicBezTo>
                    <a:pt x="187" y="9"/>
                    <a:pt x="164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9" name="Google Shape;4619;p30"/>
            <p:cNvSpPr/>
            <p:nvPr/>
          </p:nvSpPr>
          <p:spPr>
            <a:xfrm>
              <a:off x="1412225" y="4185450"/>
              <a:ext cx="67100" cy="85700"/>
            </a:xfrm>
            <a:custGeom>
              <a:avLst/>
              <a:gdLst/>
              <a:ahLst/>
              <a:cxnLst/>
              <a:rect l="l" t="t" r="r" b="b"/>
              <a:pathLst>
                <a:path w="2684" h="3428" extrusionOk="0">
                  <a:moveTo>
                    <a:pt x="155" y="1"/>
                  </a:moveTo>
                  <a:cubicBezTo>
                    <a:pt x="72" y="1"/>
                    <a:pt x="0" y="103"/>
                    <a:pt x="80" y="183"/>
                  </a:cubicBezTo>
                  <a:cubicBezTo>
                    <a:pt x="1132" y="1004"/>
                    <a:pt x="1953" y="2122"/>
                    <a:pt x="2446" y="3370"/>
                  </a:cubicBezTo>
                  <a:cubicBezTo>
                    <a:pt x="2472" y="3409"/>
                    <a:pt x="2518" y="3428"/>
                    <a:pt x="2561" y="3428"/>
                  </a:cubicBezTo>
                  <a:cubicBezTo>
                    <a:pt x="2626" y="3428"/>
                    <a:pt x="2683" y="3384"/>
                    <a:pt x="2643" y="3305"/>
                  </a:cubicBezTo>
                  <a:cubicBezTo>
                    <a:pt x="2150" y="2023"/>
                    <a:pt x="1296" y="873"/>
                    <a:pt x="212" y="19"/>
                  </a:cubicBezTo>
                  <a:cubicBezTo>
                    <a:pt x="193" y="6"/>
                    <a:pt x="174" y="1"/>
                    <a:pt x="15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0" name="Google Shape;4620;p30"/>
            <p:cNvSpPr/>
            <p:nvPr/>
          </p:nvSpPr>
          <p:spPr>
            <a:xfrm>
              <a:off x="1399950" y="4819725"/>
              <a:ext cx="111225" cy="19600"/>
            </a:xfrm>
            <a:custGeom>
              <a:avLst/>
              <a:gdLst/>
              <a:ahLst/>
              <a:cxnLst/>
              <a:rect l="l" t="t" r="r" b="b"/>
              <a:pathLst>
                <a:path w="4449" h="784" extrusionOk="0">
                  <a:moveTo>
                    <a:pt x="149" y="1"/>
                  </a:moveTo>
                  <a:cubicBezTo>
                    <a:pt x="52" y="1"/>
                    <a:pt x="1" y="125"/>
                    <a:pt x="111" y="180"/>
                  </a:cubicBezTo>
                  <a:lnTo>
                    <a:pt x="111" y="213"/>
                  </a:lnTo>
                  <a:cubicBezTo>
                    <a:pt x="956" y="593"/>
                    <a:pt x="1869" y="783"/>
                    <a:pt x="2789" y="783"/>
                  </a:cubicBezTo>
                  <a:cubicBezTo>
                    <a:pt x="3300" y="783"/>
                    <a:pt x="3813" y="725"/>
                    <a:pt x="4317" y="607"/>
                  </a:cubicBezTo>
                  <a:cubicBezTo>
                    <a:pt x="4449" y="574"/>
                    <a:pt x="4383" y="410"/>
                    <a:pt x="4252" y="410"/>
                  </a:cubicBezTo>
                  <a:cubicBezTo>
                    <a:pt x="3786" y="524"/>
                    <a:pt x="3313" y="578"/>
                    <a:pt x="2841" y="578"/>
                  </a:cubicBezTo>
                  <a:cubicBezTo>
                    <a:pt x="1944" y="578"/>
                    <a:pt x="1049" y="382"/>
                    <a:pt x="210" y="16"/>
                  </a:cubicBezTo>
                  <a:cubicBezTo>
                    <a:pt x="188" y="5"/>
                    <a:pt x="168" y="1"/>
                    <a:pt x="14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1" name="Google Shape;4621;p30"/>
            <p:cNvSpPr/>
            <p:nvPr/>
          </p:nvSpPr>
          <p:spPr>
            <a:xfrm>
              <a:off x="1408725" y="4787975"/>
              <a:ext cx="89300" cy="9475"/>
            </a:xfrm>
            <a:custGeom>
              <a:avLst/>
              <a:gdLst/>
              <a:ahLst/>
              <a:cxnLst/>
              <a:rect l="l" t="t" r="r" b="b"/>
              <a:pathLst>
                <a:path w="3572" h="379" extrusionOk="0">
                  <a:moveTo>
                    <a:pt x="158" y="1"/>
                  </a:moveTo>
                  <a:cubicBezTo>
                    <a:pt x="47" y="1"/>
                    <a:pt x="0" y="171"/>
                    <a:pt x="122" y="201"/>
                  </a:cubicBezTo>
                  <a:cubicBezTo>
                    <a:pt x="772" y="320"/>
                    <a:pt x="1435" y="379"/>
                    <a:pt x="2102" y="379"/>
                  </a:cubicBezTo>
                  <a:cubicBezTo>
                    <a:pt x="2547" y="379"/>
                    <a:pt x="2994" y="353"/>
                    <a:pt x="3440" y="300"/>
                  </a:cubicBezTo>
                  <a:cubicBezTo>
                    <a:pt x="3572" y="300"/>
                    <a:pt x="3572" y="103"/>
                    <a:pt x="3440" y="103"/>
                  </a:cubicBezTo>
                  <a:cubicBezTo>
                    <a:pt x="3007" y="155"/>
                    <a:pt x="2568" y="182"/>
                    <a:pt x="2130" y="182"/>
                  </a:cubicBezTo>
                  <a:cubicBezTo>
                    <a:pt x="1473" y="182"/>
                    <a:pt x="818" y="123"/>
                    <a:pt x="187" y="4"/>
                  </a:cubicBezTo>
                  <a:cubicBezTo>
                    <a:pt x="177" y="2"/>
                    <a:pt x="168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2" name="Google Shape;4622;p30"/>
            <p:cNvSpPr/>
            <p:nvPr/>
          </p:nvSpPr>
          <p:spPr>
            <a:xfrm>
              <a:off x="1596600" y="4656475"/>
              <a:ext cx="90075" cy="130825"/>
            </a:xfrm>
            <a:custGeom>
              <a:avLst/>
              <a:gdLst/>
              <a:ahLst/>
              <a:cxnLst/>
              <a:rect l="l" t="t" r="r" b="b"/>
              <a:pathLst>
                <a:path w="3603" h="5233" extrusionOk="0">
                  <a:moveTo>
                    <a:pt x="3472" y="1"/>
                  </a:moveTo>
                  <a:cubicBezTo>
                    <a:pt x="3434" y="1"/>
                    <a:pt x="3397" y="22"/>
                    <a:pt x="3385" y="72"/>
                  </a:cubicBezTo>
                  <a:cubicBezTo>
                    <a:pt x="3220" y="1058"/>
                    <a:pt x="2859" y="2011"/>
                    <a:pt x="2366" y="2865"/>
                  </a:cubicBezTo>
                  <a:cubicBezTo>
                    <a:pt x="2103" y="3293"/>
                    <a:pt x="1840" y="3720"/>
                    <a:pt x="1512" y="4114"/>
                  </a:cubicBezTo>
                  <a:cubicBezTo>
                    <a:pt x="1247" y="4438"/>
                    <a:pt x="797" y="5026"/>
                    <a:pt x="328" y="5026"/>
                  </a:cubicBezTo>
                  <a:cubicBezTo>
                    <a:pt x="273" y="5026"/>
                    <a:pt x="219" y="5018"/>
                    <a:pt x="164" y="5001"/>
                  </a:cubicBezTo>
                  <a:cubicBezTo>
                    <a:pt x="33" y="5001"/>
                    <a:pt x="0" y="5166"/>
                    <a:pt x="132" y="5199"/>
                  </a:cubicBezTo>
                  <a:cubicBezTo>
                    <a:pt x="207" y="5222"/>
                    <a:pt x="280" y="5233"/>
                    <a:pt x="350" y="5233"/>
                  </a:cubicBezTo>
                  <a:cubicBezTo>
                    <a:pt x="769" y="5233"/>
                    <a:pt x="1099" y="4851"/>
                    <a:pt x="1380" y="4541"/>
                  </a:cubicBezTo>
                  <a:cubicBezTo>
                    <a:pt x="2530" y="3325"/>
                    <a:pt x="3286" y="1781"/>
                    <a:pt x="3582" y="138"/>
                  </a:cubicBezTo>
                  <a:cubicBezTo>
                    <a:pt x="3602" y="57"/>
                    <a:pt x="3535" y="1"/>
                    <a:pt x="347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3" name="Google Shape;4623;p30"/>
            <p:cNvSpPr/>
            <p:nvPr/>
          </p:nvSpPr>
          <p:spPr>
            <a:xfrm>
              <a:off x="1661500" y="4558875"/>
              <a:ext cx="11525" cy="66700"/>
            </a:xfrm>
            <a:custGeom>
              <a:avLst/>
              <a:gdLst/>
              <a:ahLst/>
              <a:cxnLst/>
              <a:rect l="l" t="t" r="r" b="b"/>
              <a:pathLst>
                <a:path w="461" h="2668" extrusionOk="0">
                  <a:moveTo>
                    <a:pt x="296" y="0"/>
                  </a:moveTo>
                  <a:cubicBezTo>
                    <a:pt x="247" y="0"/>
                    <a:pt x="197" y="33"/>
                    <a:pt x="197" y="99"/>
                  </a:cubicBezTo>
                  <a:cubicBezTo>
                    <a:pt x="263" y="920"/>
                    <a:pt x="197" y="1742"/>
                    <a:pt x="0" y="2530"/>
                  </a:cubicBezTo>
                  <a:cubicBezTo>
                    <a:pt x="0" y="2612"/>
                    <a:pt x="63" y="2668"/>
                    <a:pt x="119" y="2668"/>
                  </a:cubicBezTo>
                  <a:cubicBezTo>
                    <a:pt x="153" y="2668"/>
                    <a:pt x="185" y="2646"/>
                    <a:pt x="197" y="2596"/>
                  </a:cubicBezTo>
                  <a:cubicBezTo>
                    <a:pt x="427" y="1775"/>
                    <a:pt x="460" y="953"/>
                    <a:pt x="394" y="99"/>
                  </a:cubicBezTo>
                  <a:cubicBezTo>
                    <a:pt x="394" y="33"/>
                    <a:pt x="345" y="0"/>
                    <a:pt x="29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30"/>
            <p:cNvSpPr/>
            <p:nvPr/>
          </p:nvSpPr>
          <p:spPr>
            <a:xfrm>
              <a:off x="1564075" y="4847700"/>
              <a:ext cx="76075" cy="31575"/>
            </a:xfrm>
            <a:custGeom>
              <a:avLst/>
              <a:gdLst/>
              <a:ahLst/>
              <a:cxnLst/>
              <a:rect l="l" t="t" r="r" b="b"/>
              <a:pathLst>
                <a:path w="3043" h="1263" extrusionOk="0">
                  <a:moveTo>
                    <a:pt x="164" y="1"/>
                  </a:moveTo>
                  <a:cubicBezTo>
                    <a:pt x="62" y="1"/>
                    <a:pt x="0" y="155"/>
                    <a:pt x="85" y="211"/>
                  </a:cubicBezTo>
                  <a:cubicBezTo>
                    <a:pt x="940" y="770"/>
                    <a:pt x="1860" y="1098"/>
                    <a:pt x="2846" y="1263"/>
                  </a:cubicBezTo>
                  <a:cubicBezTo>
                    <a:pt x="2977" y="1263"/>
                    <a:pt x="3043" y="1066"/>
                    <a:pt x="2911" y="1066"/>
                  </a:cubicBezTo>
                  <a:cubicBezTo>
                    <a:pt x="1925" y="934"/>
                    <a:pt x="1005" y="573"/>
                    <a:pt x="217" y="14"/>
                  </a:cubicBezTo>
                  <a:cubicBezTo>
                    <a:pt x="198" y="5"/>
                    <a:pt x="181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30"/>
            <p:cNvSpPr/>
            <p:nvPr/>
          </p:nvSpPr>
          <p:spPr>
            <a:xfrm>
              <a:off x="1605200" y="4827125"/>
              <a:ext cx="49750" cy="20950"/>
            </a:xfrm>
            <a:custGeom>
              <a:avLst/>
              <a:gdLst/>
              <a:ahLst/>
              <a:cxnLst/>
              <a:rect l="l" t="t" r="r" b="b"/>
              <a:pathLst>
                <a:path w="1990" h="838" extrusionOk="0">
                  <a:moveTo>
                    <a:pt x="154" y="0"/>
                  </a:moveTo>
                  <a:cubicBezTo>
                    <a:pt x="57" y="0"/>
                    <a:pt x="1" y="125"/>
                    <a:pt x="83" y="180"/>
                  </a:cubicBezTo>
                  <a:lnTo>
                    <a:pt x="116" y="180"/>
                  </a:lnTo>
                  <a:cubicBezTo>
                    <a:pt x="609" y="574"/>
                    <a:pt x="1201" y="771"/>
                    <a:pt x="1858" y="837"/>
                  </a:cubicBezTo>
                  <a:cubicBezTo>
                    <a:pt x="1989" y="837"/>
                    <a:pt x="1956" y="640"/>
                    <a:pt x="1858" y="640"/>
                  </a:cubicBezTo>
                  <a:cubicBezTo>
                    <a:pt x="1233" y="574"/>
                    <a:pt x="675" y="377"/>
                    <a:pt x="215" y="16"/>
                  </a:cubicBezTo>
                  <a:cubicBezTo>
                    <a:pt x="194" y="5"/>
                    <a:pt x="173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30"/>
            <p:cNvSpPr/>
            <p:nvPr/>
          </p:nvSpPr>
          <p:spPr>
            <a:xfrm>
              <a:off x="1644500" y="4819200"/>
              <a:ext cx="40025" cy="7175"/>
            </a:xfrm>
            <a:custGeom>
              <a:avLst/>
              <a:gdLst/>
              <a:ahLst/>
              <a:cxnLst/>
              <a:rect l="l" t="t" r="r" b="b"/>
              <a:pathLst>
                <a:path w="1601" h="287" extrusionOk="0">
                  <a:moveTo>
                    <a:pt x="158" y="0"/>
                  </a:moveTo>
                  <a:cubicBezTo>
                    <a:pt x="47" y="0"/>
                    <a:pt x="0" y="171"/>
                    <a:pt x="121" y="201"/>
                  </a:cubicBezTo>
                  <a:cubicBezTo>
                    <a:pt x="413" y="264"/>
                    <a:pt x="705" y="286"/>
                    <a:pt x="996" y="286"/>
                  </a:cubicBezTo>
                  <a:cubicBezTo>
                    <a:pt x="1165" y="286"/>
                    <a:pt x="1333" y="279"/>
                    <a:pt x="1502" y="267"/>
                  </a:cubicBezTo>
                  <a:cubicBezTo>
                    <a:pt x="1567" y="267"/>
                    <a:pt x="1600" y="201"/>
                    <a:pt x="1600" y="168"/>
                  </a:cubicBezTo>
                  <a:cubicBezTo>
                    <a:pt x="1600" y="115"/>
                    <a:pt x="1578" y="61"/>
                    <a:pt x="1534" y="61"/>
                  </a:cubicBezTo>
                  <a:cubicBezTo>
                    <a:pt x="1525" y="61"/>
                    <a:pt x="1514" y="64"/>
                    <a:pt x="1502" y="70"/>
                  </a:cubicBezTo>
                  <a:cubicBezTo>
                    <a:pt x="1387" y="78"/>
                    <a:pt x="1270" y="83"/>
                    <a:pt x="1152" y="83"/>
                  </a:cubicBezTo>
                  <a:cubicBezTo>
                    <a:pt x="830" y="83"/>
                    <a:pt x="500" y="52"/>
                    <a:pt x="187" y="4"/>
                  </a:cubicBezTo>
                  <a:cubicBezTo>
                    <a:pt x="177" y="1"/>
                    <a:pt x="167" y="0"/>
                    <a:pt x="15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30"/>
            <p:cNvSpPr/>
            <p:nvPr/>
          </p:nvSpPr>
          <p:spPr>
            <a:xfrm>
              <a:off x="1775475" y="4767075"/>
              <a:ext cx="45400" cy="68725"/>
            </a:xfrm>
            <a:custGeom>
              <a:avLst/>
              <a:gdLst/>
              <a:ahLst/>
              <a:cxnLst/>
              <a:rect l="l" t="t" r="r" b="b"/>
              <a:pathLst>
                <a:path w="1816" h="2749" extrusionOk="0">
                  <a:moveTo>
                    <a:pt x="1713" y="1"/>
                  </a:moveTo>
                  <a:cubicBezTo>
                    <a:pt x="1673" y="1"/>
                    <a:pt x="1633" y="27"/>
                    <a:pt x="1619" y="84"/>
                  </a:cubicBezTo>
                  <a:cubicBezTo>
                    <a:pt x="1323" y="1037"/>
                    <a:pt x="797" y="1892"/>
                    <a:pt x="74" y="2582"/>
                  </a:cubicBezTo>
                  <a:cubicBezTo>
                    <a:pt x="0" y="2656"/>
                    <a:pt x="74" y="2748"/>
                    <a:pt x="144" y="2748"/>
                  </a:cubicBezTo>
                  <a:cubicBezTo>
                    <a:pt x="167" y="2748"/>
                    <a:pt x="189" y="2738"/>
                    <a:pt x="206" y="2713"/>
                  </a:cubicBezTo>
                  <a:cubicBezTo>
                    <a:pt x="962" y="2023"/>
                    <a:pt x="1520" y="1103"/>
                    <a:pt x="1816" y="117"/>
                  </a:cubicBezTo>
                  <a:cubicBezTo>
                    <a:pt x="1816" y="43"/>
                    <a:pt x="1764" y="1"/>
                    <a:pt x="171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30"/>
            <p:cNvSpPr/>
            <p:nvPr/>
          </p:nvSpPr>
          <p:spPr>
            <a:xfrm>
              <a:off x="1778550" y="4461550"/>
              <a:ext cx="55150" cy="71250"/>
            </a:xfrm>
            <a:custGeom>
              <a:avLst/>
              <a:gdLst/>
              <a:ahLst/>
              <a:cxnLst/>
              <a:rect l="l" t="t" r="r" b="b"/>
              <a:pathLst>
                <a:path w="2206" h="2850" extrusionOk="0">
                  <a:moveTo>
                    <a:pt x="134" y="0"/>
                  </a:moveTo>
                  <a:cubicBezTo>
                    <a:pt x="56" y="0"/>
                    <a:pt x="0" y="125"/>
                    <a:pt x="83" y="180"/>
                  </a:cubicBezTo>
                  <a:cubicBezTo>
                    <a:pt x="970" y="837"/>
                    <a:pt x="1660" y="1724"/>
                    <a:pt x="1989" y="2776"/>
                  </a:cubicBezTo>
                  <a:cubicBezTo>
                    <a:pt x="2002" y="2829"/>
                    <a:pt x="2041" y="2850"/>
                    <a:pt x="2082" y="2850"/>
                  </a:cubicBezTo>
                  <a:cubicBezTo>
                    <a:pt x="2142" y="2850"/>
                    <a:pt x="2206" y="2802"/>
                    <a:pt x="2186" y="2743"/>
                  </a:cubicBezTo>
                  <a:cubicBezTo>
                    <a:pt x="1857" y="1626"/>
                    <a:pt x="1134" y="673"/>
                    <a:pt x="181" y="16"/>
                  </a:cubicBezTo>
                  <a:cubicBezTo>
                    <a:pt x="165" y="5"/>
                    <a:pt x="150" y="0"/>
                    <a:pt x="13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30"/>
            <p:cNvSpPr/>
            <p:nvPr/>
          </p:nvSpPr>
          <p:spPr>
            <a:xfrm>
              <a:off x="1812325" y="4445750"/>
              <a:ext cx="34850" cy="48975"/>
            </a:xfrm>
            <a:custGeom>
              <a:avLst/>
              <a:gdLst/>
              <a:ahLst/>
              <a:cxnLst/>
              <a:rect l="l" t="t" r="r" b="b"/>
              <a:pathLst>
                <a:path w="1394" h="1959" extrusionOk="0">
                  <a:moveTo>
                    <a:pt x="159" y="1"/>
                  </a:moveTo>
                  <a:cubicBezTo>
                    <a:pt x="83" y="1"/>
                    <a:pt x="0" y="86"/>
                    <a:pt x="46" y="155"/>
                  </a:cubicBezTo>
                  <a:lnTo>
                    <a:pt x="1163" y="1896"/>
                  </a:lnTo>
                  <a:cubicBezTo>
                    <a:pt x="1185" y="1940"/>
                    <a:pt x="1222" y="1958"/>
                    <a:pt x="1257" y="1958"/>
                  </a:cubicBezTo>
                  <a:cubicBezTo>
                    <a:pt x="1328" y="1958"/>
                    <a:pt x="1393" y="1885"/>
                    <a:pt x="1328" y="1798"/>
                  </a:cubicBezTo>
                  <a:lnTo>
                    <a:pt x="243" y="56"/>
                  </a:lnTo>
                  <a:cubicBezTo>
                    <a:pt x="224" y="17"/>
                    <a:pt x="192" y="1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30"/>
            <p:cNvSpPr/>
            <p:nvPr/>
          </p:nvSpPr>
          <p:spPr>
            <a:xfrm>
              <a:off x="1829550" y="4428875"/>
              <a:ext cx="63800" cy="106400"/>
            </a:xfrm>
            <a:custGeom>
              <a:avLst/>
              <a:gdLst/>
              <a:ahLst/>
              <a:cxnLst/>
              <a:rect l="l" t="t" r="r" b="b"/>
              <a:pathLst>
                <a:path w="2552" h="4256" extrusionOk="0">
                  <a:moveTo>
                    <a:pt x="137" y="0"/>
                  </a:moveTo>
                  <a:cubicBezTo>
                    <a:pt x="69" y="0"/>
                    <a:pt x="1" y="70"/>
                    <a:pt x="47" y="140"/>
                  </a:cubicBezTo>
                  <a:cubicBezTo>
                    <a:pt x="967" y="1388"/>
                    <a:pt x="1723" y="2769"/>
                    <a:pt x="2315" y="4182"/>
                  </a:cubicBezTo>
                  <a:cubicBezTo>
                    <a:pt x="2341" y="4234"/>
                    <a:pt x="2388" y="4255"/>
                    <a:pt x="2431" y="4255"/>
                  </a:cubicBezTo>
                  <a:cubicBezTo>
                    <a:pt x="2496" y="4255"/>
                    <a:pt x="2551" y="4208"/>
                    <a:pt x="2512" y="4149"/>
                  </a:cubicBezTo>
                  <a:cubicBezTo>
                    <a:pt x="1920" y="2703"/>
                    <a:pt x="1132" y="1323"/>
                    <a:pt x="212" y="41"/>
                  </a:cubicBezTo>
                  <a:cubicBezTo>
                    <a:pt x="192" y="12"/>
                    <a:pt x="165" y="0"/>
                    <a:pt x="13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30"/>
            <p:cNvSpPr/>
            <p:nvPr/>
          </p:nvSpPr>
          <p:spPr>
            <a:xfrm>
              <a:off x="1845300" y="4618225"/>
              <a:ext cx="42950" cy="97625"/>
            </a:xfrm>
            <a:custGeom>
              <a:avLst/>
              <a:gdLst/>
              <a:ahLst/>
              <a:cxnLst/>
              <a:rect l="l" t="t" r="r" b="b"/>
              <a:pathLst>
                <a:path w="1718" h="3905" extrusionOk="0">
                  <a:moveTo>
                    <a:pt x="1429" y="1"/>
                  </a:moveTo>
                  <a:cubicBezTo>
                    <a:pt x="1368" y="1"/>
                    <a:pt x="1303" y="44"/>
                    <a:pt x="1323" y="124"/>
                  </a:cubicBezTo>
                  <a:cubicBezTo>
                    <a:pt x="1487" y="1471"/>
                    <a:pt x="1027" y="2785"/>
                    <a:pt x="74" y="3738"/>
                  </a:cubicBezTo>
                  <a:cubicBezTo>
                    <a:pt x="1" y="3812"/>
                    <a:pt x="74" y="3905"/>
                    <a:pt x="158" y="3905"/>
                  </a:cubicBezTo>
                  <a:cubicBezTo>
                    <a:pt x="185" y="3905"/>
                    <a:pt x="214" y="3894"/>
                    <a:pt x="239" y="3870"/>
                  </a:cubicBezTo>
                  <a:cubicBezTo>
                    <a:pt x="1225" y="2884"/>
                    <a:pt x="1718" y="1471"/>
                    <a:pt x="1520" y="58"/>
                  </a:cubicBezTo>
                  <a:cubicBezTo>
                    <a:pt x="1507" y="19"/>
                    <a:pt x="1469" y="1"/>
                    <a:pt x="142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30"/>
            <p:cNvSpPr/>
            <p:nvPr/>
          </p:nvSpPr>
          <p:spPr>
            <a:xfrm>
              <a:off x="1901375" y="4561325"/>
              <a:ext cx="7400" cy="92875"/>
            </a:xfrm>
            <a:custGeom>
              <a:avLst/>
              <a:gdLst/>
              <a:ahLst/>
              <a:cxnLst/>
              <a:rect l="l" t="t" r="r" b="b"/>
              <a:pathLst>
                <a:path w="296" h="3715" extrusionOk="0">
                  <a:moveTo>
                    <a:pt x="148" y="1"/>
                  </a:moveTo>
                  <a:cubicBezTo>
                    <a:pt x="91" y="1"/>
                    <a:pt x="33" y="34"/>
                    <a:pt x="33" y="99"/>
                  </a:cubicBezTo>
                  <a:cubicBezTo>
                    <a:pt x="99" y="1282"/>
                    <a:pt x="66" y="2432"/>
                    <a:pt x="0" y="3615"/>
                  </a:cubicBezTo>
                  <a:cubicBezTo>
                    <a:pt x="0" y="3681"/>
                    <a:pt x="50" y="3714"/>
                    <a:pt x="99" y="3714"/>
                  </a:cubicBezTo>
                  <a:cubicBezTo>
                    <a:pt x="148" y="3714"/>
                    <a:pt x="197" y="3681"/>
                    <a:pt x="197" y="3615"/>
                  </a:cubicBezTo>
                  <a:cubicBezTo>
                    <a:pt x="296" y="2432"/>
                    <a:pt x="296" y="1282"/>
                    <a:pt x="263" y="99"/>
                  </a:cubicBezTo>
                  <a:cubicBezTo>
                    <a:pt x="263" y="34"/>
                    <a:pt x="206" y="1"/>
                    <a:pt x="14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3" name="Google Shape;4633;p30"/>
            <p:cNvSpPr/>
            <p:nvPr/>
          </p:nvSpPr>
          <p:spPr>
            <a:xfrm>
              <a:off x="1444200" y="4098900"/>
              <a:ext cx="123450" cy="43550"/>
            </a:xfrm>
            <a:custGeom>
              <a:avLst/>
              <a:gdLst/>
              <a:ahLst/>
              <a:cxnLst/>
              <a:rect l="l" t="t" r="r" b="b"/>
              <a:pathLst>
                <a:path w="4938" h="1742" extrusionOk="0">
                  <a:moveTo>
                    <a:pt x="3675" y="1"/>
                  </a:moveTo>
                  <a:cubicBezTo>
                    <a:pt x="2314" y="1"/>
                    <a:pt x="1001" y="546"/>
                    <a:pt x="50" y="1575"/>
                  </a:cubicBezTo>
                  <a:cubicBezTo>
                    <a:pt x="1" y="1649"/>
                    <a:pt x="62" y="1741"/>
                    <a:pt x="138" y="1741"/>
                  </a:cubicBezTo>
                  <a:cubicBezTo>
                    <a:pt x="163" y="1741"/>
                    <a:pt x="190" y="1731"/>
                    <a:pt x="214" y="1706"/>
                  </a:cubicBezTo>
                  <a:cubicBezTo>
                    <a:pt x="1099" y="745"/>
                    <a:pt x="2334" y="213"/>
                    <a:pt x="3605" y="213"/>
                  </a:cubicBezTo>
                  <a:cubicBezTo>
                    <a:pt x="3986" y="213"/>
                    <a:pt x="4370" y="260"/>
                    <a:pt x="4749" y="359"/>
                  </a:cubicBezTo>
                  <a:cubicBezTo>
                    <a:pt x="4758" y="361"/>
                    <a:pt x="4766" y="362"/>
                    <a:pt x="4774" y="362"/>
                  </a:cubicBezTo>
                  <a:cubicBezTo>
                    <a:pt x="4888" y="362"/>
                    <a:pt x="4937" y="160"/>
                    <a:pt x="4815" y="129"/>
                  </a:cubicBezTo>
                  <a:cubicBezTo>
                    <a:pt x="4435" y="43"/>
                    <a:pt x="4053" y="1"/>
                    <a:pt x="367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4" name="Google Shape;4634;p30"/>
            <p:cNvSpPr/>
            <p:nvPr/>
          </p:nvSpPr>
          <p:spPr>
            <a:xfrm>
              <a:off x="1619300" y="4127200"/>
              <a:ext cx="78700" cy="82300"/>
            </a:xfrm>
            <a:custGeom>
              <a:avLst/>
              <a:gdLst/>
              <a:ahLst/>
              <a:cxnLst/>
              <a:rect l="l" t="t" r="r" b="b"/>
              <a:pathLst>
                <a:path w="3148" h="3292" extrusionOk="0">
                  <a:moveTo>
                    <a:pt x="150" y="0"/>
                  </a:moveTo>
                  <a:cubicBezTo>
                    <a:pt x="52" y="0"/>
                    <a:pt x="0" y="130"/>
                    <a:pt x="111" y="213"/>
                  </a:cubicBezTo>
                  <a:cubicBezTo>
                    <a:pt x="1294" y="936"/>
                    <a:pt x="2280" y="1987"/>
                    <a:pt x="2937" y="3236"/>
                  </a:cubicBezTo>
                  <a:cubicBezTo>
                    <a:pt x="2957" y="3275"/>
                    <a:pt x="2985" y="3291"/>
                    <a:pt x="3014" y="3291"/>
                  </a:cubicBezTo>
                  <a:cubicBezTo>
                    <a:pt x="3081" y="3291"/>
                    <a:pt x="3147" y="3206"/>
                    <a:pt x="3101" y="3137"/>
                  </a:cubicBezTo>
                  <a:cubicBezTo>
                    <a:pt x="2444" y="1856"/>
                    <a:pt x="1425" y="771"/>
                    <a:pt x="209" y="16"/>
                  </a:cubicBezTo>
                  <a:cubicBezTo>
                    <a:pt x="188" y="5"/>
                    <a:pt x="168" y="0"/>
                    <a:pt x="15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30"/>
            <p:cNvSpPr/>
            <p:nvPr/>
          </p:nvSpPr>
          <p:spPr>
            <a:xfrm>
              <a:off x="1722525" y="4225125"/>
              <a:ext cx="41675" cy="159400"/>
            </a:xfrm>
            <a:custGeom>
              <a:avLst/>
              <a:gdLst/>
              <a:ahLst/>
              <a:cxnLst/>
              <a:rect l="l" t="t" r="r" b="b"/>
              <a:pathLst>
                <a:path w="1667" h="6376" extrusionOk="0">
                  <a:moveTo>
                    <a:pt x="145" y="1"/>
                  </a:moveTo>
                  <a:cubicBezTo>
                    <a:pt x="76" y="1"/>
                    <a:pt x="0" y="71"/>
                    <a:pt x="24" y="140"/>
                  </a:cubicBezTo>
                  <a:cubicBezTo>
                    <a:pt x="944" y="2079"/>
                    <a:pt x="1437" y="4149"/>
                    <a:pt x="1469" y="6252"/>
                  </a:cubicBezTo>
                  <a:cubicBezTo>
                    <a:pt x="1469" y="6335"/>
                    <a:pt x="1519" y="6376"/>
                    <a:pt x="1568" y="6376"/>
                  </a:cubicBezTo>
                  <a:cubicBezTo>
                    <a:pt x="1617" y="6376"/>
                    <a:pt x="1667" y="6335"/>
                    <a:pt x="1667" y="6252"/>
                  </a:cubicBezTo>
                  <a:cubicBezTo>
                    <a:pt x="1634" y="4116"/>
                    <a:pt x="1141" y="1981"/>
                    <a:pt x="221" y="42"/>
                  </a:cubicBezTo>
                  <a:cubicBezTo>
                    <a:pt x="202" y="13"/>
                    <a:pt x="174" y="1"/>
                    <a:pt x="14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30"/>
            <p:cNvSpPr/>
            <p:nvPr/>
          </p:nvSpPr>
          <p:spPr>
            <a:xfrm>
              <a:off x="1705525" y="4279825"/>
              <a:ext cx="25825" cy="96850"/>
            </a:xfrm>
            <a:custGeom>
              <a:avLst/>
              <a:gdLst/>
              <a:ahLst/>
              <a:cxnLst/>
              <a:rect l="l" t="t" r="r" b="b"/>
              <a:pathLst>
                <a:path w="1033" h="3874" extrusionOk="0">
                  <a:moveTo>
                    <a:pt x="159" y="0"/>
                  </a:moveTo>
                  <a:cubicBezTo>
                    <a:pt x="83" y="0"/>
                    <a:pt x="0" y="85"/>
                    <a:pt x="46" y="154"/>
                  </a:cubicBezTo>
                  <a:cubicBezTo>
                    <a:pt x="638" y="1238"/>
                    <a:pt x="835" y="2520"/>
                    <a:pt x="638" y="3736"/>
                  </a:cubicBezTo>
                  <a:cubicBezTo>
                    <a:pt x="618" y="3817"/>
                    <a:pt x="685" y="3873"/>
                    <a:pt x="747" y="3873"/>
                  </a:cubicBezTo>
                  <a:cubicBezTo>
                    <a:pt x="786" y="3873"/>
                    <a:pt x="822" y="3852"/>
                    <a:pt x="835" y="3802"/>
                  </a:cubicBezTo>
                  <a:cubicBezTo>
                    <a:pt x="1032" y="2520"/>
                    <a:pt x="835" y="1206"/>
                    <a:pt x="244" y="55"/>
                  </a:cubicBezTo>
                  <a:cubicBezTo>
                    <a:pt x="224" y="16"/>
                    <a:pt x="192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7" name="Google Shape;4637;p30"/>
            <p:cNvSpPr/>
            <p:nvPr/>
          </p:nvSpPr>
          <p:spPr>
            <a:xfrm>
              <a:off x="1763025" y="4256000"/>
              <a:ext cx="26650" cy="110650"/>
            </a:xfrm>
            <a:custGeom>
              <a:avLst/>
              <a:gdLst/>
              <a:ahLst/>
              <a:cxnLst/>
              <a:rect l="l" t="t" r="r" b="b"/>
              <a:pathLst>
                <a:path w="1066" h="4426" extrusionOk="0">
                  <a:moveTo>
                    <a:pt x="148" y="0"/>
                  </a:moveTo>
                  <a:cubicBezTo>
                    <a:pt x="83" y="0"/>
                    <a:pt x="1" y="85"/>
                    <a:pt x="47" y="154"/>
                  </a:cubicBezTo>
                  <a:cubicBezTo>
                    <a:pt x="605" y="1468"/>
                    <a:pt x="868" y="2881"/>
                    <a:pt x="770" y="4327"/>
                  </a:cubicBezTo>
                  <a:cubicBezTo>
                    <a:pt x="770" y="4393"/>
                    <a:pt x="819" y="4426"/>
                    <a:pt x="868" y="4426"/>
                  </a:cubicBezTo>
                  <a:cubicBezTo>
                    <a:pt x="917" y="4426"/>
                    <a:pt x="967" y="4393"/>
                    <a:pt x="967" y="4327"/>
                  </a:cubicBezTo>
                  <a:cubicBezTo>
                    <a:pt x="1065" y="2849"/>
                    <a:pt x="802" y="1403"/>
                    <a:pt x="211" y="55"/>
                  </a:cubicBezTo>
                  <a:cubicBezTo>
                    <a:pt x="201" y="16"/>
                    <a:pt x="176" y="0"/>
                    <a:pt x="14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8" name="Google Shape;4638;p30"/>
          <p:cNvGrpSpPr/>
          <p:nvPr/>
        </p:nvGrpSpPr>
        <p:grpSpPr>
          <a:xfrm>
            <a:off x="8039925" y="-188825"/>
            <a:ext cx="1258825" cy="2265300"/>
            <a:chOff x="8039925" y="-188825"/>
            <a:chExt cx="1258825" cy="2265300"/>
          </a:xfrm>
        </p:grpSpPr>
        <p:sp>
          <p:nvSpPr>
            <p:cNvPr id="4639" name="Google Shape;4639;p30"/>
            <p:cNvSpPr/>
            <p:nvPr/>
          </p:nvSpPr>
          <p:spPr>
            <a:xfrm>
              <a:off x="8822800" y="1679525"/>
              <a:ext cx="475950" cy="396950"/>
            </a:xfrm>
            <a:custGeom>
              <a:avLst/>
              <a:gdLst/>
              <a:ahLst/>
              <a:cxnLst/>
              <a:rect l="l" t="t" r="r" b="b"/>
              <a:pathLst>
                <a:path w="19038" h="15878" extrusionOk="0">
                  <a:moveTo>
                    <a:pt x="1827" y="1"/>
                  </a:moveTo>
                  <a:cubicBezTo>
                    <a:pt x="1794" y="1"/>
                    <a:pt x="1762" y="16"/>
                    <a:pt x="1742" y="56"/>
                  </a:cubicBezTo>
                  <a:cubicBezTo>
                    <a:pt x="1" y="3703"/>
                    <a:pt x="724" y="8205"/>
                    <a:pt x="3254" y="11327"/>
                  </a:cubicBezTo>
                  <a:cubicBezTo>
                    <a:pt x="5712" y="14221"/>
                    <a:pt x="9291" y="15877"/>
                    <a:pt x="13040" y="15877"/>
                  </a:cubicBezTo>
                  <a:cubicBezTo>
                    <a:pt x="13250" y="15877"/>
                    <a:pt x="13460" y="15872"/>
                    <a:pt x="13671" y="15862"/>
                  </a:cubicBezTo>
                  <a:cubicBezTo>
                    <a:pt x="15675" y="15763"/>
                    <a:pt x="17745" y="15040"/>
                    <a:pt x="18994" y="13364"/>
                  </a:cubicBezTo>
                  <a:cubicBezTo>
                    <a:pt x="19038" y="13277"/>
                    <a:pt x="18979" y="13204"/>
                    <a:pt x="18906" y="13204"/>
                  </a:cubicBezTo>
                  <a:cubicBezTo>
                    <a:pt x="18870" y="13204"/>
                    <a:pt x="18830" y="13222"/>
                    <a:pt x="18797" y="13266"/>
                  </a:cubicBezTo>
                  <a:lnTo>
                    <a:pt x="18797" y="13233"/>
                  </a:lnTo>
                  <a:cubicBezTo>
                    <a:pt x="17713" y="14712"/>
                    <a:pt x="15905" y="15435"/>
                    <a:pt x="14098" y="15599"/>
                  </a:cubicBezTo>
                  <a:cubicBezTo>
                    <a:pt x="13741" y="15631"/>
                    <a:pt x="13384" y="15647"/>
                    <a:pt x="13026" y="15647"/>
                  </a:cubicBezTo>
                  <a:cubicBezTo>
                    <a:pt x="11537" y="15647"/>
                    <a:pt x="10047" y="15373"/>
                    <a:pt x="8643" y="14843"/>
                  </a:cubicBezTo>
                  <a:cubicBezTo>
                    <a:pt x="6836" y="14186"/>
                    <a:pt x="5193" y="13102"/>
                    <a:pt x="3878" y="11721"/>
                  </a:cubicBezTo>
                  <a:cubicBezTo>
                    <a:pt x="2564" y="10276"/>
                    <a:pt x="1644" y="8534"/>
                    <a:pt x="1250" y="6628"/>
                  </a:cubicBezTo>
                  <a:cubicBezTo>
                    <a:pt x="757" y="4459"/>
                    <a:pt x="987" y="2192"/>
                    <a:pt x="1940" y="155"/>
                  </a:cubicBezTo>
                  <a:cubicBezTo>
                    <a:pt x="1986" y="86"/>
                    <a:pt x="1903" y="1"/>
                    <a:pt x="182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0" name="Google Shape;4640;p30"/>
            <p:cNvSpPr/>
            <p:nvPr/>
          </p:nvSpPr>
          <p:spPr>
            <a:xfrm>
              <a:off x="8584575" y="1218225"/>
              <a:ext cx="561475" cy="446950"/>
            </a:xfrm>
            <a:custGeom>
              <a:avLst/>
              <a:gdLst/>
              <a:ahLst/>
              <a:cxnLst/>
              <a:rect l="l" t="t" r="r" b="b"/>
              <a:pathLst>
                <a:path w="22459" h="17878" extrusionOk="0">
                  <a:moveTo>
                    <a:pt x="1638" y="0"/>
                  </a:moveTo>
                  <a:cubicBezTo>
                    <a:pt x="1606" y="0"/>
                    <a:pt x="1573" y="13"/>
                    <a:pt x="1545" y="41"/>
                  </a:cubicBezTo>
                  <a:cubicBezTo>
                    <a:pt x="165" y="1881"/>
                    <a:pt x="0" y="4247"/>
                    <a:pt x="460" y="6415"/>
                  </a:cubicBezTo>
                  <a:cubicBezTo>
                    <a:pt x="953" y="8650"/>
                    <a:pt x="2005" y="10720"/>
                    <a:pt x="3484" y="12495"/>
                  </a:cubicBezTo>
                  <a:cubicBezTo>
                    <a:pt x="6183" y="15734"/>
                    <a:pt x="10114" y="17878"/>
                    <a:pt x="14327" y="17878"/>
                  </a:cubicBezTo>
                  <a:cubicBezTo>
                    <a:pt x="14730" y="17878"/>
                    <a:pt x="15136" y="17858"/>
                    <a:pt x="15543" y="17818"/>
                  </a:cubicBezTo>
                  <a:cubicBezTo>
                    <a:pt x="18106" y="17588"/>
                    <a:pt x="20505" y="16536"/>
                    <a:pt x="22378" y="14828"/>
                  </a:cubicBezTo>
                  <a:cubicBezTo>
                    <a:pt x="22458" y="14748"/>
                    <a:pt x="22387" y="14646"/>
                    <a:pt x="22304" y="14646"/>
                  </a:cubicBezTo>
                  <a:cubicBezTo>
                    <a:pt x="22285" y="14646"/>
                    <a:pt x="22265" y="14651"/>
                    <a:pt x="22247" y="14663"/>
                  </a:cubicBezTo>
                  <a:cubicBezTo>
                    <a:pt x="20081" y="16679"/>
                    <a:pt x="17173" y="17673"/>
                    <a:pt x="14264" y="17673"/>
                  </a:cubicBezTo>
                  <a:cubicBezTo>
                    <a:pt x="12715" y="17673"/>
                    <a:pt x="11165" y="17392"/>
                    <a:pt x="9727" y="16832"/>
                  </a:cubicBezTo>
                  <a:cubicBezTo>
                    <a:pt x="5521" y="15091"/>
                    <a:pt x="2268" y="11607"/>
                    <a:pt x="888" y="7303"/>
                  </a:cubicBezTo>
                  <a:cubicBezTo>
                    <a:pt x="165" y="4937"/>
                    <a:pt x="165" y="2209"/>
                    <a:pt x="1742" y="172"/>
                  </a:cubicBezTo>
                  <a:cubicBezTo>
                    <a:pt x="1789" y="78"/>
                    <a:pt x="1718" y="0"/>
                    <a:pt x="163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1" name="Google Shape;4641;p30"/>
            <p:cNvSpPr/>
            <p:nvPr/>
          </p:nvSpPr>
          <p:spPr>
            <a:xfrm>
              <a:off x="8183675" y="1022550"/>
              <a:ext cx="425575" cy="425075"/>
            </a:xfrm>
            <a:custGeom>
              <a:avLst/>
              <a:gdLst/>
              <a:ahLst/>
              <a:cxnLst/>
              <a:rect l="l" t="t" r="r" b="b"/>
              <a:pathLst>
                <a:path w="17023" h="17003" extrusionOk="0">
                  <a:moveTo>
                    <a:pt x="3755" y="1"/>
                  </a:moveTo>
                  <a:cubicBezTo>
                    <a:pt x="3741" y="1"/>
                    <a:pt x="3728" y="5"/>
                    <a:pt x="3714" y="14"/>
                  </a:cubicBezTo>
                  <a:cubicBezTo>
                    <a:pt x="2892" y="375"/>
                    <a:pt x="2137" y="868"/>
                    <a:pt x="1447" y="1460"/>
                  </a:cubicBezTo>
                  <a:cubicBezTo>
                    <a:pt x="822" y="2051"/>
                    <a:pt x="395" y="2906"/>
                    <a:pt x="296" y="3793"/>
                  </a:cubicBezTo>
                  <a:cubicBezTo>
                    <a:pt x="1" y="5830"/>
                    <a:pt x="526" y="7933"/>
                    <a:pt x="1414" y="9741"/>
                  </a:cubicBezTo>
                  <a:cubicBezTo>
                    <a:pt x="3122" y="13224"/>
                    <a:pt x="6277" y="15754"/>
                    <a:pt x="10056" y="16641"/>
                  </a:cubicBezTo>
                  <a:cubicBezTo>
                    <a:pt x="11041" y="16884"/>
                    <a:pt x="12045" y="17003"/>
                    <a:pt x="13048" y="17003"/>
                  </a:cubicBezTo>
                  <a:cubicBezTo>
                    <a:pt x="14354" y="17003"/>
                    <a:pt x="15660" y="16801"/>
                    <a:pt x="16924" y="16411"/>
                  </a:cubicBezTo>
                  <a:cubicBezTo>
                    <a:pt x="17022" y="16378"/>
                    <a:pt x="16989" y="16214"/>
                    <a:pt x="16858" y="16214"/>
                  </a:cubicBezTo>
                  <a:cubicBezTo>
                    <a:pt x="15588" y="16618"/>
                    <a:pt x="14293" y="16812"/>
                    <a:pt x="13015" y="16812"/>
                  </a:cubicBezTo>
                  <a:cubicBezTo>
                    <a:pt x="8573" y="16812"/>
                    <a:pt x="4335" y="14470"/>
                    <a:pt x="2038" y="10463"/>
                  </a:cubicBezTo>
                  <a:cubicBezTo>
                    <a:pt x="986" y="8755"/>
                    <a:pt x="428" y="6816"/>
                    <a:pt x="428" y="4844"/>
                  </a:cubicBezTo>
                  <a:cubicBezTo>
                    <a:pt x="428" y="3727"/>
                    <a:pt x="625" y="2643"/>
                    <a:pt x="1381" y="1788"/>
                  </a:cubicBezTo>
                  <a:cubicBezTo>
                    <a:pt x="2104" y="1131"/>
                    <a:pt x="2925" y="573"/>
                    <a:pt x="3812" y="211"/>
                  </a:cubicBezTo>
                  <a:cubicBezTo>
                    <a:pt x="3897" y="155"/>
                    <a:pt x="3836" y="1"/>
                    <a:pt x="375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2" name="Google Shape;4642;p30"/>
            <p:cNvSpPr/>
            <p:nvPr/>
          </p:nvSpPr>
          <p:spPr>
            <a:xfrm>
              <a:off x="8039925" y="619325"/>
              <a:ext cx="345625" cy="412525"/>
            </a:xfrm>
            <a:custGeom>
              <a:avLst/>
              <a:gdLst/>
              <a:ahLst/>
              <a:cxnLst/>
              <a:rect l="l" t="t" r="r" b="b"/>
              <a:pathLst>
                <a:path w="13825" h="16501" extrusionOk="0">
                  <a:moveTo>
                    <a:pt x="10821" y="1"/>
                  </a:moveTo>
                  <a:cubicBezTo>
                    <a:pt x="9256" y="1"/>
                    <a:pt x="7695" y="293"/>
                    <a:pt x="6211" y="863"/>
                  </a:cubicBezTo>
                  <a:cubicBezTo>
                    <a:pt x="4075" y="1717"/>
                    <a:pt x="2333" y="3295"/>
                    <a:pt x="1249" y="5332"/>
                  </a:cubicBezTo>
                  <a:cubicBezTo>
                    <a:pt x="197" y="7238"/>
                    <a:pt x="0" y="9505"/>
                    <a:pt x="690" y="11575"/>
                  </a:cubicBezTo>
                  <a:cubicBezTo>
                    <a:pt x="1347" y="13646"/>
                    <a:pt x="2892" y="15289"/>
                    <a:pt x="4929" y="16044"/>
                  </a:cubicBezTo>
                  <a:cubicBezTo>
                    <a:pt x="5837" y="16369"/>
                    <a:pt x="6773" y="16501"/>
                    <a:pt x="7715" y="16501"/>
                  </a:cubicBezTo>
                  <a:cubicBezTo>
                    <a:pt x="9639" y="16501"/>
                    <a:pt x="11588" y="15950"/>
                    <a:pt x="13374" y="15354"/>
                  </a:cubicBezTo>
                  <a:cubicBezTo>
                    <a:pt x="13489" y="15325"/>
                    <a:pt x="13478" y="15145"/>
                    <a:pt x="13386" y="15145"/>
                  </a:cubicBezTo>
                  <a:cubicBezTo>
                    <a:pt x="13372" y="15145"/>
                    <a:pt x="13358" y="15149"/>
                    <a:pt x="13341" y="15157"/>
                  </a:cubicBezTo>
                  <a:cubicBezTo>
                    <a:pt x="11540" y="15741"/>
                    <a:pt x="9602" y="16304"/>
                    <a:pt x="7678" y="16304"/>
                  </a:cubicBezTo>
                  <a:cubicBezTo>
                    <a:pt x="7110" y="16304"/>
                    <a:pt x="6543" y="16255"/>
                    <a:pt x="5981" y="16143"/>
                  </a:cubicBezTo>
                  <a:cubicBezTo>
                    <a:pt x="3812" y="15683"/>
                    <a:pt x="2005" y="14204"/>
                    <a:pt x="1150" y="12200"/>
                  </a:cubicBezTo>
                  <a:cubicBezTo>
                    <a:pt x="263" y="10228"/>
                    <a:pt x="263" y="7994"/>
                    <a:pt x="1150" y="6022"/>
                  </a:cubicBezTo>
                  <a:cubicBezTo>
                    <a:pt x="2037" y="4017"/>
                    <a:pt x="3582" y="2374"/>
                    <a:pt x="5554" y="1389"/>
                  </a:cubicBezTo>
                  <a:cubicBezTo>
                    <a:pt x="7206" y="595"/>
                    <a:pt x="8999" y="193"/>
                    <a:pt x="10803" y="193"/>
                  </a:cubicBezTo>
                  <a:cubicBezTo>
                    <a:pt x="11762" y="193"/>
                    <a:pt x="12724" y="306"/>
                    <a:pt x="13670" y="534"/>
                  </a:cubicBezTo>
                  <a:cubicBezTo>
                    <a:pt x="13680" y="537"/>
                    <a:pt x="13690" y="538"/>
                    <a:pt x="13698" y="538"/>
                  </a:cubicBezTo>
                  <a:cubicBezTo>
                    <a:pt x="13805" y="538"/>
                    <a:pt x="13824" y="367"/>
                    <a:pt x="13703" y="337"/>
                  </a:cubicBezTo>
                  <a:cubicBezTo>
                    <a:pt x="12751" y="112"/>
                    <a:pt x="11785" y="1"/>
                    <a:pt x="1082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3" name="Google Shape;4643;p30"/>
            <p:cNvSpPr/>
            <p:nvPr/>
          </p:nvSpPr>
          <p:spPr>
            <a:xfrm>
              <a:off x="8305250" y="293775"/>
              <a:ext cx="415725" cy="324125"/>
            </a:xfrm>
            <a:custGeom>
              <a:avLst/>
              <a:gdLst/>
              <a:ahLst/>
              <a:cxnLst/>
              <a:rect l="l" t="t" r="r" b="b"/>
              <a:pathLst>
                <a:path w="16629" h="12965" extrusionOk="0">
                  <a:moveTo>
                    <a:pt x="7612" y="0"/>
                  </a:moveTo>
                  <a:cubicBezTo>
                    <a:pt x="6875" y="0"/>
                    <a:pt x="6138" y="136"/>
                    <a:pt x="5456" y="379"/>
                  </a:cubicBezTo>
                  <a:cubicBezTo>
                    <a:pt x="4503" y="774"/>
                    <a:pt x="3648" y="1365"/>
                    <a:pt x="2991" y="2154"/>
                  </a:cubicBezTo>
                  <a:cubicBezTo>
                    <a:pt x="2268" y="2975"/>
                    <a:pt x="1677" y="3862"/>
                    <a:pt x="1184" y="4848"/>
                  </a:cubicBezTo>
                  <a:cubicBezTo>
                    <a:pt x="625" y="5867"/>
                    <a:pt x="264" y="6984"/>
                    <a:pt x="132" y="8134"/>
                  </a:cubicBezTo>
                  <a:cubicBezTo>
                    <a:pt x="1" y="9252"/>
                    <a:pt x="264" y="10402"/>
                    <a:pt x="855" y="11322"/>
                  </a:cubicBezTo>
                  <a:cubicBezTo>
                    <a:pt x="1414" y="12209"/>
                    <a:pt x="2301" y="12800"/>
                    <a:pt x="3320" y="12965"/>
                  </a:cubicBezTo>
                  <a:cubicBezTo>
                    <a:pt x="3418" y="12965"/>
                    <a:pt x="3484" y="12800"/>
                    <a:pt x="3353" y="12768"/>
                  </a:cubicBezTo>
                  <a:cubicBezTo>
                    <a:pt x="1414" y="12505"/>
                    <a:pt x="297" y="10500"/>
                    <a:pt x="297" y="8693"/>
                  </a:cubicBezTo>
                  <a:cubicBezTo>
                    <a:pt x="362" y="7543"/>
                    <a:pt x="658" y="6393"/>
                    <a:pt x="1184" y="5374"/>
                  </a:cubicBezTo>
                  <a:cubicBezTo>
                    <a:pt x="1611" y="4421"/>
                    <a:pt x="2170" y="3501"/>
                    <a:pt x="2827" y="2680"/>
                  </a:cubicBezTo>
                  <a:cubicBezTo>
                    <a:pt x="3418" y="1858"/>
                    <a:pt x="4207" y="1201"/>
                    <a:pt x="5094" y="774"/>
                  </a:cubicBezTo>
                  <a:cubicBezTo>
                    <a:pt x="5870" y="400"/>
                    <a:pt x="6695" y="203"/>
                    <a:pt x="7549" y="203"/>
                  </a:cubicBezTo>
                  <a:cubicBezTo>
                    <a:pt x="7672" y="203"/>
                    <a:pt x="7796" y="207"/>
                    <a:pt x="7920" y="215"/>
                  </a:cubicBezTo>
                  <a:cubicBezTo>
                    <a:pt x="9892" y="314"/>
                    <a:pt x="11765" y="1168"/>
                    <a:pt x="13178" y="2581"/>
                  </a:cubicBezTo>
                  <a:cubicBezTo>
                    <a:pt x="14755" y="4191"/>
                    <a:pt x="15774" y="6294"/>
                    <a:pt x="16431" y="8430"/>
                  </a:cubicBezTo>
                  <a:cubicBezTo>
                    <a:pt x="16444" y="8483"/>
                    <a:pt x="16478" y="8504"/>
                    <a:pt x="16515" y="8504"/>
                  </a:cubicBezTo>
                  <a:cubicBezTo>
                    <a:pt x="16569" y="8504"/>
                    <a:pt x="16628" y="8456"/>
                    <a:pt x="16628" y="8397"/>
                  </a:cubicBezTo>
                  <a:cubicBezTo>
                    <a:pt x="16037" y="6327"/>
                    <a:pt x="15051" y="4454"/>
                    <a:pt x="13671" y="2844"/>
                  </a:cubicBezTo>
                  <a:cubicBezTo>
                    <a:pt x="12324" y="1267"/>
                    <a:pt x="10418" y="281"/>
                    <a:pt x="8380" y="51"/>
                  </a:cubicBezTo>
                  <a:cubicBezTo>
                    <a:pt x="8126" y="17"/>
                    <a:pt x="7869" y="0"/>
                    <a:pt x="761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4" name="Google Shape;4644;p30"/>
            <p:cNvSpPr/>
            <p:nvPr/>
          </p:nvSpPr>
          <p:spPr>
            <a:xfrm>
              <a:off x="8696300" y="501075"/>
              <a:ext cx="556650" cy="582125"/>
            </a:xfrm>
            <a:custGeom>
              <a:avLst/>
              <a:gdLst/>
              <a:ahLst/>
              <a:cxnLst/>
              <a:rect l="l" t="t" r="r" b="b"/>
              <a:pathLst>
                <a:path w="22266" h="23285" extrusionOk="0">
                  <a:moveTo>
                    <a:pt x="10820" y="0"/>
                  </a:moveTo>
                  <a:cubicBezTo>
                    <a:pt x="9674" y="0"/>
                    <a:pt x="8514" y="216"/>
                    <a:pt x="7460" y="664"/>
                  </a:cubicBezTo>
                  <a:cubicBezTo>
                    <a:pt x="4732" y="1781"/>
                    <a:pt x="2564" y="3950"/>
                    <a:pt x="1446" y="6710"/>
                  </a:cubicBezTo>
                  <a:cubicBezTo>
                    <a:pt x="296" y="9536"/>
                    <a:pt x="0" y="12658"/>
                    <a:pt x="625" y="15681"/>
                  </a:cubicBezTo>
                  <a:cubicBezTo>
                    <a:pt x="1118" y="18343"/>
                    <a:pt x="2366" y="20971"/>
                    <a:pt x="4535" y="22680"/>
                  </a:cubicBezTo>
                  <a:cubicBezTo>
                    <a:pt x="4831" y="22877"/>
                    <a:pt x="5127" y="23075"/>
                    <a:pt x="5422" y="23272"/>
                  </a:cubicBezTo>
                  <a:cubicBezTo>
                    <a:pt x="5441" y="23281"/>
                    <a:pt x="5458" y="23285"/>
                    <a:pt x="5475" y="23285"/>
                  </a:cubicBezTo>
                  <a:cubicBezTo>
                    <a:pt x="5577" y="23285"/>
                    <a:pt x="5634" y="23131"/>
                    <a:pt x="5521" y="23075"/>
                  </a:cubicBezTo>
                  <a:cubicBezTo>
                    <a:pt x="3155" y="21694"/>
                    <a:pt x="1709" y="19197"/>
                    <a:pt x="1019" y="16568"/>
                  </a:cubicBezTo>
                  <a:cubicBezTo>
                    <a:pt x="263" y="13677"/>
                    <a:pt x="329" y="10653"/>
                    <a:pt x="1249" y="7795"/>
                  </a:cubicBezTo>
                  <a:cubicBezTo>
                    <a:pt x="2103" y="5001"/>
                    <a:pt x="4042" y="2635"/>
                    <a:pt x="6671" y="1222"/>
                  </a:cubicBezTo>
                  <a:cubicBezTo>
                    <a:pt x="7920" y="565"/>
                    <a:pt x="9333" y="204"/>
                    <a:pt x="10779" y="204"/>
                  </a:cubicBezTo>
                  <a:cubicBezTo>
                    <a:pt x="12159" y="237"/>
                    <a:pt x="13539" y="565"/>
                    <a:pt x="14788" y="1190"/>
                  </a:cubicBezTo>
                  <a:cubicBezTo>
                    <a:pt x="17383" y="2405"/>
                    <a:pt x="19454" y="4508"/>
                    <a:pt x="21360" y="6579"/>
                  </a:cubicBezTo>
                  <a:lnTo>
                    <a:pt x="22050" y="7367"/>
                  </a:lnTo>
                  <a:cubicBezTo>
                    <a:pt x="22071" y="7389"/>
                    <a:pt x="22094" y="7398"/>
                    <a:pt x="22116" y="7398"/>
                  </a:cubicBezTo>
                  <a:cubicBezTo>
                    <a:pt x="22196" y="7398"/>
                    <a:pt x="22265" y="7280"/>
                    <a:pt x="22214" y="7203"/>
                  </a:cubicBezTo>
                  <a:cubicBezTo>
                    <a:pt x="20242" y="5034"/>
                    <a:pt x="18172" y="2800"/>
                    <a:pt x="15609" y="1354"/>
                  </a:cubicBezTo>
                  <a:cubicBezTo>
                    <a:pt x="14393" y="664"/>
                    <a:pt x="13046" y="204"/>
                    <a:pt x="11666" y="39"/>
                  </a:cubicBezTo>
                  <a:cubicBezTo>
                    <a:pt x="11386" y="13"/>
                    <a:pt x="11104" y="0"/>
                    <a:pt x="1082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5" name="Google Shape;4645;p30"/>
            <p:cNvSpPr/>
            <p:nvPr/>
          </p:nvSpPr>
          <p:spPr>
            <a:xfrm>
              <a:off x="8643725" y="34775"/>
              <a:ext cx="460625" cy="487125"/>
            </a:xfrm>
            <a:custGeom>
              <a:avLst/>
              <a:gdLst/>
              <a:ahLst/>
              <a:cxnLst/>
              <a:rect l="l" t="t" r="r" b="b"/>
              <a:pathLst>
                <a:path w="18425" h="19485" extrusionOk="0">
                  <a:moveTo>
                    <a:pt x="13865" y="0"/>
                  </a:moveTo>
                  <a:cubicBezTo>
                    <a:pt x="10577" y="0"/>
                    <a:pt x="7306" y="928"/>
                    <a:pt x="4732" y="3050"/>
                  </a:cubicBezTo>
                  <a:cubicBezTo>
                    <a:pt x="3089" y="4397"/>
                    <a:pt x="1808" y="6172"/>
                    <a:pt x="1085" y="8176"/>
                  </a:cubicBezTo>
                  <a:cubicBezTo>
                    <a:pt x="395" y="10115"/>
                    <a:pt x="362" y="12284"/>
                    <a:pt x="986" y="14255"/>
                  </a:cubicBezTo>
                  <a:cubicBezTo>
                    <a:pt x="1611" y="16457"/>
                    <a:pt x="3089" y="18330"/>
                    <a:pt x="5061" y="19480"/>
                  </a:cubicBezTo>
                  <a:cubicBezTo>
                    <a:pt x="5073" y="19483"/>
                    <a:pt x="5084" y="19484"/>
                    <a:pt x="5095" y="19484"/>
                  </a:cubicBezTo>
                  <a:cubicBezTo>
                    <a:pt x="5208" y="19484"/>
                    <a:pt x="5279" y="19343"/>
                    <a:pt x="5159" y="19283"/>
                  </a:cubicBezTo>
                  <a:cubicBezTo>
                    <a:pt x="1578" y="17311"/>
                    <a:pt x="0" y="12744"/>
                    <a:pt x="1085" y="8866"/>
                  </a:cubicBezTo>
                  <a:cubicBezTo>
                    <a:pt x="2268" y="4660"/>
                    <a:pt x="5981" y="1604"/>
                    <a:pt x="10154" y="618"/>
                  </a:cubicBezTo>
                  <a:cubicBezTo>
                    <a:pt x="11385" y="330"/>
                    <a:pt x="12645" y="188"/>
                    <a:pt x="13906" y="188"/>
                  </a:cubicBezTo>
                  <a:cubicBezTo>
                    <a:pt x="15372" y="188"/>
                    <a:pt x="16840" y="379"/>
                    <a:pt x="18271" y="750"/>
                  </a:cubicBezTo>
                  <a:cubicBezTo>
                    <a:pt x="18281" y="752"/>
                    <a:pt x="18290" y="753"/>
                    <a:pt x="18299" y="753"/>
                  </a:cubicBezTo>
                  <a:cubicBezTo>
                    <a:pt x="18406" y="753"/>
                    <a:pt x="18425" y="583"/>
                    <a:pt x="18304" y="553"/>
                  </a:cubicBezTo>
                  <a:cubicBezTo>
                    <a:pt x="16864" y="193"/>
                    <a:pt x="15363" y="0"/>
                    <a:pt x="1386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6" name="Google Shape;4646;p30"/>
            <p:cNvSpPr/>
            <p:nvPr/>
          </p:nvSpPr>
          <p:spPr>
            <a:xfrm>
              <a:off x="8454775" y="14975"/>
              <a:ext cx="364125" cy="282050"/>
            </a:xfrm>
            <a:custGeom>
              <a:avLst/>
              <a:gdLst/>
              <a:ahLst/>
              <a:cxnLst/>
              <a:rect l="l" t="t" r="r" b="b"/>
              <a:pathLst>
                <a:path w="14565" h="11282" extrusionOk="0">
                  <a:moveTo>
                    <a:pt x="7978" y="1"/>
                  </a:moveTo>
                  <a:cubicBezTo>
                    <a:pt x="6861" y="1"/>
                    <a:pt x="5743" y="203"/>
                    <a:pt x="4667" y="655"/>
                  </a:cubicBezTo>
                  <a:cubicBezTo>
                    <a:pt x="3254" y="1213"/>
                    <a:pt x="2071" y="2232"/>
                    <a:pt x="1249" y="3513"/>
                  </a:cubicBezTo>
                  <a:cubicBezTo>
                    <a:pt x="526" y="4729"/>
                    <a:pt x="263" y="6175"/>
                    <a:pt x="526" y="7555"/>
                  </a:cubicBezTo>
                  <a:cubicBezTo>
                    <a:pt x="756" y="9100"/>
                    <a:pt x="1676" y="10447"/>
                    <a:pt x="2991" y="11268"/>
                  </a:cubicBezTo>
                  <a:cubicBezTo>
                    <a:pt x="3009" y="11278"/>
                    <a:pt x="3027" y="11282"/>
                    <a:pt x="3043" y="11282"/>
                  </a:cubicBezTo>
                  <a:cubicBezTo>
                    <a:pt x="3145" y="11282"/>
                    <a:pt x="3202" y="11128"/>
                    <a:pt x="3089" y="11071"/>
                  </a:cubicBezTo>
                  <a:lnTo>
                    <a:pt x="3089" y="11071"/>
                  </a:lnTo>
                  <a:lnTo>
                    <a:pt x="3089" y="11104"/>
                  </a:lnTo>
                  <a:cubicBezTo>
                    <a:pt x="691" y="9724"/>
                    <a:pt x="1" y="6372"/>
                    <a:pt x="1249" y="3973"/>
                  </a:cubicBezTo>
                  <a:cubicBezTo>
                    <a:pt x="2529" y="1473"/>
                    <a:pt x="5347" y="186"/>
                    <a:pt x="8089" y="186"/>
                  </a:cubicBezTo>
                  <a:cubicBezTo>
                    <a:pt x="8374" y="186"/>
                    <a:pt x="8657" y="200"/>
                    <a:pt x="8939" y="227"/>
                  </a:cubicBezTo>
                  <a:cubicBezTo>
                    <a:pt x="10910" y="490"/>
                    <a:pt x="12750" y="1180"/>
                    <a:pt x="14360" y="2298"/>
                  </a:cubicBezTo>
                  <a:cubicBezTo>
                    <a:pt x="14386" y="2317"/>
                    <a:pt x="14410" y="2325"/>
                    <a:pt x="14432" y="2325"/>
                  </a:cubicBezTo>
                  <a:cubicBezTo>
                    <a:pt x="14521" y="2325"/>
                    <a:pt x="14565" y="2186"/>
                    <a:pt x="14459" y="2133"/>
                  </a:cubicBezTo>
                  <a:cubicBezTo>
                    <a:pt x="12559" y="852"/>
                    <a:pt x="10272" y="1"/>
                    <a:pt x="797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7" name="Google Shape;4647;p30"/>
            <p:cNvSpPr/>
            <p:nvPr/>
          </p:nvSpPr>
          <p:spPr>
            <a:xfrm>
              <a:off x="8941925" y="-188825"/>
              <a:ext cx="332725" cy="223850"/>
            </a:xfrm>
            <a:custGeom>
              <a:avLst/>
              <a:gdLst/>
              <a:ahLst/>
              <a:cxnLst/>
              <a:rect l="l" t="t" r="r" b="b"/>
              <a:pathLst>
                <a:path w="13309" h="8954" extrusionOk="0">
                  <a:moveTo>
                    <a:pt x="13178" y="0"/>
                  </a:moveTo>
                  <a:cubicBezTo>
                    <a:pt x="10647" y="230"/>
                    <a:pt x="8051" y="526"/>
                    <a:pt x="5653" y="1413"/>
                  </a:cubicBezTo>
                  <a:cubicBezTo>
                    <a:pt x="4502" y="1840"/>
                    <a:pt x="3385" y="2399"/>
                    <a:pt x="2399" y="3155"/>
                  </a:cubicBezTo>
                  <a:cubicBezTo>
                    <a:pt x="1479" y="3878"/>
                    <a:pt x="592" y="4798"/>
                    <a:pt x="296" y="5981"/>
                  </a:cubicBezTo>
                  <a:cubicBezTo>
                    <a:pt x="1" y="7065"/>
                    <a:pt x="428" y="8248"/>
                    <a:pt x="1348" y="8938"/>
                  </a:cubicBezTo>
                  <a:cubicBezTo>
                    <a:pt x="1369" y="8948"/>
                    <a:pt x="1389" y="8953"/>
                    <a:pt x="1407" y="8953"/>
                  </a:cubicBezTo>
                  <a:cubicBezTo>
                    <a:pt x="1505" y="8953"/>
                    <a:pt x="1557" y="8824"/>
                    <a:pt x="1446" y="8741"/>
                  </a:cubicBezTo>
                  <a:cubicBezTo>
                    <a:pt x="592" y="8116"/>
                    <a:pt x="198" y="6999"/>
                    <a:pt x="526" y="5948"/>
                  </a:cubicBezTo>
                  <a:cubicBezTo>
                    <a:pt x="822" y="4798"/>
                    <a:pt x="1709" y="3910"/>
                    <a:pt x="2629" y="3220"/>
                  </a:cubicBezTo>
                  <a:cubicBezTo>
                    <a:pt x="4535" y="1840"/>
                    <a:pt x="6836" y="1117"/>
                    <a:pt x="9136" y="690"/>
                  </a:cubicBezTo>
                  <a:cubicBezTo>
                    <a:pt x="10483" y="460"/>
                    <a:pt x="11830" y="329"/>
                    <a:pt x="13178" y="197"/>
                  </a:cubicBezTo>
                  <a:cubicBezTo>
                    <a:pt x="13309" y="197"/>
                    <a:pt x="13309" y="0"/>
                    <a:pt x="1317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8" name="Google Shape;4648;p30"/>
            <p:cNvSpPr/>
            <p:nvPr/>
          </p:nvSpPr>
          <p:spPr>
            <a:xfrm>
              <a:off x="8868000" y="1673600"/>
              <a:ext cx="33425" cy="164450"/>
            </a:xfrm>
            <a:custGeom>
              <a:avLst/>
              <a:gdLst/>
              <a:ahLst/>
              <a:cxnLst/>
              <a:rect l="l" t="t" r="r" b="b"/>
              <a:pathLst>
                <a:path w="1337" h="6578" extrusionOk="0">
                  <a:moveTo>
                    <a:pt x="1205" y="1"/>
                  </a:moveTo>
                  <a:cubicBezTo>
                    <a:pt x="1172" y="1"/>
                    <a:pt x="1139" y="19"/>
                    <a:pt x="1117" y="63"/>
                  </a:cubicBezTo>
                  <a:cubicBezTo>
                    <a:pt x="66" y="2067"/>
                    <a:pt x="0" y="4466"/>
                    <a:pt x="953" y="6536"/>
                  </a:cubicBezTo>
                  <a:cubicBezTo>
                    <a:pt x="963" y="6565"/>
                    <a:pt x="987" y="6577"/>
                    <a:pt x="1014" y="6577"/>
                  </a:cubicBezTo>
                  <a:cubicBezTo>
                    <a:pt x="1079" y="6577"/>
                    <a:pt x="1164" y="6508"/>
                    <a:pt x="1117" y="6438"/>
                  </a:cubicBezTo>
                  <a:cubicBezTo>
                    <a:pt x="230" y="4401"/>
                    <a:pt x="296" y="2100"/>
                    <a:pt x="1315" y="162"/>
                  </a:cubicBezTo>
                  <a:cubicBezTo>
                    <a:pt x="1337" y="74"/>
                    <a:pt x="1271" y="1"/>
                    <a:pt x="120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9" name="Google Shape;4649;p30"/>
            <p:cNvSpPr/>
            <p:nvPr/>
          </p:nvSpPr>
          <p:spPr>
            <a:xfrm>
              <a:off x="8974450" y="1948975"/>
              <a:ext cx="235325" cy="84150"/>
            </a:xfrm>
            <a:custGeom>
              <a:avLst/>
              <a:gdLst/>
              <a:ahLst/>
              <a:cxnLst/>
              <a:rect l="l" t="t" r="r" b="b"/>
              <a:pathLst>
                <a:path w="9413" h="3366" extrusionOk="0">
                  <a:moveTo>
                    <a:pt x="149" y="1"/>
                  </a:moveTo>
                  <a:cubicBezTo>
                    <a:pt x="83" y="1"/>
                    <a:pt x="1" y="86"/>
                    <a:pt x="47" y="155"/>
                  </a:cubicBezTo>
                  <a:cubicBezTo>
                    <a:pt x="376" y="812"/>
                    <a:pt x="901" y="1371"/>
                    <a:pt x="1558" y="1732"/>
                  </a:cubicBezTo>
                  <a:cubicBezTo>
                    <a:pt x="2314" y="2159"/>
                    <a:pt x="3103" y="2488"/>
                    <a:pt x="3924" y="2751"/>
                  </a:cubicBezTo>
                  <a:cubicBezTo>
                    <a:pt x="5266" y="3156"/>
                    <a:pt x="6647" y="3366"/>
                    <a:pt x="8036" y="3366"/>
                  </a:cubicBezTo>
                  <a:cubicBezTo>
                    <a:pt x="8450" y="3366"/>
                    <a:pt x="8866" y="3347"/>
                    <a:pt x="9281" y="3309"/>
                  </a:cubicBezTo>
                  <a:cubicBezTo>
                    <a:pt x="9412" y="3309"/>
                    <a:pt x="9412" y="3079"/>
                    <a:pt x="9281" y="3079"/>
                  </a:cubicBezTo>
                  <a:cubicBezTo>
                    <a:pt x="8815" y="3133"/>
                    <a:pt x="8346" y="3160"/>
                    <a:pt x="7877" y="3160"/>
                  </a:cubicBezTo>
                  <a:cubicBezTo>
                    <a:pt x="6627" y="3160"/>
                    <a:pt x="5373" y="2969"/>
                    <a:pt x="4154" y="2586"/>
                  </a:cubicBezTo>
                  <a:cubicBezTo>
                    <a:pt x="3333" y="2356"/>
                    <a:pt x="2544" y="2028"/>
                    <a:pt x="1788" y="1633"/>
                  </a:cubicBezTo>
                  <a:cubicBezTo>
                    <a:pt x="1098" y="1272"/>
                    <a:pt x="540" y="713"/>
                    <a:pt x="211" y="56"/>
                  </a:cubicBezTo>
                  <a:cubicBezTo>
                    <a:pt x="201" y="17"/>
                    <a:pt x="177" y="1"/>
                    <a:pt x="14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0" name="Google Shape;4650;p30"/>
            <p:cNvSpPr/>
            <p:nvPr/>
          </p:nvSpPr>
          <p:spPr>
            <a:xfrm>
              <a:off x="9035825" y="1974925"/>
              <a:ext cx="164075" cy="34625"/>
            </a:xfrm>
            <a:custGeom>
              <a:avLst/>
              <a:gdLst/>
              <a:ahLst/>
              <a:cxnLst/>
              <a:rect l="l" t="t" r="r" b="b"/>
              <a:pathLst>
                <a:path w="6563" h="1385" extrusionOk="0">
                  <a:moveTo>
                    <a:pt x="133" y="0"/>
                  </a:moveTo>
                  <a:cubicBezTo>
                    <a:pt x="48" y="0"/>
                    <a:pt x="1" y="173"/>
                    <a:pt x="122" y="234"/>
                  </a:cubicBezTo>
                  <a:cubicBezTo>
                    <a:pt x="2127" y="924"/>
                    <a:pt x="4263" y="1318"/>
                    <a:pt x="6431" y="1384"/>
                  </a:cubicBezTo>
                  <a:cubicBezTo>
                    <a:pt x="6563" y="1384"/>
                    <a:pt x="6563" y="1187"/>
                    <a:pt x="6431" y="1187"/>
                  </a:cubicBezTo>
                  <a:cubicBezTo>
                    <a:pt x="4295" y="1121"/>
                    <a:pt x="2159" y="727"/>
                    <a:pt x="155" y="4"/>
                  </a:cubicBezTo>
                  <a:cubicBezTo>
                    <a:pt x="148" y="1"/>
                    <a:pt x="140" y="0"/>
                    <a:pt x="13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1" name="Google Shape;4651;p30"/>
            <p:cNvSpPr/>
            <p:nvPr/>
          </p:nvSpPr>
          <p:spPr>
            <a:xfrm>
              <a:off x="9061450" y="1957475"/>
              <a:ext cx="130225" cy="25025"/>
            </a:xfrm>
            <a:custGeom>
              <a:avLst/>
              <a:gdLst/>
              <a:ahLst/>
              <a:cxnLst/>
              <a:rect l="l" t="t" r="r" b="b"/>
              <a:pathLst>
                <a:path w="5209" h="1001" extrusionOk="0">
                  <a:moveTo>
                    <a:pt x="114" y="0"/>
                  </a:moveTo>
                  <a:cubicBezTo>
                    <a:pt x="37" y="0"/>
                    <a:pt x="1" y="180"/>
                    <a:pt x="116" y="209"/>
                  </a:cubicBezTo>
                  <a:cubicBezTo>
                    <a:pt x="1411" y="749"/>
                    <a:pt x="2795" y="1000"/>
                    <a:pt x="4176" y="1000"/>
                  </a:cubicBezTo>
                  <a:cubicBezTo>
                    <a:pt x="4477" y="1000"/>
                    <a:pt x="4778" y="988"/>
                    <a:pt x="5078" y="965"/>
                  </a:cubicBezTo>
                  <a:cubicBezTo>
                    <a:pt x="5200" y="965"/>
                    <a:pt x="5209" y="764"/>
                    <a:pt x="5102" y="764"/>
                  </a:cubicBezTo>
                  <a:cubicBezTo>
                    <a:pt x="5095" y="764"/>
                    <a:pt x="5086" y="766"/>
                    <a:pt x="5078" y="768"/>
                  </a:cubicBezTo>
                  <a:cubicBezTo>
                    <a:pt x="4796" y="790"/>
                    <a:pt x="4515" y="801"/>
                    <a:pt x="4234" y="801"/>
                  </a:cubicBezTo>
                  <a:cubicBezTo>
                    <a:pt x="2842" y="801"/>
                    <a:pt x="1461" y="531"/>
                    <a:pt x="149" y="12"/>
                  </a:cubicBezTo>
                  <a:cubicBezTo>
                    <a:pt x="136" y="4"/>
                    <a:pt x="125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2" name="Google Shape;4652;p30"/>
            <p:cNvSpPr/>
            <p:nvPr/>
          </p:nvSpPr>
          <p:spPr>
            <a:xfrm>
              <a:off x="8914000" y="1740875"/>
              <a:ext cx="28950" cy="130450"/>
            </a:xfrm>
            <a:custGeom>
              <a:avLst/>
              <a:gdLst/>
              <a:ahLst/>
              <a:cxnLst/>
              <a:rect l="l" t="t" r="r" b="b"/>
              <a:pathLst>
                <a:path w="1158" h="5218" extrusionOk="0">
                  <a:moveTo>
                    <a:pt x="99" y="1"/>
                  </a:moveTo>
                  <a:cubicBezTo>
                    <a:pt x="50" y="1"/>
                    <a:pt x="0" y="34"/>
                    <a:pt x="0" y="99"/>
                  </a:cubicBezTo>
                  <a:cubicBezTo>
                    <a:pt x="99" y="1808"/>
                    <a:pt x="395" y="3517"/>
                    <a:pt x="920" y="5160"/>
                  </a:cubicBezTo>
                  <a:cubicBezTo>
                    <a:pt x="933" y="5199"/>
                    <a:pt x="977" y="5217"/>
                    <a:pt x="1021" y="5217"/>
                  </a:cubicBezTo>
                  <a:cubicBezTo>
                    <a:pt x="1089" y="5217"/>
                    <a:pt x="1157" y="5174"/>
                    <a:pt x="1118" y="5094"/>
                  </a:cubicBezTo>
                  <a:cubicBezTo>
                    <a:pt x="625" y="3484"/>
                    <a:pt x="296" y="1775"/>
                    <a:pt x="198" y="99"/>
                  </a:cubicBezTo>
                  <a:cubicBezTo>
                    <a:pt x="198" y="34"/>
                    <a:pt x="148" y="1"/>
                    <a:pt x="9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3" name="Google Shape;4653;p30"/>
            <p:cNvSpPr/>
            <p:nvPr/>
          </p:nvSpPr>
          <p:spPr>
            <a:xfrm>
              <a:off x="8647825" y="1373475"/>
              <a:ext cx="117925" cy="172300"/>
            </a:xfrm>
            <a:custGeom>
              <a:avLst/>
              <a:gdLst/>
              <a:ahLst/>
              <a:cxnLst/>
              <a:rect l="l" t="t" r="r" b="b"/>
              <a:pathLst>
                <a:path w="4717" h="6892" extrusionOk="0">
                  <a:moveTo>
                    <a:pt x="380" y="0"/>
                  </a:moveTo>
                  <a:cubicBezTo>
                    <a:pt x="337" y="0"/>
                    <a:pt x="290" y="21"/>
                    <a:pt x="264" y="74"/>
                  </a:cubicBezTo>
                  <a:cubicBezTo>
                    <a:pt x="1" y="731"/>
                    <a:pt x="362" y="1454"/>
                    <a:pt x="625" y="2046"/>
                  </a:cubicBezTo>
                  <a:cubicBezTo>
                    <a:pt x="921" y="2703"/>
                    <a:pt x="1282" y="3327"/>
                    <a:pt x="1677" y="3886"/>
                  </a:cubicBezTo>
                  <a:cubicBezTo>
                    <a:pt x="2432" y="5036"/>
                    <a:pt x="3418" y="6055"/>
                    <a:pt x="4535" y="6876"/>
                  </a:cubicBezTo>
                  <a:cubicBezTo>
                    <a:pt x="4551" y="6887"/>
                    <a:pt x="4567" y="6891"/>
                    <a:pt x="4582" y="6891"/>
                  </a:cubicBezTo>
                  <a:cubicBezTo>
                    <a:pt x="4660" y="6891"/>
                    <a:pt x="4717" y="6762"/>
                    <a:pt x="4634" y="6679"/>
                  </a:cubicBezTo>
                  <a:cubicBezTo>
                    <a:pt x="3582" y="5890"/>
                    <a:pt x="2662" y="4937"/>
                    <a:pt x="1907" y="3853"/>
                  </a:cubicBezTo>
                  <a:cubicBezTo>
                    <a:pt x="1545" y="3327"/>
                    <a:pt x="1217" y="2801"/>
                    <a:pt x="954" y="2210"/>
                  </a:cubicBezTo>
                  <a:cubicBezTo>
                    <a:pt x="658" y="1618"/>
                    <a:pt x="198" y="797"/>
                    <a:pt x="461" y="107"/>
                  </a:cubicBezTo>
                  <a:cubicBezTo>
                    <a:pt x="500" y="48"/>
                    <a:pt x="445" y="0"/>
                    <a:pt x="38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4" name="Google Shape;4654;p30"/>
            <p:cNvSpPr/>
            <p:nvPr/>
          </p:nvSpPr>
          <p:spPr>
            <a:xfrm>
              <a:off x="8673625" y="1402225"/>
              <a:ext cx="69000" cy="92175"/>
            </a:xfrm>
            <a:custGeom>
              <a:avLst/>
              <a:gdLst/>
              <a:ahLst/>
              <a:cxnLst/>
              <a:rect l="l" t="t" r="r" b="b"/>
              <a:pathLst>
                <a:path w="2760" h="3687" extrusionOk="0">
                  <a:moveTo>
                    <a:pt x="124" y="0"/>
                  </a:moveTo>
                  <a:cubicBezTo>
                    <a:pt x="64" y="0"/>
                    <a:pt x="0" y="48"/>
                    <a:pt x="20" y="107"/>
                  </a:cubicBezTo>
                  <a:lnTo>
                    <a:pt x="20" y="140"/>
                  </a:lnTo>
                  <a:cubicBezTo>
                    <a:pt x="579" y="1487"/>
                    <a:pt x="1433" y="2703"/>
                    <a:pt x="2550" y="3656"/>
                  </a:cubicBezTo>
                  <a:cubicBezTo>
                    <a:pt x="2572" y="3677"/>
                    <a:pt x="2595" y="3686"/>
                    <a:pt x="2617" y="3686"/>
                  </a:cubicBezTo>
                  <a:cubicBezTo>
                    <a:pt x="2695" y="3686"/>
                    <a:pt x="2759" y="3569"/>
                    <a:pt x="2682" y="3492"/>
                  </a:cubicBezTo>
                  <a:cubicBezTo>
                    <a:pt x="1630" y="2571"/>
                    <a:pt x="776" y="1388"/>
                    <a:pt x="217" y="74"/>
                  </a:cubicBezTo>
                  <a:cubicBezTo>
                    <a:pt x="204" y="22"/>
                    <a:pt x="165" y="0"/>
                    <a:pt x="12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5" name="Google Shape;4655;p30"/>
            <p:cNvSpPr/>
            <p:nvPr/>
          </p:nvSpPr>
          <p:spPr>
            <a:xfrm>
              <a:off x="8699250" y="1415000"/>
              <a:ext cx="44250" cy="45400"/>
            </a:xfrm>
            <a:custGeom>
              <a:avLst/>
              <a:gdLst/>
              <a:ahLst/>
              <a:cxnLst/>
              <a:rect l="l" t="t" r="r" b="b"/>
              <a:pathLst>
                <a:path w="1770" h="1816" extrusionOk="0">
                  <a:moveTo>
                    <a:pt x="160" y="1"/>
                  </a:moveTo>
                  <a:cubicBezTo>
                    <a:pt x="83" y="1"/>
                    <a:pt x="1" y="86"/>
                    <a:pt x="47" y="155"/>
                  </a:cubicBezTo>
                  <a:cubicBezTo>
                    <a:pt x="474" y="746"/>
                    <a:pt x="967" y="1305"/>
                    <a:pt x="1525" y="1798"/>
                  </a:cubicBezTo>
                  <a:cubicBezTo>
                    <a:pt x="1544" y="1810"/>
                    <a:pt x="1565" y="1815"/>
                    <a:pt x="1586" y="1815"/>
                  </a:cubicBezTo>
                  <a:cubicBezTo>
                    <a:pt x="1676" y="1815"/>
                    <a:pt x="1770" y="1713"/>
                    <a:pt x="1690" y="1633"/>
                  </a:cubicBezTo>
                  <a:cubicBezTo>
                    <a:pt x="1131" y="1173"/>
                    <a:pt x="638" y="615"/>
                    <a:pt x="244" y="56"/>
                  </a:cubicBezTo>
                  <a:cubicBezTo>
                    <a:pt x="224" y="16"/>
                    <a:pt x="192" y="1"/>
                    <a:pt x="16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6" name="Google Shape;4656;p30"/>
            <p:cNvSpPr/>
            <p:nvPr/>
          </p:nvSpPr>
          <p:spPr>
            <a:xfrm>
              <a:off x="8890175" y="1540575"/>
              <a:ext cx="214775" cy="59225"/>
            </a:xfrm>
            <a:custGeom>
              <a:avLst/>
              <a:gdLst/>
              <a:ahLst/>
              <a:cxnLst/>
              <a:rect l="l" t="t" r="r" b="b"/>
              <a:pathLst>
                <a:path w="8591" h="2369" extrusionOk="0">
                  <a:moveTo>
                    <a:pt x="8469" y="1"/>
                  </a:moveTo>
                  <a:cubicBezTo>
                    <a:pt x="8451" y="1"/>
                    <a:pt x="8432" y="9"/>
                    <a:pt x="8413" y="28"/>
                  </a:cubicBezTo>
                  <a:cubicBezTo>
                    <a:pt x="6213" y="1435"/>
                    <a:pt x="3674" y="2163"/>
                    <a:pt x="1074" y="2163"/>
                  </a:cubicBezTo>
                  <a:cubicBezTo>
                    <a:pt x="761" y="2163"/>
                    <a:pt x="446" y="2152"/>
                    <a:pt x="132" y="2131"/>
                  </a:cubicBezTo>
                  <a:cubicBezTo>
                    <a:pt x="0" y="2131"/>
                    <a:pt x="0" y="2328"/>
                    <a:pt x="132" y="2328"/>
                  </a:cubicBezTo>
                  <a:cubicBezTo>
                    <a:pt x="480" y="2355"/>
                    <a:pt x="827" y="2368"/>
                    <a:pt x="1173" y="2368"/>
                  </a:cubicBezTo>
                  <a:cubicBezTo>
                    <a:pt x="3771" y="2368"/>
                    <a:pt x="6308" y="1613"/>
                    <a:pt x="8511" y="192"/>
                  </a:cubicBezTo>
                  <a:cubicBezTo>
                    <a:pt x="8591" y="139"/>
                    <a:pt x="8542" y="1"/>
                    <a:pt x="846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7" name="Google Shape;4657;p30"/>
            <p:cNvSpPr/>
            <p:nvPr/>
          </p:nvSpPr>
          <p:spPr>
            <a:xfrm>
              <a:off x="8944400" y="1523675"/>
              <a:ext cx="154950" cy="42250"/>
            </a:xfrm>
            <a:custGeom>
              <a:avLst/>
              <a:gdLst/>
              <a:ahLst/>
              <a:cxnLst/>
              <a:rect l="l" t="t" r="r" b="b"/>
              <a:pathLst>
                <a:path w="6198" h="1690" extrusionOk="0">
                  <a:moveTo>
                    <a:pt x="6054" y="0"/>
                  </a:moveTo>
                  <a:cubicBezTo>
                    <a:pt x="6041" y="0"/>
                    <a:pt x="6027" y="5"/>
                    <a:pt x="6014" y="14"/>
                  </a:cubicBezTo>
                  <a:cubicBezTo>
                    <a:pt x="4173" y="901"/>
                    <a:pt x="2169" y="1427"/>
                    <a:pt x="132" y="1492"/>
                  </a:cubicBezTo>
                  <a:cubicBezTo>
                    <a:pt x="0" y="1492"/>
                    <a:pt x="0" y="1690"/>
                    <a:pt x="132" y="1690"/>
                  </a:cubicBezTo>
                  <a:cubicBezTo>
                    <a:pt x="2202" y="1624"/>
                    <a:pt x="4239" y="1098"/>
                    <a:pt x="6112" y="211"/>
                  </a:cubicBezTo>
                  <a:cubicBezTo>
                    <a:pt x="6197" y="154"/>
                    <a:pt x="6136" y="0"/>
                    <a:pt x="605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8" name="Google Shape;4658;p30"/>
            <p:cNvSpPr/>
            <p:nvPr/>
          </p:nvSpPr>
          <p:spPr>
            <a:xfrm>
              <a:off x="8990400" y="1496575"/>
              <a:ext cx="86650" cy="31550"/>
            </a:xfrm>
            <a:custGeom>
              <a:avLst/>
              <a:gdLst/>
              <a:ahLst/>
              <a:cxnLst/>
              <a:rect l="l" t="t" r="r" b="b"/>
              <a:pathLst>
                <a:path w="3466" h="1262" extrusionOk="0">
                  <a:moveTo>
                    <a:pt x="3296" y="0"/>
                  </a:moveTo>
                  <a:cubicBezTo>
                    <a:pt x="3282" y="0"/>
                    <a:pt x="3267" y="4"/>
                    <a:pt x="3254" y="13"/>
                  </a:cubicBezTo>
                  <a:cubicBezTo>
                    <a:pt x="2333" y="638"/>
                    <a:pt x="1249" y="966"/>
                    <a:pt x="132" y="1065"/>
                  </a:cubicBezTo>
                  <a:cubicBezTo>
                    <a:pt x="0" y="1065"/>
                    <a:pt x="0" y="1262"/>
                    <a:pt x="132" y="1262"/>
                  </a:cubicBezTo>
                  <a:cubicBezTo>
                    <a:pt x="1282" y="1196"/>
                    <a:pt x="2399" y="835"/>
                    <a:pt x="3352" y="210"/>
                  </a:cubicBezTo>
                  <a:cubicBezTo>
                    <a:pt x="3465" y="154"/>
                    <a:pt x="3384" y="0"/>
                    <a:pt x="329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9" name="Google Shape;4659;p30"/>
            <p:cNvSpPr/>
            <p:nvPr/>
          </p:nvSpPr>
          <p:spPr>
            <a:xfrm>
              <a:off x="8998100" y="1465575"/>
              <a:ext cx="52850" cy="20950"/>
            </a:xfrm>
            <a:custGeom>
              <a:avLst/>
              <a:gdLst/>
              <a:ahLst/>
              <a:cxnLst/>
              <a:rect l="l" t="t" r="r" b="b"/>
              <a:pathLst>
                <a:path w="2114" h="838" extrusionOk="0">
                  <a:moveTo>
                    <a:pt x="1982" y="1"/>
                  </a:moveTo>
                  <a:cubicBezTo>
                    <a:pt x="1975" y="1"/>
                    <a:pt x="1967" y="2"/>
                    <a:pt x="1960" y="5"/>
                  </a:cubicBezTo>
                  <a:lnTo>
                    <a:pt x="87" y="629"/>
                  </a:lnTo>
                  <a:cubicBezTo>
                    <a:pt x="0" y="658"/>
                    <a:pt x="15" y="838"/>
                    <a:pt x="108" y="838"/>
                  </a:cubicBezTo>
                  <a:cubicBezTo>
                    <a:pt x="121" y="838"/>
                    <a:pt x="136" y="834"/>
                    <a:pt x="152" y="826"/>
                  </a:cubicBezTo>
                  <a:lnTo>
                    <a:pt x="1993" y="202"/>
                  </a:lnTo>
                  <a:cubicBezTo>
                    <a:pt x="2114" y="171"/>
                    <a:pt x="2067" y="1"/>
                    <a:pt x="198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0" name="Google Shape;4660;p30"/>
            <p:cNvSpPr/>
            <p:nvPr/>
          </p:nvSpPr>
          <p:spPr>
            <a:xfrm>
              <a:off x="8644900" y="1136975"/>
              <a:ext cx="77450" cy="115575"/>
            </a:xfrm>
            <a:custGeom>
              <a:avLst/>
              <a:gdLst/>
              <a:ahLst/>
              <a:cxnLst/>
              <a:rect l="l" t="t" r="r" b="b"/>
              <a:pathLst>
                <a:path w="3098" h="4623" extrusionOk="0">
                  <a:moveTo>
                    <a:pt x="2972" y="1"/>
                  </a:moveTo>
                  <a:cubicBezTo>
                    <a:pt x="2963" y="1"/>
                    <a:pt x="2954" y="2"/>
                    <a:pt x="2944" y="4"/>
                  </a:cubicBezTo>
                  <a:cubicBezTo>
                    <a:pt x="1038" y="662"/>
                    <a:pt x="446" y="2765"/>
                    <a:pt x="19" y="4506"/>
                  </a:cubicBezTo>
                  <a:cubicBezTo>
                    <a:pt x="1" y="4580"/>
                    <a:pt x="55" y="4623"/>
                    <a:pt x="112" y="4623"/>
                  </a:cubicBezTo>
                  <a:cubicBezTo>
                    <a:pt x="156" y="4623"/>
                    <a:pt x="202" y="4597"/>
                    <a:pt x="216" y="4539"/>
                  </a:cubicBezTo>
                  <a:cubicBezTo>
                    <a:pt x="643" y="2896"/>
                    <a:pt x="1169" y="859"/>
                    <a:pt x="2977" y="202"/>
                  </a:cubicBezTo>
                  <a:cubicBezTo>
                    <a:pt x="3098" y="171"/>
                    <a:pt x="3079" y="1"/>
                    <a:pt x="297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1" name="Google Shape;4661;p30"/>
            <p:cNvSpPr/>
            <p:nvPr/>
          </p:nvSpPr>
          <p:spPr>
            <a:xfrm>
              <a:off x="8690350" y="1146250"/>
              <a:ext cx="46575" cy="57550"/>
            </a:xfrm>
            <a:custGeom>
              <a:avLst/>
              <a:gdLst/>
              <a:ahLst/>
              <a:cxnLst/>
              <a:rect l="l" t="t" r="r" b="b"/>
              <a:pathLst>
                <a:path w="1863" h="2302" extrusionOk="0">
                  <a:moveTo>
                    <a:pt x="1740" y="1"/>
                  </a:moveTo>
                  <a:cubicBezTo>
                    <a:pt x="1722" y="1"/>
                    <a:pt x="1703" y="9"/>
                    <a:pt x="1684" y="28"/>
                  </a:cubicBezTo>
                  <a:cubicBezTo>
                    <a:pt x="929" y="554"/>
                    <a:pt x="370" y="1309"/>
                    <a:pt x="41" y="2164"/>
                  </a:cubicBezTo>
                  <a:cubicBezTo>
                    <a:pt x="1" y="2245"/>
                    <a:pt x="60" y="2301"/>
                    <a:pt x="128" y="2301"/>
                  </a:cubicBezTo>
                  <a:cubicBezTo>
                    <a:pt x="169" y="2301"/>
                    <a:pt x="213" y="2280"/>
                    <a:pt x="238" y="2229"/>
                  </a:cubicBezTo>
                  <a:cubicBezTo>
                    <a:pt x="534" y="1408"/>
                    <a:pt x="1060" y="718"/>
                    <a:pt x="1783" y="192"/>
                  </a:cubicBezTo>
                  <a:cubicBezTo>
                    <a:pt x="1862" y="139"/>
                    <a:pt x="1814" y="1"/>
                    <a:pt x="174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2" name="Google Shape;4662;p30"/>
            <p:cNvSpPr/>
            <p:nvPr/>
          </p:nvSpPr>
          <p:spPr>
            <a:xfrm>
              <a:off x="8772350" y="962725"/>
              <a:ext cx="156200" cy="151475"/>
            </a:xfrm>
            <a:custGeom>
              <a:avLst/>
              <a:gdLst/>
              <a:ahLst/>
              <a:cxnLst/>
              <a:rect l="l" t="t" r="r" b="b"/>
              <a:pathLst>
                <a:path w="6248" h="6059" extrusionOk="0">
                  <a:moveTo>
                    <a:pt x="163" y="0"/>
                  </a:moveTo>
                  <a:cubicBezTo>
                    <a:pt x="86" y="0"/>
                    <a:pt x="1" y="70"/>
                    <a:pt x="47" y="140"/>
                  </a:cubicBezTo>
                  <a:cubicBezTo>
                    <a:pt x="836" y="1454"/>
                    <a:pt x="1756" y="2703"/>
                    <a:pt x="2775" y="3853"/>
                  </a:cubicBezTo>
                  <a:cubicBezTo>
                    <a:pt x="3662" y="4871"/>
                    <a:pt x="4713" y="5792"/>
                    <a:pt x="6061" y="6054"/>
                  </a:cubicBezTo>
                  <a:cubicBezTo>
                    <a:pt x="6071" y="6057"/>
                    <a:pt x="6080" y="6058"/>
                    <a:pt x="6090" y="6058"/>
                  </a:cubicBezTo>
                  <a:cubicBezTo>
                    <a:pt x="6201" y="6058"/>
                    <a:pt x="6248" y="5888"/>
                    <a:pt x="6126" y="5857"/>
                  </a:cubicBezTo>
                  <a:cubicBezTo>
                    <a:pt x="4779" y="5594"/>
                    <a:pt x="3760" y="4641"/>
                    <a:pt x="2906" y="3656"/>
                  </a:cubicBezTo>
                  <a:cubicBezTo>
                    <a:pt x="1887" y="2538"/>
                    <a:pt x="1000" y="1323"/>
                    <a:pt x="244" y="41"/>
                  </a:cubicBezTo>
                  <a:cubicBezTo>
                    <a:pt x="225" y="12"/>
                    <a:pt x="195" y="0"/>
                    <a:pt x="16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3" name="Google Shape;4663;p30"/>
            <p:cNvSpPr/>
            <p:nvPr/>
          </p:nvSpPr>
          <p:spPr>
            <a:xfrm>
              <a:off x="8815875" y="995600"/>
              <a:ext cx="83825" cy="77750"/>
            </a:xfrm>
            <a:custGeom>
              <a:avLst/>
              <a:gdLst/>
              <a:ahLst/>
              <a:cxnLst/>
              <a:rect l="l" t="t" r="r" b="b"/>
              <a:pathLst>
                <a:path w="3353" h="3110" extrusionOk="0">
                  <a:moveTo>
                    <a:pt x="152" y="0"/>
                  </a:moveTo>
                  <a:cubicBezTo>
                    <a:pt x="72" y="0"/>
                    <a:pt x="1" y="78"/>
                    <a:pt x="48" y="172"/>
                  </a:cubicBezTo>
                  <a:cubicBezTo>
                    <a:pt x="902" y="1322"/>
                    <a:pt x="1954" y="2308"/>
                    <a:pt x="3170" y="3096"/>
                  </a:cubicBezTo>
                  <a:cubicBezTo>
                    <a:pt x="3183" y="3106"/>
                    <a:pt x="3197" y="3110"/>
                    <a:pt x="3210" y="3110"/>
                  </a:cubicBezTo>
                  <a:cubicBezTo>
                    <a:pt x="3292" y="3110"/>
                    <a:pt x="3353" y="2956"/>
                    <a:pt x="3268" y="2899"/>
                  </a:cubicBezTo>
                  <a:cubicBezTo>
                    <a:pt x="2085" y="2143"/>
                    <a:pt x="1067" y="1190"/>
                    <a:pt x="245" y="40"/>
                  </a:cubicBezTo>
                  <a:cubicBezTo>
                    <a:pt x="217" y="12"/>
                    <a:pt x="184" y="0"/>
                    <a:pt x="15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4" name="Google Shape;4664;p30"/>
            <p:cNvSpPr/>
            <p:nvPr/>
          </p:nvSpPr>
          <p:spPr>
            <a:xfrm>
              <a:off x="8862025" y="1016250"/>
              <a:ext cx="68800" cy="52175"/>
            </a:xfrm>
            <a:custGeom>
              <a:avLst/>
              <a:gdLst/>
              <a:ahLst/>
              <a:cxnLst/>
              <a:rect l="l" t="t" r="r" b="b"/>
              <a:pathLst>
                <a:path w="2752" h="2087" extrusionOk="0">
                  <a:moveTo>
                    <a:pt x="144" y="1"/>
                  </a:moveTo>
                  <a:cubicBezTo>
                    <a:pt x="75" y="1"/>
                    <a:pt x="1" y="93"/>
                    <a:pt x="75" y="167"/>
                  </a:cubicBezTo>
                  <a:lnTo>
                    <a:pt x="75" y="200"/>
                  </a:lnTo>
                  <a:cubicBezTo>
                    <a:pt x="765" y="989"/>
                    <a:pt x="1586" y="1613"/>
                    <a:pt x="2539" y="2073"/>
                  </a:cubicBezTo>
                  <a:cubicBezTo>
                    <a:pt x="2558" y="2082"/>
                    <a:pt x="2575" y="2086"/>
                    <a:pt x="2592" y="2086"/>
                  </a:cubicBezTo>
                  <a:cubicBezTo>
                    <a:pt x="2694" y="2086"/>
                    <a:pt x="2751" y="1933"/>
                    <a:pt x="2638" y="1876"/>
                  </a:cubicBezTo>
                  <a:cubicBezTo>
                    <a:pt x="1718" y="1449"/>
                    <a:pt x="896" y="825"/>
                    <a:pt x="206" y="36"/>
                  </a:cubicBezTo>
                  <a:cubicBezTo>
                    <a:pt x="190" y="11"/>
                    <a:pt x="167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5" name="Google Shape;4665;p30"/>
            <p:cNvSpPr/>
            <p:nvPr/>
          </p:nvSpPr>
          <p:spPr>
            <a:xfrm>
              <a:off x="8784200" y="574350"/>
              <a:ext cx="152000" cy="183350"/>
            </a:xfrm>
            <a:custGeom>
              <a:avLst/>
              <a:gdLst/>
              <a:ahLst/>
              <a:cxnLst/>
              <a:rect l="l" t="t" r="r" b="b"/>
              <a:pathLst>
                <a:path w="6080" h="7334" extrusionOk="0">
                  <a:moveTo>
                    <a:pt x="5882" y="0"/>
                  </a:moveTo>
                  <a:cubicBezTo>
                    <a:pt x="3352" y="526"/>
                    <a:pt x="1446" y="2662"/>
                    <a:pt x="461" y="4929"/>
                  </a:cubicBezTo>
                  <a:cubicBezTo>
                    <a:pt x="99" y="5652"/>
                    <a:pt x="0" y="6474"/>
                    <a:pt x="132" y="7262"/>
                  </a:cubicBezTo>
                  <a:cubicBezTo>
                    <a:pt x="144" y="7313"/>
                    <a:pt x="181" y="7334"/>
                    <a:pt x="220" y="7334"/>
                  </a:cubicBezTo>
                  <a:cubicBezTo>
                    <a:pt x="282" y="7334"/>
                    <a:pt x="349" y="7278"/>
                    <a:pt x="329" y="7197"/>
                  </a:cubicBezTo>
                  <a:cubicBezTo>
                    <a:pt x="132" y="6277"/>
                    <a:pt x="461" y="5356"/>
                    <a:pt x="888" y="4535"/>
                  </a:cubicBezTo>
                  <a:cubicBezTo>
                    <a:pt x="1216" y="3845"/>
                    <a:pt x="1676" y="3188"/>
                    <a:pt x="2169" y="2596"/>
                  </a:cubicBezTo>
                  <a:cubicBezTo>
                    <a:pt x="3122" y="1380"/>
                    <a:pt x="4437" y="559"/>
                    <a:pt x="5948" y="197"/>
                  </a:cubicBezTo>
                  <a:cubicBezTo>
                    <a:pt x="6080" y="197"/>
                    <a:pt x="6014" y="0"/>
                    <a:pt x="588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6" name="Google Shape;4666;p30"/>
            <p:cNvSpPr/>
            <p:nvPr/>
          </p:nvSpPr>
          <p:spPr>
            <a:xfrm>
              <a:off x="8839250" y="604750"/>
              <a:ext cx="114200" cy="91050"/>
            </a:xfrm>
            <a:custGeom>
              <a:avLst/>
              <a:gdLst/>
              <a:ahLst/>
              <a:cxnLst/>
              <a:rect l="l" t="t" r="r" b="b"/>
              <a:pathLst>
                <a:path w="4568" h="3642" extrusionOk="0">
                  <a:moveTo>
                    <a:pt x="4436" y="0"/>
                  </a:moveTo>
                  <a:cubicBezTo>
                    <a:pt x="2925" y="164"/>
                    <a:pt x="1512" y="920"/>
                    <a:pt x="592" y="2136"/>
                  </a:cubicBezTo>
                  <a:cubicBezTo>
                    <a:pt x="197" y="2497"/>
                    <a:pt x="0" y="3023"/>
                    <a:pt x="33" y="3549"/>
                  </a:cubicBezTo>
                  <a:cubicBezTo>
                    <a:pt x="33" y="3595"/>
                    <a:pt x="82" y="3642"/>
                    <a:pt x="134" y="3642"/>
                  </a:cubicBezTo>
                  <a:cubicBezTo>
                    <a:pt x="156" y="3642"/>
                    <a:pt x="178" y="3634"/>
                    <a:pt x="197" y="3615"/>
                  </a:cubicBezTo>
                  <a:lnTo>
                    <a:pt x="493" y="3286"/>
                  </a:lnTo>
                  <a:cubicBezTo>
                    <a:pt x="570" y="3235"/>
                    <a:pt x="487" y="3124"/>
                    <a:pt x="416" y="3124"/>
                  </a:cubicBezTo>
                  <a:cubicBezTo>
                    <a:pt x="395" y="3124"/>
                    <a:pt x="376" y="3133"/>
                    <a:pt x="362" y="3155"/>
                  </a:cubicBezTo>
                  <a:lnTo>
                    <a:pt x="250" y="3279"/>
                  </a:lnTo>
                  <a:lnTo>
                    <a:pt x="250" y="3279"/>
                  </a:lnTo>
                  <a:cubicBezTo>
                    <a:pt x="313" y="2847"/>
                    <a:pt x="522" y="2435"/>
                    <a:pt x="822" y="2136"/>
                  </a:cubicBezTo>
                  <a:cubicBezTo>
                    <a:pt x="1117" y="1774"/>
                    <a:pt x="1479" y="1446"/>
                    <a:pt x="1873" y="1183"/>
                  </a:cubicBezTo>
                  <a:cubicBezTo>
                    <a:pt x="2629" y="657"/>
                    <a:pt x="3483" y="329"/>
                    <a:pt x="4436" y="230"/>
                  </a:cubicBezTo>
                  <a:cubicBezTo>
                    <a:pt x="4568" y="230"/>
                    <a:pt x="4568" y="0"/>
                    <a:pt x="443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7" name="Google Shape;4667;p30"/>
            <p:cNvSpPr/>
            <p:nvPr/>
          </p:nvSpPr>
          <p:spPr>
            <a:xfrm>
              <a:off x="9024325" y="566025"/>
              <a:ext cx="134825" cy="95975"/>
            </a:xfrm>
            <a:custGeom>
              <a:avLst/>
              <a:gdLst/>
              <a:ahLst/>
              <a:cxnLst/>
              <a:rect l="l" t="t" r="r" b="b"/>
              <a:pathLst>
                <a:path w="5393" h="3839" extrusionOk="0">
                  <a:moveTo>
                    <a:pt x="127" y="1"/>
                  </a:moveTo>
                  <a:cubicBezTo>
                    <a:pt x="19" y="1"/>
                    <a:pt x="1" y="171"/>
                    <a:pt x="122" y="202"/>
                  </a:cubicBezTo>
                  <a:lnTo>
                    <a:pt x="89" y="202"/>
                  </a:lnTo>
                  <a:cubicBezTo>
                    <a:pt x="2192" y="662"/>
                    <a:pt x="4032" y="1943"/>
                    <a:pt x="5183" y="3784"/>
                  </a:cubicBezTo>
                  <a:cubicBezTo>
                    <a:pt x="5202" y="3823"/>
                    <a:pt x="5231" y="3839"/>
                    <a:pt x="5260" y="3839"/>
                  </a:cubicBezTo>
                  <a:cubicBezTo>
                    <a:pt x="5326" y="3839"/>
                    <a:pt x="5393" y="3754"/>
                    <a:pt x="5347" y="3685"/>
                  </a:cubicBezTo>
                  <a:cubicBezTo>
                    <a:pt x="4197" y="1812"/>
                    <a:pt x="2324" y="498"/>
                    <a:pt x="155" y="5"/>
                  </a:cubicBezTo>
                  <a:cubicBezTo>
                    <a:pt x="145" y="2"/>
                    <a:pt x="135" y="1"/>
                    <a:pt x="12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8" name="Google Shape;4668;p30"/>
            <p:cNvSpPr/>
            <p:nvPr/>
          </p:nvSpPr>
          <p:spPr>
            <a:xfrm>
              <a:off x="8857625" y="636675"/>
              <a:ext cx="62725" cy="54500"/>
            </a:xfrm>
            <a:custGeom>
              <a:avLst/>
              <a:gdLst/>
              <a:ahLst/>
              <a:cxnLst/>
              <a:rect l="l" t="t" r="r" b="b"/>
              <a:pathLst>
                <a:path w="2509" h="2180" extrusionOk="0">
                  <a:moveTo>
                    <a:pt x="2350" y="1"/>
                  </a:moveTo>
                  <a:cubicBezTo>
                    <a:pt x="2341" y="1"/>
                    <a:pt x="2331" y="2"/>
                    <a:pt x="2321" y="5"/>
                  </a:cubicBezTo>
                  <a:cubicBezTo>
                    <a:pt x="1270" y="235"/>
                    <a:pt x="382" y="1023"/>
                    <a:pt x="21" y="2042"/>
                  </a:cubicBezTo>
                  <a:cubicBezTo>
                    <a:pt x="1" y="2123"/>
                    <a:pt x="68" y="2179"/>
                    <a:pt x="130" y="2179"/>
                  </a:cubicBezTo>
                  <a:cubicBezTo>
                    <a:pt x="169" y="2179"/>
                    <a:pt x="206" y="2158"/>
                    <a:pt x="218" y="2108"/>
                  </a:cubicBezTo>
                  <a:cubicBezTo>
                    <a:pt x="580" y="1122"/>
                    <a:pt x="1368" y="399"/>
                    <a:pt x="2387" y="202"/>
                  </a:cubicBezTo>
                  <a:cubicBezTo>
                    <a:pt x="2508" y="171"/>
                    <a:pt x="2461" y="1"/>
                    <a:pt x="235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9" name="Google Shape;4669;p30"/>
            <p:cNvSpPr/>
            <p:nvPr/>
          </p:nvSpPr>
          <p:spPr>
            <a:xfrm>
              <a:off x="8203400" y="1111400"/>
              <a:ext cx="52675" cy="146200"/>
            </a:xfrm>
            <a:custGeom>
              <a:avLst/>
              <a:gdLst/>
              <a:ahLst/>
              <a:cxnLst/>
              <a:rect l="l" t="t" r="r" b="b"/>
              <a:pathLst>
                <a:path w="2107" h="5848" extrusionOk="0">
                  <a:moveTo>
                    <a:pt x="601" y="1"/>
                  </a:moveTo>
                  <a:cubicBezTo>
                    <a:pt x="573" y="1"/>
                    <a:pt x="545" y="13"/>
                    <a:pt x="526" y="42"/>
                  </a:cubicBezTo>
                  <a:lnTo>
                    <a:pt x="493" y="42"/>
                  </a:lnTo>
                  <a:cubicBezTo>
                    <a:pt x="0" y="896"/>
                    <a:pt x="230" y="1948"/>
                    <a:pt x="493" y="2835"/>
                  </a:cubicBezTo>
                  <a:cubicBezTo>
                    <a:pt x="822" y="3886"/>
                    <a:pt x="1282" y="4872"/>
                    <a:pt x="1873" y="5792"/>
                  </a:cubicBezTo>
                  <a:cubicBezTo>
                    <a:pt x="1893" y="5832"/>
                    <a:pt x="1925" y="5848"/>
                    <a:pt x="1957" y="5848"/>
                  </a:cubicBezTo>
                  <a:cubicBezTo>
                    <a:pt x="2031" y="5848"/>
                    <a:pt x="2107" y="5763"/>
                    <a:pt x="2038" y="5694"/>
                  </a:cubicBezTo>
                  <a:cubicBezTo>
                    <a:pt x="1512" y="4839"/>
                    <a:pt x="1052" y="3919"/>
                    <a:pt x="756" y="2966"/>
                  </a:cubicBezTo>
                  <a:cubicBezTo>
                    <a:pt x="460" y="2079"/>
                    <a:pt x="197" y="995"/>
                    <a:pt x="690" y="140"/>
                  </a:cubicBezTo>
                  <a:cubicBezTo>
                    <a:pt x="737" y="71"/>
                    <a:pt x="668" y="1"/>
                    <a:pt x="60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0" name="Google Shape;4670;p30"/>
            <p:cNvSpPr/>
            <p:nvPr/>
          </p:nvSpPr>
          <p:spPr>
            <a:xfrm>
              <a:off x="8225575" y="1162800"/>
              <a:ext cx="49525" cy="75400"/>
            </a:xfrm>
            <a:custGeom>
              <a:avLst/>
              <a:gdLst/>
              <a:ahLst/>
              <a:cxnLst/>
              <a:rect l="l" t="t" r="r" b="b"/>
              <a:pathLst>
                <a:path w="1981" h="3016" extrusionOk="0">
                  <a:moveTo>
                    <a:pt x="183" y="1"/>
                  </a:moveTo>
                  <a:cubicBezTo>
                    <a:pt x="151" y="1"/>
                    <a:pt x="119" y="16"/>
                    <a:pt x="99" y="56"/>
                  </a:cubicBezTo>
                  <a:lnTo>
                    <a:pt x="132" y="56"/>
                  </a:lnTo>
                  <a:cubicBezTo>
                    <a:pt x="1" y="286"/>
                    <a:pt x="1" y="582"/>
                    <a:pt x="132" y="812"/>
                  </a:cubicBezTo>
                  <a:cubicBezTo>
                    <a:pt x="263" y="1107"/>
                    <a:pt x="428" y="1370"/>
                    <a:pt x="592" y="1633"/>
                  </a:cubicBezTo>
                  <a:cubicBezTo>
                    <a:pt x="921" y="2126"/>
                    <a:pt x="1315" y="2586"/>
                    <a:pt x="1775" y="2980"/>
                  </a:cubicBezTo>
                  <a:cubicBezTo>
                    <a:pt x="1800" y="3005"/>
                    <a:pt x="1826" y="3015"/>
                    <a:pt x="1851" y="3015"/>
                  </a:cubicBezTo>
                  <a:cubicBezTo>
                    <a:pt x="1925" y="3015"/>
                    <a:pt x="1980" y="2923"/>
                    <a:pt x="1906" y="2849"/>
                  </a:cubicBezTo>
                  <a:cubicBezTo>
                    <a:pt x="1512" y="2488"/>
                    <a:pt x="1151" y="2093"/>
                    <a:pt x="855" y="1633"/>
                  </a:cubicBezTo>
                  <a:cubicBezTo>
                    <a:pt x="691" y="1436"/>
                    <a:pt x="559" y="1206"/>
                    <a:pt x="428" y="976"/>
                  </a:cubicBezTo>
                  <a:cubicBezTo>
                    <a:pt x="263" y="746"/>
                    <a:pt x="198" y="450"/>
                    <a:pt x="296" y="154"/>
                  </a:cubicBezTo>
                  <a:cubicBezTo>
                    <a:pt x="342" y="86"/>
                    <a:pt x="260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1" name="Google Shape;4671;p30"/>
            <p:cNvSpPr/>
            <p:nvPr/>
          </p:nvSpPr>
          <p:spPr>
            <a:xfrm>
              <a:off x="8253100" y="1173225"/>
              <a:ext cx="27875" cy="43425"/>
            </a:xfrm>
            <a:custGeom>
              <a:avLst/>
              <a:gdLst/>
              <a:ahLst/>
              <a:cxnLst/>
              <a:rect l="l" t="t" r="r" b="b"/>
              <a:pathLst>
                <a:path w="1115" h="1737" extrusionOk="0">
                  <a:moveTo>
                    <a:pt x="103" y="0"/>
                  </a:moveTo>
                  <a:cubicBezTo>
                    <a:pt x="50" y="0"/>
                    <a:pt x="0" y="33"/>
                    <a:pt x="17" y="99"/>
                  </a:cubicBezTo>
                  <a:cubicBezTo>
                    <a:pt x="83" y="756"/>
                    <a:pt x="411" y="1348"/>
                    <a:pt x="937" y="1709"/>
                  </a:cubicBezTo>
                  <a:cubicBezTo>
                    <a:pt x="956" y="1728"/>
                    <a:pt x="975" y="1736"/>
                    <a:pt x="993" y="1736"/>
                  </a:cubicBezTo>
                  <a:cubicBezTo>
                    <a:pt x="1066" y="1736"/>
                    <a:pt x="1115" y="1598"/>
                    <a:pt x="1035" y="1545"/>
                  </a:cubicBezTo>
                  <a:cubicBezTo>
                    <a:pt x="543" y="1216"/>
                    <a:pt x="247" y="690"/>
                    <a:pt x="214" y="99"/>
                  </a:cubicBezTo>
                  <a:cubicBezTo>
                    <a:pt x="214" y="33"/>
                    <a:pt x="156" y="0"/>
                    <a:pt x="10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2" name="Google Shape;4672;p30"/>
            <p:cNvSpPr/>
            <p:nvPr/>
          </p:nvSpPr>
          <p:spPr>
            <a:xfrm>
              <a:off x="8428950" y="1393050"/>
              <a:ext cx="113500" cy="23550"/>
            </a:xfrm>
            <a:custGeom>
              <a:avLst/>
              <a:gdLst/>
              <a:ahLst/>
              <a:cxnLst/>
              <a:rect l="l" t="t" r="r" b="b"/>
              <a:pathLst>
                <a:path w="4540" h="942" extrusionOk="0">
                  <a:moveTo>
                    <a:pt x="159" y="1"/>
                  </a:moveTo>
                  <a:cubicBezTo>
                    <a:pt x="57" y="1"/>
                    <a:pt x="1" y="150"/>
                    <a:pt x="113" y="178"/>
                  </a:cubicBezTo>
                  <a:lnTo>
                    <a:pt x="113" y="211"/>
                  </a:lnTo>
                  <a:cubicBezTo>
                    <a:pt x="1071" y="690"/>
                    <a:pt x="2150" y="942"/>
                    <a:pt x="3225" y="942"/>
                  </a:cubicBezTo>
                  <a:cubicBezTo>
                    <a:pt x="3626" y="942"/>
                    <a:pt x="4025" y="907"/>
                    <a:pt x="4418" y="835"/>
                  </a:cubicBezTo>
                  <a:cubicBezTo>
                    <a:pt x="4540" y="805"/>
                    <a:pt x="4521" y="635"/>
                    <a:pt x="4414" y="635"/>
                  </a:cubicBezTo>
                  <a:cubicBezTo>
                    <a:pt x="4405" y="635"/>
                    <a:pt x="4395" y="636"/>
                    <a:pt x="4385" y="638"/>
                  </a:cubicBezTo>
                  <a:cubicBezTo>
                    <a:pt x="3993" y="710"/>
                    <a:pt x="3600" y="745"/>
                    <a:pt x="3211" y="745"/>
                  </a:cubicBezTo>
                  <a:cubicBezTo>
                    <a:pt x="2166" y="745"/>
                    <a:pt x="1146" y="493"/>
                    <a:pt x="212" y="14"/>
                  </a:cubicBezTo>
                  <a:cubicBezTo>
                    <a:pt x="193" y="5"/>
                    <a:pt x="176" y="1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3" name="Google Shape;4673;p30"/>
            <p:cNvSpPr/>
            <p:nvPr/>
          </p:nvSpPr>
          <p:spPr>
            <a:xfrm>
              <a:off x="8479675" y="1372750"/>
              <a:ext cx="114775" cy="16525"/>
            </a:xfrm>
            <a:custGeom>
              <a:avLst/>
              <a:gdLst/>
              <a:ahLst/>
              <a:cxnLst/>
              <a:rect l="l" t="t" r="r" b="b"/>
              <a:pathLst>
                <a:path w="4591" h="661" extrusionOk="0">
                  <a:moveTo>
                    <a:pt x="159" y="1"/>
                  </a:moveTo>
                  <a:cubicBezTo>
                    <a:pt x="47" y="1"/>
                    <a:pt x="0" y="171"/>
                    <a:pt x="122" y="202"/>
                  </a:cubicBezTo>
                  <a:cubicBezTo>
                    <a:pt x="1236" y="513"/>
                    <a:pt x="2392" y="660"/>
                    <a:pt x="3540" y="660"/>
                  </a:cubicBezTo>
                  <a:cubicBezTo>
                    <a:pt x="3847" y="660"/>
                    <a:pt x="4154" y="650"/>
                    <a:pt x="4459" y="629"/>
                  </a:cubicBezTo>
                  <a:cubicBezTo>
                    <a:pt x="4591" y="629"/>
                    <a:pt x="4591" y="399"/>
                    <a:pt x="4459" y="399"/>
                  </a:cubicBezTo>
                  <a:lnTo>
                    <a:pt x="4426" y="399"/>
                  </a:lnTo>
                  <a:cubicBezTo>
                    <a:pt x="4073" y="432"/>
                    <a:pt x="3718" y="448"/>
                    <a:pt x="3362" y="448"/>
                  </a:cubicBezTo>
                  <a:cubicBezTo>
                    <a:pt x="2295" y="448"/>
                    <a:pt x="1223" y="300"/>
                    <a:pt x="188" y="4"/>
                  </a:cubicBezTo>
                  <a:cubicBezTo>
                    <a:pt x="177" y="2"/>
                    <a:pt x="168" y="1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4" name="Google Shape;4674;p30"/>
            <p:cNvSpPr/>
            <p:nvPr/>
          </p:nvSpPr>
          <p:spPr>
            <a:xfrm>
              <a:off x="8483775" y="1349750"/>
              <a:ext cx="77575" cy="12050"/>
            </a:xfrm>
            <a:custGeom>
              <a:avLst/>
              <a:gdLst/>
              <a:ahLst/>
              <a:cxnLst/>
              <a:rect l="l" t="t" r="r" b="b"/>
              <a:pathLst>
                <a:path w="3103" h="482" extrusionOk="0">
                  <a:moveTo>
                    <a:pt x="159" y="1"/>
                  </a:moveTo>
                  <a:cubicBezTo>
                    <a:pt x="47" y="1"/>
                    <a:pt x="1" y="171"/>
                    <a:pt x="122" y="201"/>
                  </a:cubicBezTo>
                  <a:lnTo>
                    <a:pt x="89" y="201"/>
                  </a:lnTo>
                  <a:cubicBezTo>
                    <a:pt x="636" y="390"/>
                    <a:pt x="1194" y="481"/>
                    <a:pt x="1750" y="481"/>
                  </a:cubicBezTo>
                  <a:cubicBezTo>
                    <a:pt x="2163" y="481"/>
                    <a:pt x="2575" y="431"/>
                    <a:pt x="2981" y="333"/>
                  </a:cubicBezTo>
                  <a:cubicBezTo>
                    <a:pt x="3102" y="303"/>
                    <a:pt x="3056" y="132"/>
                    <a:pt x="2944" y="132"/>
                  </a:cubicBezTo>
                  <a:cubicBezTo>
                    <a:pt x="2935" y="132"/>
                    <a:pt x="2925" y="133"/>
                    <a:pt x="2915" y="136"/>
                  </a:cubicBezTo>
                  <a:cubicBezTo>
                    <a:pt x="2554" y="229"/>
                    <a:pt x="2182" y="274"/>
                    <a:pt x="1807" y="274"/>
                  </a:cubicBezTo>
                  <a:cubicBezTo>
                    <a:pt x="1263" y="274"/>
                    <a:pt x="714" y="180"/>
                    <a:pt x="188" y="4"/>
                  </a:cubicBezTo>
                  <a:cubicBezTo>
                    <a:pt x="178" y="2"/>
                    <a:pt x="168" y="1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5" name="Google Shape;4675;p30"/>
            <p:cNvSpPr/>
            <p:nvPr/>
          </p:nvSpPr>
          <p:spPr>
            <a:xfrm>
              <a:off x="8499125" y="1325200"/>
              <a:ext cx="53425" cy="7450"/>
            </a:xfrm>
            <a:custGeom>
              <a:avLst/>
              <a:gdLst/>
              <a:ahLst/>
              <a:cxnLst/>
              <a:rect l="l" t="t" r="r" b="b"/>
              <a:pathLst>
                <a:path w="2137" h="298" extrusionOk="0">
                  <a:moveTo>
                    <a:pt x="198" y="0"/>
                  </a:moveTo>
                  <a:cubicBezTo>
                    <a:pt x="67" y="0"/>
                    <a:pt x="1" y="198"/>
                    <a:pt x="132" y="198"/>
                  </a:cubicBezTo>
                  <a:cubicBezTo>
                    <a:pt x="536" y="261"/>
                    <a:pt x="939" y="298"/>
                    <a:pt x="1342" y="298"/>
                  </a:cubicBezTo>
                  <a:cubicBezTo>
                    <a:pt x="1563" y="298"/>
                    <a:pt x="1784" y="287"/>
                    <a:pt x="2005" y="263"/>
                  </a:cubicBezTo>
                  <a:cubicBezTo>
                    <a:pt x="2137" y="263"/>
                    <a:pt x="2137" y="66"/>
                    <a:pt x="2005" y="66"/>
                  </a:cubicBezTo>
                  <a:cubicBezTo>
                    <a:pt x="1796" y="90"/>
                    <a:pt x="1582" y="100"/>
                    <a:pt x="1367" y="100"/>
                  </a:cubicBezTo>
                  <a:cubicBezTo>
                    <a:pt x="976" y="100"/>
                    <a:pt x="580" y="64"/>
                    <a:pt x="19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6" name="Google Shape;4676;p30"/>
            <p:cNvSpPr/>
            <p:nvPr/>
          </p:nvSpPr>
          <p:spPr>
            <a:xfrm>
              <a:off x="8363600" y="988375"/>
              <a:ext cx="48075" cy="130700"/>
            </a:xfrm>
            <a:custGeom>
              <a:avLst/>
              <a:gdLst/>
              <a:ahLst/>
              <a:cxnLst/>
              <a:rect l="l" t="t" r="r" b="b"/>
              <a:pathLst>
                <a:path w="1923" h="5228" extrusionOk="0">
                  <a:moveTo>
                    <a:pt x="242" y="1"/>
                  </a:moveTo>
                  <a:cubicBezTo>
                    <a:pt x="197" y="1"/>
                    <a:pt x="148" y="34"/>
                    <a:pt x="132" y="99"/>
                  </a:cubicBezTo>
                  <a:cubicBezTo>
                    <a:pt x="0" y="1940"/>
                    <a:pt x="559" y="3747"/>
                    <a:pt x="1709" y="5193"/>
                  </a:cubicBezTo>
                  <a:cubicBezTo>
                    <a:pt x="1733" y="5217"/>
                    <a:pt x="1760" y="5228"/>
                    <a:pt x="1785" y="5228"/>
                  </a:cubicBezTo>
                  <a:cubicBezTo>
                    <a:pt x="1861" y="5228"/>
                    <a:pt x="1922" y="5135"/>
                    <a:pt x="1873" y="5061"/>
                  </a:cubicBezTo>
                  <a:cubicBezTo>
                    <a:pt x="756" y="3648"/>
                    <a:pt x="197" y="1874"/>
                    <a:pt x="329" y="99"/>
                  </a:cubicBezTo>
                  <a:cubicBezTo>
                    <a:pt x="329" y="34"/>
                    <a:pt x="288" y="1"/>
                    <a:pt x="24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7" name="Google Shape;4677;p30"/>
            <p:cNvSpPr/>
            <p:nvPr/>
          </p:nvSpPr>
          <p:spPr>
            <a:xfrm>
              <a:off x="8347975" y="1029450"/>
              <a:ext cx="25575" cy="63850"/>
            </a:xfrm>
            <a:custGeom>
              <a:avLst/>
              <a:gdLst/>
              <a:ahLst/>
              <a:cxnLst/>
              <a:rect l="l" t="t" r="r" b="b"/>
              <a:pathLst>
                <a:path w="1023" h="2554" extrusionOk="0">
                  <a:moveTo>
                    <a:pt x="132" y="1"/>
                  </a:moveTo>
                  <a:cubicBezTo>
                    <a:pt x="83" y="1"/>
                    <a:pt x="34" y="34"/>
                    <a:pt x="34" y="99"/>
                  </a:cubicBezTo>
                  <a:cubicBezTo>
                    <a:pt x="1" y="954"/>
                    <a:pt x="264" y="1808"/>
                    <a:pt x="789" y="2498"/>
                  </a:cubicBezTo>
                  <a:cubicBezTo>
                    <a:pt x="809" y="2538"/>
                    <a:pt x="841" y="2553"/>
                    <a:pt x="873" y="2553"/>
                  </a:cubicBezTo>
                  <a:cubicBezTo>
                    <a:pt x="947" y="2553"/>
                    <a:pt x="1023" y="2469"/>
                    <a:pt x="954" y="2400"/>
                  </a:cubicBezTo>
                  <a:cubicBezTo>
                    <a:pt x="461" y="1742"/>
                    <a:pt x="198" y="921"/>
                    <a:pt x="231" y="99"/>
                  </a:cubicBezTo>
                  <a:cubicBezTo>
                    <a:pt x="231" y="34"/>
                    <a:pt x="181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8" name="Google Shape;4678;p30"/>
            <p:cNvSpPr/>
            <p:nvPr/>
          </p:nvSpPr>
          <p:spPr>
            <a:xfrm>
              <a:off x="8075250" y="822825"/>
              <a:ext cx="92375" cy="150650"/>
            </a:xfrm>
            <a:custGeom>
              <a:avLst/>
              <a:gdLst/>
              <a:ahLst/>
              <a:cxnLst/>
              <a:rect l="l" t="t" r="r" b="b"/>
              <a:pathLst>
                <a:path w="3695" h="6026" extrusionOk="0">
                  <a:moveTo>
                    <a:pt x="944" y="0"/>
                  </a:moveTo>
                  <a:cubicBezTo>
                    <a:pt x="925" y="0"/>
                    <a:pt x="906" y="6"/>
                    <a:pt x="887" y="18"/>
                  </a:cubicBezTo>
                  <a:cubicBezTo>
                    <a:pt x="0" y="774"/>
                    <a:pt x="690" y="2285"/>
                    <a:pt x="1085" y="3140"/>
                  </a:cubicBezTo>
                  <a:cubicBezTo>
                    <a:pt x="1643" y="4290"/>
                    <a:pt x="2465" y="5276"/>
                    <a:pt x="3516" y="5998"/>
                  </a:cubicBezTo>
                  <a:cubicBezTo>
                    <a:pt x="3535" y="6018"/>
                    <a:pt x="3554" y="6026"/>
                    <a:pt x="3572" y="6026"/>
                  </a:cubicBezTo>
                  <a:cubicBezTo>
                    <a:pt x="3646" y="6026"/>
                    <a:pt x="3694" y="5887"/>
                    <a:pt x="3615" y="5834"/>
                  </a:cubicBezTo>
                  <a:cubicBezTo>
                    <a:pt x="2695" y="5144"/>
                    <a:pt x="1906" y="4290"/>
                    <a:pt x="1380" y="3271"/>
                  </a:cubicBezTo>
                  <a:cubicBezTo>
                    <a:pt x="1117" y="2778"/>
                    <a:pt x="920" y="2252"/>
                    <a:pt x="756" y="1727"/>
                  </a:cubicBezTo>
                  <a:cubicBezTo>
                    <a:pt x="657" y="1201"/>
                    <a:pt x="592" y="544"/>
                    <a:pt x="1019" y="182"/>
                  </a:cubicBezTo>
                  <a:cubicBezTo>
                    <a:pt x="1099" y="102"/>
                    <a:pt x="1027" y="0"/>
                    <a:pt x="94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9" name="Google Shape;4679;p30"/>
            <p:cNvSpPr/>
            <p:nvPr/>
          </p:nvSpPr>
          <p:spPr>
            <a:xfrm>
              <a:off x="8121250" y="877325"/>
              <a:ext cx="54425" cy="77250"/>
            </a:xfrm>
            <a:custGeom>
              <a:avLst/>
              <a:gdLst/>
              <a:ahLst/>
              <a:cxnLst/>
              <a:rect l="l" t="t" r="r" b="b"/>
              <a:pathLst>
                <a:path w="2177" h="3090" extrusionOk="0">
                  <a:moveTo>
                    <a:pt x="219" y="1"/>
                  </a:moveTo>
                  <a:cubicBezTo>
                    <a:pt x="181" y="1"/>
                    <a:pt x="144" y="22"/>
                    <a:pt x="132" y="72"/>
                  </a:cubicBezTo>
                  <a:cubicBezTo>
                    <a:pt x="0" y="697"/>
                    <a:pt x="165" y="1321"/>
                    <a:pt x="559" y="1814"/>
                  </a:cubicBezTo>
                  <a:cubicBezTo>
                    <a:pt x="953" y="2307"/>
                    <a:pt x="1446" y="2734"/>
                    <a:pt x="1972" y="3063"/>
                  </a:cubicBezTo>
                  <a:cubicBezTo>
                    <a:pt x="1991" y="3082"/>
                    <a:pt x="2011" y="3090"/>
                    <a:pt x="2031" y="3090"/>
                  </a:cubicBezTo>
                  <a:cubicBezTo>
                    <a:pt x="2112" y="3090"/>
                    <a:pt x="2176" y="2951"/>
                    <a:pt x="2071" y="2898"/>
                  </a:cubicBezTo>
                  <a:cubicBezTo>
                    <a:pt x="1183" y="2274"/>
                    <a:pt x="33" y="1387"/>
                    <a:pt x="329" y="138"/>
                  </a:cubicBezTo>
                  <a:cubicBezTo>
                    <a:pt x="349" y="57"/>
                    <a:pt x="282" y="1"/>
                    <a:pt x="21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0" name="Google Shape;4680;p30"/>
            <p:cNvSpPr/>
            <p:nvPr/>
          </p:nvSpPr>
          <p:spPr>
            <a:xfrm>
              <a:off x="8244725" y="652175"/>
              <a:ext cx="161425" cy="19225"/>
            </a:xfrm>
            <a:custGeom>
              <a:avLst/>
              <a:gdLst/>
              <a:ahLst/>
              <a:cxnLst/>
              <a:rect l="l" t="t" r="r" b="b"/>
              <a:pathLst>
                <a:path w="6457" h="769" extrusionOk="0">
                  <a:moveTo>
                    <a:pt x="3231" y="1"/>
                  </a:moveTo>
                  <a:cubicBezTo>
                    <a:pt x="2176" y="1"/>
                    <a:pt x="1124" y="190"/>
                    <a:pt x="122" y="568"/>
                  </a:cubicBezTo>
                  <a:cubicBezTo>
                    <a:pt x="0" y="598"/>
                    <a:pt x="47" y="768"/>
                    <a:pt x="159" y="768"/>
                  </a:cubicBezTo>
                  <a:cubicBezTo>
                    <a:pt x="168" y="768"/>
                    <a:pt x="177" y="767"/>
                    <a:pt x="187" y="765"/>
                  </a:cubicBezTo>
                  <a:cubicBezTo>
                    <a:pt x="1173" y="403"/>
                    <a:pt x="2208" y="223"/>
                    <a:pt x="3243" y="223"/>
                  </a:cubicBezTo>
                  <a:cubicBezTo>
                    <a:pt x="4279" y="223"/>
                    <a:pt x="5314" y="403"/>
                    <a:pt x="6299" y="765"/>
                  </a:cubicBezTo>
                  <a:cubicBezTo>
                    <a:pt x="6310" y="767"/>
                    <a:pt x="6319" y="768"/>
                    <a:pt x="6328" y="768"/>
                  </a:cubicBezTo>
                  <a:cubicBezTo>
                    <a:pt x="6435" y="768"/>
                    <a:pt x="6456" y="598"/>
                    <a:pt x="6365" y="568"/>
                  </a:cubicBezTo>
                  <a:cubicBezTo>
                    <a:pt x="5347" y="190"/>
                    <a:pt x="4287" y="1"/>
                    <a:pt x="323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1" name="Google Shape;4681;p30"/>
            <p:cNvSpPr/>
            <p:nvPr/>
          </p:nvSpPr>
          <p:spPr>
            <a:xfrm>
              <a:off x="8304450" y="672300"/>
              <a:ext cx="53975" cy="10600"/>
            </a:xfrm>
            <a:custGeom>
              <a:avLst/>
              <a:gdLst/>
              <a:ahLst/>
              <a:cxnLst/>
              <a:rect l="l" t="t" r="r" b="b"/>
              <a:pathLst>
                <a:path w="2159" h="424" extrusionOk="0">
                  <a:moveTo>
                    <a:pt x="635" y="0"/>
                  </a:moveTo>
                  <a:cubicBezTo>
                    <a:pt x="469" y="0"/>
                    <a:pt x="301" y="8"/>
                    <a:pt x="132" y="25"/>
                  </a:cubicBezTo>
                  <a:cubicBezTo>
                    <a:pt x="0" y="25"/>
                    <a:pt x="0" y="223"/>
                    <a:pt x="132" y="223"/>
                  </a:cubicBezTo>
                  <a:cubicBezTo>
                    <a:pt x="288" y="206"/>
                    <a:pt x="444" y="198"/>
                    <a:pt x="599" y="198"/>
                  </a:cubicBezTo>
                  <a:cubicBezTo>
                    <a:pt x="1066" y="198"/>
                    <a:pt x="1528" y="272"/>
                    <a:pt x="1972" y="420"/>
                  </a:cubicBezTo>
                  <a:cubicBezTo>
                    <a:pt x="1982" y="422"/>
                    <a:pt x="1991" y="423"/>
                    <a:pt x="2001" y="423"/>
                  </a:cubicBezTo>
                  <a:cubicBezTo>
                    <a:pt x="2112" y="423"/>
                    <a:pt x="2159" y="250"/>
                    <a:pt x="2037" y="190"/>
                  </a:cubicBezTo>
                  <a:cubicBezTo>
                    <a:pt x="1574" y="68"/>
                    <a:pt x="1111" y="0"/>
                    <a:pt x="63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2" name="Google Shape;4682;p30"/>
            <p:cNvSpPr/>
            <p:nvPr/>
          </p:nvSpPr>
          <p:spPr>
            <a:xfrm>
              <a:off x="8353150" y="690900"/>
              <a:ext cx="40600" cy="12525"/>
            </a:xfrm>
            <a:custGeom>
              <a:avLst/>
              <a:gdLst/>
              <a:ahLst/>
              <a:cxnLst/>
              <a:rect l="l" t="t" r="r" b="b"/>
              <a:pathLst>
                <a:path w="1624" h="501" extrusionOk="0">
                  <a:moveTo>
                    <a:pt x="159" y="1"/>
                  </a:moveTo>
                  <a:cubicBezTo>
                    <a:pt x="48" y="1"/>
                    <a:pt x="1" y="171"/>
                    <a:pt x="122" y="202"/>
                  </a:cubicBezTo>
                  <a:lnTo>
                    <a:pt x="1470" y="497"/>
                  </a:lnTo>
                  <a:cubicBezTo>
                    <a:pt x="1480" y="500"/>
                    <a:pt x="1489" y="501"/>
                    <a:pt x="1498" y="501"/>
                  </a:cubicBezTo>
                  <a:cubicBezTo>
                    <a:pt x="1605" y="501"/>
                    <a:pt x="1624" y="330"/>
                    <a:pt x="1502" y="300"/>
                  </a:cubicBezTo>
                  <a:lnTo>
                    <a:pt x="188" y="4"/>
                  </a:lnTo>
                  <a:cubicBezTo>
                    <a:pt x="178" y="2"/>
                    <a:pt x="168" y="1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3" name="Google Shape;4683;p30"/>
            <p:cNvSpPr/>
            <p:nvPr/>
          </p:nvSpPr>
          <p:spPr>
            <a:xfrm>
              <a:off x="8346350" y="528350"/>
              <a:ext cx="80800" cy="72675"/>
            </a:xfrm>
            <a:custGeom>
              <a:avLst/>
              <a:gdLst/>
              <a:ahLst/>
              <a:cxnLst/>
              <a:rect l="l" t="t" r="r" b="b"/>
              <a:pathLst>
                <a:path w="3232" h="2907" extrusionOk="0">
                  <a:moveTo>
                    <a:pt x="99" y="0"/>
                  </a:moveTo>
                  <a:cubicBezTo>
                    <a:pt x="49" y="0"/>
                    <a:pt x="0" y="33"/>
                    <a:pt x="0" y="99"/>
                  </a:cubicBezTo>
                  <a:cubicBezTo>
                    <a:pt x="0" y="427"/>
                    <a:pt x="131" y="723"/>
                    <a:pt x="394" y="920"/>
                  </a:cubicBezTo>
                  <a:cubicBezTo>
                    <a:pt x="624" y="1183"/>
                    <a:pt x="920" y="1413"/>
                    <a:pt x="1216" y="1676"/>
                  </a:cubicBezTo>
                  <a:cubicBezTo>
                    <a:pt x="1774" y="2136"/>
                    <a:pt x="2366" y="2530"/>
                    <a:pt x="3023" y="2892"/>
                  </a:cubicBezTo>
                  <a:cubicBezTo>
                    <a:pt x="3039" y="2902"/>
                    <a:pt x="3056" y="2907"/>
                    <a:pt x="3072" y="2907"/>
                  </a:cubicBezTo>
                  <a:cubicBezTo>
                    <a:pt x="3157" y="2907"/>
                    <a:pt x="3232" y="2783"/>
                    <a:pt x="3122" y="2727"/>
                  </a:cubicBezTo>
                  <a:cubicBezTo>
                    <a:pt x="2530" y="2399"/>
                    <a:pt x="1972" y="2005"/>
                    <a:pt x="1413" y="1577"/>
                  </a:cubicBezTo>
                  <a:cubicBezTo>
                    <a:pt x="1183" y="1380"/>
                    <a:pt x="920" y="1150"/>
                    <a:pt x="690" y="920"/>
                  </a:cubicBezTo>
                  <a:cubicBezTo>
                    <a:pt x="427" y="690"/>
                    <a:pt x="164" y="460"/>
                    <a:pt x="197" y="99"/>
                  </a:cubicBezTo>
                  <a:cubicBezTo>
                    <a:pt x="197" y="33"/>
                    <a:pt x="148" y="0"/>
                    <a:pt x="9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4" name="Google Shape;4684;p30"/>
            <p:cNvSpPr/>
            <p:nvPr/>
          </p:nvSpPr>
          <p:spPr>
            <a:xfrm>
              <a:off x="8360775" y="521575"/>
              <a:ext cx="60975" cy="53700"/>
            </a:xfrm>
            <a:custGeom>
              <a:avLst/>
              <a:gdLst/>
              <a:ahLst/>
              <a:cxnLst/>
              <a:rect l="l" t="t" r="r" b="b"/>
              <a:pathLst>
                <a:path w="2439" h="2148" extrusionOk="0">
                  <a:moveTo>
                    <a:pt x="137" y="0"/>
                  </a:moveTo>
                  <a:cubicBezTo>
                    <a:pt x="69" y="0"/>
                    <a:pt x="1" y="70"/>
                    <a:pt x="47" y="140"/>
                  </a:cubicBezTo>
                  <a:cubicBezTo>
                    <a:pt x="540" y="1060"/>
                    <a:pt x="1329" y="1750"/>
                    <a:pt x="2282" y="2144"/>
                  </a:cubicBezTo>
                  <a:cubicBezTo>
                    <a:pt x="2292" y="2147"/>
                    <a:pt x="2301" y="2148"/>
                    <a:pt x="2310" y="2148"/>
                  </a:cubicBezTo>
                  <a:cubicBezTo>
                    <a:pt x="2418" y="2148"/>
                    <a:pt x="2439" y="1977"/>
                    <a:pt x="2348" y="1947"/>
                  </a:cubicBezTo>
                  <a:cubicBezTo>
                    <a:pt x="1427" y="1585"/>
                    <a:pt x="672" y="895"/>
                    <a:pt x="212" y="41"/>
                  </a:cubicBezTo>
                  <a:cubicBezTo>
                    <a:pt x="192" y="12"/>
                    <a:pt x="165" y="0"/>
                    <a:pt x="13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5" name="Google Shape;4685;p30"/>
            <p:cNvSpPr/>
            <p:nvPr/>
          </p:nvSpPr>
          <p:spPr>
            <a:xfrm>
              <a:off x="8380675" y="326250"/>
              <a:ext cx="107800" cy="73325"/>
            </a:xfrm>
            <a:custGeom>
              <a:avLst/>
              <a:gdLst/>
              <a:ahLst/>
              <a:cxnLst/>
              <a:rect l="l" t="t" r="r" b="b"/>
              <a:pathLst>
                <a:path w="4312" h="2933" extrusionOk="0">
                  <a:moveTo>
                    <a:pt x="4180" y="0"/>
                  </a:moveTo>
                  <a:cubicBezTo>
                    <a:pt x="2340" y="0"/>
                    <a:pt x="697" y="1118"/>
                    <a:pt x="40" y="2826"/>
                  </a:cubicBezTo>
                  <a:cubicBezTo>
                    <a:pt x="1" y="2886"/>
                    <a:pt x="56" y="2933"/>
                    <a:pt x="120" y="2933"/>
                  </a:cubicBezTo>
                  <a:cubicBezTo>
                    <a:pt x="164" y="2933"/>
                    <a:pt x="211" y="2912"/>
                    <a:pt x="237" y="2859"/>
                  </a:cubicBezTo>
                  <a:lnTo>
                    <a:pt x="204" y="2859"/>
                  </a:lnTo>
                  <a:cubicBezTo>
                    <a:pt x="851" y="1274"/>
                    <a:pt x="2391" y="230"/>
                    <a:pt x="4101" y="230"/>
                  </a:cubicBezTo>
                  <a:cubicBezTo>
                    <a:pt x="4127" y="230"/>
                    <a:pt x="4154" y="230"/>
                    <a:pt x="4180" y="230"/>
                  </a:cubicBezTo>
                  <a:cubicBezTo>
                    <a:pt x="4312" y="230"/>
                    <a:pt x="4312" y="0"/>
                    <a:pt x="418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6" name="Google Shape;4686;p30"/>
            <p:cNvSpPr/>
            <p:nvPr/>
          </p:nvSpPr>
          <p:spPr>
            <a:xfrm>
              <a:off x="8589800" y="369350"/>
              <a:ext cx="97975" cy="159625"/>
            </a:xfrm>
            <a:custGeom>
              <a:avLst/>
              <a:gdLst/>
              <a:ahLst/>
              <a:cxnLst/>
              <a:rect l="l" t="t" r="r" b="b"/>
              <a:pathLst>
                <a:path w="3919" h="6385" extrusionOk="0">
                  <a:moveTo>
                    <a:pt x="161" y="0"/>
                  </a:moveTo>
                  <a:cubicBezTo>
                    <a:pt x="78" y="0"/>
                    <a:pt x="1" y="102"/>
                    <a:pt x="54" y="182"/>
                  </a:cubicBezTo>
                  <a:lnTo>
                    <a:pt x="87" y="149"/>
                  </a:lnTo>
                  <a:cubicBezTo>
                    <a:pt x="1829" y="1825"/>
                    <a:pt x="3110" y="3961"/>
                    <a:pt x="3702" y="6327"/>
                  </a:cubicBezTo>
                  <a:cubicBezTo>
                    <a:pt x="3728" y="6366"/>
                    <a:pt x="3769" y="6384"/>
                    <a:pt x="3807" y="6384"/>
                  </a:cubicBezTo>
                  <a:cubicBezTo>
                    <a:pt x="3866" y="6384"/>
                    <a:pt x="3919" y="6341"/>
                    <a:pt x="3899" y="6261"/>
                  </a:cubicBezTo>
                  <a:cubicBezTo>
                    <a:pt x="3275" y="3896"/>
                    <a:pt x="1993" y="1727"/>
                    <a:pt x="219" y="18"/>
                  </a:cubicBezTo>
                  <a:cubicBezTo>
                    <a:pt x="200" y="6"/>
                    <a:pt x="181" y="0"/>
                    <a:pt x="16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7" name="Google Shape;4687;p30"/>
            <p:cNvSpPr/>
            <p:nvPr/>
          </p:nvSpPr>
          <p:spPr>
            <a:xfrm>
              <a:off x="8609750" y="454475"/>
              <a:ext cx="35275" cy="58725"/>
            </a:xfrm>
            <a:custGeom>
              <a:avLst/>
              <a:gdLst/>
              <a:ahLst/>
              <a:cxnLst/>
              <a:rect l="l" t="t" r="r" b="b"/>
              <a:pathLst>
                <a:path w="1411" h="2349" extrusionOk="0">
                  <a:moveTo>
                    <a:pt x="156" y="0"/>
                  </a:moveTo>
                  <a:cubicBezTo>
                    <a:pt x="85" y="0"/>
                    <a:pt x="1" y="118"/>
                    <a:pt x="78" y="195"/>
                  </a:cubicBezTo>
                  <a:cubicBezTo>
                    <a:pt x="604" y="786"/>
                    <a:pt x="998" y="1509"/>
                    <a:pt x="1195" y="2265"/>
                  </a:cubicBezTo>
                  <a:cubicBezTo>
                    <a:pt x="1209" y="2323"/>
                    <a:pt x="1255" y="2349"/>
                    <a:pt x="1300" y="2349"/>
                  </a:cubicBezTo>
                  <a:cubicBezTo>
                    <a:pt x="1357" y="2349"/>
                    <a:pt x="1411" y="2306"/>
                    <a:pt x="1392" y="2232"/>
                  </a:cubicBezTo>
                  <a:cubicBezTo>
                    <a:pt x="1195" y="1411"/>
                    <a:pt x="801" y="655"/>
                    <a:pt x="209" y="30"/>
                  </a:cubicBezTo>
                  <a:cubicBezTo>
                    <a:pt x="195" y="9"/>
                    <a:pt x="176" y="0"/>
                    <a:pt x="15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8" name="Google Shape;4688;p30"/>
            <p:cNvSpPr/>
            <p:nvPr/>
          </p:nvSpPr>
          <p:spPr>
            <a:xfrm>
              <a:off x="8688900" y="341025"/>
              <a:ext cx="82475" cy="129400"/>
            </a:xfrm>
            <a:custGeom>
              <a:avLst/>
              <a:gdLst/>
              <a:ahLst/>
              <a:cxnLst/>
              <a:rect l="l" t="t" r="r" b="b"/>
              <a:pathLst>
                <a:path w="3299" h="5176" extrusionOk="0">
                  <a:moveTo>
                    <a:pt x="132" y="1"/>
                  </a:moveTo>
                  <a:cubicBezTo>
                    <a:pt x="83" y="1"/>
                    <a:pt x="34" y="34"/>
                    <a:pt x="34" y="99"/>
                  </a:cubicBezTo>
                  <a:cubicBezTo>
                    <a:pt x="1" y="625"/>
                    <a:pt x="99" y="1151"/>
                    <a:pt x="329" y="1644"/>
                  </a:cubicBezTo>
                  <a:cubicBezTo>
                    <a:pt x="526" y="2104"/>
                    <a:pt x="756" y="2564"/>
                    <a:pt x="1052" y="2991"/>
                  </a:cubicBezTo>
                  <a:cubicBezTo>
                    <a:pt x="1611" y="3813"/>
                    <a:pt x="2301" y="4568"/>
                    <a:pt x="3090" y="5160"/>
                  </a:cubicBezTo>
                  <a:cubicBezTo>
                    <a:pt x="3105" y="5171"/>
                    <a:pt x="3122" y="5175"/>
                    <a:pt x="3139" y="5175"/>
                  </a:cubicBezTo>
                  <a:cubicBezTo>
                    <a:pt x="3224" y="5175"/>
                    <a:pt x="3298" y="5051"/>
                    <a:pt x="3188" y="4996"/>
                  </a:cubicBezTo>
                  <a:cubicBezTo>
                    <a:pt x="2432" y="4404"/>
                    <a:pt x="1775" y="3681"/>
                    <a:pt x="1217" y="2893"/>
                  </a:cubicBezTo>
                  <a:cubicBezTo>
                    <a:pt x="987" y="2498"/>
                    <a:pt x="756" y="2104"/>
                    <a:pt x="592" y="1710"/>
                  </a:cubicBezTo>
                  <a:cubicBezTo>
                    <a:pt x="329" y="1217"/>
                    <a:pt x="198" y="658"/>
                    <a:pt x="231" y="99"/>
                  </a:cubicBezTo>
                  <a:cubicBezTo>
                    <a:pt x="231" y="34"/>
                    <a:pt x="181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9" name="Google Shape;4689;p30"/>
            <p:cNvSpPr/>
            <p:nvPr/>
          </p:nvSpPr>
          <p:spPr>
            <a:xfrm>
              <a:off x="8704525" y="370075"/>
              <a:ext cx="34050" cy="40425"/>
            </a:xfrm>
            <a:custGeom>
              <a:avLst/>
              <a:gdLst/>
              <a:ahLst/>
              <a:cxnLst/>
              <a:rect l="l" t="t" r="r" b="b"/>
              <a:pathLst>
                <a:path w="1362" h="1617" extrusionOk="0">
                  <a:moveTo>
                    <a:pt x="145" y="0"/>
                  </a:moveTo>
                  <a:cubicBezTo>
                    <a:pt x="120" y="0"/>
                    <a:pt x="93" y="8"/>
                    <a:pt x="66" y="22"/>
                  </a:cubicBezTo>
                  <a:cubicBezTo>
                    <a:pt x="33" y="22"/>
                    <a:pt x="0" y="88"/>
                    <a:pt x="33" y="153"/>
                  </a:cubicBezTo>
                  <a:cubicBezTo>
                    <a:pt x="296" y="712"/>
                    <a:pt x="657" y="1205"/>
                    <a:pt x="1117" y="1599"/>
                  </a:cubicBezTo>
                  <a:cubicBezTo>
                    <a:pt x="1136" y="1611"/>
                    <a:pt x="1156" y="1617"/>
                    <a:pt x="1177" y="1617"/>
                  </a:cubicBezTo>
                  <a:cubicBezTo>
                    <a:pt x="1268" y="1617"/>
                    <a:pt x="1362" y="1515"/>
                    <a:pt x="1282" y="1435"/>
                  </a:cubicBezTo>
                  <a:cubicBezTo>
                    <a:pt x="822" y="1073"/>
                    <a:pt x="460" y="580"/>
                    <a:pt x="230" y="55"/>
                  </a:cubicBezTo>
                  <a:cubicBezTo>
                    <a:pt x="211" y="16"/>
                    <a:pt x="180" y="0"/>
                    <a:pt x="14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0" name="Google Shape;4690;p30"/>
            <p:cNvSpPr/>
            <p:nvPr/>
          </p:nvSpPr>
          <p:spPr>
            <a:xfrm>
              <a:off x="8727850" y="380275"/>
              <a:ext cx="35025" cy="33075"/>
            </a:xfrm>
            <a:custGeom>
              <a:avLst/>
              <a:gdLst/>
              <a:ahLst/>
              <a:cxnLst/>
              <a:rect l="l" t="t" r="r" b="b"/>
              <a:pathLst>
                <a:path w="1401" h="1323" extrusionOk="0">
                  <a:moveTo>
                    <a:pt x="124" y="0"/>
                  </a:moveTo>
                  <a:cubicBezTo>
                    <a:pt x="63" y="0"/>
                    <a:pt x="0" y="48"/>
                    <a:pt x="20" y="107"/>
                  </a:cubicBezTo>
                  <a:cubicBezTo>
                    <a:pt x="151" y="731"/>
                    <a:pt x="644" y="1191"/>
                    <a:pt x="1269" y="1323"/>
                  </a:cubicBezTo>
                  <a:cubicBezTo>
                    <a:pt x="1302" y="1323"/>
                    <a:pt x="1367" y="1290"/>
                    <a:pt x="1367" y="1224"/>
                  </a:cubicBezTo>
                  <a:cubicBezTo>
                    <a:pt x="1400" y="1191"/>
                    <a:pt x="1367" y="1125"/>
                    <a:pt x="1302" y="1125"/>
                  </a:cubicBezTo>
                  <a:cubicBezTo>
                    <a:pt x="776" y="1027"/>
                    <a:pt x="316" y="600"/>
                    <a:pt x="217" y="74"/>
                  </a:cubicBezTo>
                  <a:cubicBezTo>
                    <a:pt x="204" y="21"/>
                    <a:pt x="165" y="0"/>
                    <a:pt x="12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1" name="Google Shape;4691;p30"/>
            <p:cNvSpPr/>
            <p:nvPr/>
          </p:nvSpPr>
          <p:spPr>
            <a:xfrm>
              <a:off x="8953675" y="55750"/>
              <a:ext cx="115150" cy="27675"/>
            </a:xfrm>
            <a:custGeom>
              <a:avLst/>
              <a:gdLst/>
              <a:ahLst/>
              <a:cxnLst/>
              <a:rect l="l" t="t" r="r" b="b"/>
              <a:pathLst>
                <a:path w="4606" h="1107" extrusionOk="0">
                  <a:moveTo>
                    <a:pt x="1459" y="1"/>
                  </a:moveTo>
                  <a:cubicBezTo>
                    <a:pt x="1010" y="1"/>
                    <a:pt x="560" y="57"/>
                    <a:pt x="122" y="174"/>
                  </a:cubicBezTo>
                  <a:cubicBezTo>
                    <a:pt x="1" y="204"/>
                    <a:pt x="19" y="375"/>
                    <a:pt x="127" y="375"/>
                  </a:cubicBezTo>
                  <a:cubicBezTo>
                    <a:pt x="135" y="375"/>
                    <a:pt x="145" y="373"/>
                    <a:pt x="155" y="371"/>
                  </a:cubicBezTo>
                  <a:cubicBezTo>
                    <a:pt x="580" y="265"/>
                    <a:pt x="1014" y="212"/>
                    <a:pt x="1446" y="212"/>
                  </a:cubicBezTo>
                  <a:cubicBezTo>
                    <a:pt x="2483" y="212"/>
                    <a:pt x="3512" y="514"/>
                    <a:pt x="4394" y="1094"/>
                  </a:cubicBezTo>
                  <a:cubicBezTo>
                    <a:pt x="4408" y="1103"/>
                    <a:pt x="4422" y="1107"/>
                    <a:pt x="4436" y="1107"/>
                  </a:cubicBezTo>
                  <a:cubicBezTo>
                    <a:pt x="4524" y="1107"/>
                    <a:pt x="4606" y="953"/>
                    <a:pt x="4493" y="897"/>
                  </a:cubicBezTo>
                  <a:cubicBezTo>
                    <a:pt x="3591" y="318"/>
                    <a:pt x="2526" y="1"/>
                    <a:pt x="145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2" name="Google Shape;4692;p30"/>
            <p:cNvSpPr/>
            <p:nvPr/>
          </p:nvSpPr>
          <p:spPr>
            <a:xfrm>
              <a:off x="8987925" y="73950"/>
              <a:ext cx="52975" cy="18525"/>
            </a:xfrm>
            <a:custGeom>
              <a:avLst/>
              <a:gdLst/>
              <a:ahLst/>
              <a:cxnLst/>
              <a:rect l="l" t="t" r="r" b="b"/>
              <a:pathLst>
                <a:path w="2119" h="741" extrusionOk="0">
                  <a:moveTo>
                    <a:pt x="275" y="1"/>
                  </a:moveTo>
                  <a:cubicBezTo>
                    <a:pt x="227" y="1"/>
                    <a:pt x="180" y="2"/>
                    <a:pt x="132" y="4"/>
                  </a:cubicBezTo>
                  <a:cubicBezTo>
                    <a:pt x="1" y="4"/>
                    <a:pt x="1" y="201"/>
                    <a:pt x="132" y="201"/>
                  </a:cubicBezTo>
                  <a:cubicBezTo>
                    <a:pt x="177" y="199"/>
                    <a:pt x="222" y="198"/>
                    <a:pt x="267" y="198"/>
                  </a:cubicBezTo>
                  <a:cubicBezTo>
                    <a:pt x="846" y="198"/>
                    <a:pt x="1419" y="392"/>
                    <a:pt x="1907" y="727"/>
                  </a:cubicBezTo>
                  <a:cubicBezTo>
                    <a:pt x="1925" y="736"/>
                    <a:pt x="1943" y="740"/>
                    <a:pt x="1959" y="740"/>
                  </a:cubicBezTo>
                  <a:cubicBezTo>
                    <a:pt x="2061" y="740"/>
                    <a:pt x="2118" y="587"/>
                    <a:pt x="2005" y="530"/>
                  </a:cubicBezTo>
                  <a:cubicBezTo>
                    <a:pt x="1487" y="195"/>
                    <a:pt x="884" y="1"/>
                    <a:pt x="27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3" name="Google Shape;4693;p30"/>
            <p:cNvSpPr/>
            <p:nvPr/>
          </p:nvSpPr>
          <p:spPr>
            <a:xfrm>
              <a:off x="8996150" y="89125"/>
              <a:ext cx="27325" cy="14375"/>
            </a:xfrm>
            <a:custGeom>
              <a:avLst/>
              <a:gdLst/>
              <a:ahLst/>
              <a:cxnLst/>
              <a:rect l="l" t="t" r="r" b="b"/>
              <a:pathLst>
                <a:path w="1093" h="575" extrusionOk="0">
                  <a:moveTo>
                    <a:pt x="88" y="0"/>
                  </a:moveTo>
                  <a:cubicBezTo>
                    <a:pt x="56" y="0"/>
                    <a:pt x="33" y="16"/>
                    <a:pt x="33" y="54"/>
                  </a:cubicBezTo>
                  <a:cubicBezTo>
                    <a:pt x="0" y="87"/>
                    <a:pt x="0" y="153"/>
                    <a:pt x="66" y="186"/>
                  </a:cubicBezTo>
                  <a:lnTo>
                    <a:pt x="888" y="547"/>
                  </a:lnTo>
                  <a:cubicBezTo>
                    <a:pt x="907" y="567"/>
                    <a:pt x="927" y="575"/>
                    <a:pt x="946" y="575"/>
                  </a:cubicBezTo>
                  <a:cubicBezTo>
                    <a:pt x="1027" y="575"/>
                    <a:pt x="1092" y="436"/>
                    <a:pt x="986" y="383"/>
                  </a:cubicBezTo>
                  <a:lnTo>
                    <a:pt x="165" y="22"/>
                  </a:lnTo>
                  <a:cubicBezTo>
                    <a:pt x="137" y="8"/>
                    <a:pt x="110" y="0"/>
                    <a:pt x="8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4" name="Google Shape;4694;p30"/>
            <p:cNvSpPr/>
            <p:nvPr/>
          </p:nvSpPr>
          <p:spPr>
            <a:xfrm>
              <a:off x="8485175" y="187275"/>
              <a:ext cx="92450" cy="122950"/>
            </a:xfrm>
            <a:custGeom>
              <a:avLst/>
              <a:gdLst/>
              <a:ahLst/>
              <a:cxnLst/>
              <a:rect l="l" t="t" r="r" b="b"/>
              <a:pathLst>
                <a:path w="3698" h="4918" extrusionOk="0">
                  <a:moveTo>
                    <a:pt x="133" y="0"/>
                  </a:moveTo>
                  <a:cubicBezTo>
                    <a:pt x="76" y="0"/>
                    <a:pt x="0" y="56"/>
                    <a:pt x="0" y="137"/>
                  </a:cubicBezTo>
                  <a:cubicBezTo>
                    <a:pt x="395" y="2175"/>
                    <a:pt x="1676" y="3916"/>
                    <a:pt x="3484" y="4902"/>
                  </a:cubicBezTo>
                  <a:cubicBezTo>
                    <a:pt x="3505" y="4913"/>
                    <a:pt x="3525" y="4917"/>
                    <a:pt x="3544" y="4917"/>
                  </a:cubicBezTo>
                  <a:cubicBezTo>
                    <a:pt x="3642" y="4917"/>
                    <a:pt x="3698" y="4793"/>
                    <a:pt x="3615" y="4738"/>
                  </a:cubicBezTo>
                  <a:cubicBezTo>
                    <a:pt x="1841" y="3752"/>
                    <a:pt x="592" y="2043"/>
                    <a:pt x="198" y="72"/>
                  </a:cubicBezTo>
                  <a:cubicBezTo>
                    <a:pt x="198" y="22"/>
                    <a:pt x="169" y="0"/>
                    <a:pt x="13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5" name="Google Shape;4695;p30"/>
            <p:cNvSpPr/>
            <p:nvPr/>
          </p:nvSpPr>
          <p:spPr>
            <a:xfrm>
              <a:off x="8523325" y="231325"/>
              <a:ext cx="73200" cy="79725"/>
            </a:xfrm>
            <a:custGeom>
              <a:avLst/>
              <a:gdLst/>
              <a:ahLst/>
              <a:cxnLst/>
              <a:rect l="l" t="t" r="r" b="b"/>
              <a:pathLst>
                <a:path w="2928" h="3189" extrusionOk="0">
                  <a:moveTo>
                    <a:pt x="111" y="1"/>
                  </a:moveTo>
                  <a:cubicBezTo>
                    <a:pt x="54" y="1"/>
                    <a:pt x="0" y="43"/>
                    <a:pt x="19" y="117"/>
                  </a:cubicBezTo>
                  <a:cubicBezTo>
                    <a:pt x="512" y="1431"/>
                    <a:pt x="1465" y="2549"/>
                    <a:pt x="2713" y="3173"/>
                  </a:cubicBezTo>
                  <a:cubicBezTo>
                    <a:pt x="2735" y="3184"/>
                    <a:pt x="2755" y="3188"/>
                    <a:pt x="2774" y="3188"/>
                  </a:cubicBezTo>
                  <a:cubicBezTo>
                    <a:pt x="2871" y="3188"/>
                    <a:pt x="2927" y="3064"/>
                    <a:pt x="2845" y="3009"/>
                  </a:cubicBezTo>
                  <a:cubicBezTo>
                    <a:pt x="1629" y="2384"/>
                    <a:pt x="676" y="1333"/>
                    <a:pt x="216" y="84"/>
                  </a:cubicBezTo>
                  <a:cubicBezTo>
                    <a:pt x="202" y="27"/>
                    <a:pt x="156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6" name="Google Shape;4696;p30"/>
            <p:cNvSpPr/>
            <p:nvPr/>
          </p:nvSpPr>
          <p:spPr>
            <a:xfrm>
              <a:off x="8551450" y="246200"/>
              <a:ext cx="53400" cy="48975"/>
            </a:xfrm>
            <a:custGeom>
              <a:avLst/>
              <a:gdLst/>
              <a:ahLst/>
              <a:cxnLst/>
              <a:rect l="l" t="t" r="r" b="b"/>
              <a:pathLst>
                <a:path w="2136" h="1959" extrusionOk="0">
                  <a:moveTo>
                    <a:pt x="122" y="0"/>
                  </a:moveTo>
                  <a:cubicBezTo>
                    <a:pt x="59" y="0"/>
                    <a:pt x="0" y="59"/>
                    <a:pt x="44" y="146"/>
                  </a:cubicBezTo>
                  <a:cubicBezTo>
                    <a:pt x="504" y="902"/>
                    <a:pt x="1128" y="1527"/>
                    <a:pt x="1917" y="1954"/>
                  </a:cubicBezTo>
                  <a:cubicBezTo>
                    <a:pt x="1929" y="1957"/>
                    <a:pt x="1940" y="1958"/>
                    <a:pt x="1951" y="1958"/>
                  </a:cubicBezTo>
                  <a:cubicBezTo>
                    <a:pt x="2064" y="1958"/>
                    <a:pt x="2135" y="1816"/>
                    <a:pt x="2016" y="1757"/>
                  </a:cubicBezTo>
                  <a:cubicBezTo>
                    <a:pt x="1260" y="1362"/>
                    <a:pt x="635" y="771"/>
                    <a:pt x="208" y="48"/>
                  </a:cubicBezTo>
                  <a:cubicBezTo>
                    <a:pt x="186" y="15"/>
                    <a:pt x="153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7" name="Google Shape;4697;p30"/>
            <p:cNvSpPr/>
            <p:nvPr/>
          </p:nvSpPr>
          <p:spPr>
            <a:xfrm>
              <a:off x="8648650" y="56750"/>
              <a:ext cx="132575" cy="41525"/>
            </a:xfrm>
            <a:custGeom>
              <a:avLst/>
              <a:gdLst/>
              <a:ahLst/>
              <a:cxnLst/>
              <a:rect l="l" t="t" r="r" b="b"/>
              <a:pathLst>
                <a:path w="5303" h="1661" extrusionOk="0">
                  <a:moveTo>
                    <a:pt x="301" y="1"/>
                  </a:moveTo>
                  <a:cubicBezTo>
                    <a:pt x="245" y="1"/>
                    <a:pt x="189" y="1"/>
                    <a:pt x="132" y="2"/>
                  </a:cubicBezTo>
                  <a:cubicBezTo>
                    <a:pt x="1" y="2"/>
                    <a:pt x="1" y="199"/>
                    <a:pt x="132" y="199"/>
                  </a:cubicBezTo>
                  <a:cubicBezTo>
                    <a:pt x="187" y="198"/>
                    <a:pt x="243" y="198"/>
                    <a:pt x="298" y="198"/>
                  </a:cubicBezTo>
                  <a:cubicBezTo>
                    <a:pt x="2013" y="198"/>
                    <a:pt x="3661" y="690"/>
                    <a:pt x="5094" y="1645"/>
                  </a:cubicBezTo>
                  <a:cubicBezTo>
                    <a:pt x="5115" y="1656"/>
                    <a:pt x="5135" y="1660"/>
                    <a:pt x="5153" y="1660"/>
                  </a:cubicBezTo>
                  <a:cubicBezTo>
                    <a:pt x="5251" y="1660"/>
                    <a:pt x="5303" y="1531"/>
                    <a:pt x="5192" y="1448"/>
                  </a:cubicBezTo>
                  <a:cubicBezTo>
                    <a:pt x="3760" y="493"/>
                    <a:pt x="2050" y="1"/>
                    <a:pt x="30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8" name="Google Shape;4698;p30"/>
            <p:cNvSpPr/>
            <p:nvPr/>
          </p:nvSpPr>
          <p:spPr>
            <a:xfrm>
              <a:off x="8674125" y="80625"/>
              <a:ext cx="66925" cy="21700"/>
            </a:xfrm>
            <a:custGeom>
              <a:avLst/>
              <a:gdLst/>
              <a:ahLst/>
              <a:cxnLst/>
              <a:rect l="l" t="t" r="r" b="b"/>
              <a:pathLst>
                <a:path w="2677" h="868" extrusionOk="0">
                  <a:moveTo>
                    <a:pt x="132" y="0"/>
                  </a:moveTo>
                  <a:cubicBezTo>
                    <a:pt x="0" y="0"/>
                    <a:pt x="0" y="197"/>
                    <a:pt x="132" y="230"/>
                  </a:cubicBezTo>
                  <a:cubicBezTo>
                    <a:pt x="953" y="296"/>
                    <a:pt x="1742" y="526"/>
                    <a:pt x="2465" y="855"/>
                  </a:cubicBezTo>
                  <a:cubicBezTo>
                    <a:pt x="2483" y="864"/>
                    <a:pt x="2501" y="868"/>
                    <a:pt x="2518" y="868"/>
                  </a:cubicBezTo>
                  <a:cubicBezTo>
                    <a:pt x="2619" y="868"/>
                    <a:pt x="2676" y="718"/>
                    <a:pt x="2563" y="690"/>
                  </a:cubicBezTo>
                  <a:cubicBezTo>
                    <a:pt x="1808" y="329"/>
                    <a:pt x="986" y="99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9" name="Google Shape;4699;p30"/>
            <p:cNvSpPr/>
            <p:nvPr/>
          </p:nvSpPr>
          <p:spPr>
            <a:xfrm>
              <a:off x="8679875" y="101975"/>
              <a:ext cx="34525" cy="10700"/>
            </a:xfrm>
            <a:custGeom>
              <a:avLst/>
              <a:gdLst/>
              <a:ahLst/>
              <a:cxnLst/>
              <a:rect l="l" t="t" r="r" b="b"/>
              <a:pathLst>
                <a:path w="1381" h="428" extrusionOk="0">
                  <a:moveTo>
                    <a:pt x="165" y="1"/>
                  </a:moveTo>
                  <a:cubicBezTo>
                    <a:pt x="99" y="1"/>
                    <a:pt x="33" y="33"/>
                    <a:pt x="33" y="66"/>
                  </a:cubicBezTo>
                  <a:cubicBezTo>
                    <a:pt x="0" y="132"/>
                    <a:pt x="33" y="198"/>
                    <a:pt x="99" y="198"/>
                  </a:cubicBezTo>
                  <a:lnTo>
                    <a:pt x="1216" y="428"/>
                  </a:lnTo>
                  <a:cubicBezTo>
                    <a:pt x="1282" y="428"/>
                    <a:pt x="1348" y="395"/>
                    <a:pt x="1348" y="362"/>
                  </a:cubicBezTo>
                  <a:cubicBezTo>
                    <a:pt x="1380" y="296"/>
                    <a:pt x="1348" y="231"/>
                    <a:pt x="1282" y="231"/>
                  </a:cubicBezTo>
                  <a:lnTo>
                    <a:pt x="165" y="1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0" name="Google Shape;4700;p30"/>
            <p:cNvSpPr/>
            <p:nvPr/>
          </p:nvSpPr>
          <p:spPr>
            <a:xfrm>
              <a:off x="8973150" y="-67975"/>
              <a:ext cx="54250" cy="110675"/>
            </a:xfrm>
            <a:custGeom>
              <a:avLst/>
              <a:gdLst/>
              <a:ahLst/>
              <a:cxnLst/>
              <a:rect l="l" t="t" r="r" b="b"/>
              <a:pathLst>
                <a:path w="2170" h="4427" extrusionOk="0">
                  <a:moveTo>
                    <a:pt x="861" y="0"/>
                  </a:moveTo>
                  <a:cubicBezTo>
                    <a:pt x="829" y="0"/>
                    <a:pt x="800" y="18"/>
                    <a:pt x="789" y="62"/>
                  </a:cubicBezTo>
                  <a:cubicBezTo>
                    <a:pt x="0" y="1607"/>
                    <a:pt x="1019" y="3217"/>
                    <a:pt x="1972" y="4400"/>
                  </a:cubicBezTo>
                  <a:cubicBezTo>
                    <a:pt x="1999" y="4418"/>
                    <a:pt x="2027" y="4426"/>
                    <a:pt x="2052" y="4426"/>
                  </a:cubicBezTo>
                  <a:cubicBezTo>
                    <a:pt x="2118" y="4426"/>
                    <a:pt x="2169" y="4372"/>
                    <a:pt x="2169" y="4301"/>
                  </a:cubicBezTo>
                  <a:lnTo>
                    <a:pt x="2038" y="4005"/>
                  </a:lnTo>
                  <a:cubicBezTo>
                    <a:pt x="2025" y="3955"/>
                    <a:pt x="1989" y="3934"/>
                    <a:pt x="1950" y="3934"/>
                  </a:cubicBezTo>
                  <a:cubicBezTo>
                    <a:pt x="1928" y="3934"/>
                    <a:pt x="1904" y="3941"/>
                    <a:pt x="1885" y="3954"/>
                  </a:cubicBezTo>
                  <a:lnTo>
                    <a:pt x="1885" y="3954"/>
                  </a:lnTo>
                  <a:cubicBezTo>
                    <a:pt x="1051" y="2877"/>
                    <a:pt x="296" y="1505"/>
                    <a:pt x="953" y="161"/>
                  </a:cubicBezTo>
                  <a:cubicBezTo>
                    <a:pt x="997" y="73"/>
                    <a:pt x="924" y="0"/>
                    <a:pt x="86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1" name="Google Shape;4701;p30"/>
            <p:cNvSpPr/>
            <p:nvPr/>
          </p:nvSpPr>
          <p:spPr>
            <a:xfrm>
              <a:off x="9028175" y="-46050"/>
              <a:ext cx="27475" cy="82075"/>
            </a:xfrm>
            <a:custGeom>
              <a:avLst/>
              <a:gdLst/>
              <a:ahLst/>
              <a:cxnLst/>
              <a:rect l="l" t="t" r="r" b="b"/>
              <a:pathLst>
                <a:path w="1099" h="3283" extrusionOk="0">
                  <a:moveTo>
                    <a:pt x="337" y="1"/>
                  </a:moveTo>
                  <a:cubicBezTo>
                    <a:pt x="297" y="1"/>
                    <a:pt x="264" y="22"/>
                    <a:pt x="264" y="72"/>
                  </a:cubicBezTo>
                  <a:cubicBezTo>
                    <a:pt x="1" y="1157"/>
                    <a:pt x="231" y="2307"/>
                    <a:pt x="855" y="3227"/>
                  </a:cubicBezTo>
                  <a:cubicBezTo>
                    <a:pt x="885" y="3267"/>
                    <a:pt x="921" y="3282"/>
                    <a:pt x="954" y="3282"/>
                  </a:cubicBezTo>
                  <a:cubicBezTo>
                    <a:pt x="1032" y="3282"/>
                    <a:pt x="1098" y="3197"/>
                    <a:pt x="1052" y="3128"/>
                  </a:cubicBezTo>
                  <a:cubicBezTo>
                    <a:pt x="428" y="2274"/>
                    <a:pt x="198" y="1157"/>
                    <a:pt x="461" y="138"/>
                  </a:cubicBezTo>
                  <a:cubicBezTo>
                    <a:pt x="481" y="57"/>
                    <a:pt x="401" y="1"/>
                    <a:pt x="33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2" name="Google Shape;4702;p30"/>
            <p:cNvSpPr/>
            <p:nvPr/>
          </p:nvSpPr>
          <p:spPr>
            <a:xfrm>
              <a:off x="9030650" y="-91900"/>
              <a:ext cx="35350" cy="24675"/>
            </a:xfrm>
            <a:custGeom>
              <a:avLst/>
              <a:gdLst/>
              <a:ahLst/>
              <a:cxnLst/>
              <a:rect l="l" t="t" r="r" b="b"/>
              <a:pathLst>
                <a:path w="1414" h="987" extrusionOk="0">
                  <a:moveTo>
                    <a:pt x="1282" y="1"/>
                  </a:moveTo>
                  <a:cubicBezTo>
                    <a:pt x="756" y="33"/>
                    <a:pt x="263" y="329"/>
                    <a:pt x="33" y="822"/>
                  </a:cubicBezTo>
                  <a:cubicBezTo>
                    <a:pt x="1" y="888"/>
                    <a:pt x="33" y="953"/>
                    <a:pt x="66" y="986"/>
                  </a:cubicBezTo>
                  <a:cubicBezTo>
                    <a:pt x="99" y="986"/>
                    <a:pt x="165" y="986"/>
                    <a:pt x="198" y="921"/>
                  </a:cubicBezTo>
                  <a:lnTo>
                    <a:pt x="198" y="953"/>
                  </a:lnTo>
                  <a:cubicBezTo>
                    <a:pt x="395" y="526"/>
                    <a:pt x="822" y="231"/>
                    <a:pt x="1282" y="198"/>
                  </a:cubicBezTo>
                  <a:cubicBezTo>
                    <a:pt x="1414" y="198"/>
                    <a:pt x="1414" y="1"/>
                    <a:pt x="128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10896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Indie Flower"/>
              <a:buNone/>
              <a:defRPr sz="36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ndie Flower"/>
              <a:buNone/>
              <a:defRPr sz="280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●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○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■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●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○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■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●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○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ato"/>
              <a:buChar char="■"/>
              <a:defRPr sz="16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5" r:id="rId3"/>
    <p:sldLayoutId id="2147483658" r:id="rId4"/>
    <p:sldLayoutId id="2147483665" r:id="rId5"/>
    <p:sldLayoutId id="2147483675" r:id="rId6"/>
    <p:sldLayoutId id="214748367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" name="Google Shape;4711;p33"/>
          <p:cNvSpPr/>
          <p:nvPr/>
        </p:nvSpPr>
        <p:spPr>
          <a:xfrm rot="-204673">
            <a:off x="751916" y="3406929"/>
            <a:ext cx="1528007" cy="1291489"/>
          </a:xfrm>
          <a:custGeom>
            <a:avLst/>
            <a:gdLst/>
            <a:ahLst/>
            <a:cxnLst/>
            <a:rect l="l" t="t" r="r" b="b"/>
            <a:pathLst>
              <a:path w="61122" h="51661" extrusionOk="0">
                <a:moveTo>
                  <a:pt x="31697" y="728"/>
                </a:moveTo>
                <a:cubicBezTo>
                  <a:pt x="32104" y="878"/>
                  <a:pt x="32511" y="1028"/>
                  <a:pt x="32918" y="1157"/>
                </a:cubicBezTo>
                <a:cubicBezTo>
                  <a:pt x="32211" y="1264"/>
                  <a:pt x="31504" y="1393"/>
                  <a:pt x="30797" y="1607"/>
                </a:cubicBezTo>
                <a:cubicBezTo>
                  <a:pt x="31097" y="1307"/>
                  <a:pt x="31397" y="1028"/>
                  <a:pt x="31697" y="728"/>
                </a:cubicBezTo>
                <a:close/>
                <a:moveTo>
                  <a:pt x="33476" y="1371"/>
                </a:moveTo>
                <a:lnTo>
                  <a:pt x="34354" y="1693"/>
                </a:lnTo>
                <a:cubicBezTo>
                  <a:pt x="33476" y="1864"/>
                  <a:pt x="32640" y="2057"/>
                  <a:pt x="31783" y="2293"/>
                </a:cubicBezTo>
                <a:cubicBezTo>
                  <a:pt x="31333" y="2421"/>
                  <a:pt x="30882" y="2571"/>
                  <a:pt x="30411" y="2700"/>
                </a:cubicBezTo>
                <a:lnTo>
                  <a:pt x="30175" y="2786"/>
                </a:lnTo>
                <a:cubicBezTo>
                  <a:pt x="30518" y="2593"/>
                  <a:pt x="30861" y="2443"/>
                  <a:pt x="31225" y="2293"/>
                </a:cubicBezTo>
                <a:cubicBezTo>
                  <a:pt x="31997" y="2036"/>
                  <a:pt x="32747" y="1736"/>
                  <a:pt x="33476" y="1371"/>
                </a:cubicBezTo>
                <a:close/>
                <a:moveTo>
                  <a:pt x="33158" y="1323"/>
                </a:moveTo>
                <a:cubicBezTo>
                  <a:pt x="33430" y="1323"/>
                  <a:pt x="32016" y="1801"/>
                  <a:pt x="31975" y="1821"/>
                </a:cubicBezTo>
                <a:cubicBezTo>
                  <a:pt x="31118" y="2143"/>
                  <a:pt x="30304" y="2550"/>
                  <a:pt x="29468" y="2893"/>
                </a:cubicBezTo>
                <a:cubicBezTo>
                  <a:pt x="29790" y="2571"/>
                  <a:pt x="30132" y="2250"/>
                  <a:pt x="30475" y="1929"/>
                </a:cubicBezTo>
                <a:cubicBezTo>
                  <a:pt x="30882" y="1778"/>
                  <a:pt x="31290" y="1650"/>
                  <a:pt x="31718" y="1564"/>
                </a:cubicBezTo>
                <a:cubicBezTo>
                  <a:pt x="32168" y="1457"/>
                  <a:pt x="32640" y="1393"/>
                  <a:pt x="33090" y="1328"/>
                </a:cubicBezTo>
                <a:cubicBezTo>
                  <a:pt x="33119" y="1325"/>
                  <a:pt x="33141" y="1323"/>
                  <a:pt x="33158" y="1323"/>
                </a:cubicBezTo>
                <a:close/>
                <a:moveTo>
                  <a:pt x="34140" y="1929"/>
                </a:moveTo>
                <a:lnTo>
                  <a:pt x="33947" y="2057"/>
                </a:lnTo>
                <a:cubicBezTo>
                  <a:pt x="33604" y="2229"/>
                  <a:pt x="33261" y="2379"/>
                  <a:pt x="32897" y="2486"/>
                </a:cubicBezTo>
                <a:cubicBezTo>
                  <a:pt x="31547" y="2979"/>
                  <a:pt x="30111" y="3150"/>
                  <a:pt x="28761" y="3600"/>
                </a:cubicBezTo>
                <a:lnTo>
                  <a:pt x="29039" y="3322"/>
                </a:lnTo>
                <a:cubicBezTo>
                  <a:pt x="30111" y="3000"/>
                  <a:pt x="31204" y="2679"/>
                  <a:pt x="32297" y="2357"/>
                </a:cubicBezTo>
                <a:cubicBezTo>
                  <a:pt x="32918" y="2207"/>
                  <a:pt x="33518" y="2057"/>
                  <a:pt x="34140" y="1929"/>
                </a:cubicBezTo>
                <a:close/>
                <a:moveTo>
                  <a:pt x="34697" y="1821"/>
                </a:moveTo>
                <a:lnTo>
                  <a:pt x="35704" y="2207"/>
                </a:lnTo>
                <a:cubicBezTo>
                  <a:pt x="34654" y="2379"/>
                  <a:pt x="33668" y="2786"/>
                  <a:pt x="32661" y="3064"/>
                </a:cubicBezTo>
                <a:cubicBezTo>
                  <a:pt x="31204" y="3450"/>
                  <a:pt x="29704" y="3772"/>
                  <a:pt x="28268" y="4114"/>
                </a:cubicBezTo>
                <a:cubicBezTo>
                  <a:pt x="28332" y="4029"/>
                  <a:pt x="28397" y="3964"/>
                  <a:pt x="28482" y="3879"/>
                </a:cubicBezTo>
                <a:lnTo>
                  <a:pt x="28504" y="3879"/>
                </a:lnTo>
                <a:cubicBezTo>
                  <a:pt x="28825" y="3750"/>
                  <a:pt x="29168" y="3643"/>
                  <a:pt x="29532" y="3557"/>
                </a:cubicBezTo>
                <a:cubicBezTo>
                  <a:pt x="30154" y="3364"/>
                  <a:pt x="30797" y="3236"/>
                  <a:pt x="31440" y="3107"/>
                </a:cubicBezTo>
                <a:cubicBezTo>
                  <a:pt x="32597" y="2893"/>
                  <a:pt x="33711" y="2443"/>
                  <a:pt x="34697" y="1821"/>
                </a:cubicBezTo>
                <a:close/>
                <a:moveTo>
                  <a:pt x="35597" y="2354"/>
                </a:moveTo>
                <a:cubicBezTo>
                  <a:pt x="35655" y="2354"/>
                  <a:pt x="35600" y="2409"/>
                  <a:pt x="35319" y="2571"/>
                </a:cubicBezTo>
                <a:cubicBezTo>
                  <a:pt x="33969" y="3343"/>
                  <a:pt x="32275" y="3536"/>
                  <a:pt x="30775" y="3857"/>
                </a:cubicBezTo>
                <a:cubicBezTo>
                  <a:pt x="29554" y="4179"/>
                  <a:pt x="28354" y="4607"/>
                  <a:pt x="27218" y="5165"/>
                </a:cubicBezTo>
                <a:lnTo>
                  <a:pt x="28032" y="4350"/>
                </a:lnTo>
                <a:cubicBezTo>
                  <a:pt x="29147" y="4179"/>
                  <a:pt x="30218" y="3772"/>
                  <a:pt x="31333" y="3557"/>
                </a:cubicBezTo>
                <a:cubicBezTo>
                  <a:pt x="32061" y="3429"/>
                  <a:pt x="32811" y="3236"/>
                  <a:pt x="33518" y="3021"/>
                </a:cubicBezTo>
                <a:cubicBezTo>
                  <a:pt x="33947" y="2893"/>
                  <a:pt x="34354" y="2743"/>
                  <a:pt x="34783" y="2614"/>
                </a:cubicBezTo>
                <a:cubicBezTo>
                  <a:pt x="34884" y="2586"/>
                  <a:pt x="35477" y="2354"/>
                  <a:pt x="35597" y="2354"/>
                </a:cubicBezTo>
                <a:close/>
                <a:moveTo>
                  <a:pt x="36047" y="2357"/>
                </a:moveTo>
                <a:cubicBezTo>
                  <a:pt x="36519" y="2550"/>
                  <a:pt x="36990" y="2743"/>
                  <a:pt x="37483" y="2936"/>
                </a:cubicBezTo>
                <a:cubicBezTo>
                  <a:pt x="35769" y="3257"/>
                  <a:pt x="34033" y="3514"/>
                  <a:pt x="32340" y="3922"/>
                </a:cubicBezTo>
                <a:cubicBezTo>
                  <a:pt x="30713" y="4288"/>
                  <a:pt x="28719" y="4712"/>
                  <a:pt x="27293" y="5358"/>
                </a:cubicBezTo>
                <a:lnTo>
                  <a:pt x="27293" y="5358"/>
                </a:lnTo>
                <a:cubicBezTo>
                  <a:pt x="28790" y="4662"/>
                  <a:pt x="30363" y="4141"/>
                  <a:pt x="31975" y="3814"/>
                </a:cubicBezTo>
                <a:lnTo>
                  <a:pt x="31997" y="3814"/>
                </a:lnTo>
                <a:cubicBezTo>
                  <a:pt x="33411" y="3514"/>
                  <a:pt x="34826" y="3171"/>
                  <a:pt x="36047" y="2357"/>
                </a:cubicBezTo>
                <a:close/>
                <a:moveTo>
                  <a:pt x="40505" y="4222"/>
                </a:moveTo>
                <a:lnTo>
                  <a:pt x="41705" y="4757"/>
                </a:lnTo>
                <a:cubicBezTo>
                  <a:pt x="39390" y="5293"/>
                  <a:pt x="37033" y="5722"/>
                  <a:pt x="34719" y="6300"/>
                </a:cubicBezTo>
                <a:cubicBezTo>
                  <a:pt x="36712" y="5765"/>
                  <a:pt x="38662" y="5165"/>
                  <a:pt x="40505" y="4222"/>
                </a:cubicBezTo>
                <a:close/>
                <a:moveTo>
                  <a:pt x="36647" y="3300"/>
                </a:moveTo>
                <a:lnTo>
                  <a:pt x="36647" y="3300"/>
                </a:lnTo>
                <a:cubicBezTo>
                  <a:pt x="33090" y="4564"/>
                  <a:pt x="29361" y="5379"/>
                  <a:pt x="25782" y="6665"/>
                </a:cubicBezTo>
                <a:cubicBezTo>
                  <a:pt x="26103" y="6300"/>
                  <a:pt x="26446" y="5979"/>
                  <a:pt x="26768" y="5636"/>
                </a:cubicBezTo>
                <a:lnTo>
                  <a:pt x="26789" y="5636"/>
                </a:lnTo>
                <a:cubicBezTo>
                  <a:pt x="28654" y="5186"/>
                  <a:pt x="30518" y="4586"/>
                  <a:pt x="32383" y="4114"/>
                </a:cubicBezTo>
                <a:cubicBezTo>
                  <a:pt x="33368" y="3857"/>
                  <a:pt x="34354" y="3686"/>
                  <a:pt x="35340" y="3514"/>
                </a:cubicBezTo>
                <a:lnTo>
                  <a:pt x="36647" y="3300"/>
                </a:lnTo>
                <a:close/>
                <a:moveTo>
                  <a:pt x="37805" y="3086"/>
                </a:moveTo>
                <a:lnTo>
                  <a:pt x="38640" y="3429"/>
                </a:lnTo>
                <a:cubicBezTo>
                  <a:pt x="37976" y="3493"/>
                  <a:pt x="37333" y="3750"/>
                  <a:pt x="36669" y="3879"/>
                </a:cubicBezTo>
                <a:cubicBezTo>
                  <a:pt x="35619" y="4072"/>
                  <a:pt x="34569" y="4329"/>
                  <a:pt x="33540" y="4586"/>
                </a:cubicBezTo>
                <a:cubicBezTo>
                  <a:pt x="31225" y="5143"/>
                  <a:pt x="29018" y="6000"/>
                  <a:pt x="26725" y="6622"/>
                </a:cubicBezTo>
                <a:cubicBezTo>
                  <a:pt x="26361" y="6708"/>
                  <a:pt x="25975" y="6793"/>
                  <a:pt x="25589" y="6879"/>
                </a:cubicBezTo>
                <a:lnTo>
                  <a:pt x="25611" y="6858"/>
                </a:lnTo>
                <a:cubicBezTo>
                  <a:pt x="25996" y="6772"/>
                  <a:pt x="26489" y="6622"/>
                  <a:pt x="26896" y="6493"/>
                </a:cubicBezTo>
                <a:cubicBezTo>
                  <a:pt x="28182" y="6065"/>
                  <a:pt x="29490" y="5679"/>
                  <a:pt x="30775" y="5229"/>
                </a:cubicBezTo>
                <a:cubicBezTo>
                  <a:pt x="33090" y="4436"/>
                  <a:pt x="35512" y="3986"/>
                  <a:pt x="37805" y="3086"/>
                </a:cubicBezTo>
                <a:close/>
                <a:moveTo>
                  <a:pt x="38533" y="3622"/>
                </a:moveTo>
                <a:cubicBezTo>
                  <a:pt x="37376" y="4243"/>
                  <a:pt x="35983" y="4479"/>
                  <a:pt x="34740" y="4800"/>
                </a:cubicBezTo>
                <a:cubicBezTo>
                  <a:pt x="33390" y="5165"/>
                  <a:pt x="32040" y="5593"/>
                  <a:pt x="30668" y="5957"/>
                </a:cubicBezTo>
                <a:cubicBezTo>
                  <a:pt x="28589" y="6536"/>
                  <a:pt x="26532" y="7072"/>
                  <a:pt x="24560" y="7972"/>
                </a:cubicBezTo>
                <a:lnTo>
                  <a:pt x="25375" y="7115"/>
                </a:lnTo>
                <a:cubicBezTo>
                  <a:pt x="27561" y="6686"/>
                  <a:pt x="29661" y="5893"/>
                  <a:pt x="31804" y="5250"/>
                </a:cubicBezTo>
                <a:cubicBezTo>
                  <a:pt x="32983" y="4886"/>
                  <a:pt x="34183" y="4629"/>
                  <a:pt x="35383" y="4372"/>
                </a:cubicBezTo>
                <a:cubicBezTo>
                  <a:pt x="36326" y="4157"/>
                  <a:pt x="37676" y="4072"/>
                  <a:pt x="38533" y="3622"/>
                </a:cubicBezTo>
                <a:close/>
                <a:moveTo>
                  <a:pt x="38983" y="3579"/>
                </a:moveTo>
                <a:lnTo>
                  <a:pt x="40141" y="4072"/>
                </a:lnTo>
                <a:cubicBezTo>
                  <a:pt x="37612" y="4693"/>
                  <a:pt x="35061" y="5207"/>
                  <a:pt x="32533" y="5765"/>
                </a:cubicBezTo>
                <a:cubicBezTo>
                  <a:pt x="29940" y="6343"/>
                  <a:pt x="27561" y="7372"/>
                  <a:pt x="25032" y="8122"/>
                </a:cubicBezTo>
                <a:lnTo>
                  <a:pt x="24303" y="8293"/>
                </a:lnTo>
                <a:cubicBezTo>
                  <a:pt x="24732" y="8079"/>
                  <a:pt x="25160" y="7886"/>
                  <a:pt x="25589" y="7693"/>
                </a:cubicBezTo>
                <a:lnTo>
                  <a:pt x="25611" y="7715"/>
                </a:lnTo>
                <a:cubicBezTo>
                  <a:pt x="26211" y="7458"/>
                  <a:pt x="26811" y="7265"/>
                  <a:pt x="27432" y="7050"/>
                </a:cubicBezTo>
                <a:cubicBezTo>
                  <a:pt x="28847" y="6600"/>
                  <a:pt x="30304" y="6279"/>
                  <a:pt x="31740" y="5872"/>
                </a:cubicBezTo>
                <a:cubicBezTo>
                  <a:pt x="34119" y="5207"/>
                  <a:pt x="36797" y="4779"/>
                  <a:pt x="38962" y="3600"/>
                </a:cubicBezTo>
                <a:cubicBezTo>
                  <a:pt x="38983" y="3600"/>
                  <a:pt x="38983" y="3579"/>
                  <a:pt x="38983" y="3579"/>
                </a:cubicBezTo>
                <a:close/>
                <a:moveTo>
                  <a:pt x="41726" y="4865"/>
                </a:moveTo>
                <a:lnTo>
                  <a:pt x="41726" y="4886"/>
                </a:lnTo>
                <a:cubicBezTo>
                  <a:pt x="41234" y="5122"/>
                  <a:pt x="40719" y="5336"/>
                  <a:pt x="40205" y="5486"/>
                </a:cubicBezTo>
                <a:cubicBezTo>
                  <a:pt x="36733" y="6622"/>
                  <a:pt x="33090" y="7372"/>
                  <a:pt x="29575" y="8358"/>
                </a:cubicBezTo>
                <a:cubicBezTo>
                  <a:pt x="28482" y="8679"/>
                  <a:pt x="27346" y="8958"/>
                  <a:pt x="26232" y="9258"/>
                </a:cubicBezTo>
                <a:cubicBezTo>
                  <a:pt x="28225" y="8593"/>
                  <a:pt x="30197" y="7801"/>
                  <a:pt x="32147" y="7179"/>
                </a:cubicBezTo>
                <a:cubicBezTo>
                  <a:pt x="33947" y="6622"/>
                  <a:pt x="35812" y="6258"/>
                  <a:pt x="37633" y="5872"/>
                </a:cubicBezTo>
                <a:lnTo>
                  <a:pt x="40655" y="5207"/>
                </a:lnTo>
                <a:cubicBezTo>
                  <a:pt x="41019" y="5143"/>
                  <a:pt x="41384" y="5036"/>
                  <a:pt x="41726" y="4865"/>
                </a:cubicBezTo>
                <a:close/>
                <a:moveTo>
                  <a:pt x="39691" y="4436"/>
                </a:moveTo>
                <a:cubicBezTo>
                  <a:pt x="39305" y="4607"/>
                  <a:pt x="38919" y="4757"/>
                  <a:pt x="38533" y="4907"/>
                </a:cubicBezTo>
                <a:cubicBezTo>
                  <a:pt x="35683" y="6065"/>
                  <a:pt x="32618" y="6579"/>
                  <a:pt x="29682" y="7479"/>
                </a:cubicBezTo>
                <a:cubicBezTo>
                  <a:pt x="28247" y="7929"/>
                  <a:pt x="26811" y="8465"/>
                  <a:pt x="25332" y="8851"/>
                </a:cubicBezTo>
                <a:cubicBezTo>
                  <a:pt x="24603" y="9044"/>
                  <a:pt x="23853" y="9236"/>
                  <a:pt x="23146" y="9494"/>
                </a:cubicBezTo>
                <a:lnTo>
                  <a:pt x="24068" y="8508"/>
                </a:lnTo>
                <a:cubicBezTo>
                  <a:pt x="25311" y="8358"/>
                  <a:pt x="26468" y="7886"/>
                  <a:pt x="27625" y="7436"/>
                </a:cubicBezTo>
                <a:cubicBezTo>
                  <a:pt x="29104" y="6900"/>
                  <a:pt x="30604" y="6450"/>
                  <a:pt x="32125" y="6108"/>
                </a:cubicBezTo>
                <a:cubicBezTo>
                  <a:pt x="33754" y="5700"/>
                  <a:pt x="35426" y="5400"/>
                  <a:pt x="37055" y="5036"/>
                </a:cubicBezTo>
                <a:cubicBezTo>
                  <a:pt x="37912" y="4843"/>
                  <a:pt x="38769" y="4629"/>
                  <a:pt x="39626" y="4436"/>
                </a:cubicBezTo>
                <a:close/>
                <a:moveTo>
                  <a:pt x="32167" y="6991"/>
                </a:moveTo>
                <a:lnTo>
                  <a:pt x="32167" y="6991"/>
                </a:lnTo>
                <a:cubicBezTo>
                  <a:pt x="31988" y="7042"/>
                  <a:pt x="31805" y="7100"/>
                  <a:pt x="31633" y="7158"/>
                </a:cubicBezTo>
                <a:cubicBezTo>
                  <a:pt x="30025" y="7651"/>
                  <a:pt x="28461" y="8251"/>
                  <a:pt x="26854" y="8765"/>
                </a:cubicBezTo>
                <a:cubicBezTo>
                  <a:pt x="26082" y="9001"/>
                  <a:pt x="25332" y="9279"/>
                  <a:pt x="24582" y="9515"/>
                </a:cubicBezTo>
                <a:cubicBezTo>
                  <a:pt x="24132" y="9665"/>
                  <a:pt x="23660" y="9794"/>
                  <a:pt x="23210" y="9901"/>
                </a:cubicBezTo>
                <a:cubicBezTo>
                  <a:pt x="23146" y="9922"/>
                  <a:pt x="22867" y="10008"/>
                  <a:pt x="22610" y="10094"/>
                </a:cubicBezTo>
                <a:lnTo>
                  <a:pt x="22846" y="9815"/>
                </a:lnTo>
                <a:cubicBezTo>
                  <a:pt x="24068" y="9279"/>
                  <a:pt x="25461" y="9044"/>
                  <a:pt x="26725" y="8658"/>
                </a:cubicBezTo>
                <a:cubicBezTo>
                  <a:pt x="28332" y="8165"/>
                  <a:pt x="29897" y="7608"/>
                  <a:pt x="31504" y="7158"/>
                </a:cubicBezTo>
                <a:cubicBezTo>
                  <a:pt x="31733" y="7096"/>
                  <a:pt x="31952" y="7046"/>
                  <a:pt x="32167" y="6991"/>
                </a:cubicBezTo>
                <a:close/>
                <a:moveTo>
                  <a:pt x="24282" y="9858"/>
                </a:moveTo>
                <a:lnTo>
                  <a:pt x="24282" y="9858"/>
                </a:lnTo>
                <a:cubicBezTo>
                  <a:pt x="23489" y="10115"/>
                  <a:pt x="22696" y="10415"/>
                  <a:pt x="21946" y="10779"/>
                </a:cubicBezTo>
                <a:lnTo>
                  <a:pt x="22460" y="10244"/>
                </a:lnTo>
                <a:cubicBezTo>
                  <a:pt x="23060" y="10136"/>
                  <a:pt x="23682" y="10008"/>
                  <a:pt x="24282" y="9858"/>
                </a:cubicBezTo>
                <a:close/>
                <a:moveTo>
                  <a:pt x="42091" y="4929"/>
                </a:moveTo>
                <a:lnTo>
                  <a:pt x="43612" y="5593"/>
                </a:lnTo>
                <a:cubicBezTo>
                  <a:pt x="41962" y="6236"/>
                  <a:pt x="40269" y="6579"/>
                  <a:pt x="38555" y="6965"/>
                </a:cubicBezTo>
                <a:cubicBezTo>
                  <a:pt x="36497" y="7393"/>
                  <a:pt x="34461" y="8015"/>
                  <a:pt x="32426" y="8529"/>
                </a:cubicBezTo>
                <a:cubicBezTo>
                  <a:pt x="30475" y="9022"/>
                  <a:pt x="28525" y="9494"/>
                  <a:pt x="26596" y="10051"/>
                </a:cubicBezTo>
                <a:cubicBezTo>
                  <a:pt x="25675" y="10329"/>
                  <a:pt x="24753" y="10587"/>
                  <a:pt x="23832" y="10865"/>
                </a:cubicBezTo>
                <a:cubicBezTo>
                  <a:pt x="23210" y="11037"/>
                  <a:pt x="22182" y="11079"/>
                  <a:pt x="21474" y="11315"/>
                </a:cubicBezTo>
                <a:lnTo>
                  <a:pt x="21603" y="11165"/>
                </a:lnTo>
                <a:cubicBezTo>
                  <a:pt x="22953" y="10415"/>
                  <a:pt x="24518" y="9986"/>
                  <a:pt x="25996" y="9579"/>
                </a:cubicBezTo>
                <a:cubicBezTo>
                  <a:pt x="27861" y="9044"/>
                  <a:pt x="29747" y="8551"/>
                  <a:pt x="31611" y="8015"/>
                </a:cubicBezTo>
                <a:cubicBezTo>
                  <a:pt x="33497" y="7479"/>
                  <a:pt x="35426" y="6943"/>
                  <a:pt x="37333" y="6450"/>
                </a:cubicBezTo>
                <a:cubicBezTo>
                  <a:pt x="38940" y="6022"/>
                  <a:pt x="40591" y="5743"/>
                  <a:pt x="42091" y="4929"/>
                </a:cubicBezTo>
                <a:close/>
                <a:moveTo>
                  <a:pt x="43870" y="5722"/>
                </a:moveTo>
                <a:lnTo>
                  <a:pt x="45520" y="6450"/>
                </a:lnTo>
                <a:cubicBezTo>
                  <a:pt x="45415" y="6444"/>
                  <a:pt x="45311" y="6441"/>
                  <a:pt x="45207" y="6441"/>
                </a:cubicBezTo>
                <a:cubicBezTo>
                  <a:pt x="43509" y="6441"/>
                  <a:pt x="41799" y="7228"/>
                  <a:pt x="40183" y="7672"/>
                </a:cubicBezTo>
                <a:cubicBezTo>
                  <a:pt x="37912" y="8336"/>
                  <a:pt x="35619" y="8915"/>
                  <a:pt x="33326" y="9515"/>
                </a:cubicBezTo>
                <a:cubicBezTo>
                  <a:pt x="31011" y="10094"/>
                  <a:pt x="28739" y="10801"/>
                  <a:pt x="26403" y="11337"/>
                </a:cubicBezTo>
                <a:cubicBezTo>
                  <a:pt x="24325" y="11830"/>
                  <a:pt x="22224" y="12215"/>
                  <a:pt x="20146" y="12751"/>
                </a:cubicBezTo>
                <a:lnTo>
                  <a:pt x="21153" y="11658"/>
                </a:lnTo>
                <a:cubicBezTo>
                  <a:pt x="24968" y="10994"/>
                  <a:pt x="28718" y="9665"/>
                  <a:pt x="32490" y="8722"/>
                </a:cubicBezTo>
                <a:cubicBezTo>
                  <a:pt x="34376" y="8251"/>
                  <a:pt x="36240" y="7672"/>
                  <a:pt x="38148" y="7243"/>
                </a:cubicBezTo>
                <a:cubicBezTo>
                  <a:pt x="40055" y="6815"/>
                  <a:pt x="42005" y="6450"/>
                  <a:pt x="43870" y="5722"/>
                </a:cubicBezTo>
                <a:close/>
                <a:moveTo>
                  <a:pt x="45179" y="6653"/>
                </a:moveTo>
                <a:cubicBezTo>
                  <a:pt x="44563" y="6949"/>
                  <a:pt x="43927" y="7203"/>
                  <a:pt x="43291" y="7415"/>
                </a:cubicBezTo>
                <a:cubicBezTo>
                  <a:pt x="41319" y="8079"/>
                  <a:pt x="39262" y="8443"/>
                  <a:pt x="37312" y="9065"/>
                </a:cubicBezTo>
                <a:cubicBezTo>
                  <a:pt x="34847" y="9836"/>
                  <a:pt x="32404" y="10672"/>
                  <a:pt x="29918" y="11358"/>
                </a:cubicBezTo>
                <a:cubicBezTo>
                  <a:pt x="27518" y="12001"/>
                  <a:pt x="25096" y="12558"/>
                  <a:pt x="22717" y="13244"/>
                </a:cubicBezTo>
                <a:cubicBezTo>
                  <a:pt x="21432" y="13608"/>
                  <a:pt x="19953" y="13801"/>
                  <a:pt x="18667" y="14315"/>
                </a:cubicBezTo>
                <a:lnTo>
                  <a:pt x="19889" y="13008"/>
                </a:lnTo>
                <a:cubicBezTo>
                  <a:pt x="22053" y="12430"/>
                  <a:pt x="24239" y="12001"/>
                  <a:pt x="26446" y="11529"/>
                </a:cubicBezTo>
                <a:cubicBezTo>
                  <a:pt x="28932" y="10972"/>
                  <a:pt x="31375" y="10179"/>
                  <a:pt x="33840" y="9558"/>
                </a:cubicBezTo>
                <a:cubicBezTo>
                  <a:pt x="36154" y="8979"/>
                  <a:pt x="38426" y="8358"/>
                  <a:pt x="40719" y="7715"/>
                </a:cubicBezTo>
                <a:cubicBezTo>
                  <a:pt x="41705" y="7458"/>
                  <a:pt x="42691" y="7115"/>
                  <a:pt x="43677" y="6858"/>
                </a:cubicBezTo>
                <a:cubicBezTo>
                  <a:pt x="44072" y="6733"/>
                  <a:pt x="44950" y="6749"/>
                  <a:pt x="45179" y="6653"/>
                </a:cubicBezTo>
                <a:close/>
                <a:moveTo>
                  <a:pt x="45691" y="6515"/>
                </a:moveTo>
                <a:lnTo>
                  <a:pt x="47063" y="7136"/>
                </a:lnTo>
                <a:cubicBezTo>
                  <a:pt x="42026" y="8465"/>
                  <a:pt x="36926" y="9579"/>
                  <a:pt x="31933" y="11058"/>
                </a:cubicBezTo>
                <a:cubicBezTo>
                  <a:pt x="29490" y="11787"/>
                  <a:pt x="27046" y="12580"/>
                  <a:pt x="24625" y="13330"/>
                </a:cubicBezTo>
                <a:cubicBezTo>
                  <a:pt x="23360" y="13715"/>
                  <a:pt x="22096" y="14058"/>
                  <a:pt x="20831" y="14358"/>
                </a:cubicBezTo>
                <a:cubicBezTo>
                  <a:pt x="20210" y="14508"/>
                  <a:pt x="19589" y="14658"/>
                  <a:pt x="18946" y="14830"/>
                </a:cubicBezTo>
                <a:cubicBezTo>
                  <a:pt x="18667" y="14894"/>
                  <a:pt x="18388" y="14937"/>
                  <a:pt x="18088" y="14937"/>
                </a:cubicBezTo>
                <a:lnTo>
                  <a:pt x="18410" y="14616"/>
                </a:lnTo>
                <a:cubicBezTo>
                  <a:pt x="19138" y="14230"/>
                  <a:pt x="20103" y="14187"/>
                  <a:pt x="20896" y="13951"/>
                </a:cubicBezTo>
                <a:cubicBezTo>
                  <a:pt x="22160" y="13608"/>
                  <a:pt x="23403" y="13244"/>
                  <a:pt x="24646" y="12880"/>
                </a:cubicBezTo>
                <a:cubicBezTo>
                  <a:pt x="27239" y="12172"/>
                  <a:pt x="29875" y="11594"/>
                  <a:pt x="32426" y="10822"/>
                </a:cubicBezTo>
                <a:cubicBezTo>
                  <a:pt x="34826" y="10094"/>
                  <a:pt x="37183" y="9172"/>
                  <a:pt x="39605" y="8572"/>
                </a:cubicBezTo>
                <a:cubicBezTo>
                  <a:pt x="41662" y="8079"/>
                  <a:pt x="43741" y="7586"/>
                  <a:pt x="45648" y="6622"/>
                </a:cubicBezTo>
                <a:cubicBezTo>
                  <a:pt x="45670" y="6600"/>
                  <a:pt x="45691" y="6558"/>
                  <a:pt x="45691" y="6515"/>
                </a:cubicBezTo>
                <a:close/>
                <a:moveTo>
                  <a:pt x="45648" y="7736"/>
                </a:moveTo>
                <a:cubicBezTo>
                  <a:pt x="43377" y="8486"/>
                  <a:pt x="41062" y="9108"/>
                  <a:pt x="38705" y="9558"/>
                </a:cubicBezTo>
                <a:cubicBezTo>
                  <a:pt x="35854" y="10179"/>
                  <a:pt x="33047" y="11187"/>
                  <a:pt x="30261" y="12022"/>
                </a:cubicBezTo>
                <a:cubicBezTo>
                  <a:pt x="27582" y="12837"/>
                  <a:pt x="24903" y="13608"/>
                  <a:pt x="22246" y="14444"/>
                </a:cubicBezTo>
                <a:cubicBezTo>
                  <a:pt x="20360" y="15001"/>
                  <a:pt x="18496" y="15580"/>
                  <a:pt x="16738" y="16437"/>
                </a:cubicBezTo>
                <a:lnTo>
                  <a:pt x="17960" y="15108"/>
                </a:lnTo>
                <a:cubicBezTo>
                  <a:pt x="18065" y="15115"/>
                  <a:pt x="18171" y="15118"/>
                  <a:pt x="18278" y="15118"/>
                </a:cubicBezTo>
                <a:cubicBezTo>
                  <a:pt x="19929" y="15118"/>
                  <a:pt x="21725" y="14375"/>
                  <a:pt x="23275" y="13973"/>
                </a:cubicBezTo>
                <a:cubicBezTo>
                  <a:pt x="26039" y="13201"/>
                  <a:pt x="28761" y="12237"/>
                  <a:pt x="31525" y="11422"/>
                </a:cubicBezTo>
                <a:cubicBezTo>
                  <a:pt x="34140" y="10629"/>
                  <a:pt x="36776" y="9944"/>
                  <a:pt x="39433" y="9301"/>
                </a:cubicBezTo>
                <a:cubicBezTo>
                  <a:pt x="40762" y="8979"/>
                  <a:pt x="42112" y="8636"/>
                  <a:pt x="43441" y="8293"/>
                </a:cubicBezTo>
                <a:lnTo>
                  <a:pt x="45434" y="7779"/>
                </a:lnTo>
                <a:lnTo>
                  <a:pt x="45648" y="7736"/>
                </a:lnTo>
                <a:close/>
                <a:moveTo>
                  <a:pt x="47406" y="7286"/>
                </a:moveTo>
                <a:cubicBezTo>
                  <a:pt x="48177" y="7629"/>
                  <a:pt x="48970" y="7972"/>
                  <a:pt x="49742" y="8315"/>
                </a:cubicBezTo>
                <a:lnTo>
                  <a:pt x="49699" y="8315"/>
                </a:lnTo>
                <a:cubicBezTo>
                  <a:pt x="47063" y="9044"/>
                  <a:pt x="44341" y="9558"/>
                  <a:pt x="41705" y="10222"/>
                </a:cubicBezTo>
                <a:cubicBezTo>
                  <a:pt x="38898" y="10929"/>
                  <a:pt x="36047" y="11508"/>
                  <a:pt x="33240" y="12194"/>
                </a:cubicBezTo>
                <a:cubicBezTo>
                  <a:pt x="27754" y="13480"/>
                  <a:pt x="22332" y="15023"/>
                  <a:pt x="16974" y="16694"/>
                </a:cubicBezTo>
                <a:cubicBezTo>
                  <a:pt x="16845" y="16716"/>
                  <a:pt x="16460" y="16887"/>
                  <a:pt x="16245" y="16973"/>
                </a:cubicBezTo>
                <a:lnTo>
                  <a:pt x="16374" y="16844"/>
                </a:lnTo>
                <a:cubicBezTo>
                  <a:pt x="16974" y="16501"/>
                  <a:pt x="17617" y="16201"/>
                  <a:pt x="18281" y="15944"/>
                </a:cubicBezTo>
                <a:cubicBezTo>
                  <a:pt x="19589" y="15408"/>
                  <a:pt x="20939" y="15023"/>
                  <a:pt x="22289" y="14616"/>
                </a:cubicBezTo>
                <a:cubicBezTo>
                  <a:pt x="25118" y="13758"/>
                  <a:pt x="27946" y="12922"/>
                  <a:pt x="30797" y="12087"/>
                </a:cubicBezTo>
                <a:cubicBezTo>
                  <a:pt x="33626" y="11229"/>
                  <a:pt x="36390" y="10265"/>
                  <a:pt x="39240" y="9665"/>
                </a:cubicBezTo>
                <a:cubicBezTo>
                  <a:pt x="42026" y="9108"/>
                  <a:pt x="44748" y="8315"/>
                  <a:pt x="47406" y="7286"/>
                </a:cubicBezTo>
                <a:close/>
                <a:moveTo>
                  <a:pt x="47256" y="9108"/>
                </a:moveTo>
                <a:lnTo>
                  <a:pt x="47256" y="9108"/>
                </a:lnTo>
                <a:cubicBezTo>
                  <a:pt x="41641" y="10737"/>
                  <a:pt x="35854" y="11787"/>
                  <a:pt x="30261" y="13523"/>
                </a:cubicBezTo>
                <a:cubicBezTo>
                  <a:pt x="27325" y="14444"/>
                  <a:pt x="24389" y="15451"/>
                  <a:pt x="21453" y="16373"/>
                </a:cubicBezTo>
                <a:cubicBezTo>
                  <a:pt x="20039" y="16823"/>
                  <a:pt x="18624" y="17273"/>
                  <a:pt x="17188" y="17616"/>
                </a:cubicBezTo>
                <a:cubicBezTo>
                  <a:pt x="16481" y="17766"/>
                  <a:pt x="15774" y="17980"/>
                  <a:pt x="15088" y="18216"/>
                </a:cubicBezTo>
                <a:lnTo>
                  <a:pt x="16074" y="17144"/>
                </a:lnTo>
                <a:cubicBezTo>
                  <a:pt x="18731" y="16416"/>
                  <a:pt x="21324" y="15473"/>
                  <a:pt x="23982" y="14787"/>
                </a:cubicBezTo>
                <a:cubicBezTo>
                  <a:pt x="26939" y="14037"/>
                  <a:pt x="29854" y="13223"/>
                  <a:pt x="32790" y="12494"/>
                </a:cubicBezTo>
                <a:cubicBezTo>
                  <a:pt x="35747" y="11765"/>
                  <a:pt x="38769" y="11165"/>
                  <a:pt x="41748" y="10415"/>
                </a:cubicBezTo>
                <a:cubicBezTo>
                  <a:pt x="43227" y="10051"/>
                  <a:pt x="44684" y="9601"/>
                  <a:pt x="46184" y="9322"/>
                </a:cubicBezTo>
                <a:lnTo>
                  <a:pt x="47256" y="9108"/>
                </a:lnTo>
                <a:close/>
                <a:moveTo>
                  <a:pt x="49784" y="8336"/>
                </a:moveTo>
                <a:lnTo>
                  <a:pt x="51242" y="8979"/>
                </a:lnTo>
                <a:cubicBezTo>
                  <a:pt x="45220" y="10287"/>
                  <a:pt x="39198" y="11680"/>
                  <a:pt x="33283" y="13394"/>
                </a:cubicBezTo>
                <a:cubicBezTo>
                  <a:pt x="30111" y="14315"/>
                  <a:pt x="26918" y="15216"/>
                  <a:pt x="23703" y="16073"/>
                </a:cubicBezTo>
                <a:cubicBezTo>
                  <a:pt x="20681" y="16866"/>
                  <a:pt x="17745" y="18044"/>
                  <a:pt x="14659" y="18709"/>
                </a:cubicBezTo>
                <a:lnTo>
                  <a:pt x="14638" y="18709"/>
                </a:lnTo>
                <a:cubicBezTo>
                  <a:pt x="14702" y="18645"/>
                  <a:pt x="14767" y="18580"/>
                  <a:pt x="14831" y="18516"/>
                </a:cubicBezTo>
                <a:lnTo>
                  <a:pt x="14809" y="18494"/>
                </a:lnTo>
                <a:lnTo>
                  <a:pt x="15238" y="18344"/>
                </a:lnTo>
                <a:cubicBezTo>
                  <a:pt x="15902" y="18130"/>
                  <a:pt x="16567" y="17959"/>
                  <a:pt x="17253" y="17809"/>
                </a:cubicBezTo>
                <a:cubicBezTo>
                  <a:pt x="18860" y="17444"/>
                  <a:pt x="20424" y="16909"/>
                  <a:pt x="21989" y="16416"/>
                </a:cubicBezTo>
                <a:cubicBezTo>
                  <a:pt x="25118" y="15430"/>
                  <a:pt x="28182" y="14358"/>
                  <a:pt x="31311" y="13415"/>
                </a:cubicBezTo>
                <a:cubicBezTo>
                  <a:pt x="34440" y="12472"/>
                  <a:pt x="37569" y="11808"/>
                  <a:pt x="40698" y="10972"/>
                </a:cubicBezTo>
                <a:cubicBezTo>
                  <a:pt x="43698" y="10179"/>
                  <a:pt x="46827" y="9579"/>
                  <a:pt x="49763" y="8529"/>
                </a:cubicBezTo>
                <a:cubicBezTo>
                  <a:pt x="49827" y="8486"/>
                  <a:pt x="49849" y="8401"/>
                  <a:pt x="49784" y="8336"/>
                </a:cubicBezTo>
                <a:close/>
                <a:moveTo>
                  <a:pt x="51499" y="9108"/>
                </a:moveTo>
                <a:lnTo>
                  <a:pt x="52142" y="9408"/>
                </a:lnTo>
                <a:cubicBezTo>
                  <a:pt x="45520" y="11187"/>
                  <a:pt x="38898" y="12987"/>
                  <a:pt x="32340" y="14958"/>
                </a:cubicBezTo>
                <a:cubicBezTo>
                  <a:pt x="28889" y="16009"/>
                  <a:pt x="25482" y="17101"/>
                  <a:pt x="22053" y="18216"/>
                </a:cubicBezTo>
                <a:cubicBezTo>
                  <a:pt x="19503" y="19052"/>
                  <a:pt x="16867" y="19652"/>
                  <a:pt x="14274" y="20359"/>
                </a:cubicBezTo>
                <a:cubicBezTo>
                  <a:pt x="14981" y="20145"/>
                  <a:pt x="15688" y="19930"/>
                  <a:pt x="16352" y="19673"/>
                </a:cubicBezTo>
                <a:cubicBezTo>
                  <a:pt x="18131" y="19030"/>
                  <a:pt x="19846" y="18259"/>
                  <a:pt x="21624" y="17637"/>
                </a:cubicBezTo>
                <a:cubicBezTo>
                  <a:pt x="24989" y="16459"/>
                  <a:pt x="28439" y="15494"/>
                  <a:pt x="31868" y="14487"/>
                </a:cubicBezTo>
                <a:cubicBezTo>
                  <a:pt x="35276" y="13480"/>
                  <a:pt x="38683" y="12494"/>
                  <a:pt x="42134" y="11615"/>
                </a:cubicBezTo>
                <a:cubicBezTo>
                  <a:pt x="45220" y="10801"/>
                  <a:pt x="48499" y="10372"/>
                  <a:pt x="51456" y="9151"/>
                </a:cubicBezTo>
                <a:cubicBezTo>
                  <a:pt x="51477" y="9129"/>
                  <a:pt x="51477" y="9129"/>
                  <a:pt x="51499" y="9108"/>
                </a:cubicBezTo>
                <a:close/>
                <a:moveTo>
                  <a:pt x="50084" y="9429"/>
                </a:moveTo>
                <a:cubicBezTo>
                  <a:pt x="49827" y="9515"/>
                  <a:pt x="49570" y="9601"/>
                  <a:pt x="49313" y="9665"/>
                </a:cubicBezTo>
                <a:cubicBezTo>
                  <a:pt x="46291" y="10544"/>
                  <a:pt x="43162" y="11101"/>
                  <a:pt x="40119" y="11915"/>
                </a:cubicBezTo>
                <a:cubicBezTo>
                  <a:pt x="36840" y="12772"/>
                  <a:pt x="33583" y="13758"/>
                  <a:pt x="30347" y="14723"/>
                </a:cubicBezTo>
                <a:cubicBezTo>
                  <a:pt x="27089" y="15666"/>
                  <a:pt x="23810" y="16630"/>
                  <a:pt x="20617" y="17787"/>
                </a:cubicBezTo>
                <a:cubicBezTo>
                  <a:pt x="19010" y="18344"/>
                  <a:pt x="17467" y="19052"/>
                  <a:pt x="15860" y="19652"/>
                </a:cubicBezTo>
                <a:cubicBezTo>
                  <a:pt x="14852" y="20038"/>
                  <a:pt x="13824" y="20316"/>
                  <a:pt x="12795" y="20680"/>
                </a:cubicBezTo>
                <a:lnTo>
                  <a:pt x="14402" y="18945"/>
                </a:lnTo>
                <a:cubicBezTo>
                  <a:pt x="17403" y="18387"/>
                  <a:pt x="20296" y="17187"/>
                  <a:pt x="23253" y="16394"/>
                </a:cubicBezTo>
                <a:cubicBezTo>
                  <a:pt x="26618" y="15494"/>
                  <a:pt x="29982" y="14551"/>
                  <a:pt x="33326" y="13587"/>
                </a:cubicBezTo>
                <a:cubicBezTo>
                  <a:pt x="36626" y="12601"/>
                  <a:pt x="39948" y="11765"/>
                  <a:pt x="43291" y="10972"/>
                </a:cubicBezTo>
                <a:cubicBezTo>
                  <a:pt x="44941" y="10587"/>
                  <a:pt x="46591" y="10201"/>
                  <a:pt x="48263" y="9836"/>
                </a:cubicBezTo>
                <a:cubicBezTo>
                  <a:pt x="48863" y="9708"/>
                  <a:pt x="49484" y="9579"/>
                  <a:pt x="50084" y="9429"/>
                </a:cubicBezTo>
                <a:close/>
                <a:moveTo>
                  <a:pt x="52442" y="9515"/>
                </a:moveTo>
                <a:lnTo>
                  <a:pt x="53792" y="10136"/>
                </a:lnTo>
                <a:cubicBezTo>
                  <a:pt x="46505" y="11701"/>
                  <a:pt x="39326" y="13694"/>
                  <a:pt x="32168" y="15816"/>
                </a:cubicBezTo>
                <a:cubicBezTo>
                  <a:pt x="28611" y="16866"/>
                  <a:pt x="25075" y="17959"/>
                  <a:pt x="21517" y="19009"/>
                </a:cubicBezTo>
                <a:cubicBezTo>
                  <a:pt x="18281" y="19995"/>
                  <a:pt x="14874" y="20638"/>
                  <a:pt x="11723" y="21838"/>
                </a:cubicBezTo>
                <a:lnTo>
                  <a:pt x="12388" y="21109"/>
                </a:lnTo>
                <a:cubicBezTo>
                  <a:pt x="15452" y="20166"/>
                  <a:pt x="18581" y="19523"/>
                  <a:pt x="21624" y="18559"/>
                </a:cubicBezTo>
                <a:cubicBezTo>
                  <a:pt x="25053" y="17487"/>
                  <a:pt x="28439" y="16287"/>
                  <a:pt x="31911" y="15301"/>
                </a:cubicBezTo>
                <a:cubicBezTo>
                  <a:pt x="38748" y="13373"/>
                  <a:pt x="45563" y="11379"/>
                  <a:pt x="52442" y="9515"/>
                </a:cubicBezTo>
                <a:close/>
                <a:moveTo>
                  <a:pt x="54006" y="10244"/>
                </a:moveTo>
                <a:lnTo>
                  <a:pt x="55078" y="10715"/>
                </a:lnTo>
                <a:cubicBezTo>
                  <a:pt x="51649" y="11401"/>
                  <a:pt x="48220" y="12001"/>
                  <a:pt x="44855" y="12922"/>
                </a:cubicBezTo>
                <a:cubicBezTo>
                  <a:pt x="41041" y="13994"/>
                  <a:pt x="37205" y="15023"/>
                  <a:pt x="33368" y="15987"/>
                </a:cubicBezTo>
                <a:cubicBezTo>
                  <a:pt x="25868" y="17852"/>
                  <a:pt x="18431" y="20209"/>
                  <a:pt x="11059" y="22523"/>
                </a:cubicBezTo>
                <a:cubicBezTo>
                  <a:pt x="11166" y="22416"/>
                  <a:pt x="11273" y="22288"/>
                  <a:pt x="11402" y="22159"/>
                </a:cubicBezTo>
                <a:cubicBezTo>
                  <a:pt x="14509" y="20959"/>
                  <a:pt x="17853" y="20316"/>
                  <a:pt x="21046" y="19352"/>
                </a:cubicBezTo>
                <a:cubicBezTo>
                  <a:pt x="24775" y="18237"/>
                  <a:pt x="28482" y="17123"/>
                  <a:pt x="32211" y="16009"/>
                </a:cubicBezTo>
                <a:cubicBezTo>
                  <a:pt x="39390" y="13887"/>
                  <a:pt x="46613" y="11872"/>
                  <a:pt x="53942" y="10308"/>
                </a:cubicBezTo>
                <a:cubicBezTo>
                  <a:pt x="53985" y="10308"/>
                  <a:pt x="54006" y="10265"/>
                  <a:pt x="54006" y="10244"/>
                </a:cubicBezTo>
                <a:close/>
                <a:moveTo>
                  <a:pt x="55399" y="10865"/>
                </a:moveTo>
                <a:lnTo>
                  <a:pt x="57457" y="11787"/>
                </a:lnTo>
                <a:cubicBezTo>
                  <a:pt x="49720" y="13201"/>
                  <a:pt x="42112" y="15473"/>
                  <a:pt x="34483" y="17359"/>
                </a:cubicBezTo>
                <a:cubicBezTo>
                  <a:pt x="27089" y="19180"/>
                  <a:pt x="19781" y="21173"/>
                  <a:pt x="12431" y="23124"/>
                </a:cubicBezTo>
                <a:cubicBezTo>
                  <a:pt x="12859" y="22995"/>
                  <a:pt x="13309" y="22866"/>
                  <a:pt x="13738" y="22759"/>
                </a:cubicBezTo>
                <a:cubicBezTo>
                  <a:pt x="15752" y="22159"/>
                  <a:pt x="17745" y="21559"/>
                  <a:pt x="19760" y="20959"/>
                </a:cubicBezTo>
                <a:cubicBezTo>
                  <a:pt x="23810" y="19759"/>
                  <a:pt x="27839" y="18559"/>
                  <a:pt x="31890" y="17359"/>
                </a:cubicBezTo>
                <a:cubicBezTo>
                  <a:pt x="35876" y="16201"/>
                  <a:pt x="39862" y="15087"/>
                  <a:pt x="43870" y="14015"/>
                </a:cubicBezTo>
                <a:cubicBezTo>
                  <a:pt x="47684" y="12987"/>
                  <a:pt x="51735" y="12344"/>
                  <a:pt x="55399" y="10865"/>
                </a:cubicBezTo>
                <a:close/>
                <a:moveTo>
                  <a:pt x="54992" y="10951"/>
                </a:moveTo>
                <a:cubicBezTo>
                  <a:pt x="54991" y="10951"/>
                  <a:pt x="54178" y="11122"/>
                  <a:pt x="54006" y="11187"/>
                </a:cubicBezTo>
                <a:cubicBezTo>
                  <a:pt x="52335" y="11765"/>
                  <a:pt x="50556" y="12108"/>
                  <a:pt x="48820" y="12515"/>
                </a:cubicBezTo>
                <a:cubicBezTo>
                  <a:pt x="46806" y="12965"/>
                  <a:pt x="44812" y="13565"/>
                  <a:pt x="42819" y="14101"/>
                </a:cubicBezTo>
                <a:cubicBezTo>
                  <a:pt x="38983" y="15130"/>
                  <a:pt x="35147" y="16201"/>
                  <a:pt x="31333" y="17316"/>
                </a:cubicBezTo>
                <a:cubicBezTo>
                  <a:pt x="27454" y="18452"/>
                  <a:pt x="23575" y="19609"/>
                  <a:pt x="19717" y="20766"/>
                </a:cubicBezTo>
                <a:cubicBezTo>
                  <a:pt x="17874" y="21323"/>
                  <a:pt x="16031" y="21859"/>
                  <a:pt x="14188" y="22416"/>
                </a:cubicBezTo>
                <a:cubicBezTo>
                  <a:pt x="12816" y="22824"/>
                  <a:pt x="11381" y="23124"/>
                  <a:pt x="10030" y="23638"/>
                </a:cubicBezTo>
                <a:lnTo>
                  <a:pt x="10780" y="22824"/>
                </a:lnTo>
                <a:cubicBezTo>
                  <a:pt x="18410" y="20423"/>
                  <a:pt x="26146" y="18002"/>
                  <a:pt x="33926" y="16051"/>
                </a:cubicBezTo>
                <a:cubicBezTo>
                  <a:pt x="37762" y="15087"/>
                  <a:pt x="41576" y="14037"/>
                  <a:pt x="45391" y="12987"/>
                </a:cubicBezTo>
                <a:cubicBezTo>
                  <a:pt x="47148" y="12472"/>
                  <a:pt x="48949" y="12065"/>
                  <a:pt x="50749" y="11744"/>
                </a:cubicBezTo>
                <a:cubicBezTo>
                  <a:pt x="51692" y="11594"/>
                  <a:pt x="52635" y="11422"/>
                  <a:pt x="53556" y="11229"/>
                </a:cubicBezTo>
                <a:lnTo>
                  <a:pt x="54992" y="10951"/>
                </a:lnTo>
                <a:close/>
                <a:moveTo>
                  <a:pt x="57778" y="11937"/>
                </a:moveTo>
                <a:lnTo>
                  <a:pt x="58764" y="12365"/>
                </a:lnTo>
                <a:cubicBezTo>
                  <a:pt x="56985" y="12751"/>
                  <a:pt x="55271" y="13330"/>
                  <a:pt x="53535" y="13780"/>
                </a:cubicBezTo>
                <a:cubicBezTo>
                  <a:pt x="51413" y="14315"/>
                  <a:pt x="49206" y="14637"/>
                  <a:pt x="47041" y="15066"/>
                </a:cubicBezTo>
                <a:cubicBezTo>
                  <a:pt x="42691" y="15944"/>
                  <a:pt x="38319" y="16887"/>
                  <a:pt x="33990" y="17894"/>
                </a:cubicBezTo>
                <a:cubicBezTo>
                  <a:pt x="29661" y="18902"/>
                  <a:pt x="25375" y="20123"/>
                  <a:pt x="21089" y="21302"/>
                </a:cubicBezTo>
                <a:cubicBezTo>
                  <a:pt x="19010" y="21881"/>
                  <a:pt x="16974" y="22545"/>
                  <a:pt x="14874" y="23038"/>
                </a:cubicBezTo>
                <a:cubicBezTo>
                  <a:pt x="12924" y="23445"/>
                  <a:pt x="10995" y="23959"/>
                  <a:pt x="9109" y="24602"/>
                </a:cubicBezTo>
                <a:lnTo>
                  <a:pt x="9623" y="24066"/>
                </a:lnTo>
                <a:cubicBezTo>
                  <a:pt x="17595" y="21988"/>
                  <a:pt x="25503" y="19737"/>
                  <a:pt x="33497" y="17787"/>
                </a:cubicBezTo>
                <a:cubicBezTo>
                  <a:pt x="41576" y="15837"/>
                  <a:pt x="49592" y="13394"/>
                  <a:pt x="57778" y="11937"/>
                </a:cubicBezTo>
                <a:close/>
                <a:moveTo>
                  <a:pt x="59042" y="12494"/>
                </a:moveTo>
                <a:cubicBezTo>
                  <a:pt x="58571" y="12901"/>
                  <a:pt x="58142" y="13308"/>
                  <a:pt x="57714" y="13758"/>
                </a:cubicBezTo>
                <a:cubicBezTo>
                  <a:pt x="53770" y="14808"/>
                  <a:pt x="49720" y="15430"/>
                  <a:pt x="45755" y="16437"/>
                </a:cubicBezTo>
                <a:cubicBezTo>
                  <a:pt x="41641" y="17509"/>
                  <a:pt x="37462" y="18259"/>
                  <a:pt x="33326" y="19223"/>
                </a:cubicBezTo>
                <a:cubicBezTo>
                  <a:pt x="29189" y="20188"/>
                  <a:pt x="25096" y="21216"/>
                  <a:pt x="20982" y="22245"/>
                </a:cubicBezTo>
                <a:cubicBezTo>
                  <a:pt x="16717" y="23316"/>
                  <a:pt x="12474" y="24131"/>
                  <a:pt x="8295" y="25481"/>
                </a:cubicBezTo>
                <a:lnTo>
                  <a:pt x="8809" y="24924"/>
                </a:lnTo>
                <a:cubicBezTo>
                  <a:pt x="10652" y="24259"/>
                  <a:pt x="12538" y="23724"/>
                  <a:pt x="14445" y="23338"/>
                </a:cubicBezTo>
                <a:cubicBezTo>
                  <a:pt x="16545" y="22866"/>
                  <a:pt x="18581" y="22223"/>
                  <a:pt x="20660" y="21623"/>
                </a:cubicBezTo>
                <a:cubicBezTo>
                  <a:pt x="24925" y="20423"/>
                  <a:pt x="29232" y="19266"/>
                  <a:pt x="33518" y="18216"/>
                </a:cubicBezTo>
                <a:cubicBezTo>
                  <a:pt x="37805" y="17144"/>
                  <a:pt x="42241" y="16287"/>
                  <a:pt x="46591" y="15366"/>
                </a:cubicBezTo>
                <a:cubicBezTo>
                  <a:pt x="48756" y="14894"/>
                  <a:pt x="50920" y="14551"/>
                  <a:pt x="53085" y="14080"/>
                </a:cubicBezTo>
                <a:cubicBezTo>
                  <a:pt x="55056" y="13651"/>
                  <a:pt x="56964" y="12944"/>
                  <a:pt x="58935" y="12537"/>
                </a:cubicBezTo>
                <a:cubicBezTo>
                  <a:pt x="58957" y="12537"/>
                  <a:pt x="59000" y="12515"/>
                  <a:pt x="59000" y="12494"/>
                </a:cubicBezTo>
                <a:close/>
                <a:moveTo>
                  <a:pt x="57478" y="14037"/>
                </a:moveTo>
                <a:lnTo>
                  <a:pt x="57478" y="14037"/>
                </a:lnTo>
                <a:cubicBezTo>
                  <a:pt x="57049" y="14487"/>
                  <a:pt x="56642" y="14937"/>
                  <a:pt x="56235" y="15408"/>
                </a:cubicBezTo>
                <a:lnTo>
                  <a:pt x="55849" y="15494"/>
                </a:lnTo>
                <a:cubicBezTo>
                  <a:pt x="55834" y="15479"/>
                  <a:pt x="55814" y="15472"/>
                  <a:pt x="55789" y="15472"/>
                </a:cubicBezTo>
                <a:cubicBezTo>
                  <a:pt x="55743" y="15472"/>
                  <a:pt x="55683" y="15496"/>
                  <a:pt x="55614" y="15537"/>
                </a:cubicBezTo>
                <a:cubicBezTo>
                  <a:pt x="47684" y="17316"/>
                  <a:pt x="39648" y="18580"/>
                  <a:pt x="31697" y="20230"/>
                </a:cubicBezTo>
                <a:cubicBezTo>
                  <a:pt x="23510" y="21923"/>
                  <a:pt x="15452" y="24345"/>
                  <a:pt x="7394" y="26510"/>
                </a:cubicBezTo>
                <a:cubicBezTo>
                  <a:pt x="7609" y="26252"/>
                  <a:pt x="7844" y="25995"/>
                  <a:pt x="8080" y="25760"/>
                </a:cubicBezTo>
                <a:lnTo>
                  <a:pt x="8145" y="25760"/>
                </a:lnTo>
                <a:cubicBezTo>
                  <a:pt x="12216" y="24431"/>
                  <a:pt x="16374" y="23595"/>
                  <a:pt x="20531" y="22566"/>
                </a:cubicBezTo>
                <a:cubicBezTo>
                  <a:pt x="24668" y="21581"/>
                  <a:pt x="28761" y="20509"/>
                  <a:pt x="32897" y="19523"/>
                </a:cubicBezTo>
                <a:cubicBezTo>
                  <a:pt x="37033" y="18559"/>
                  <a:pt x="41212" y="17809"/>
                  <a:pt x="45327" y="16780"/>
                </a:cubicBezTo>
                <a:cubicBezTo>
                  <a:pt x="47470" y="16244"/>
                  <a:pt x="49592" y="15644"/>
                  <a:pt x="51756" y="15216"/>
                </a:cubicBezTo>
                <a:cubicBezTo>
                  <a:pt x="53663" y="14830"/>
                  <a:pt x="55571" y="14508"/>
                  <a:pt x="57478" y="14037"/>
                </a:cubicBezTo>
                <a:close/>
                <a:moveTo>
                  <a:pt x="59000" y="13544"/>
                </a:moveTo>
                <a:lnTo>
                  <a:pt x="59000" y="13544"/>
                </a:lnTo>
                <a:cubicBezTo>
                  <a:pt x="58957" y="13715"/>
                  <a:pt x="58935" y="13844"/>
                  <a:pt x="58914" y="14015"/>
                </a:cubicBezTo>
                <a:cubicBezTo>
                  <a:pt x="58892" y="14015"/>
                  <a:pt x="58850" y="14037"/>
                  <a:pt x="58828" y="14058"/>
                </a:cubicBezTo>
                <a:cubicBezTo>
                  <a:pt x="57542" y="15237"/>
                  <a:pt x="56385" y="16630"/>
                  <a:pt x="55185" y="17894"/>
                </a:cubicBezTo>
                <a:cubicBezTo>
                  <a:pt x="52485" y="20766"/>
                  <a:pt x="49784" y="23616"/>
                  <a:pt x="47084" y="26467"/>
                </a:cubicBezTo>
                <a:lnTo>
                  <a:pt x="46098" y="27517"/>
                </a:lnTo>
                <a:cubicBezTo>
                  <a:pt x="50299" y="22845"/>
                  <a:pt x="54499" y="18173"/>
                  <a:pt x="58871" y="13673"/>
                </a:cubicBezTo>
                <a:lnTo>
                  <a:pt x="59000" y="13544"/>
                </a:lnTo>
                <a:close/>
                <a:moveTo>
                  <a:pt x="55914" y="15816"/>
                </a:moveTo>
                <a:lnTo>
                  <a:pt x="55914" y="15816"/>
                </a:lnTo>
                <a:cubicBezTo>
                  <a:pt x="55549" y="16201"/>
                  <a:pt x="55206" y="16609"/>
                  <a:pt x="54842" y="16994"/>
                </a:cubicBezTo>
                <a:cubicBezTo>
                  <a:pt x="54756" y="17059"/>
                  <a:pt x="54692" y="17123"/>
                  <a:pt x="54606" y="17187"/>
                </a:cubicBezTo>
                <a:lnTo>
                  <a:pt x="54628" y="17209"/>
                </a:lnTo>
                <a:cubicBezTo>
                  <a:pt x="50492" y="17873"/>
                  <a:pt x="46398" y="18816"/>
                  <a:pt x="42284" y="19587"/>
                </a:cubicBezTo>
                <a:cubicBezTo>
                  <a:pt x="38040" y="20423"/>
                  <a:pt x="33776" y="21216"/>
                  <a:pt x="29575" y="22202"/>
                </a:cubicBezTo>
                <a:cubicBezTo>
                  <a:pt x="25353" y="23166"/>
                  <a:pt x="21153" y="24324"/>
                  <a:pt x="16974" y="25502"/>
                </a:cubicBezTo>
                <a:cubicBezTo>
                  <a:pt x="14959" y="26081"/>
                  <a:pt x="12966" y="26660"/>
                  <a:pt x="10973" y="27238"/>
                </a:cubicBezTo>
                <a:lnTo>
                  <a:pt x="8830" y="27860"/>
                </a:lnTo>
                <a:cubicBezTo>
                  <a:pt x="11466" y="26938"/>
                  <a:pt x="14102" y="25995"/>
                  <a:pt x="16803" y="25181"/>
                </a:cubicBezTo>
                <a:cubicBezTo>
                  <a:pt x="20831" y="23959"/>
                  <a:pt x="24903" y="22888"/>
                  <a:pt x="28997" y="21816"/>
                </a:cubicBezTo>
                <a:cubicBezTo>
                  <a:pt x="33133" y="20723"/>
                  <a:pt x="37290" y="19845"/>
                  <a:pt x="41491" y="19052"/>
                </a:cubicBezTo>
                <a:cubicBezTo>
                  <a:pt x="45348" y="18302"/>
                  <a:pt x="49291" y="17809"/>
                  <a:pt x="53085" y="16823"/>
                </a:cubicBezTo>
                <a:cubicBezTo>
                  <a:pt x="54049" y="16566"/>
                  <a:pt x="54992" y="16223"/>
                  <a:pt x="55914" y="15816"/>
                </a:cubicBezTo>
                <a:close/>
                <a:moveTo>
                  <a:pt x="42284" y="25524"/>
                </a:moveTo>
                <a:cubicBezTo>
                  <a:pt x="41319" y="25802"/>
                  <a:pt x="40376" y="26017"/>
                  <a:pt x="39412" y="26252"/>
                </a:cubicBezTo>
                <a:cubicBezTo>
                  <a:pt x="36176" y="26981"/>
                  <a:pt x="32918" y="27667"/>
                  <a:pt x="29661" y="28331"/>
                </a:cubicBezTo>
                <a:cubicBezTo>
                  <a:pt x="32554" y="27603"/>
                  <a:pt x="35426" y="26831"/>
                  <a:pt x="38362" y="26295"/>
                </a:cubicBezTo>
                <a:cubicBezTo>
                  <a:pt x="39669" y="26060"/>
                  <a:pt x="40976" y="25824"/>
                  <a:pt x="42284" y="25524"/>
                </a:cubicBezTo>
                <a:close/>
                <a:moveTo>
                  <a:pt x="55185" y="15859"/>
                </a:moveTo>
                <a:lnTo>
                  <a:pt x="55099" y="15944"/>
                </a:lnTo>
                <a:cubicBezTo>
                  <a:pt x="54842" y="16051"/>
                  <a:pt x="54542" y="16159"/>
                  <a:pt x="54263" y="16244"/>
                </a:cubicBezTo>
                <a:cubicBezTo>
                  <a:pt x="50684" y="17530"/>
                  <a:pt x="46655" y="17852"/>
                  <a:pt x="42927" y="18580"/>
                </a:cubicBezTo>
                <a:cubicBezTo>
                  <a:pt x="38726" y="19373"/>
                  <a:pt x="34504" y="20166"/>
                  <a:pt x="30368" y="21259"/>
                </a:cubicBezTo>
                <a:cubicBezTo>
                  <a:pt x="22224" y="23381"/>
                  <a:pt x="14167" y="25610"/>
                  <a:pt x="6280" y="28524"/>
                </a:cubicBezTo>
                <a:cubicBezTo>
                  <a:pt x="5959" y="28631"/>
                  <a:pt x="5637" y="28738"/>
                  <a:pt x="5337" y="28846"/>
                </a:cubicBezTo>
                <a:cubicBezTo>
                  <a:pt x="5916" y="28160"/>
                  <a:pt x="6516" y="27453"/>
                  <a:pt x="7137" y="26788"/>
                </a:cubicBezTo>
                <a:cubicBezTo>
                  <a:pt x="15474" y="24559"/>
                  <a:pt x="23789" y="22073"/>
                  <a:pt x="32254" y="20338"/>
                </a:cubicBezTo>
                <a:cubicBezTo>
                  <a:pt x="36583" y="19437"/>
                  <a:pt x="40912" y="18666"/>
                  <a:pt x="45241" y="17894"/>
                </a:cubicBezTo>
                <a:cubicBezTo>
                  <a:pt x="47298" y="17509"/>
                  <a:pt x="49377" y="17123"/>
                  <a:pt x="51456" y="16737"/>
                </a:cubicBezTo>
                <a:cubicBezTo>
                  <a:pt x="52442" y="16566"/>
                  <a:pt x="53428" y="16287"/>
                  <a:pt x="54435" y="16051"/>
                </a:cubicBezTo>
                <a:lnTo>
                  <a:pt x="55185" y="15859"/>
                </a:lnTo>
                <a:close/>
                <a:moveTo>
                  <a:pt x="54214" y="17369"/>
                </a:moveTo>
                <a:cubicBezTo>
                  <a:pt x="46270" y="20069"/>
                  <a:pt x="37945" y="21310"/>
                  <a:pt x="29832" y="23381"/>
                </a:cubicBezTo>
                <a:cubicBezTo>
                  <a:pt x="25632" y="24452"/>
                  <a:pt x="21432" y="25524"/>
                  <a:pt x="17231" y="26638"/>
                </a:cubicBezTo>
                <a:cubicBezTo>
                  <a:pt x="13288" y="27667"/>
                  <a:pt x="9152" y="28567"/>
                  <a:pt x="5380" y="30153"/>
                </a:cubicBezTo>
                <a:lnTo>
                  <a:pt x="3473" y="30967"/>
                </a:lnTo>
                <a:cubicBezTo>
                  <a:pt x="3987" y="30367"/>
                  <a:pt x="4501" y="29788"/>
                  <a:pt x="5016" y="29167"/>
                </a:cubicBezTo>
                <a:lnTo>
                  <a:pt x="5016" y="29188"/>
                </a:lnTo>
                <a:cubicBezTo>
                  <a:pt x="13181" y="26810"/>
                  <a:pt x="21324" y="24345"/>
                  <a:pt x="29597" y="22395"/>
                </a:cubicBezTo>
                <a:cubicBezTo>
                  <a:pt x="33819" y="21409"/>
                  <a:pt x="38062" y="20616"/>
                  <a:pt x="42326" y="19802"/>
                </a:cubicBezTo>
                <a:cubicBezTo>
                  <a:pt x="44362" y="19395"/>
                  <a:pt x="46398" y="19009"/>
                  <a:pt x="48413" y="18580"/>
                </a:cubicBezTo>
                <a:cubicBezTo>
                  <a:pt x="50306" y="18201"/>
                  <a:pt x="52551" y="17926"/>
                  <a:pt x="54214" y="17369"/>
                </a:cubicBezTo>
                <a:close/>
                <a:moveTo>
                  <a:pt x="54285" y="17552"/>
                </a:moveTo>
                <a:lnTo>
                  <a:pt x="52570" y="19416"/>
                </a:lnTo>
                <a:cubicBezTo>
                  <a:pt x="49249" y="20445"/>
                  <a:pt x="45884" y="21409"/>
                  <a:pt x="42519" y="22309"/>
                </a:cubicBezTo>
                <a:cubicBezTo>
                  <a:pt x="42005" y="22438"/>
                  <a:pt x="41491" y="22545"/>
                  <a:pt x="40976" y="22673"/>
                </a:cubicBezTo>
                <a:cubicBezTo>
                  <a:pt x="37612" y="23402"/>
                  <a:pt x="34290" y="24345"/>
                  <a:pt x="30947" y="25159"/>
                </a:cubicBezTo>
                <a:cubicBezTo>
                  <a:pt x="29875" y="25395"/>
                  <a:pt x="28825" y="25631"/>
                  <a:pt x="27754" y="25845"/>
                </a:cubicBezTo>
                <a:cubicBezTo>
                  <a:pt x="23532" y="26724"/>
                  <a:pt x="19267" y="27388"/>
                  <a:pt x="15024" y="28224"/>
                </a:cubicBezTo>
                <a:cubicBezTo>
                  <a:pt x="13031" y="28567"/>
                  <a:pt x="11059" y="29038"/>
                  <a:pt x="9130" y="29617"/>
                </a:cubicBezTo>
                <a:cubicBezTo>
                  <a:pt x="8209" y="29917"/>
                  <a:pt x="7287" y="30281"/>
                  <a:pt x="6387" y="30581"/>
                </a:cubicBezTo>
                <a:cubicBezTo>
                  <a:pt x="5937" y="30753"/>
                  <a:pt x="5466" y="30881"/>
                  <a:pt x="5016" y="30989"/>
                </a:cubicBezTo>
                <a:cubicBezTo>
                  <a:pt x="4473" y="31135"/>
                  <a:pt x="3706" y="31098"/>
                  <a:pt x="3251" y="31274"/>
                </a:cubicBezTo>
                <a:lnTo>
                  <a:pt x="3251" y="31274"/>
                </a:lnTo>
                <a:cubicBezTo>
                  <a:pt x="5081" y="30528"/>
                  <a:pt x="6850" y="29721"/>
                  <a:pt x="8745" y="29188"/>
                </a:cubicBezTo>
                <a:cubicBezTo>
                  <a:pt x="10909" y="28546"/>
                  <a:pt x="13095" y="27945"/>
                  <a:pt x="15281" y="27345"/>
                </a:cubicBezTo>
                <a:cubicBezTo>
                  <a:pt x="19481" y="26210"/>
                  <a:pt x="23682" y="25159"/>
                  <a:pt x="27882" y="24088"/>
                </a:cubicBezTo>
                <a:cubicBezTo>
                  <a:pt x="36026" y="22009"/>
                  <a:pt x="44384" y="20595"/>
                  <a:pt x="52442" y="18152"/>
                </a:cubicBezTo>
                <a:cubicBezTo>
                  <a:pt x="53063" y="17959"/>
                  <a:pt x="53685" y="17744"/>
                  <a:pt x="54285" y="17552"/>
                </a:cubicBezTo>
                <a:close/>
                <a:moveTo>
                  <a:pt x="25589" y="26488"/>
                </a:moveTo>
                <a:lnTo>
                  <a:pt x="25589" y="26488"/>
                </a:lnTo>
                <a:cubicBezTo>
                  <a:pt x="22632" y="27281"/>
                  <a:pt x="19696" y="28224"/>
                  <a:pt x="16738" y="29017"/>
                </a:cubicBezTo>
                <a:cubicBezTo>
                  <a:pt x="14809" y="29553"/>
                  <a:pt x="12859" y="30067"/>
                  <a:pt x="10952" y="30646"/>
                </a:cubicBezTo>
                <a:cubicBezTo>
                  <a:pt x="9109" y="31203"/>
                  <a:pt x="7159" y="31353"/>
                  <a:pt x="5380" y="32167"/>
                </a:cubicBezTo>
                <a:lnTo>
                  <a:pt x="4973" y="32339"/>
                </a:lnTo>
                <a:cubicBezTo>
                  <a:pt x="4437" y="32060"/>
                  <a:pt x="3880" y="31760"/>
                  <a:pt x="3344" y="31460"/>
                </a:cubicBezTo>
                <a:cubicBezTo>
                  <a:pt x="4887" y="31353"/>
                  <a:pt x="6344" y="30839"/>
                  <a:pt x="7802" y="30303"/>
                </a:cubicBezTo>
                <a:cubicBezTo>
                  <a:pt x="9859" y="29596"/>
                  <a:pt x="11938" y="29038"/>
                  <a:pt x="14059" y="28631"/>
                </a:cubicBezTo>
                <a:cubicBezTo>
                  <a:pt x="17874" y="27817"/>
                  <a:pt x="21753" y="27217"/>
                  <a:pt x="25589" y="26488"/>
                </a:cubicBezTo>
                <a:close/>
                <a:moveTo>
                  <a:pt x="52163" y="19866"/>
                </a:moveTo>
                <a:lnTo>
                  <a:pt x="51135" y="20980"/>
                </a:lnTo>
                <a:cubicBezTo>
                  <a:pt x="49420" y="21388"/>
                  <a:pt x="47748" y="22073"/>
                  <a:pt x="46034" y="22523"/>
                </a:cubicBezTo>
                <a:cubicBezTo>
                  <a:pt x="44170" y="23038"/>
                  <a:pt x="42284" y="23424"/>
                  <a:pt x="40398" y="23895"/>
                </a:cubicBezTo>
                <a:cubicBezTo>
                  <a:pt x="38490" y="24367"/>
                  <a:pt x="36755" y="25052"/>
                  <a:pt x="34911" y="25502"/>
                </a:cubicBezTo>
                <a:cubicBezTo>
                  <a:pt x="32876" y="25995"/>
                  <a:pt x="30840" y="26445"/>
                  <a:pt x="28804" y="26917"/>
                </a:cubicBezTo>
                <a:cubicBezTo>
                  <a:pt x="25010" y="27774"/>
                  <a:pt x="21260" y="28803"/>
                  <a:pt x="17510" y="29831"/>
                </a:cubicBezTo>
                <a:cubicBezTo>
                  <a:pt x="15624" y="30346"/>
                  <a:pt x="13781" y="30903"/>
                  <a:pt x="11831" y="31224"/>
                </a:cubicBezTo>
                <a:cubicBezTo>
                  <a:pt x="9902" y="31546"/>
                  <a:pt x="7952" y="31803"/>
                  <a:pt x="6044" y="32253"/>
                </a:cubicBezTo>
                <a:cubicBezTo>
                  <a:pt x="5922" y="32273"/>
                  <a:pt x="5955" y="32448"/>
                  <a:pt x="6068" y="32448"/>
                </a:cubicBezTo>
                <a:cubicBezTo>
                  <a:pt x="6074" y="32448"/>
                  <a:pt x="6080" y="32447"/>
                  <a:pt x="6087" y="32446"/>
                </a:cubicBezTo>
                <a:cubicBezTo>
                  <a:pt x="9580" y="31610"/>
                  <a:pt x="13138" y="31289"/>
                  <a:pt x="16610" y="30303"/>
                </a:cubicBezTo>
                <a:cubicBezTo>
                  <a:pt x="20317" y="29231"/>
                  <a:pt x="24068" y="28224"/>
                  <a:pt x="27861" y="27367"/>
                </a:cubicBezTo>
                <a:cubicBezTo>
                  <a:pt x="31633" y="26488"/>
                  <a:pt x="35362" y="25588"/>
                  <a:pt x="39069" y="24474"/>
                </a:cubicBezTo>
                <a:cubicBezTo>
                  <a:pt x="40762" y="23981"/>
                  <a:pt x="42498" y="23681"/>
                  <a:pt x="44212" y="23252"/>
                </a:cubicBezTo>
                <a:cubicBezTo>
                  <a:pt x="45755" y="22888"/>
                  <a:pt x="47256" y="22395"/>
                  <a:pt x="48734" y="21902"/>
                </a:cubicBezTo>
                <a:lnTo>
                  <a:pt x="48734" y="21902"/>
                </a:lnTo>
                <a:lnTo>
                  <a:pt x="47084" y="22545"/>
                </a:lnTo>
                <a:cubicBezTo>
                  <a:pt x="45155" y="23252"/>
                  <a:pt x="43162" y="23895"/>
                  <a:pt x="41169" y="24409"/>
                </a:cubicBezTo>
                <a:cubicBezTo>
                  <a:pt x="37290" y="25438"/>
                  <a:pt x="33390" y="26317"/>
                  <a:pt x="29490" y="27217"/>
                </a:cubicBezTo>
                <a:cubicBezTo>
                  <a:pt x="25589" y="28117"/>
                  <a:pt x="21753" y="28996"/>
                  <a:pt x="17895" y="30003"/>
                </a:cubicBezTo>
                <a:cubicBezTo>
                  <a:pt x="14188" y="30946"/>
                  <a:pt x="10352" y="31846"/>
                  <a:pt x="6794" y="33282"/>
                </a:cubicBezTo>
                <a:cubicBezTo>
                  <a:pt x="6259" y="33003"/>
                  <a:pt x="5744" y="32746"/>
                  <a:pt x="5209" y="32467"/>
                </a:cubicBezTo>
                <a:cubicBezTo>
                  <a:pt x="7073" y="31653"/>
                  <a:pt x="9045" y="31332"/>
                  <a:pt x="10995" y="30860"/>
                </a:cubicBezTo>
                <a:cubicBezTo>
                  <a:pt x="13095" y="30324"/>
                  <a:pt x="15174" y="29660"/>
                  <a:pt x="17274" y="29103"/>
                </a:cubicBezTo>
                <a:cubicBezTo>
                  <a:pt x="21303" y="28010"/>
                  <a:pt x="25246" y="26681"/>
                  <a:pt x="29339" y="25781"/>
                </a:cubicBezTo>
                <a:cubicBezTo>
                  <a:pt x="30218" y="25588"/>
                  <a:pt x="31075" y="25374"/>
                  <a:pt x="31954" y="25159"/>
                </a:cubicBezTo>
                <a:cubicBezTo>
                  <a:pt x="34869" y="24474"/>
                  <a:pt x="37762" y="23745"/>
                  <a:pt x="40655" y="22952"/>
                </a:cubicBezTo>
                <a:cubicBezTo>
                  <a:pt x="40933" y="22888"/>
                  <a:pt x="41234" y="22824"/>
                  <a:pt x="41534" y="22759"/>
                </a:cubicBezTo>
                <a:cubicBezTo>
                  <a:pt x="43527" y="22331"/>
                  <a:pt x="45520" y="21816"/>
                  <a:pt x="47491" y="21238"/>
                </a:cubicBezTo>
                <a:cubicBezTo>
                  <a:pt x="48970" y="20788"/>
                  <a:pt x="50727" y="20530"/>
                  <a:pt x="52163" y="19866"/>
                </a:cubicBezTo>
                <a:close/>
                <a:moveTo>
                  <a:pt x="50813" y="21366"/>
                </a:moveTo>
                <a:lnTo>
                  <a:pt x="48991" y="23338"/>
                </a:lnTo>
                <a:lnTo>
                  <a:pt x="48970" y="23338"/>
                </a:lnTo>
                <a:cubicBezTo>
                  <a:pt x="48563" y="23424"/>
                  <a:pt x="48134" y="23552"/>
                  <a:pt x="47727" y="23681"/>
                </a:cubicBezTo>
                <a:lnTo>
                  <a:pt x="47513" y="23745"/>
                </a:lnTo>
                <a:cubicBezTo>
                  <a:pt x="45391" y="24324"/>
                  <a:pt x="43377" y="25117"/>
                  <a:pt x="41234" y="25567"/>
                </a:cubicBezTo>
                <a:cubicBezTo>
                  <a:pt x="37033" y="26445"/>
                  <a:pt x="32854" y="27345"/>
                  <a:pt x="28697" y="28374"/>
                </a:cubicBezTo>
                <a:cubicBezTo>
                  <a:pt x="26061" y="29017"/>
                  <a:pt x="23446" y="29681"/>
                  <a:pt x="20831" y="30431"/>
                </a:cubicBezTo>
                <a:cubicBezTo>
                  <a:pt x="18088" y="31224"/>
                  <a:pt x="15302" y="31696"/>
                  <a:pt x="12516" y="32274"/>
                </a:cubicBezTo>
                <a:cubicBezTo>
                  <a:pt x="11209" y="32553"/>
                  <a:pt x="9923" y="32853"/>
                  <a:pt x="8616" y="33089"/>
                </a:cubicBezTo>
                <a:cubicBezTo>
                  <a:pt x="8338" y="33133"/>
                  <a:pt x="7380" y="33377"/>
                  <a:pt x="7210" y="33377"/>
                </a:cubicBezTo>
                <a:cubicBezTo>
                  <a:pt x="7132" y="33377"/>
                  <a:pt x="7223" y="33324"/>
                  <a:pt x="7630" y="33175"/>
                </a:cubicBezTo>
                <a:cubicBezTo>
                  <a:pt x="8273" y="32939"/>
                  <a:pt x="8916" y="32746"/>
                  <a:pt x="9538" y="32553"/>
                </a:cubicBezTo>
                <a:cubicBezTo>
                  <a:pt x="12324" y="31696"/>
                  <a:pt x="15131" y="30946"/>
                  <a:pt x="17960" y="30196"/>
                </a:cubicBezTo>
                <a:cubicBezTo>
                  <a:pt x="23467" y="28760"/>
                  <a:pt x="29039" y="27517"/>
                  <a:pt x="34590" y="26210"/>
                </a:cubicBezTo>
                <a:cubicBezTo>
                  <a:pt x="37483" y="25524"/>
                  <a:pt x="40376" y="24817"/>
                  <a:pt x="43248" y="24045"/>
                </a:cubicBezTo>
                <a:cubicBezTo>
                  <a:pt x="45820" y="23338"/>
                  <a:pt x="48306" y="22266"/>
                  <a:pt x="50813" y="21366"/>
                </a:cubicBezTo>
                <a:close/>
                <a:moveTo>
                  <a:pt x="48713" y="23595"/>
                </a:moveTo>
                <a:lnTo>
                  <a:pt x="47106" y="25374"/>
                </a:lnTo>
                <a:lnTo>
                  <a:pt x="47084" y="25374"/>
                </a:lnTo>
                <a:cubicBezTo>
                  <a:pt x="43034" y="26445"/>
                  <a:pt x="38919" y="27303"/>
                  <a:pt x="34783" y="28074"/>
                </a:cubicBezTo>
                <a:lnTo>
                  <a:pt x="34761" y="28074"/>
                </a:lnTo>
                <a:cubicBezTo>
                  <a:pt x="30604" y="28824"/>
                  <a:pt x="26553" y="29874"/>
                  <a:pt x="22482" y="30989"/>
                </a:cubicBezTo>
                <a:cubicBezTo>
                  <a:pt x="18474" y="32103"/>
                  <a:pt x="14402" y="33282"/>
                  <a:pt x="10309" y="34032"/>
                </a:cubicBezTo>
                <a:lnTo>
                  <a:pt x="9816" y="34118"/>
                </a:lnTo>
                <a:lnTo>
                  <a:pt x="9752" y="34096"/>
                </a:lnTo>
                <a:lnTo>
                  <a:pt x="10288" y="33925"/>
                </a:lnTo>
                <a:cubicBezTo>
                  <a:pt x="11231" y="33625"/>
                  <a:pt x="12173" y="33303"/>
                  <a:pt x="13116" y="32982"/>
                </a:cubicBezTo>
                <a:cubicBezTo>
                  <a:pt x="15260" y="32274"/>
                  <a:pt x="17488" y="31846"/>
                  <a:pt x="19653" y="31267"/>
                </a:cubicBezTo>
                <a:cubicBezTo>
                  <a:pt x="23746" y="30174"/>
                  <a:pt x="27732" y="28931"/>
                  <a:pt x="31890" y="28074"/>
                </a:cubicBezTo>
                <a:cubicBezTo>
                  <a:pt x="36047" y="27195"/>
                  <a:pt x="40312" y="26402"/>
                  <a:pt x="44384" y="25095"/>
                </a:cubicBezTo>
                <a:cubicBezTo>
                  <a:pt x="45348" y="24774"/>
                  <a:pt x="46291" y="24431"/>
                  <a:pt x="47213" y="24066"/>
                </a:cubicBezTo>
                <a:cubicBezTo>
                  <a:pt x="47277" y="24045"/>
                  <a:pt x="47320" y="24024"/>
                  <a:pt x="47384" y="24002"/>
                </a:cubicBezTo>
                <a:cubicBezTo>
                  <a:pt x="47813" y="23852"/>
                  <a:pt x="48263" y="23724"/>
                  <a:pt x="48713" y="23595"/>
                </a:cubicBezTo>
                <a:close/>
                <a:moveTo>
                  <a:pt x="46870" y="25652"/>
                </a:moveTo>
                <a:lnTo>
                  <a:pt x="46141" y="26445"/>
                </a:lnTo>
                <a:cubicBezTo>
                  <a:pt x="45563" y="26574"/>
                  <a:pt x="45005" y="26724"/>
                  <a:pt x="44470" y="26895"/>
                </a:cubicBezTo>
                <a:lnTo>
                  <a:pt x="43677" y="27088"/>
                </a:lnTo>
                <a:cubicBezTo>
                  <a:pt x="39562" y="28095"/>
                  <a:pt x="35340" y="28674"/>
                  <a:pt x="31247" y="29703"/>
                </a:cubicBezTo>
                <a:cubicBezTo>
                  <a:pt x="27154" y="30731"/>
                  <a:pt x="23060" y="32039"/>
                  <a:pt x="18967" y="33239"/>
                </a:cubicBezTo>
                <a:cubicBezTo>
                  <a:pt x="17660" y="33625"/>
                  <a:pt x="16288" y="33839"/>
                  <a:pt x="14959" y="34118"/>
                </a:cubicBezTo>
                <a:cubicBezTo>
                  <a:pt x="18924" y="32853"/>
                  <a:pt x="22910" y="31674"/>
                  <a:pt x="26896" y="30496"/>
                </a:cubicBezTo>
                <a:cubicBezTo>
                  <a:pt x="30968" y="29274"/>
                  <a:pt x="35126" y="28674"/>
                  <a:pt x="39262" y="27667"/>
                </a:cubicBezTo>
                <a:cubicBezTo>
                  <a:pt x="41576" y="27088"/>
                  <a:pt x="43912" y="26467"/>
                  <a:pt x="46227" y="25824"/>
                </a:cubicBezTo>
                <a:cubicBezTo>
                  <a:pt x="46293" y="25835"/>
                  <a:pt x="46353" y="25840"/>
                  <a:pt x="46404" y="25840"/>
                </a:cubicBezTo>
                <a:cubicBezTo>
                  <a:pt x="46553" y="25840"/>
                  <a:pt x="46640" y="25796"/>
                  <a:pt x="46655" y="25717"/>
                </a:cubicBezTo>
                <a:lnTo>
                  <a:pt x="46870" y="25652"/>
                </a:lnTo>
                <a:close/>
                <a:moveTo>
                  <a:pt x="45927" y="26724"/>
                </a:moveTo>
                <a:lnTo>
                  <a:pt x="45927" y="26724"/>
                </a:lnTo>
                <a:cubicBezTo>
                  <a:pt x="45413" y="27260"/>
                  <a:pt x="44920" y="27817"/>
                  <a:pt x="44427" y="28374"/>
                </a:cubicBezTo>
                <a:cubicBezTo>
                  <a:pt x="38983" y="30603"/>
                  <a:pt x="32983" y="31396"/>
                  <a:pt x="27282" y="32703"/>
                </a:cubicBezTo>
                <a:cubicBezTo>
                  <a:pt x="25053" y="33196"/>
                  <a:pt x="22825" y="33710"/>
                  <a:pt x="20596" y="34139"/>
                </a:cubicBezTo>
                <a:cubicBezTo>
                  <a:pt x="21839" y="33732"/>
                  <a:pt x="23082" y="33325"/>
                  <a:pt x="24325" y="32939"/>
                </a:cubicBezTo>
                <a:cubicBezTo>
                  <a:pt x="28311" y="31717"/>
                  <a:pt x="32340" y="30539"/>
                  <a:pt x="36390" y="29553"/>
                </a:cubicBezTo>
                <a:cubicBezTo>
                  <a:pt x="38319" y="29081"/>
                  <a:pt x="40248" y="28588"/>
                  <a:pt x="42134" y="27967"/>
                </a:cubicBezTo>
                <a:cubicBezTo>
                  <a:pt x="42991" y="27688"/>
                  <a:pt x="43827" y="27345"/>
                  <a:pt x="44662" y="27045"/>
                </a:cubicBezTo>
                <a:cubicBezTo>
                  <a:pt x="44898" y="26981"/>
                  <a:pt x="45155" y="26917"/>
                  <a:pt x="45391" y="26852"/>
                </a:cubicBezTo>
                <a:cubicBezTo>
                  <a:pt x="45429" y="26856"/>
                  <a:pt x="45464" y="26858"/>
                  <a:pt x="45495" y="26858"/>
                </a:cubicBezTo>
                <a:cubicBezTo>
                  <a:pt x="45641" y="26858"/>
                  <a:pt x="45716" y="26820"/>
                  <a:pt x="45734" y="26767"/>
                </a:cubicBezTo>
                <a:lnTo>
                  <a:pt x="45927" y="26724"/>
                </a:lnTo>
                <a:close/>
                <a:moveTo>
                  <a:pt x="24518" y="29617"/>
                </a:moveTo>
                <a:lnTo>
                  <a:pt x="24518" y="29617"/>
                </a:lnTo>
                <a:cubicBezTo>
                  <a:pt x="22546" y="30196"/>
                  <a:pt x="20596" y="30817"/>
                  <a:pt x="18603" y="31353"/>
                </a:cubicBezTo>
                <a:cubicBezTo>
                  <a:pt x="15495" y="32146"/>
                  <a:pt x="12452" y="33110"/>
                  <a:pt x="9366" y="34032"/>
                </a:cubicBezTo>
                <a:cubicBezTo>
                  <a:pt x="9302" y="34021"/>
                  <a:pt x="9243" y="34016"/>
                  <a:pt x="9190" y="34016"/>
                </a:cubicBezTo>
                <a:cubicBezTo>
                  <a:pt x="9030" y="34016"/>
                  <a:pt x="8921" y="34064"/>
                  <a:pt x="8873" y="34160"/>
                </a:cubicBezTo>
                <a:lnTo>
                  <a:pt x="8680" y="34225"/>
                </a:lnTo>
                <a:cubicBezTo>
                  <a:pt x="8187" y="33989"/>
                  <a:pt x="7673" y="33732"/>
                  <a:pt x="7180" y="33475"/>
                </a:cubicBezTo>
                <a:cubicBezTo>
                  <a:pt x="13074" y="32810"/>
                  <a:pt x="18796" y="31096"/>
                  <a:pt x="24518" y="29617"/>
                </a:cubicBezTo>
                <a:close/>
                <a:moveTo>
                  <a:pt x="41191" y="26960"/>
                </a:moveTo>
                <a:cubicBezTo>
                  <a:pt x="40526" y="27131"/>
                  <a:pt x="39862" y="27303"/>
                  <a:pt x="39219" y="27474"/>
                </a:cubicBezTo>
                <a:cubicBezTo>
                  <a:pt x="36112" y="28267"/>
                  <a:pt x="32940" y="28696"/>
                  <a:pt x="29832" y="29446"/>
                </a:cubicBezTo>
                <a:cubicBezTo>
                  <a:pt x="23317" y="31053"/>
                  <a:pt x="17017" y="33432"/>
                  <a:pt x="10545" y="35103"/>
                </a:cubicBezTo>
                <a:lnTo>
                  <a:pt x="9109" y="34418"/>
                </a:lnTo>
                <a:cubicBezTo>
                  <a:pt x="11831" y="34032"/>
                  <a:pt x="14445" y="33239"/>
                  <a:pt x="17124" y="32596"/>
                </a:cubicBezTo>
                <a:cubicBezTo>
                  <a:pt x="20274" y="31867"/>
                  <a:pt x="23382" y="30967"/>
                  <a:pt x="26489" y="30089"/>
                </a:cubicBezTo>
                <a:cubicBezTo>
                  <a:pt x="31311" y="28738"/>
                  <a:pt x="36262" y="27945"/>
                  <a:pt x="41191" y="26960"/>
                </a:cubicBezTo>
                <a:close/>
                <a:moveTo>
                  <a:pt x="2144" y="32403"/>
                </a:moveTo>
                <a:lnTo>
                  <a:pt x="2144" y="32403"/>
                </a:lnTo>
                <a:cubicBezTo>
                  <a:pt x="1715" y="33453"/>
                  <a:pt x="1480" y="34589"/>
                  <a:pt x="1458" y="35725"/>
                </a:cubicBezTo>
                <a:cubicBezTo>
                  <a:pt x="1244" y="34589"/>
                  <a:pt x="1522" y="33239"/>
                  <a:pt x="2144" y="32403"/>
                </a:cubicBezTo>
                <a:close/>
                <a:moveTo>
                  <a:pt x="42605" y="27560"/>
                </a:moveTo>
                <a:lnTo>
                  <a:pt x="42605" y="27560"/>
                </a:lnTo>
                <a:cubicBezTo>
                  <a:pt x="41941" y="27795"/>
                  <a:pt x="41298" y="28031"/>
                  <a:pt x="40655" y="28224"/>
                </a:cubicBezTo>
                <a:cubicBezTo>
                  <a:pt x="38576" y="28846"/>
                  <a:pt x="36476" y="29296"/>
                  <a:pt x="34376" y="29874"/>
                </a:cubicBezTo>
                <a:cubicBezTo>
                  <a:pt x="30368" y="30946"/>
                  <a:pt x="26318" y="32082"/>
                  <a:pt x="22353" y="33367"/>
                </a:cubicBezTo>
                <a:cubicBezTo>
                  <a:pt x="21174" y="33732"/>
                  <a:pt x="19974" y="34096"/>
                  <a:pt x="18796" y="34439"/>
                </a:cubicBezTo>
                <a:lnTo>
                  <a:pt x="18688" y="34460"/>
                </a:lnTo>
                <a:cubicBezTo>
                  <a:pt x="16631" y="34782"/>
                  <a:pt x="14488" y="35060"/>
                  <a:pt x="12709" y="36153"/>
                </a:cubicBezTo>
                <a:lnTo>
                  <a:pt x="10931" y="35296"/>
                </a:lnTo>
                <a:cubicBezTo>
                  <a:pt x="11895" y="35232"/>
                  <a:pt x="12816" y="34868"/>
                  <a:pt x="13759" y="34610"/>
                </a:cubicBezTo>
                <a:cubicBezTo>
                  <a:pt x="15174" y="34182"/>
                  <a:pt x="16674" y="34075"/>
                  <a:pt x="18088" y="33710"/>
                </a:cubicBezTo>
                <a:cubicBezTo>
                  <a:pt x="21217" y="32939"/>
                  <a:pt x="24282" y="31867"/>
                  <a:pt x="27368" y="30967"/>
                </a:cubicBezTo>
                <a:cubicBezTo>
                  <a:pt x="32383" y="29531"/>
                  <a:pt x="37526" y="28717"/>
                  <a:pt x="42605" y="27560"/>
                </a:cubicBezTo>
                <a:close/>
                <a:moveTo>
                  <a:pt x="17210" y="34889"/>
                </a:moveTo>
                <a:lnTo>
                  <a:pt x="17210" y="34889"/>
                </a:lnTo>
                <a:cubicBezTo>
                  <a:pt x="16995" y="34932"/>
                  <a:pt x="16781" y="34996"/>
                  <a:pt x="16567" y="35060"/>
                </a:cubicBezTo>
                <a:cubicBezTo>
                  <a:pt x="15624" y="35296"/>
                  <a:pt x="14724" y="35661"/>
                  <a:pt x="13802" y="35961"/>
                </a:cubicBezTo>
                <a:cubicBezTo>
                  <a:pt x="13502" y="36046"/>
                  <a:pt x="13202" y="36132"/>
                  <a:pt x="12924" y="36261"/>
                </a:cubicBezTo>
                <a:cubicBezTo>
                  <a:pt x="13395" y="35961"/>
                  <a:pt x="13909" y="35725"/>
                  <a:pt x="14445" y="35553"/>
                </a:cubicBezTo>
                <a:cubicBezTo>
                  <a:pt x="15345" y="35253"/>
                  <a:pt x="16267" y="35018"/>
                  <a:pt x="17210" y="34889"/>
                </a:cubicBezTo>
                <a:close/>
                <a:moveTo>
                  <a:pt x="43977" y="28846"/>
                </a:moveTo>
                <a:lnTo>
                  <a:pt x="42541" y="30453"/>
                </a:lnTo>
                <a:cubicBezTo>
                  <a:pt x="41212" y="30881"/>
                  <a:pt x="39862" y="31289"/>
                  <a:pt x="38512" y="31653"/>
                </a:cubicBezTo>
                <a:lnTo>
                  <a:pt x="37033" y="32039"/>
                </a:lnTo>
                <a:cubicBezTo>
                  <a:pt x="36519" y="32167"/>
                  <a:pt x="36026" y="32296"/>
                  <a:pt x="35512" y="32467"/>
                </a:cubicBezTo>
                <a:cubicBezTo>
                  <a:pt x="33197" y="33067"/>
                  <a:pt x="30861" y="33625"/>
                  <a:pt x="28525" y="34182"/>
                </a:cubicBezTo>
                <a:cubicBezTo>
                  <a:pt x="26103" y="34782"/>
                  <a:pt x="23639" y="35403"/>
                  <a:pt x="21174" y="35939"/>
                </a:cubicBezTo>
                <a:cubicBezTo>
                  <a:pt x="20060" y="36175"/>
                  <a:pt x="18946" y="36496"/>
                  <a:pt x="17831" y="36775"/>
                </a:cubicBezTo>
                <a:cubicBezTo>
                  <a:pt x="17210" y="36925"/>
                  <a:pt x="16567" y="37032"/>
                  <a:pt x="15924" y="37161"/>
                </a:cubicBezTo>
                <a:cubicBezTo>
                  <a:pt x="15676" y="37203"/>
                  <a:pt x="15547" y="37220"/>
                  <a:pt x="15501" y="37220"/>
                </a:cubicBezTo>
                <a:cubicBezTo>
                  <a:pt x="15313" y="37220"/>
                  <a:pt x="16527" y="36930"/>
                  <a:pt x="16717" y="36861"/>
                </a:cubicBezTo>
                <a:cubicBezTo>
                  <a:pt x="21496" y="35425"/>
                  <a:pt x="26318" y="34182"/>
                  <a:pt x="31118" y="32789"/>
                </a:cubicBezTo>
                <a:cubicBezTo>
                  <a:pt x="33561" y="32060"/>
                  <a:pt x="36047" y="31439"/>
                  <a:pt x="38469" y="30646"/>
                </a:cubicBezTo>
                <a:cubicBezTo>
                  <a:pt x="40226" y="30067"/>
                  <a:pt x="42091" y="29617"/>
                  <a:pt x="43805" y="28867"/>
                </a:cubicBezTo>
                <a:cubicBezTo>
                  <a:pt x="43870" y="28867"/>
                  <a:pt x="43912" y="28867"/>
                  <a:pt x="43977" y="28846"/>
                </a:cubicBezTo>
                <a:close/>
                <a:moveTo>
                  <a:pt x="38169" y="30517"/>
                </a:moveTo>
                <a:cubicBezTo>
                  <a:pt x="30647" y="32917"/>
                  <a:pt x="22825" y="34396"/>
                  <a:pt x="15388" y="37075"/>
                </a:cubicBezTo>
                <a:lnTo>
                  <a:pt x="15002" y="37246"/>
                </a:lnTo>
                <a:cubicBezTo>
                  <a:pt x="14381" y="36946"/>
                  <a:pt x="13781" y="36646"/>
                  <a:pt x="13159" y="36346"/>
                </a:cubicBezTo>
                <a:cubicBezTo>
                  <a:pt x="14809" y="35918"/>
                  <a:pt x="16395" y="35318"/>
                  <a:pt x="18067" y="34868"/>
                </a:cubicBezTo>
                <a:cubicBezTo>
                  <a:pt x="18388" y="34782"/>
                  <a:pt x="18688" y="34696"/>
                  <a:pt x="19010" y="34610"/>
                </a:cubicBezTo>
                <a:lnTo>
                  <a:pt x="19117" y="34589"/>
                </a:lnTo>
                <a:cubicBezTo>
                  <a:pt x="21196" y="34268"/>
                  <a:pt x="23253" y="33796"/>
                  <a:pt x="25311" y="33346"/>
                </a:cubicBezTo>
                <a:cubicBezTo>
                  <a:pt x="29425" y="32424"/>
                  <a:pt x="33561" y="31567"/>
                  <a:pt x="37676" y="30624"/>
                </a:cubicBezTo>
                <a:lnTo>
                  <a:pt x="38169" y="30517"/>
                </a:lnTo>
                <a:close/>
                <a:moveTo>
                  <a:pt x="41876" y="30881"/>
                </a:moveTo>
                <a:cubicBezTo>
                  <a:pt x="41919" y="30892"/>
                  <a:pt x="41968" y="30898"/>
                  <a:pt x="42016" y="30898"/>
                </a:cubicBezTo>
                <a:cubicBezTo>
                  <a:pt x="42064" y="30898"/>
                  <a:pt x="42112" y="30892"/>
                  <a:pt x="42155" y="30881"/>
                </a:cubicBezTo>
                <a:lnTo>
                  <a:pt x="42155" y="30881"/>
                </a:lnTo>
                <a:lnTo>
                  <a:pt x="40098" y="33153"/>
                </a:lnTo>
                <a:lnTo>
                  <a:pt x="39862" y="33239"/>
                </a:lnTo>
                <a:cubicBezTo>
                  <a:pt x="39818" y="33201"/>
                  <a:pt x="39766" y="33182"/>
                  <a:pt x="39708" y="33182"/>
                </a:cubicBezTo>
                <a:cubicBezTo>
                  <a:pt x="39569" y="33182"/>
                  <a:pt x="39394" y="33291"/>
                  <a:pt x="39198" y="33517"/>
                </a:cubicBezTo>
                <a:cubicBezTo>
                  <a:pt x="37869" y="33989"/>
                  <a:pt x="36540" y="34396"/>
                  <a:pt x="35190" y="34739"/>
                </a:cubicBezTo>
                <a:lnTo>
                  <a:pt x="35040" y="34760"/>
                </a:lnTo>
                <a:lnTo>
                  <a:pt x="34376" y="34932"/>
                </a:lnTo>
                <a:cubicBezTo>
                  <a:pt x="32468" y="35382"/>
                  <a:pt x="30518" y="35768"/>
                  <a:pt x="28654" y="36175"/>
                </a:cubicBezTo>
                <a:cubicBezTo>
                  <a:pt x="26511" y="36625"/>
                  <a:pt x="24325" y="36968"/>
                  <a:pt x="22139" y="37311"/>
                </a:cubicBezTo>
                <a:cubicBezTo>
                  <a:pt x="21153" y="37482"/>
                  <a:pt x="20146" y="37654"/>
                  <a:pt x="19138" y="37825"/>
                </a:cubicBezTo>
                <a:lnTo>
                  <a:pt x="18667" y="37932"/>
                </a:lnTo>
                <a:cubicBezTo>
                  <a:pt x="22546" y="36711"/>
                  <a:pt x="26403" y="35489"/>
                  <a:pt x="30304" y="34332"/>
                </a:cubicBezTo>
                <a:cubicBezTo>
                  <a:pt x="32018" y="33817"/>
                  <a:pt x="33733" y="33217"/>
                  <a:pt x="35447" y="32703"/>
                </a:cubicBezTo>
                <a:cubicBezTo>
                  <a:pt x="36669" y="32382"/>
                  <a:pt x="37890" y="32039"/>
                  <a:pt x="39112" y="31696"/>
                </a:cubicBezTo>
                <a:cubicBezTo>
                  <a:pt x="40033" y="31439"/>
                  <a:pt x="40955" y="31203"/>
                  <a:pt x="41876" y="30881"/>
                </a:cubicBezTo>
                <a:close/>
                <a:moveTo>
                  <a:pt x="32190" y="33517"/>
                </a:moveTo>
                <a:lnTo>
                  <a:pt x="32190" y="33517"/>
                </a:lnTo>
                <a:cubicBezTo>
                  <a:pt x="31547" y="33732"/>
                  <a:pt x="30904" y="33946"/>
                  <a:pt x="30240" y="34139"/>
                </a:cubicBezTo>
                <a:cubicBezTo>
                  <a:pt x="27968" y="34825"/>
                  <a:pt x="25675" y="35403"/>
                  <a:pt x="23403" y="36132"/>
                </a:cubicBezTo>
                <a:cubicBezTo>
                  <a:pt x="21410" y="36775"/>
                  <a:pt x="19438" y="37461"/>
                  <a:pt x="17424" y="38082"/>
                </a:cubicBezTo>
                <a:cubicBezTo>
                  <a:pt x="17295" y="38082"/>
                  <a:pt x="17210" y="38104"/>
                  <a:pt x="17167" y="38168"/>
                </a:cubicBezTo>
                <a:lnTo>
                  <a:pt x="16974" y="38232"/>
                </a:lnTo>
                <a:lnTo>
                  <a:pt x="16610" y="38039"/>
                </a:lnTo>
                <a:lnTo>
                  <a:pt x="15324" y="37418"/>
                </a:lnTo>
                <a:cubicBezTo>
                  <a:pt x="17167" y="37182"/>
                  <a:pt x="18946" y="36668"/>
                  <a:pt x="20767" y="36239"/>
                </a:cubicBezTo>
                <a:lnTo>
                  <a:pt x="20767" y="36218"/>
                </a:lnTo>
                <a:cubicBezTo>
                  <a:pt x="23039" y="35682"/>
                  <a:pt x="25311" y="35146"/>
                  <a:pt x="27604" y="34610"/>
                </a:cubicBezTo>
                <a:cubicBezTo>
                  <a:pt x="29125" y="34246"/>
                  <a:pt x="30647" y="33903"/>
                  <a:pt x="32190" y="33517"/>
                </a:cubicBezTo>
                <a:close/>
                <a:moveTo>
                  <a:pt x="30282" y="36025"/>
                </a:moveTo>
                <a:lnTo>
                  <a:pt x="30282" y="36025"/>
                </a:lnTo>
                <a:cubicBezTo>
                  <a:pt x="29790" y="36175"/>
                  <a:pt x="29297" y="36303"/>
                  <a:pt x="28782" y="36432"/>
                </a:cubicBezTo>
                <a:cubicBezTo>
                  <a:pt x="26789" y="36968"/>
                  <a:pt x="24775" y="37354"/>
                  <a:pt x="22782" y="37889"/>
                </a:cubicBezTo>
                <a:cubicBezTo>
                  <a:pt x="21989" y="38082"/>
                  <a:pt x="21239" y="38339"/>
                  <a:pt x="20446" y="38511"/>
                </a:cubicBezTo>
                <a:cubicBezTo>
                  <a:pt x="19846" y="38597"/>
                  <a:pt x="19267" y="38789"/>
                  <a:pt x="18753" y="39089"/>
                </a:cubicBezTo>
                <a:lnTo>
                  <a:pt x="17338" y="38382"/>
                </a:lnTo>
                <a:cubicBezTo>
                  <a:pt x="21110" y="37611"/>
                  <a:pt x="24925" y="37139"/>
                  <a:pt x="28718" y="36368"/>
                </a:cubicBezTo>
                <a:lnTo>
                  <a:pt x="28697" y="36346"/>
                </a:lnTo>
                <a:lnTo>
                  <a:pt x="30282" y="36025"/>
                </a:lnTo>
                <a:close/>
                <a:moveTo>
                  <a:pt x="39733" y="33560"/>
                </a:moveTo>
                <a:lnTo>
                  <a:pt x="39733" y="33560"/>
                </a:lnTo>
                <a:cubicBezTo>
                  <a:pt x="39198" y="34139"/>
                  <a:pt x="38683" y="34718"/>
                  <a:pt x="38148" y="35296"/>
                </a:cubicBezTo>
                <a:cubicBezTo>
                  <a:pt x="38137" y="35285"/>
                  <a:pt x="38126" y="35280"/>
                  <a:pt x="38115" y="35280"/>
                </a:cubicBezTo>
                <a:cubicBezTo>
                  <a:pt x="38105" y="35280"/>
                  <a:pt x="38094" y="35285"/>
                  <a:pt x="38083" y="35296"/>
                </a:cubicBezTo>
                <a:cubicBezTo>
                  <a:pt x="34804" y="36218"/>
                  <a:pt x="31483" y="36861"/>
                  <a:pt x="28139" y="37568"/>
                </a:cubicBezTo>
                <a:cubicBezTo>
                  <a:pt x="26318" y="37954"/>
                  <a:pt x="24518" y="38382"/>
                  <a:pt x="22696" y="38682"/>
                </a:cubicBezTo>
                <a:cubicBezTo>
                  <a:pt x="21732" y="38854"/>
                  <a:pt x="20746" y="38982"/>
                  <a:pt x="19739" y="39068"/>
                </a:cubicBezTo>
                <a:cubicBezTo>
                  <a:pt x="19587" y="39081"/>
                  <a:pt x="19115" y="39190"/>
                  <a:pt x="18999" y="39190"/>
                </a:cubicBezTo>
                <a:cubicBezTo>
                  <a:pt x="18918" y="39190"/>
                  <a:pt x="19010" y="39137"/>
                  <a:pt x="19503" y="38961"/>
                </a:cubicBezTo>
                <a:cubicBezTo>
                  <a:pt x="19824" y="38854"/>
                  <a:pt x="20167" y="38768"/>
                  <a:pt x="20510" y="38704"/>
                </a:cubicBezTo>
                <a:cubicBezTo>
                  <a:pt x="23960" y="37954"/>
                  <a:pt x="27432" y="37032"/>
                  <a:pt x="30840" y="36089"/>
                </a:cubicBezTo>
                <a:cubicBezTo>
                  <a:pt x="33754" y="35253"/>
                  <a:pt x="36947" y="34803"/>
                  <a:pt x="39733" y="33560"/>
                </a:cubicBezTo>
                <a:close/>
                <a:moveTo>
                  <a:pt x="37205" y="35746"/>
                </a:moveTo>
                <a:cubicBezTo>
                  <a:pt x="36776" y="35939"/>
                  <a:pt x="36347" y="36089"/>
                  <a:pt x="35897" y="36218"/>
                </a:cubicBezTo>
                <a:cubicBezTo>
                  <a:pt x="35233" y="36432"/>
                  <a:pt x="34547" y="36582"/>
                  <a:pt x="33883" y="36732"/>
                </a:cubicBezTo>
                <a:cubicBezTo>
                  <a:pt x="32426" y="37075"/>
                  <a:pt x="30947" y="37396"/>
                  <a:pt x="29468" y="37696"/>
                </a:cubicBezTo>
                <a:cubicBezTo>
                  <a:pt x="27904" y="37996"/>
                  <a:pt x="26425" y="38575"/>
                  <a:pt x="24903" y="39089"/>
                </a:cubicBezTo>
                <a:cubicBezTo>
                  <a:pt x="23617" y="39539"/>
                  <a:pt x="22182" y="39625"/>
                  <a:pt x="20939" y="40204"/>
                </a:cubicBezTo>
                <a:lnTo>
                  <a:pt x="19138" y="39304"/>
                </a:lnTo>
                <a:cubicBezTo>
                  <a:pt x="22203" y="39089"/>
                  <a:pt x="25203" y="38404"/>
                  <a:pt x="28182" y="37761"/>
                </a:cubicBezTo>
                <a:cubicBezTo>
                  <a:pt x="31204" y="37118"/>
                  <a:pt x="34226" y="36561"/>
                  <a:pt x="37205" y="35746"/>
                </a:cubicBezTo>
                <a:close/>
                <a:moveTo>
                  <a:pt x="37805" y="35661"/>
                </a:moveTo>
                <a:cubicBezTo>
                  <a:pt x="37333" y="36175"/>
                  <a:pt x="36883" y="36689"/>
                  <a:pt x="36412" y="37204"/>
                </a:cubicBezTo>
                <a:cubicBezTo>
                  <a:pt x="33690" y="37954"/>
                  <a:pt x="30882" y="38468"/>
                  <a:pt x="28139" y="39132"/>
                </a:cubicBezTo>
                <a:cubicBezTo>
                  <a:pt x="26789" y="39454"/>
                  <a:pt x="25418" y="39625"/>
                  <a:pt x="24046" y="39882"/>
                </a:cubicBezTo>
                <a:cubicBezTo>
                  <a:pt x="23253" y="40054"/>
                  <a:pt x="22460" y="40182"/>
                  <a:pt x="21667" y="40247"/>
                </a:cubicBezTo>
                <a:cubicBezTo>
                  <a:pt x="21619" y="40249"/>
                  <a:pt x="21578" y="40250"/>
                  <a:pt x="21545" y="40250"/>
                </a:cubicBezTo>
                <a:cubicBezTo>
                  <a:pt x="20937" y="40250"/>
                  <a:pt x="22624" y="39902"/>
                  <a:pt x="22867" y="39861"/>
                </a:cubicBezTo>
                <a:cubicBezTo>
                  <a:pt x="25611" y="39304"/>
                  <a:pt x="28182" y="38146"/>
                  <a:pt x="30968" y="37589"/>
                </a:cubicBezTo>
                <a:cubicBezTo>
                  <a:pt x="33240" y="37161"/>
                  <a:pt x="35726" y="36753"/>
                  <a:pt x="37805" y="35661"/>
                </a:cubicBezTo>
                <a:close/>
                <a:moveTo>
                  <a:pt x="35362" y="37675"/>
                </a:moveTo>
                <a:lnTo>
                  <a:pt x="34526" y="37996"/>
                </a:lnTo>
                <a:cubicBezTo>
                  <a:pt x="33304" y="38468"/>
                  <a:pt x="32040" y="38897"/>
                  <a:pt x="30775" y="39304"/>
                </a:cubicBezTo>
                <a:cubicBezTo>
                  <a:pt x="29511" y="39711"/>
                  <a:pt x="28182" y="40054"/>
                  <a:pt x="26896" y="40461"/>
                </a:cubicBezTo>
                <a:cubicBezTo>
                  <a:pt x="25782" y="40804"/>
                  <a:pt x="24560" y="41018"/>
                  <a:pt x="23489" y="41490"/>
                </a:cubicBezTo>
                <a:lnTo>
                  <a:pt x="21410" y="40440"/>
                </a:lnTo>
                <a:lnTo>
                  <a:pt x="21410" y="40440"/>
                </a:lnTo>
                <a:cubicBezTo>
                  <a:pt x="21531" y="40445"/>
                  <a:pt x="21653" y="40448"/>
                  <a:pt x="21775" y="40448"/>
                </a:cubicBezTo>
                <a:cubicBezTo>
                  <a:pt x="23585" y="40448"/>
                  <a:pt x="25554" y="39881"/>
                  <a:pt x="27261" y="39539"/>
                </a:cubicBezTo>
                <a:cubicBezTo>
                  <a:pt x="29832" y="39004"/>
                  <a:pt x="32383" y="38318"/>
                  <a:pt x="34976" y="37761"/>
                </a:cubicBezTo>
                <a:lnTo>
                  <a:pt x="35362" y="37675"/>
                </a:lnTo>
                <a:close/>
                <a:moveTo>
                  <a:pt x="36004" y="37611"/>
                </a:moveTo>
                <a:lnTo>
                  <a:pt x="36004" y="37611"/>
                </a:lnTo>
                <a:cubicBezTo>
                  <a:pt x="35426" y="38254"/>
                  <a:pt x="34826" y="38875"/>
                  <a:pt x="34247" y="39497"/>
                </a:cubicBezTo>
                <a:cubicBezTo>
                  <a:pt x="32640" y="39904"/>
                  <a:pt x="30947" y="40140"/>
                  <a:pt x="29318" y="40461"/>
                </a:cubicBezTo>
                <a:cubicBezTo>
                  <a:pt x="28354" y="40654"/>
                  <a:pt x="27389" y="40804"/>
                  <a:pt x="26425" y="40997"/>
                </a:cubicBezTo>
                <a:cubicBezTo>
                  <a:pt x="26018" y="41061"/>
                  <a:pt x="25632" y="41168"/>
                  <a:pt x="25246" y="41275"/>
                </a:cubicBezTo>
                <a:cubicBezTo>
                  <a:pt x="25052" y="41350"/>
                  <a:pt x="23954" y="41612"/>
                  <a:pt x="23775" y="41612"/>
                </a:cubicBezTo>
                <a:cubicBezTo>
                  <a:pt x="23698" y="41612"/>
                  <a:pt x="23795" y="41562"/>
                  <a:pt x="24218" y="41425"/>
                </a:cubicBezTo>
                <a:lnTo>
                  <a:pt x="24218" y="41404"/>
                </a:lnTo>
                <a:cubicBezTo>
                  <a:pt x="28161" y="40118"/>
                  <a:pt x="32147" y="39111"/>
                  <a:pt x="36004" y="37611"/>
                </a:cubicBezTo>
                <a:close/>
                <a:moveTo>
                  <a:pt x="32168" y="40140"/>
                </a:moveTo>
                <a:lnTo>
                  <a:pt x="30968" y="40461"/>
                </a:lnTo>
                <a:cubicBezTo>
                  <a:pt x="29018" y="40997"/>
                  <a:pt x="27175" y="41725"/>
                  <a:pt x="25268" y="42390"/>
                </a:cubicBezTo>
                <a:lnTo>
                  <a:pt x="25139" y="42325"/>
                </a:lnTo>
                <a:lnTo>
                  <a:pt x="24046" y="41747"/>
                </a:lnTo>
                <a:cubicBezTo>
                  <a:pt x="25332" y="41704"/>
                  <a:pt x="26704" y="41147"/>
                  <a:pt x="27925" y="40932"/>
                </a:cubicBezTo>
                <a:cubicBezTo>
                  <a:pt x="29339" y="40675"/>
                  <a:pt x="30754" y="40418"/>
                  <a:pt x="32168" y="40140"/>
                </a:cubicBezTo>
                <a:close/>
                <a:moveTo>
                  <a:pt x="33904" y="39861"/>
                </a:moveTo>
                <a:lnTo>
                  <a:pt x="33904" y="39861"/>
                </a:lnTo>
                <a:cubicBezTo>
                  <a:pt x="33690" y="40075"/>
                  <a:pt x="33497" y="40268"/>
                  <a:pt x="33304" y="40482"/>
                </a:cubicBezTo>
                <a:cubicBezTo>
                  <a:pt x="31954" y="40697"/>
                  <a:pt x="30625" y="40997"/>
                  <a:pt x="29318" y="41383"/>
                </a:cubicBezTo>
                <a:cubicBezTo>
                  <a:pt x="28611" y="41575"/>
                  <a:pt x="27925" y="41833"/>
                  <a:pt x="27239" y="42047"/>
                </a:cubicBezTo>
                <a:cubicBezTo>
                  <a:pt x="26961" y="42133"/>
                  <a:pt x="26661" y="42218"/>
                  <a:pt x="26382" y="42283"/>
                </a:cubicBezTo>
                <a:cubicBezTo>
                  <a:pt x="25761" y="42433"/>
                  <a:pt x="25525" y="42475"/>
                  <a:pt x="25482" y="42497"/>
                </a:cubicBezTo>
                <a:lnTo>
                  <a:pt x="25482" y="42497"/>
                </a:lnTo>
                <a:cubicBezTo>
                  <a:pt x="25525" y="42475"/>
                  <a:pt x="25889" y="42368"/>
                  <a:pt x="26082" y="42304"/>
                </a:cubicBezTo>
                <a:cubicBezTo>
                  <a:pt x="28654" y="41340"/>
                  <a:pt x="31290" y="40675"/>
                  <a:pt x="33904" y="39861"/>
                </a:cubicBezTo>
                <a:close/>
                <a:moveTo>
                  <a:pt x="32941" y="40749"/>
                </a:moveTo>
                <a:cubicBezTo>
                  <a:pt x="33161" y="40749"/>
                  <a:pt x="31761" y="41211"/>
                  <a:pt x="31761" y="41211"/>
                </a:cubicBezTo>
                <a:cubicBezTo>
                  <a:pt x="31075" y="41490"/>
                  <a:pt x="30347" y="41704"/>
                  <a:pt x="29661" y="41940"/>
                </a:cubicBezTo>
                <a:cubicBezTo>
                  <a:pt x="28675" y="42261"/>
                  <a:pt x="27646" y="42476"/>
                  <a:pt x="26811" y="43076"/>
                </a:cubicBezTo>
                <a:cubicBezTo>
                  <a:pt x="26789" y="43076"/>
                  <a:pt x="26789" y="43097"/>
                  <a:pt x="26768" y="43118"/>
                </a:cubicBezTo>
                <a:cubicBezTo>
                  <a:pt x="26403" y="42926"/>
                  <a:pt x="26039" y="42754"/>
                  <a:pt x="25675" y="42583"/>
                </a:cubicBezTo>
                <a:cubicBezTo>
                  <a:pt x="26661" y="42433"/>
                  <a:pt x="27625" y="42175"/>
                  <a:pt x="28568" y="41833"/>
                </a:cubicBezTo>
                <a:cubicBezTo>
                  <a:pt x="29875" y="41425"/>
                  <a:pt x="31183" y="41083"/>
                  <a:pt x="32533" y="40825"/>
                </a:cubicBezTo>
                <a:cubicBezTo>
                  <a:pt x="32767" y="40771"/>
                  <a:pt x="32893" y="40749"/>
                  <a:pt x="32941" y="40749"/>
                </a:cubicBezTo>
                <a:close/>
                <a:moveTo>
                  <a:pt x="32815" y="40973"/>
                </a:moveTo>
                <a:cubicBezTo>
                  <a:pt x="32413" y="41395"/>
                  <a:pt x="31991" y="41817"/>
                  <a:pt x="31568" y="42240"/>
                </a:cubicBezTo>
                <a:cubicBezTo>
                  <a:pt x="30754" y="42283"/>
                  <a:pt x="29940" y="42454"/>
                  <a:pt x="29168" y="42711"/>
                </a:cubicBezTo>
                <a:cubicBezTo>
                  <a:pt x="28761" y="42840"/>
                  <a:pt x="28354" y="42947"/>
                  <a:pt x="27968" y="43033"/>
                </a:cubicBezTo>
                <a:cubicBezTo>
                  <a:pt x="27615" y="43105"/>
                  <a:pt x="27404" y="43134"/>
                  <a:pt x="27294" y="43134"/>
                </a:cubicBezTo>
                <a:cubicBezTo>
                  <a:pt x="26882" y="43134"/>
                  <a:pt x="27891" y="42722"/>
                  <a:pt x="28247" y="42604"/>
                </a:cubicBezTo>
                <a:cubicBezTo>
                  <a:pt x="29776" y="42116"/>
                  <a:pt x="31347" y="41669"/>
                  <a:pt x="32815" y="40973"/>
                </a:cubicBezTo>
                <a:close/>
                <a:moveTo>
                  <a:pt x="31183" y="42647"/>
                </a:moveTo>
                <a:lnTo>
                  <a:pt x="31183" y="42647"/>
                </a:lnTo>
                <a:cubicBezTo>
                  <a:pt x="30818" y="43011"/>
                  <a:pt x="30432" y="43397"/>
                  <a:pt x="30068" y="43761"/>
                </a:cubicBezTo>
                <a:cubicBezTo>
                  <a:pt x="30047" y="43761"/>
                  <a:pt x="30047" y="43783"/>
                  <a:pt x="30047" y="43783"/>
                </a:cubicBezTo>
                <a:lnTo>
                  <a:pt x="30025" y="43783"/>
                </a:lnTo>
                <a:cubicBezTo>
                  <a:pt x="29845" y="43741"/>
                  <a:pt x="29665" y="43718"/>
                  <a:pt x="29486" y="43718"/>
                </a:cubicBezTo>
                <a:cubicBezTo>
                  <a:pt x="29387" y="43718"/>
                  <a:pt x="29288" y="43725"/>
                  <a:pt x="29189" y="43740"/>
                </a:cubicBezTo>
                <a:cubicBezTo>
                  <a:pt x="29122" y="43745"/>
                  <a:pt x="29065" y="43748"/>
                  <a:pt x="29017" y="43748"/>
                </a:cubicBezTo>
                <a:cubicBezTo>
                  <a:pt x="28319" y="43748"/>
                  <a:pt x="29594" y="43196"/>
                  <a:pt x="29875" y="43076"/>
                </a:cubicBezTo>
                <a:cubicBezTo>
                  <a:pt x="30325" y="42926"/>
                  <a:pt x="30754" y="42797"/>
                  <a:pt x="31183" y="42647"/>
                </a:cubicBezTo>
                <a:close/>
                <a:moveTo>
                  <a:pt x="31186" y="42403"/>
                </a:moveTo>
                <a:cubicBezTo>
                  <a:pt x="31228" y="42403"/>
                  <a:pt x="31204" y="42423"/>
                  <a:pt x="31075" y="42476"/>
                </a:cubicBezTo>
                <a:cubicBezTo>
                  <a:pt x="30132" y="42840"/>
                  <a:pt x="28932" y="42968"/>
                  <a:pt x="28289" y="43826"/>
                </a:cubicBezTo>
                <a:cubicBezTo>
                  <a:pt x="28268" y="43869"/>
                  <a:pt x="28268" y="43911"/>
                  <a:pt x="28311" y="43933"/>
                </a:cubicBezTo>
                <a:lnTo>
                  <a:pt x="28289" y="43933"/>
                </a:lnTo>
                <a:cubicBezTo>
                  <a:pt x="27904" y="43697"/>
                  <a:pt x="27496" y="43483"/>
                  <a:pt x="27089" y="43268"/>
                </a:cubicBezTo>
                <a:lnTo>
                  <a:pt x="27089" y="43268"/>
                </a:lnTo>
                <a:cubicBezTo>
                  <a:pt x="27148" y="43271"/>
                  <a:pt x="27206" y="43272"/>
                  <a:pt x="27265" y="43272"/>
                </a:cubicBezTo>
                <a:cubicBezTo>
                  <a:pt x="27785" y="43272"/>
                  <a:pt x="28303" y="43187"/>
                  <a:pt x="28804" y="43033"/>
                </a:cubicBezTo>
                <a:cubicBezTo>
                  <a:pt x="29211" y="42926"/>
                  <a:pt x="29618" y="42797"/>
                  <a:pt x="30025" y="42690"/>
                </a:cubicBezTo>
                <a:cubicBezTo>
                  <a:pt x="30092" y="42656"/>
                  <a:pt x="31041" y="42403"/>
                  <a:pt x="31186" y="42403"/>
                </a:cubicBezTo>
                <a:close/>
                <a:moveTo>
                  <a:pt x="28560" y="43973"/>
                </a:moveTo>
                <a:cubicBezTo>
                  <a:pt x="28895" y="43973"/>
                  <a:pt x="29570" y="43997"/>
                  <a:pt x="29618" y="44190"/>
                </a:cubicBezTo>
                <a:cubicBezTo>
                  <a:pt x="29490" y="44319"/>
                  <a:pt x="29361" y="44447"/>
                  <a:pt x="29211" y="44554"/>
                </a:cubicBezTo>
                <a:cubicBezTo>
                  <a:pt x="28954" y="44340"/>
                  <a:pt x="28675" y="44147"/>
                  <a:pt x="28375" y="43976"/>
                </a:cubicBezTo>
                <a:cubicBezTo>
                  <a:pt x="28375" y="43976"/>
                  <a:pt x="28449" y="43973"/>
                  <a:pt x="28560" y="43973"/>
                </a:cubicBezTo>
                <a:close/>
                <a:moveTo>
                  <a:pt x="3001" y="32039"/>
                </a:moveTo>
                <a:cubicBezTo>
                  <a:pt x="7223" y="34396"/>
                  <a:pt x="11681" y="36346"/>
                  <a:pt x="16010" y="38489"/>
                </a:cubicBezTo>
                <a:cubicBezTo>
                  <a:pt x="18817" y="39882"/>
                  <a:pt x="21624" y="41275"/>
                  <a:pt x="24410" y="42711"/>
                </a:cubicBezTo>
                <a:cubicBezTo>
                  <a:pt x="25825" y="43440"/>
                  <a:pt x="27561" y="44083"/>
                  <a:pt x="28825" y="45111"/>
                </a:cubicBezTo>
                <a:cubicBezTo>
                  <a:pt x="28782" y="45283"/>
                  <a:pt x="28739" y="45454"/>
                  <a:pt x="28675" y="45647"/>
                </a:cubicBezTo>
                <a:cubicBezTo>
                  <a:pt x="27068" y="45004"/>
                  <a:pt x="25503" y="44104"/>
                  <a:pt x="23960" y="43333"/>
                </a:cubicBezTo>
                <a:cubicBezTo>
                  <a:pt x="21239" y="41983"/>
                  <a:pt x="18517" y="40611"/>
                  <a:pt x="15817" y="39282"/>
                </a:cubicBezTo>
                <a:cubicBezTo>
                  <a:pt x="14038" y="38404"/>
                  <a:pt x="12195" y="37611"/>
                  <a:pt x="10459" y="36668"/>
                </a:cubicBezTo>
                <a:cubicBezTo>
                  <a:pt x="7973" y="35318"/>
                  <a:pt x="5466" y="33603"/>
                  <a:pt x="2765" y="32725"/>
                </a:cubicBezTo>
                <a:lnTo>
                  <a:pt x="2723" y="32725"/>
                </a:lnTo>
                <a:cubicBezTo>
                  <a:pt x="2830" y="32489"/>
                  <a:pt x="2915" y="32253"/>
                  <a:pt x="3001" y="32039"/>
                </a:cubicBezTo>
                <a:close/>
                <a:moveTo>
                  <a:pt x="2530" y="33346"/>
                </a:moveTo>
                <a:lnTo>
                  <a:pt x="2594" y="33389"/>
                </a:lnTo>
                <a:cubicBezTo>
                  <a:pt x="5294" y="34268"/>
                  <a:pt x="7823" y="36025"/>
                  <a:pt x="10330" y="37375"/>
                </a:cubicBezTo>
                <a:cubicBezTo>
                  <a:pt x="12088" y="38318"/>
                  <a:pt x="13931" y="39111"/>
                  <a:pt x="15688" y="39990"/>
                </a:cubicBezTo>
                <a:cubicBezTo>
                  <a:pt x="18410" y="41340"/>
                  <a:pt x="21132" y="42690"/>
                  <a:pt x="23832" y="44040"/>
                </a:cubicBezTo>
                <a:cubicBezTo>
                  <a:pt x="25353" y="44790"/>
                  <a:pt x="26875" y="45669"/>
                  <a:pt x="28461" y="46290"/>
                </a:cubicBezTo>
                <a:cubicBezTo>
                  <a:pt x="28375" y="46569"/>
                  <a:pt x="28289" y="46847"/>
                  <a:pt x="28225" y="47126"/>
                </a:cubicBezTo>
                <a:cubicBezTo>
                  <a:pt x="23768" y="44811"/>
                  <a:pt x="19138" y="42797"/>
                  <a:pt x="14617" y="40654"/>
                </a:cubicBezTo>
                <a:cubicBezTo>
                  <a:pt x="10459" y="38682"/>
                  <a:pt x="6173" y="36732"/>
                  <a:pt x="2272" y="34289"/>
                </a:cubicBezTo>
                <a:cubicBezTo>
                  <a:pt x="2337" y="33967"/>
                  <a:pt x="2423" y="33667"/>
                  <a:pt x="2530" y="33346"/>
                </a:cubicBezTo>
                <a:close/>
                <a:moveTo>
                  <a:pt x="58892" y="14937"/>
                </a:moveTo>
                <a:cubicBezTo>
                  <a:pt x="58892" y="15151"/>
                  <a:pt x="58935" y="15387"/>
                  <a:pt x="58978" y="15601"/>
                </a:cubicBezTo>
                <a:lnTo>
                  <a:pt x="58957" y="15601"/>
                </a:lnTo>
                <a:cubicBezTo>
                  <a:pt x="56578" y="17766"/>
                  <a:pt x="54499" y="20316"/>
                  <a:pt x="52292" y="22652"/>
                </a:cubicBezTo>
                <a:cubicBezTo>
                  <a:pt x="50106" y="24988"/>
                  <a:pt x="48027" y="27303"/>
                  <a:pt x="45820" y="29553"/>
                </a:cubicBezTo>
                <a:cubicBezTo>
                  <a:pt x="40741" y="34653"/>
                  <a:pt x="35854" y="39925"/>
                  <a:pt x="30904" y="45133"/>
                </a:cubicBezTo>
                <a:cubicBezTo>
                  <a:pt x="30218" y="45862"/>
                  <a:pt x="29532" y="46569"/>
                  <a:pt x="28868" y="47276"/>
                </a:cubicBezTo>
                <a:cubicBezTo>
                  <a:pt x="28954" y="46933"/>
                  <a:pt x="29082" y="46569"/>
                  <a:pt x="29189" y="46226"/>
                </a:cubicBezTo>
                <a:cubicBezTo>
                  <a:pt x="29232" y="46204"/>
                  <a:pt x="29254" y="46183"/>
                  <a:pt x="29297" y="46162"/>
                </a:cubicBezTo>
                <a:cubicBezTo>
                  <a:pt x="30690" y="44919"/>
                  <a:pt x="31911" y="43461"/>
                  <a:pt x="33197" y="42111"/>
                </a:cubicBezTo>
                <a:cubicBezTo>
                  <a:pt x="35919" y="39239"/>
                  <a:pt x="38662" y="36346"/>
                  <a:pt x="41384" y="33475"/>
                </a:cubicBezTo>
                <a:cubicBezTo>
                  <a:pt x="46763" y="27774"/>
                  <a:pt x="52163" y="22073"/>
                  <a:pt x="57542" y="16373"/>
                </a:cubicBezTo>
                <a:cubicBezTo>
                  <a:pt x="57992" y="15901"/>
                  <a:pt x="58421" y="15408"/>
                  <a:pt x="58892" y="14937"/>
                </a:cubicBezTo>
                <a:close/>
                <a:moveTo>
                  <a:pt x="2165" y="35018"/>
                </a:moveTo>
                <a:lnTo>
                  <a:pt x="2165" y="35018"/>
                </a:lnTo>
                <a:cubicBezTo>
                  <a:pt x="6001" y="37375"/>
                  <a:pt x="10202" y="39304"/>
                  <a:pt x="14274" y="41233"/>
                </a:cubicBezTo>
                <a:cubicBezTo>
                  <a:pt x="18860" y="43418"/>
                  <a:pt x="23553" y="45454"/>
                  <a:pt x="28075" y="47812"/>
                </a:cubicBezTo>
                <a:cubicBezTo>
                  <a:pt x="28011" y="48155"/>
                  <a:pt x="27968" y="48519"/>
                  <a:pt x="27968" y="48883"/>
                </a:cubicBezTo>
                <a:cubicBezTo>
                  <a:pt x="26811" y="48112"/>
                  <a:pt x="25375" y="47597"/>
                  <a:pt x="24132" y="46997"/>
                </a:cubicBezTo>
                <a:cubicBezTo>
                  <a:pt x="21260" y="45604"/>
                  <a:pt x="18346" y="44211"/>
                  <a:pt x="15452" y="42818"/>
                </a:cubicBezTo>
                <a:cubicBezTo>
                  <a:pt x="12559" y="41425"/>
                  <a:pt x="9602" y="40011"/>
                  <a:pt x="6687" y="38597"/>
                </a:cubicBezTo>
                <a:cubicBezTo>
                  <a:pt x="5359" y="37932"/>
                  <a:pt x="3387" y="37246"/>
                  <a:pt x="2315" y="36368"/>
                </a:cubicBezTo>
                <a:lnTo>
                  <a:pt x="2294" y="36368"/>
                </a:lnTo>
                <a:cubicBezTo>
                  <a:pt x="2272" y="36346"/>
                  <a:pt x="2230" y="36325"/>
                  <a:pt x="2187" y="36303"/>
                </a:cubicBezTo>
                <a:cubicBezTo>
                  <a:pt x="2122" y="35875"/>
                  <a:pt x="2101" y="35446"/>
                  <a:pt x="2165" y="35018"/>
                </a:cubicBezTo>
                <a:close/>
                <a:moveTo>
                  <a:pt x="59150" y="16351"/>
                </a:moveTo>
                <a:cubicBezTo>
                  <a:pt x="59171" y="16416"/>
                  <a:pt x="59192" y="16459"/>
                  <a:pt x="59214" y="16523"/>
                </a:cubicBezTo>
                <a:cubicBezTo>
                  <a:pt x="58271" y="17209"/>
                  <a:pt x="57478" y="18259"/>
                  <a:pt x="56707" y="19116"/>
                </a:cubicBezTo>
                <a:cubicBezTo>
                  <a:pt x="55099" y="20852"/>
                  <a:pt x="53492" y="22609"/>
                  <a:pt x="51885" y="24367"/>
                </a:cubicBezTo>
                <a:cubicBezTo>
                  <a:pt x="49634" y="26831"/>
                  <a:pt x="47406" y="29317"/>
                  <a:pt x="45091" y="31717"/>
                </a:cubicBezTo>
                <a:cubicBezTo>
                  <a:pt x="39605" y="37418"/>
                  <a:pt x="34054" y="43054"/>
                  <a:pt x="28675" y="48862"/>
                </a:cubicBezTo>
                <a:lnTo>
                  <a:pt x="28632" y="48905"/>
                </a:lnTo>
                <a:cubicBezTo>
                  <a:pt x="28632" y="48733"/>
                  <a:pt x="28632" y="48583"/>
                  <a:pt x="28632" y="48412"/>
                </a:cubicBezTo>
                <a:cubicBezTo>
                  <a:pt x="28697" y="48390"/>
                  <a:pt x="28761" y="48369"/>
                  <a:pt x="28804" y="48305"/>
                </a:cubicBezTo>
                <a:cubicBezTo>
                  <a:pt x="37890" y="38425"/>
                  <a:pt x="47363" y="28846"/>
                  <a:pt x="56556" y="19073"/>
                </a:cubicBezTo>
                <a:cubicBezTo>
                  <a:pt x="57414" y="18173"/>
                  <a:pt x="58250" y="17209"/>
                  <a:pt x="59150" y="16351"/>
                </a:cubicBezTo>
                <a:close/>
                <a:moveTo>
                  <a:pt x="2680" y="37439"/>
                </a:moveTo>
                <a:lnTo>
                  <a:pt x="2680" y="37439"/>
                </a:lnTo>
                <a:cubicBezTo>
                  <a:pt x="3708" y="38039"/>
                  <a:pt x="4951" y="38511"/>
                  <a:pt x="5959" y="38982"/>
                </a:cubicBezTo>
                <a:cubicBezTo>
                  <a:pt x="8830" y="40397"/>
                  <a:pt x="11723" y="41790"/>
                  <a:pt x="14617" y="43183"/>
                </a:cubicBezTo>
                <a:cubicBezTo>
                  <a:pt x="17553" y="44576"/>
                  <a:pt x="20489" y="45990"/>
                  <a:pt x="23425" y="47405"/>
                </a:cubicBezTo>
                <a:cubicBezTo>
                  <a:pt x="24882" y="48112"/>
                  <a:pt x="26618" y="48733"/>
                  <a:pt x="27946" y="49698"/>
                </a:cubicBezTo>
                <a:cubicBezTo>
                  <a:pt x="27989" y="49719"/>
                  <a:pt x="28032" y="49741"/>
                  <a:pt x="28075" y="49741"/>
                </a:cubicBezTo>
                <a:cubicBezTo>
                  <a:pt x="28161" y="50062"/>
                  <a:pt x="28289" y="50383"/>
                  <a:pt x="28482" y="50662"/>
                </a:cubicBezTo>
                <a:cubicBezTo>
                  <a:pt x="24175" y="48926"/>
                  <a:pt x="20017" y="46590"/>
                  <a:pt x="15881" y="44533"/>
                </a:cubicBezTo>
                <a:cubicBezTo>
                  <a:pt x="13031" y="43118"/>
                  <a:pt x="10180" y="41683"/>
                  <a:pt x="7352" y="40204"/>
                </a:cubicBezTo>
                <a:cubicBezTo>
                  <a:pt x="5851" y="39411"/>
                  <a:pt x="4201" y="38682"/>
                  <a:pt x="2808" y="37675"/>
                </a:cubicBezTo>
                <a:cubicBezTo>
                  <a:pt x="2787" y="37654"/>
                  <a:pt x="2765" y="37632"/>
                  <a:pt x="2723" y="37611"/>
                </a:cubicBezTo>
                <a:cubicBezTo>
                  <a:pt x="2744" y="37546"/>
                  <a:pt x="2723" y="37482"/>
                  <a:pt x="2680" y="37439"/>
                </a:cubicBezTo>
                <a:close/>
                <a:moveTo>
                  <a:pt x="59557" y="17144"/>
                </a:moveTo>
                <a:cubicBezTo>
                  <a:pt x="59707" y="17402"/>
                  <a:pt x="59943" y="17616"/>
                  <a:pt x="60200" y="17744"/>
                </a:cubicBezTo>
                <a:cubicBezTo>
                  <a:pt x="59964" y="18087"/>
                  <a:pt x="59535" y="18537"/>
                  <a:pt x="59321" y="18795"/>
                </a:cubicBezTo>
                <a:cubicBezTo>
                  <a:pt x="58442" y="19802"/>
                  <a:pt x="57542" y="20788"/>
                  <a:pt x="56642" y="21773"/>
                </a:cubicBezTo>
                <a:cubicBezTo>
                  <a:pt x="53921" y="24731"/>
                  <a:pt x="51156" y="27667"/>
                  <a:pt x="48391" y="30581"/>
                </a:cubicBezTo>
                <a:cubicBezTo>
                  <a:pt x="42755" y="36539"/>
                  <a:pt x="37076" y="42476"/>
                  <a:pt x="31440" y="48433"/>
                </a:cubicBezTo>
                <a:cubicBezTo>
                  <a:pt x="30732" y="49162"/>
                  <a:pt x="30025" y="49891"/>
                  <a:pt x="29339" y="50662"/>
                </a:cubicBezTo>
                <a:cubicBezTo>
                  <a:pt x="29104" y="50383"/>
                  <a:pt x="28911" y="50062"/>
                  <a:pt x="28782" y="49719"/>
                </a:cubicBezTo>
                <a:cubicBezTo>
                  <a:pt x="28825" y="49698"/>
                  <a:pt x="28868" y="49676"/>
                  <a:pt x="28889" y="49633"/>
                </a:cubicBezTo>
                <a:cubicBezTo>
                  <a:pt x="30882" y="47362"/>
                  <a:pt x="33047" y="45240"/>
                  <a:pt x="35147" y="43054"/>
                </a:cubicBezTo>
                <a:cubicBezTo>
                  <a:pt x="38298" y="39754"/>
                  <a:pt x="41448" y="36475"/>
                  <a:pt x="44620" y="33196"/>
                </a:cubicBezTo>
                <a:cubicBezTo>
                  <a:pt x="49634" y="27988"/>
                  <a:pt x="54221" y="22309"/>
                  <a:pt x="59407" y="17273"/>
                </a:cubicBezTo>
                <a:lnTo>
                  <a:pt x="59557" y="17144"/>
                </a:lnTo>
                <a:close/>
                <a:moveTo>
                  <a:pt x="31586" y="0"/>
                </a:moveTo>
                <a:cubicBezTo>
                  <a:pt x="31503" y="0"/>
                  <a:pt x="31419" y="34"/>
                  <a:pt x="31375" y="107"/>
                </a:cubicBezTo>
                <a:cubicBezTo>
                  <a:pt x="25953" y="5207"/>
                  <a:pt x="21024" y="10822"/>
                  <a:pt x="15967" y="16287"/>
                </a:cubicBezTo>
                <a:cubicBezTo>
                  <a:pt x="11381" y="21238"/>
                  <a:pt x="6623" y="26102"/>
                  <a:pt x="2315" y="31310"/>
                </a:cubicBezTo>
                <a:cubicBezTo>
                  <a:pt x="387" y="32617"/>
                  <a:pt x="1" y="37161"/>
                  <a:pt x="2380" y="38189"/>
                </a:cubicBezTo>
                <a:cubicBezTo>
                  <a:pt x="3773" y="39239"/>
                  <a:pt x="5487" y="39990"/>
                  <a:pt x="7030" y="40782"/>
                </a:cubicBezTo>
                <a:cubicBezTo>
                  <a:pt x="9859" y="42261"/>
                  <a:pt x="12688" y="43697"/>
                  <a:pt x="15538" y="45111"/>
                </a:cubicBezTo>
                <a:cubicBezTo>
                  <a:pt x="19996" y="47340"/>
                  <a:pt x="24475" y="49848"/>
                  <a:pt x="29147" y="51626"/>
                </a:cubicBezTo>
                <a:cubicBezTo>
                  <a:pt x="29188" y="51650"/>
                  <a:pt x="29230" y="51661"/>
                  <a:pt x="29271" y="51661"/>
                </a:cubicBezTo>
                <a:cubicBezTo>
                  <a:pt x="29381" y="51661"/>
                  <a:pt x="29480" y="51585"/>
                  <a:pt x="29511" y="51476"/>
                </a:cubicBezTo>
                <a:cubicBezTo>
                  <a:pt x="29554" y="51455"/>
                  <a:pt x="29597" y="51434"/>
                  <a:pt x="29618" y="51391"/>
                </a:cubicBezTo>
                <a:cubicBezTo>
                  <a:pt x="33647" y="46719"/>
                  <a:pt x="38126" y="42390"/>
                  <a:pt x="42391" y="37932"/>
                </a:cubicBezTo>
                <a:cubicBezTo>
                  <a:pt x="47963" y="32060"/>
                  <a:pt x="53599" y="26231"/>
                  <a:pt x="59000" y="20188"/>
                </a:cubicBezTo>
                <a:cubicBezTo>
                  <a:pt x="59643" y="19480"/>
                  <a:pt x="60735" y="18580"/>
                  <a:pt x="61078" y="17616"/>
                </a:cubicBezTo>
                <a:cubicBezTo>
                  <a:pt x="61121" y="17509"/>
                  <a:pt x="61078" y="17380"/>
                  <a:pt x="60993" y="17294"/>
                </a:cubicBezTo>
                <a:cubicBezTo>
                  <a:pt x="60928" y="17230"/>
                  <a:pt x="60821" y="17187"/>
                  <a:pt x="60735" y="17187"/>
                </a:cubicBezTo>
                <a:cubicBezTo>
                  <a:pt x="60729" y="17187"/>
                  <a:pt x="60723" y="17188"/>
                  <a:pt x="60717" y="17188"/>
                </a:cubicBezTo>
                <a:cubicBezTo>
                  <a:pt x="60129" y="17188"/>
                  <a:pt x="59834" y="16197"/>
                  <a:pt x="59707" y="15773"/>
                </a:cubicBezTo>
                <a:cubicBezTo>
                  <a:pt x="59407" y="14723"/>
                  <a:pt x="59514" y="13587"/>
                  <a:pt x="59964" y="12601"/>
                </a:cubicBezTo>
                <a:cubicBezTo>
                  <a:pt x="60028" y="12537"/>
                  <a:pt x="60050" y="12451"/>
                  <a:pt x="60028" y="12365"/>
                </a:cubicBezTo>
                <a:cubicBezTo>
                  <a:pt x="60028" y="12258"/>
                  <a:pt x="59964" y="12151"/>
                  <a:pt x="59857" y="12108"/>
                </a:cubicBezTo>
                <a:cubicBezTo>
                  <a:pt x="55699" y="10265"/>
                  <a:pt x="51542" y="8358"/>
                  <a:pt x="47363" y="6536"/>
                </a:cubicBezTo>
                <a:cubicBezTo>
                  <a:pt x="42219" y="4264"/>
                  <a:pt x="37055" y="1821"/>
                  <a:pt x="31697" y="21"/>
                </a:cubicBezTo>
                <a:cubicBezTo>
                  <a:pt x="31663" y="8"/>
                  <a:pt x="31625" y="0"/>
                  <a:pt x="3158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2" name="Google Shape;4712;p33"/>
          <p:cNvSpPr txBox="1">
            <a:spLocks noGrp="1"/>
          </p:cNvSpPr>
          <p:nvPr>
            <p:ph type="ctrTitle"/>
          </p:nvPr>
        </p:nvSpPr>
        <p:spPr>
          <a:xfrm>
            <a:off x="714750" y="1098050"/>
            <a:ext cx="7714500" cy="19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LA FRASE MINIMA</a:t>
            </a:r>
            <a:br>
              <a:rPr lang="en" dirty="0" smtClean="0"/>
            </a:br>
            <a:r>
              <a:rPr lang="en" dirty="0" smtClean="0">
                <a:solidFill>
                  <a:schemeClr val="accent1"/>
                </a:solidFill>
              </a:rPr>
              <a:t>Soggetto e Predicati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4713" name="Google Shape;4713;p33"/>
          <p:cNvSpPr txBox="1">
            <a:spLocks noGrp="1"/>
          </p:cNvSpPr>
          <p:nvPr>
            <p:ph type="subTitle" idx="1"/>
          </p:nvPr>
        </p:nvSpPr>
        <p:spPr>
          <a:xfrm>
            <a:off x="3133500" y="3167679"/>
            <a:ext cx="2877000" cy="12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 volte basta poco…</a:t>
            </a:r>
            <a:endParaRPr dirty="0"/>
          </a:p>
        </p:txBody>
      </p:sp>
      <p:sp>
        <p:nvSpPr>
          <p:cNvPr id="4714" name="Google Shape;4714;p33"/>
          <p:cNvSpPr/>
          <p:nvPr/>
        </p:nvSpPr>
        <p:spPr>
          <a:xfrm>
            <a:off x="7689300" y="355350"/>
            <a:ext cx="1154168" cy="806309"/>
          </a:xfrm>
          <a:custGeom>
            <a:avLst/>
            <a:gdLst/>
            <a:ahLst/>
            <a:cxnLst/>
            <a:rect l="l" t="t" r="r" b="b"/>
            <a:pathLst>
              <a:path w="36842" h="25736" extrusionOk="0">
                <a:moveTo>
                  <a:pt x="16669" y="790"/>
                </a:moveTo>
                <a:cubicBezTo>
                  <a:pt x="16728" y="790"/>
                  <a:pt x="16787" y="794"/>
                  <a:pt x="16846" y="801"/>
                </a:cubicBezTo>
                <a:cubicBezTo>
                  <a:pt x="16181" y="1165"/>
                  <a:pt x="15581" y="1594"/>
                  <a:pt x="14938" y="2023"/>
                </a:cubicBezTo>
                <a:cubicBezTo>
                  <a:pt x="14810" y="2108"/>
                  <a:pt x="14660" y="2216"/>
                  <a:pt x="14531" y="2301"/>
                </a:cubicBezTo>
                <a:cubicBezTo>
                  <a:pt x="14852" y="1765"/>
                  <a:pt x="15303" y="1315"/>
                  <a:pt x="15838" y="1015"/>
                </a:cubicBezTo>
                <a:lnTo>
                  <a:pt x="15860" y="1015"/>
                </a:lnTo>
                <a:cubicBezTo>
                  <a:pt x="16108" y="873"/>
                  <a:pt x="16386" y="790"/>
                  <a:pt x="16669" y="790"/>
                </a:cubicBezTo>
                <a:close/>
                <a:moveTo>
                  <a:pt x="17146" y="844"/>
                </a:moveTo>
                <a:cubicBezTo>
                  <a:pt x="17360" y="930"/>
                  <a:pt x="17574" y="1058"/>
                  <a:pt x="17767" y="1208"/>
                </a:cubicBezTo>
                <a:lnTo>
                  <a:pt x="17703" y="1208"/>
                </a:lnTo>
                <a:cubicBezTo>
                  <a:pt x="16545" y="1787"/>
                  <a:pt x="15431" y="2494"/>
                  <a:pt x="14210" y="2966"/>
                </a:cubicBezTo>
                <a:cubicBezTo>
                  <a:pt x="14252" y="2880"/>
                  <a:pt x="14274" y="2794"/>
                  <a:pt x="14317" y="2708"/>
                </a:cubicBezTo>
                <a:cubicBezTo>
                  <a:pt x="14681" y="2408"/>
                  <a:pt x="15067" y="2173"/>
                  <a:pt x="15431" y="1916"/>
                </a:cubicBezTo>
                <a:cubicBezTo>
                  <a:pt x="15967" y="1530"/>
                  <a:pt x="16545" y="1187"/>
                  <a:pt x="17146" y="844"/>
                </a:cubicBezTo>
                <a:close/>
                <a:moveTo>
                  <a:pt x="23227" y="1123"/>
                </a:moveTo>
                <a:cubicBezTo>
                  <a:pt x="22108" y="1633"/>
                  <a:pt x="21032" y="2247"/>
                  <a:pt x="20039" y="2966"/>
                </a:cubicBezTo>
                <a:cubicBezTo>
                  <a:pt x="20716" y="1843"/>
                  <a:pt x="21917" y="1140"/>
                  <a:pt x="23227" y="1123"/>
                </a:cubicBezTo>
                <a:close/>
                <a:moveTo>
                  <a:pt x="10416" y="2023"/>
                </a:moveTo>
                <a:lnTo>
                  <a:pt x="10416" y="2023"/>
                </a:lnTo>
                <a:cubicBezTo>
                  <a:pt x="9795" y="2430"/>
                  <a:pt x="9023" y="2837"/>
                  <a:pt x="8380" y="3330"/>
                </a:cubicBezTo>
                <a:cubicBezTo>
                  <a:pt x="8638" y="2966"/>
                  <a:pt x="8938" y="2666"/>
                  <a:pt x="9323" y="2430"/>
                </a:cubicBezTo>
                <a:cubicBezTo>
                  <a:pt x="9645" y="2216"/>
                  <a:pt x="10031" y="2066"/>
                  <a:pt x="10416" y="2023"/>
                </a:cubicBezTo>
                <a:close/>
                <a:moveTo>
                  <a:pt x="17231" y="1680"/>
                </a:moveTo>
                <a:cubicBezTo>
                  <a:pt x="16224" y="2451"/>
                  <a:pt x="15088" y="3094"/>
                  <a:pt x="13995" y="3780"/>
                </a:cubicBezTo>
                <a:cubicBezTo>
                  <a:pt x="14038" y="3716"/>
                  <a:pt x="14060" y="3673"/>
                  <a:pt x="14060" y="3609"/>
                </a:cubicBezTo>
                <a:cubicBezTo>
                  <a:pt x="14081" y="3480"/>
                  <a:pt x="14102" y="3351"/>
                  <a:pt x="14145" y="3223"/>
                </a:cubicBezTo>
                <a:cubicBezTo>
                  <a:pt x="15195" y="2794"/>
                  <a:pt x="16245" y="2280"/>
                  <a:pt x="17231" y="1680"/>
                </a:cubicBezTo>
                <a:close/>
                <a:moveTo>
                  <a:pt x="24239" y="2173"/>
                </a:moveTo>
                <a:lnTo>
                  <a:pt x="24239" y="2173"/>
                </a:lnTo>
                <a:cubicBezTo>
                  <a:pt x="23811" y="2537"/>
                  <a:pt x="23360" y="2858"/>
                  <a:pt x="22868" y="3137"/>
                </a:cubicBezTo>
                <a:cubicBezTo>
                  <a:pt x="22289" y="3523"/>
                  <a:pt x="21689" y="3866"/>
                  <a:pt x="21089" y="4187"/>
                </a:cubicBezTo>
                <a:cubicBezTo>
                  <a:pt x="22096" y="3501"/>
                  <a:pt x="23103" y="2837"/>
                  <a:pt x="24153" y="2216"/>
                </a:cubicBezTo>
                <a:lnTo>
                  <a:pt x="24239" y="2173"/>
                </a:lnTo>
                <a:close/>
                <a:moveTo>
                  <a:pt x="11166" y="2751"/>
                </a:moveTo>
                <a:cubicBezTo>
                  <a:pt x="10888" y="2858"/>
                  <a:pt x="10223" y="3437"/>
                  <a:pt x="9902" y="3673"/>
                </a:cubicBezTo>
                <a:cubicBezTo>
                  <a:pt x="9130" y="4166"/>
                  <a:pt x="8423" y="4744"/>
                  <a:pt x="7759" y="5387"/>
                </a:cubicBezTo>
                <a:cubicBezTo>
                  <a:pt x="7780" y="5087"/>
                  <a:pt x="7823" y="4787"/>
                  <a:pt x="7866" y="4509"/>
                </a:cubicBezTo>
                <a:lnTo>
                  <a:pt x="7887" y="4509"/>
                </a:lnTo>
                <a:cubicBezTo>
                  <a:pt x="8488" y="4166"/>
                  <a:pt x="9066" y="3801"/>
                  <a:pt x="9645" y="3459"/>
                </a:cubicBezTo>
                <a:cubicBezTo>
                  <a:pt x="10138" y="3180"/>
                  <a:pt x="10631" y="2944"/>
                  <a:pt x="11166" y="2751"/>
                </a:cubicBezTo>
                <a:close/>
                <a:moveTo>
                  <a:pt x="3623" y="4466"/>
                </a:moveTo>
                <a:cubicBezTo>
                  <a:pt x="3044" y="4873"/>
                  <a:pt x="2466" y="5259"/>
                  <a:pt x="1908" y="5730"/>
                </a:cubicBezTo>
                <a:cubicBezTo>
                  <a:pt x="1951" y="5602"/>
                  <a:pt x="1994" y="5494"/>
                  <a:pt x="2058" y="5387"/>
                </a:cubicBezTo>
                <a:cubicBezTo>
                  <a:pt x="2380" y="4809"/>
                  <a:pt x="2980" y="4466"/>
                  <a:pt x="3623" y="4466"/>
                </a:cubicBezTo>
                <a:close/>
                <a:moveTo>
                  <a:pt x="10781" y="2023"/>
                </a:moveTo>
                <a:cubicBezTo>
                  <a:pt x="11574" y="2108"/>
                  <a:pt x="12281" y="2623"/>
                  <a:pt x="12795" y="3309"/>
                </a:cubicBezTo>
                <a:cubicBezTo>
                  <a:pt x="12559" y="3437"/>
                  <a:pt x="12345" y="3587"/>
                  <a:pt x="12131" y="3694"/>
                </a:cubicBezTo>
                <a:cubicBezTo>
                  <a:pt x="10673" y="4444"/>
                  <a:pt x="9088" y="4852"/>
                  <a:pt x="7716" y="5752"/>
                </a:cubicBezTo>
                <a:lnTo>
                  <a:pt x="7716" y="5709"/>
                </a:lnTo>
                <a:cubicBezTo>
                  <a:pt x="8959" y="4766"/>
                  <a:pt x="10395" y="3716"/>
                  <a:pt x="11595" y="2644"/>
                </a:cubicBezTo>
                <a:cubicBezTo>
                  <a:pt x="11654" y="2585"/>
                  <a:pt x="11604" y="2470"/>
                  <a:pt x="11511" y="2470"/>
                </a:cubicBezTo>
                <a:cubicBezTo>
                  <a:pt x="11504" y="2470"/>
                  <a:pt x="11496" y="2471"/>
                  <a:pt x="11488" y="2473"/>
                </a:cubicBezTo>
                <a:cubicBezTo>
                  <a:pt x="10223" y="2773"/>
                  <a:pt x="9173" y="3523"/>
                  <a:pt x="8037" y="4187"/>
                </a:cubicBezTo>
                <a:lnTo>
                  <a:pt x="7930" y="4251"/>
                </a:lnTo>
                <a:cubicBezTo>
                  <a:pt x="7973" y="4144"/>
                  <a:pt x="7995" y="4059"/>
                  <a:pt x="8037" y="3973"/>
                </a:cubicBezTo>
                <a:cubicBezTo>
                  <a:pt x="8338" y="3694"/>
                  <a:pt x="8702" y="3416"/>
                  <a:pt x="8830" y="3330"/>
                </a:cubicBezTo>
                <a:cubicBezTo>
                  <a:pt x="9495" y="2901"/>
                  <a:pt x="10138" y="2473"/>
                  <a:pt x="10781" y="2023"/>
                </a:cubicBezTo>
                <a:close/>
                <a:moveTo>
                  <a:pt x="3866" y="4500"/>
                </a:moveTo>
                <a:lnTo>
                  <a:pt x="3866" y="4500"/>
                </a:lnTo>
                <a:cubicBezTo>
                  <a:pt x="3885" y="4500"/>
                  <a:pt x="3765" y="4639"/>
                  <a:pt x="3366" y="5066"/>
                </a:cubicBezTo>
                <a:cubicBezTo>
                  <a:pt x="2894" y="5559"/>
                  <a:pt x="2337" y="5923"/>
                  <a:pt x="1844" y="6395"/>
                </a:cubicBezTo>
                <a:cubicBezTo>
                  <a:pt x="1844" y="6266"/>
                  <a:pt x="1823" y="6137"/>
                  <a:pt x="1844" y="6009"/>
                </a:cubicBezTo>
                <a:cubicBezTo>
                  <a:pt x="1865" y="6009"/>
                  <a:pt x="1865" y="6009"/>
                  <a:pt x="1887" y="5987"/>
                </a:cubicBezTo>
                <a:cubicBezTo>
                  <a:pt x="2358" y="5602"/>
                  <a:pt x="2830" y="5259"/>
                  <a:pt x="3344" y="4916"/>
                </a:cubicBezTo>
                <a:cubicBezTo>
                  <a:pt x="3532" y="4778"/>
                  <a:pt x="3838" y="4500"/>
                  <a:pt x="3866" y="4500"/>
                </a:cubicBezTo>
                <a:close/>
                <a:moveTo>
                  <a:pt x="10931" y="4423"/>
                </a:moveTo>
                <a:cubicBezTo>
                  <a:pt x="9816" y="5109"/>
                  <a:pt x="8745" y="5816"/>
                  <a:pt x="7673" y="6523"/>
                </a:cubicBezTo>
                <a:cubicBezTo>
                  <a:pt x="7673" y="6352"/>
                  <a:pt x="7673" y="6180"/>
                  <a:pt x="7716" y="6009"/>
                </a:cubicBezTo>
                <a:cubicBezTo>
                  <a:pt x="8680" y="5323"/>
                  <a:pt x="9816" y="4894"/>
                  <a:pt x="10931" y="4423"/>
                </a:cubicBezTo>
                <a:close/>
                <a:moveTo>
                  <a:pt x="4073" y="4466"/>
                </a:moveTo>
                <a:cubicBezTo>
                  <a:pt x="4309" y="4509"/>
                  <a:pt x="4544" y="4573"/>
                  <a:pt x="4759" y="4680"/>
                </a:cubicBezTo>
                <a:cubicBezTo>
                  <a:pt x="4351" y="4873"/>
                  <a:pt x="3944" y="5130"/>
                  <a:pt x="3580" y="5409"/>
                </a:cubicBezTo>
                <a:cubicBezTo>
                  <a:pt x="3108" y="5794"/>
                  <a:pt x="2294" y="6159"/>
                  <a:pt x="1887" y="6609"/>
                </a:cubicBezTo>
                <a:cubicBezTo>
                  <a:pt x="2573" y="5816"/>
                  <a:pt x="3494" y="5344"/>
                  <a:pt x="4073" y="4466"/>
                </a:cubicBezTo>
                <a:close/>
                <a:moveTo>
                  <a:pt x="25254" y="2971"/>
                </a:moveTo>
                <a:cubicBezTo>
                  <a:pt x="25307" y="2971"/>
                  <a:pt x="25227" y="3047"/>
                  <a:pt x="24882" y="3266"/>
                </a:cubicBezTo>
                <a:cubicBezTo>
                  <a:pt x="23961" y="3887"/>
                  <a:pt x="22996" y="4423"/>
                  <a:pt x="22010" y="4937"/>
                </a:cubicBezTo>
                <a:cubicBezTo>
                  <a:pt x="20853" y="5580"/>
                  <a:pt x="19653" y="6180"/>
                  <a:pt x="18474" y="6780"/>
                </a:cubicBezTo>
                <a:lnTo>
                  <a:pt x="18581" y="6716"/>
                </a:lnTo>
                <a:cubicBezTo>
                  <a:pt x="20189" y="5816"/>
                  <a:pt x="21796" y="4959"/>
                  <a:pt x="23339" y="3951"/>
                </a:cubicBezTo>
                <a:cubicBezTo>
                  <a:pt x="23682" y="3737"/>
                  <a:pt x="24024" y="3523"/>
                  <a:pt x="24388" y="3330"/>
                </a:cubicBezTo>
                <a:lnTo>
                  <a:pt x="24388" y="3330"/>
                </a:lnTo>
                <a:cubicBezTo>
                  <a:pt x="24394" y="3328"/>
                  <a:pt x="25139" y="2971"/>
                  <a:pt x="25254" y="2971"/>
                </a:cubicBezTo>
                <a:close/>
                <a:moveTo>
                  <a:pt x="12924" y="3480"/>
                </a:moveTo>
                <a:cubicBezTo>
                  <a:pt x="13031" y="3630"/>
                  <a:pt x="13117" y="3780"/>
                  <a:pt x="13202" y="3930"/>
                </a:cubicBezTo>
                <a:cubicBezTo>
                  <a:pt x="12259" y="4573"/>
                  <a:pt x="11124" y="5002"/>
                  <a:pt x="10159" y="5559"/>
                </a:cubicBezTo>
                <a:cubicBezTo>
                  <a:pt x="9345" y="6052"/>
                  <a:pt x="8509" y="6480"/>
                  <a:pt x="7673" y="6930"/>
                </a:cubicBezTo>
                <a:cubicBezTo>
                  <a:pt x="7673" y="6909"/>
                  <a:pt x="7673" y="6909"/>
                  <a:pt x="7673" y="6887"/>
                </a:cubicBezTo>
                <a:cubicBezTo>
                  <a:pt x="8509" y="6330"/>
                  <a:pt x="9345" y="5752"/>
                  <a:pt x="10181" y="5173"/>
                </a:cubicBezTo>
                <a:lnTo>
                  <a:pt x="10202" y="5173"/>
                </a:lnTo>
                <a:cubicBezTo>
                  <a:pt x="10759" y="4809"/>
                  <a:pt x="11338" y="4444"/>
                  <a:pt x="11895" y="4080"/>
                </a:cubicBezTo>
                <a:lnTo>
                  <a:pt x="12195" y="3887"/>
                </a:lnTo>
                <a:cubicBezTo>
                  <a:pt x="12431" y="3759"/>
                  <a:pt x="12688" y="3630"/>
                  <a:pt x="12924" y="3480"/>
                </a:cubicBezTo>
                <a:close/>
                <a:moveTo>
                  <a:pt x="4973" y="4787"/>
                </a:moveTo>
                <a:cubicBezTo>
                  <a:pt x="5187" y="4916"/>
                  <a:pt x="5402" y="5066"/>
                  <a:pt x="5594" y="5259"/>
                </a:cubicBezTo>
                <a:cubicBezTo>
                  <a:pt x="4566" y="5730"/>
                  <a:pt x="3773" y="6566"/>
                  <a:pt x="2766" y="7123"/>
                </a:cubicBezTo>
                <a:cubicBezTo>
                  <a:pt x="2530" y="7016"/>
                  <a:pt x="2573" y="6909"/>
                  <a:pt x="2916" y="6759"/>
                </a:cubicBezTo>
                <a:cubicBezTo>
                  <a:pt x="3087" y="6609"/>
                  <a:pt x="3258" y="6437"/>
                  <a:pt x="3430" y="6266"/>
                </a:cubicBezTo>
                <a:cubicBezTo>
                  <a:pt x="3901" y="5752"/>
                  <a:pt x="4459" y="5302"/>
                  <a:pt x="4951" y="4787"/>
                </a:cubicBezTo>
                <a:close/>
                <a:moveTo>
                  <a:pt x="4609" y="4959"/>
                </a:moveTo>
                <a:lnTo>
                  <a:pt x="4609" y="4959"/>
                </a:lnTo>
                <a:cubicBezTo>
                  <a:pt x="3687" y="5559"/>
                  <a:pt x="2873" y="6330"/>
                  <a:pt x="2208" y="7230"/>
                </a:cubicBezTo>
                <a:cubicBezTo>
                  <a:pt x="2101" y="7080"/>
                  <a:pt x="2015" y="6952"/>
                  <a:pt x="1951" y="6802"/>
                </a:cubicBezTo>
                <a:cubicBezTo>
                  <a:pt x="2937" y="6330"/>
                  <a:pt x="3687" y="5516"/>
                  <a:pt x="4609" y="4959"/>
                </a:cubicBezTo>
                <a:close/>
                <a:moveTo>
                  <a:pt x="5766" y="5387"/>
                </a:moveTo>
                <a:cubicBezTo>
                  <a:pt x="5959" y="5602"/>
                  <a:pt x="6130" y="5816"/>
                  <a:pt x="6280" y="6052"/>
                </a:cubicBezTo>
                <a:cubicBezTo>
                  <a:pt x="5423" y="6502"/>
                  <a:pt x="4609" y="7037"/>
                  <a:pt x="3751" y="7509"/>
                </a:cubicBezTo>
                <a:cubicBezTo>
                  <a:pt x="3608" y="7588"/>
                  <a:pt x="3527" y="7621"/>
                  <a:pt x="3494" y="7621"/>
                </a:cubicBezTo>
                <a:cubicBezTo>
                  <a:pt x="3325" y="7621"/>
                  <a:pt x="4309" y="6798"/>
                  <a:pt x="4416" y="6673"/>
                </a:cubicBezTo>
                <a:cubicBezTo>
                  <a:pt x="4866" y="6245"/>
                  <a:pt x="5316" y="5837"/>
                  <a:pt x="5766" y="5387"/>
                </a:cubicBezTo>
                <a:close/>
                <a:moveTo>
                  <a:pt x="5303" y="5595"/>
                </a:moveTo>
                <a:cubicBezTo>
                  <a:pt x="5327" y="5595"/>
                  <a:pt x="4978" y="5888"/>
                  <a:pt x="4630" y="6223"/>
                </a:cubicBezTo>
                <a:cubicBezTo>
                  <a:pt x="4073" y="6759"/>
                  <a:pt x="3494" y="7295"/>
                  <a:pt x="2937" y="7873"/>
                </a:cubicBezTo>
                <a:cubicBezTo>
                  <a:pt x="2937" y="7895"/>
                  <a:pt x="2916" y="7916"/>
                  <a:pt x="2916" y="7938"/>
                </a:cubicBezTo>
                <a:cubicBezTo>
                  <a:pt x="2744" y="7788"/>
                  <a:pt x="2573" y="7638"/>
                  <a:pt x="2401" y="7488"/>
                </a:cubicBezTo>
                <a:cubicBezTo>
                  <a:pt x="3301" y="7145"/>
                  <a:pt x="4009" y="6523"/>
                  <a:pt x="4780" y="5966"/>
                </a:cubicBezTo>
                <a:cubicBezTo>
                  <a:pt x="5142" y="5701"/>
                  <a:pt x="5289" y="5595"/>
                  <a:pt x="5303" y="5595"/>
                </a:cubicBezTo>
                <a:close/>
                <a:moveTo>
                  <a:pt x="6156" y="6348"/>
                </a:moveTo>
                <a:cubicBezTo>
                  <a:pt x="6193" y="6348"/>
                  <a:pt x="6192" y="6379"/>
                  <a:pt x="6130" y="6459"/>
                </a:cubicBezTo>
                <a:cubicBezTo>
                  <a:pt x="5530" y="7209"/>
                  <a:pt x="4630" y="7702"/>
                  <a:pt x="3944" y="8409"/>
                </a:cubicBezTo>
                <a:cubicBezTo>
                  <a:pt x="3644" y="8323"/>
                  <a:pt x="3344" y="8173"/>
                  <a:pt x="3066" y="8023"/>
                </a:cubicBezTo>
                <a:cubicBezTo>
                  <a:pt x="3601" y="7809"/>
                  <a:pt x="4116" y="7552"/>
                  <a:pt x="4630" y="7252"/>
                </a:cubicBezTo>
                <a:lnTo>
                  <a:pt x="5380" y="6780"/>
                </a:lnTo>
                <a:lnTo>
                  <a:pt x="5380" y="6780"/>
                </a:lnTo>
                <a:cubicBezTo>
                  <a:pt x="5378" y="6781"/>
                  <a:pt x="5376" y="6782"/>
                  <a:pt x="5376" y="6782"/>
                </a:cubicBezTo>
                <a:cubicBezTo>
                  <a:pt x="5361" y="6782"/>
                  <a:pt x="6019" y="6348"/>
                  <a:pt x="6156" y="6348"/>
                </a:cubicBezTo>
                <a:close/>
                <a:moveTo>
                  <a:pt x="6473" y="6330"/>
                </a:moveTo>
                <a:cubicBezTo>
                  <a:pt x="6602" y="6545"/>
                  <a:pt x="6709" y="6780"/>
                  <a:pt x="6816" y="7016"/>
                </a:cubicBezTo>
                <a:cubicBezTo>
                  <a:pt x="6387" y="7166"/>
                  <a:pt x="5980" y="7380"/>
                  <a:pt x="5616" y="7638"/>
                </a:cubicBezTo>
                <a:cubicBezTo>
                  <a:pt x="5337" y="7809"/>
                  <a:pt x="5080" y="8002"/>
                  <a:pt x="4801" y="8195"/>
                </a:cubicBezTo>
                <a:cubicBezTo>
                  <a:pt x="4801" y="8195"/>
                  <a:pt x="4501" y="8388"/>
                  <a:pt x="4309" y="8473"/>
                </a:cubicBezTo>
                <a:lnTo>
                  <a:pt x="4287" y="8473"/>
                </a:lnTo>
                <a:lnTo>
                  <a:pt x="4180" y="8452"/>
                </a:lnTo>
                <a:cubicBezTo>
                  <a:pt x="4201" y="8430"/>
                  <a:pt x="4223" y="8388"/>
                  <a:pt x="4244" y="8366"/>
                </a:cubicBezTo>
                <a:cubicBezTo>
                  <a:pt x="4887" y="7638"/>
                  <a:pt x="5959" y="7166"/>
                  <a:pt x="6473" y="6330"/>
                </a:cubicBezTo>
                <a:close/>
                <a:moveTo>
                  <a:pt x="6323" y="7423"/>
                </a:moveTo>
                <a:lnTo>
                  <a:pt x="4523" y="8645"/>
                </a:lnTo>
                <a:cubicBezTo>
                  <a:pt x="4523" y="8645"/>
                  <a:pt x="4523" y="8623"/>
                  <a:pt x="4501" y="8623"/>
                </a:cubicBezTo>
                <a:cubicBezTo>
                  <a:pt x="4716" y="8473"/>
                  <a:pt x="4930" y="8323"/>
                  <a:pt x="5166" y="8173"/>
                </a:cubicBezTo>
                <a:cubicBezTo>
                  <a:pt x="5423" y="7980"/>
                  <a:pt x="5744" y="7788"/>
                  <a:pt x="6023" y="7616"/>
                </a:cubicBezTo>
                <a:cubicBezTo>
                  <a:pt x="6109" y="7530"/>
                  <a:pt x="6216" y="7488"/>
                  <a:pt x="6323" y="7423"/>
                </a:cubicBezTo>
                <a:close/>
                <a:moveTo>
                  <a:pt x="3591" y="9200"/>
                </a:moveTo>
                <a:cubicBezTo>
                  <a:pt x="3623" y="9200"/>
                  <a:pt x="3655" y="9201"/>
                  <a:pt x="3687" y="9202"/>
                </a:cubicBezTo>
                <a:cubicBezTo>
                  <a:pt x="2723" y="9823"/>
                  <a:pt x="1758" y="10445"/>
                  <a:pt x="815" y="11109"/>
                </a:cubicBezTo>
                <a:cubicBezTo>
                  <a:pt x="1045" y="9962"/>
                  <a:pt x="2412" y="9200"/>
                  <a:pt x="3591" y="9200"/>
                </a:cubicBezTo>
                <a:close/>
                <a:moveTo>
                  <a:pt x="18474" y="2001"/>
                </a:moveTo>
                <a:cubicBezTo>
                  <a:pt x="18603" y="2194"/>
                  <a:pt x="18710" y="2408"/>
                  <a:pt x="18839" y="2623"/>
                </a:cubicBezTo>
                <a:cubicBezTo>
                  <a:pt x="17553" y="3266"/>
                  <a:pt x="16374" y="4101"/>
                  <a:pt x="15152" y="4830"/>
                </a:cubicBezTo>
                <a:cubicBezTo>
                  <a:pt x="13609" y="5752"/>
                  <a:pt x="12024" y="6609"/>
                  <a:pt x="10438" y="7466"/>
                </a:cubicBezTo>
                <a:cubicBezTo>
                  <a:pt x="8938" y="8259"/>
                  <a:pt x="7437" y="9073"/>
                  <a:pt x="5959" y="9909"/>
                </a:cubicBezTo>
                <a:cubicBezTo>
                  <a:pt x="5209" y="10316"/>
                  <a:pt x="4459" y="10745"/>
                  <a:pt x="3730" y="11174"/>
                </a:cubicBezTo>
                <a:lnTo>
                  <a:pt x="3494" y="11324"/>
                </a:lnTo>
                <a:cubicBezTo>
                  <a:pt x="5766" y="9845"/>
                  <a:pt x="8209" y="8559"/>
                  <a:pt x="10502" y="7166"/>
                </a:cubicBezTo>
                <a:cubicBezTo>
                  <a:pt x="13159" y="5559"/>
                  <a:pt x="16138" y="4080"/>
                  <a:pt x="18474" y="2001"/>
                </a:cubicBezTo>
                <a:close/>
                <a:moveTo>
                  <a:pt x="13288" y="4080"/>
                </a:moveTo>
                <a:cubicBezTo>
                  <a:pt x="13309" y="4123"/>
                  <a:pt x="13352" y="4144"/>
                  <a:pt x="13374" y="4144"/>
                </a:cubicBezTo>
                <a:cubicBezTo>
                  <a:pt x="11916" y="5087"/>
                  <a:pt x="10481" y="6030"/>
                  <a:pt x="9002" y="6930"/>
                </a:cubicBezTo>
                <a:cubicBezTo>
                  <a:pt x="6323" y="8580"/>
                  <a:pt x="3237" y="9909"/>
                  <a:pt x="858" y="11967"/>
                </a:cubicBezTo>
                <a:cubicBezTo>
                  <a:pt x="794" y="11774"/>
                  <a:pt x="772" y="11581"/>
                  <a:pt x="772" y="11388"/>
                </a:cubicBezTo>
                <a:lnTo>
                  <a:pt x="3987" y="9266"/>
                </a:lnTo>
                <a:lnTo>
                  <a:pt x="4030" y="9245"/>
                </a:lnTo>
                <a:lnTo>
                  <a:pt x="4051" y="9245"/>
                </a:lnTo>
                <a:cubicBezTo>
                  <a:pt x="4080" y="9251"/>
                  <a:pt x="4108" y="9254"/>
                  <a:pt x="4136" y="9254"/>
                </a:cubicBezTo>
                <a:cubicBezTo>
                  <a:pt x="4299" y="9254"/>
                  <a:pt x="4450" y="9152"/>
                  <a:pt x="4523" y="8988"/>
                </a:cubicBezTo>
                <a:cubicBezTo>
                  <a:pt x="5101" y="8688"/>
                  <a:pt x="5680" y="8323"/>
                  <a:pt x="6216" y="7938"/>
                </a:cubicBezTo>
                <a:cubicBezTo>
                  <a:pt x="6559" y="7745"/>
                  <a:pt x="6923" y="7552"/>
                  <a:pt x="7287" y="7359"/>
                </a:cubicBezTo>
                <a:cubicBezTo>
                  <a:pt x="7416" y="7359"/>
                  <a:pt x="7545" y="7295"/>
                  <a:pt x="7609" y="7187"/>
                </a:cubicBezTo>
                <a:cubicBezTo>
                  <a:pt x="8509" y="6737"/>
                  <a:pt x="9388" y="6266"/>
                  <a:pt x="10245" y="5730"/>
                </a:cubicBezTo>
                <a:cubicBezTo>
                  <a:pt x="11209" y="5109"/>
                  <a:pt x="12324" y="4723"/>
                  <a:pt x="13288" y="4080"/>
                </a:cubicBezTo>
                <a:close/>
                <a:moveTo>
                  <a:pt x="17938" y="1380"/>
                </a:moveTo>
                <a:cubicBezTo>
                  <a:pt x="18067" y="1530"/>
                  <a:pt x="18196" y="1680"/>
                  <a:pt x="18303" y="1830"/>
                </a:cubicBezTo>
                <a:cubicBezTo>
                  <a:pt x="15453" y="3480"/>
                  <a:pt x="12645" y="5280"/>
                  <a:pt x="9816" y="6973"/>
                </a:cubicBezTo>
                <a:cubicBezTo>
                  <a:pt x="6966" y="8666"/>
                  <a:pt x="3837" y="10038"/>
                  <a:pt x="1137" y="12009"/>
                </a:cubicBezTo>
                <a:cubicBezTo>
                  <a:pt x="1050" y="12079"/>
                  <a:pt x="1104" y="12204"/>
                  <a:pt x="1184" y="12204"/>
                </a:cubicBezTo>
                <a:cubicBezTo>
                  <a:pt x="1203" y="12204"/>
                  <a:pt x="1224" y="12197"/>
                  <a:pt x="1244" y="12181"/>
                </a:cubicBezTo>
                <a:cubicBezTo>
                  <a:pt x="3966" y="10209"/>
                  <a:pt x="7052" y="8838"/>
                  <a:pt x="9923" y="7145"/>
                </a:cubicBezTo>
                <a:cubicBezTo>
                  <a:pt x="11338" y="6309"/>
                  <a:pt x="12752" y="5473"/>
                  <a:pt x="14167" y="4616"/>
                </a:cubicBezTo>
                <a:cubicBezTo>
                  <a:pt x="15437" y="3866"/>
                  <a:pt x="17010" y="3016"/>
                  <a:pt x="18022" y="2123"/>
                </a:cubicBezTo>
                <a:lnTo>
                  <a:pt x="18022" y="2123"/>
                </a:lnTo>
                <a:cubicBezTo>
                  <a:pt x="16860" y="3154"/>
                  <a:pt x="15462" y="3906"/>
                  <a:pt x="14145" y="4659"/>
                </a:cubicBezTo>
                <a:cubicBezTo>
                  <a:pt x="12581" y="5580"/>
                  <a:pt x="11081" y="6587"/>
                  <a:pt x="9516" y="7509"/>
                </a:cubicBezTo>
                <a:cubicBezTo>
                  <a:pt x="7973" y="8452"/>
                  <a:pt x="6366" y="9331"/>
                  <a:pt x="4844" y="10338"/>
                </a:cubicBezTo>
                <a:cubicBezTo>
                  <a:pt x="3644" y="11131"/>
                  <a:pt x="2316" y="11795"/>
                  <a:pt x="1201" y="12717"/>
                </a:cubicBezTo>
                <a:cubicBezTo>
                  <a:pt x="1094" y="12545"/>
                  <a:pt x="987" y="12352"/>
                  <a:pt x="923" y="12159"/>
                </a:cubicBezTo>
                <a:lnTo>
                  <a:pt x="944" y="12159"/>
                </a:lnTo>
                <a:cubicBezTo>
                  <a:pt x="3451" y="9995"/>
                  <a:pt x="6709" y="8602"/>
                  <a:pt x="9516" y="6866"/>
                </a:cubicBezTo>
                <a:cubicBezTo>
                  <a:pt x="11081" y="5902"/>
                  <a:pt x="12602" y="4894"/>
                  <a:pt x="14167" y="3909"/>
                </a:cubicBezTo>
                <a:cubicBezTo>
                  <a:pt x="15431" y="3094"/>
                  <a:pt x="16781" y="2366"/>
                  <a:pt x="17938" y="1380"/>
                </a:cubicBezTo>
                <a:close/>
                <a:moveTo>
                  <a:pt x="23789" y="1144"/>
                </a:moveTo>
                <a:cubicBezTo>
                  <a:pt x="24175" y="1208"/>
                  <a:pt x="24539" y="1380"/>
                  <a:pt x="24861" y="1637"/>
                </a:cubicBezTo>
                <a:cubicBezTo>
                  <a:pt x="22225" y="3051"/>
                  <a:pt x="19824" y="4852"/>
                  <a:pt x="17274" y="6352"/>
                </a:cubicBezTo>
                <a:lnTo>
                  <a:pt x="15774" y="7187"/>
                </a:lnTo>
                <a:cubicBezTo>
                  <a:pt x="15474" y="7359"/>
                  <a:pt x="15152" y="7509"/>
                  <a:pt x="14852" y="7659"/>
                </a:cubicBezTo>
                <a:cubicBezTo>
                  <a:pt x="11274" y="9373"/>
                  <a:pt x="7823" y="11302"/>
                  <a:pt x="4287" y="13038"/>
                </a:cubicBezTo>
                <a:lnTo>
                  <a:pt x="4501" y="12888"/>
                </a:lnTo>
                <a:cubicBezTo>
                  <a:pt x="5294" y="12352"/>
                  <a:pt x="6109" y="11817"/>
                  <a:pt x="6945" y="11281"/>
                </a:cubicBezTo>
                <a:cubicBezTo>
                  <a:pt x="8766" y="10123"/>
                  <a:pt x="10673" y="9095"/>
                  <a:pt x="12559" y="8066"/>
                </a:cubicBezTo>
                <a:cubicBezTo>
                  <a:pt x="16417" y="5944"/>
                  <a:pt x="20103" y="3609"/>
                  <a:pt x="23789" y="1144"/>
                </a:cubicBezTo>
                <a:close/>
                <a:moveTo>
                  <a:pt x="10481" y="7659"/>
                </a:moveTo>
                <a:lnTo>
                  <a:pt x="9859" y="8023"/>
                </a:lnTo>
                <a:cubicBezTo>
                  <a:pt x="7030" y="9545"/>
                  <a:pt x="4201" y="11259"/>
                  <a:pt x="1715" y="13274"/>
                </a:cubicBezTo>
                <a:cubicBezTo>
                  <a:pt x="1587" y="13167"/>
                  <a:pt x="1458" y="13017"/>
                  <a:pt x="1330" y="12888"/>
                </a:cubicBezTo>
                <a:cubicBezTo>
                  <a:pt x="4287" y="11002"/>
                  <a:pt x="7395" y="9331"/>
                  <a:pt x="10481" y="7659"/>
                </a:cubicBezTo>
                <a:close/>
                <a:moveTo>
                  <a:pt x="18903" y="2816"/>
                </a:moveTo>
                <a:cubicBezTo>
                  <a:pt x="18967" y="2923"/>
                  <a:pt x="19031" y="3051"/>
                  <a:pt x="19074" y="3180"/>
                </a:cubicBezTo>
                <a:cubicBezTo>
                  <a:pt x="19113" y="3295"/>
                  <a:pt x="19220" y="3376"/>
                  <a:pt x="19350" y="3376"/>
                </a:cubicBezTo>
                <a:cubicBezTo>
                  <a:pt x="19365" y="3376"/>
                  <a:pt x="19380" y="3375"/>
                  <a:pt x="19396" y="3373"/>
                </a:cubicBezTo>
                <a:lnTo>
                  <a:pt x="19396" y="3373"/>
                </a:lnTo>
                <a:cubicBezTo>
                  <a:pt x="17853" y="4423"/>
                  <a:pt x="16310" y="5452"/>
                  <a:pt x="14681" y="6395"/>
                </a:cubicBezTo>
                <a:cubicBezTo>
                  <a:pt x="11252" y="8366"/>
                  <a:pt x="7673" y="10081"/>
                  <a:pt x="4244" y="12074"/>
                </a:cubicBezTo>
                <a:cubicBezTo>
                  <a:pt x="3478" y="12500"/>
                  <a:pt x="2838" y="13052"/>
                  <a:pt x="1968" y="13333"/>
                </a:cubicBezTo>
                <a:lnTo>
                  <a:pt x="1968" y="13333"/>
                </a:lnTo>
                <a:cubicBezTo>
                  <a:pt x="2652" y="13109"/>
                  <a:pt x="3542" y="12242"/>
                  <a:pt x="4116" y="11817"/>
                </a:cubicBezTo>
                <a:cubicBezTo>
                  <a:pt x="5680" y="10638"/>
                  <a:pt x="7330" y="9588"/>
                  <a:pt x="9045" y="8666"/>
                </a:cubicBezTo>
                <a:cubicBezTo>
                  <a:pt x="10823" y="7702"/>
                  <a:pt x="12602" y="6737"/>
                  <a:pt x="14360" y="5730"/>
                </a:cubicBezTo>
                <a:cubicBezTo>
                  <a:pt x="15710" y="4937"/>
                  <a:pt x="16953" y="3951"/>
                  <a:pt x="18303" y="3158"/>
                </a:cubicBezTo>
                <a:cubicBezTo>
                  <a:pt x="18474" y="3116"/>
                  <a:pt x="18581" y="3051"/>
                  <a:pt x="18581" y="2987"/>
                </a:cubicBezTo>
                <a:cubicBezTo>
                  <a:pt x="18689" y="2923"/>
                  <a:pt x="18796" y="2858"/>
                  <a:pt x="18903" y="2816"/>
                </a:cubicBezTo>
                <a:close/>
                <a:moveTo>
                  <a:pt x="23368" y="1175"/>
                </a:moveTo>
                <a:cubicBezTo>
                  <a:pt x="23374" y="1175"/>
                  <a:pt x="23354" y="1191"/>
                  <a:pt x="23296" y="1230"/>
                </a:cubicBezTo>
                <a:lnTo>
                  <a:pt x="22032" y="2066"/>
                </a:lnTo>
                <a:cubicBezTo>
                  <a:pt x="21046" y="2730"/>
                  <a:pt x="20039" y="3394"/>
                  <a:pt x="19031" y="4037"/>
                </a:cubicBezTo>
                <a:cubicBezTo>
                  <a:pt x="17167" y="5237"/>
                  <a:pt x="15281" y="6352"/>
                  <a:pt x="13331" y="7402"/>
                </a:cubicBezTo>
                <a:cubicBezTo>
                  <a:pt x="11381" y="8473"/>
                  <a:pt x="9538" y="9481"/>
                  <a:pt x="7673" y="10595"/>
                </a:cubicBezTo>
                <a:cubicBezTo>
                  <a:pt x="5959" y="11624"/>
                  <a:pt x="4351" y="12888"/>
                  <a:pt x="2573" y="13810"/>
                </a:cubicBezTo>
                <a:cubicBezTo>
                  <a:pt x="2380" y="13724"/>
                  <a:pt x="2187" y="13617"/>
                  <a:pt x="2015" y="13510"/>
                </a:cubicBezTo>
                <a:cubicBezTo>
                  <a:pt x="3451" y="13124"/>
                  <a:pt x="4801" y="11967"/>
                  <a:pt x="6066" y="11259"/>
                </a:cubicBezTo>
                <a:cubicBezTo>
                  <a:pt x="7930" y="10209"/>
                  <a:pt x="9816" y="9245"/>
                  <a:pt x="11702" y="8238"/>
                </a:cubicBezTo>
                <a:cubicBezTo>
                  <a:pt x="13609" y="7230"/>
                  <a:pt x="15538" y="6202"/>
                  <a:pt x="17360" y="5002"/>
                </a:cubicBezTo>
                <a:cubicBezTo>
                  <a:pt x="19010" y="3930"/>
                  <a:pt x="20574" y="2730"/>
                  <a:pt x="22289" y="1765"/>
                </a:cubicBezTo>
                <a:cubicBezTo>
                  <a:pt x="22398" y="1711"/>
                  <a:pt x="23330" y="1175"/>
                  <a:pt x="23368" y="1175"/>
                </a:cubicBezTo>
                <a:close/>
                <a:moveTo>
                  <a:pt x="11488" y="9631"/>
                </a:moveTo>
                <a:lnTo>
                  <a:pt x="11488" y="9631"/>
                </a:lnTo>
                <a:cubicBezTo>
                  <a:pt x="9023" y="11088"/>
                  <a:pt x="6602" y="12631"/>
                  <a:pt x="4201" y="14195"/>
                </a:cubicBezTo>
                <a:cubicBezTo>
                  <a:pt x="3751" y="14174"/>
                  <a:pt x="3301" y="14088"/>
                  <a:pt x="2873" y="13938"/>
                </a:cubicBezTo>
                <a:lnTo>
                  <a:pt x="2873" y="13917"/>
                </a:lnTo>
                <a:cubicBezTo>
                  <a:pt x="5787" y="12609"/>
                  <a:pt x="8659" y="11131"/>
                  <a:pt x="11488" y="9631"/>
                </a:cubicBezTo>
                <a:close/>
                <a:moveTo>
                  <a:pt x="24989" y="1765"/>
                </a:moveTo>
                <a:cubicBezTo>
                  <a:pt x="25268" y="2044"/>
                  <a:pt x="25439" y="2387"/>
                  <a:pt x="25525" y="2773"/>
                </a:cubicBezTo>
                <a:cubicBezTo>
                  <a:pt x="23789" y="3008"/>
                  <a:pt x="22182" y="4466"/>
                  <a:pt x="20682" y="5302"/>
                </a:cubicBezTo>
                <a:cubicBezTo>
                  <a:pt x="18839" y="6352"/>
                  <a:pt x="16996" y="7359"/>
                  <a:pt x="15152" y="8409"/>
                </a:cubicBezTo>
                <a:cubicBezTo>
                  <a:pt x="13717" y="9116"/>
                  <a:pt x="12281" y="9823"/>
                  <a:pt x="10866" y="10531"/>
                </a:cubicBezTo>
                <a:cubicBezTo>
                  <a:pt x="8702" y="11645"/>
                  <a:pt x="6623" y="12867"/>
                  <a:pt x="4587" y="14195"/>
                </a:cubicBezTo>
                <a:cubicBezTo>
                  <a:pt x="6880" y="12674"/>
                  <a:pt x="9216" y="11174"/>
                  <a:pt x="11574" y="9781"/>
                </a:cubicBezTo>
                <a:cubicBezTo>
                  <a:pt x="14060" y="8323"/>
                  <a:pt x="16610" y="6995"/>
                  <a:pt x="19096" y="5580"/>
                </a:cubicBezTo>
                <a:cubicBezTo>
                  <a:pt x="21110" y="4444"/>
                  <a:pt x="23339" y="3394"/>
                  <a:pt x="24989" y="1765"/>
                </a:cubicBezTo>
                <a:close/>
                <a:moveTo>
                  <a:pt x="32530" y="7849"/>
                </a:moveTo>
                <a:cubicBezTo>
                  <a:pt x="32873" y="7849"/>
                  <a:pt x="33219" y="7921"/>
                  <a:pt x="33540" y="8066"/>
                </a:cubicBezTo>
                <a:cubicBezTo>
                  <a:pt x="31676" y="8881"/>
                  <a:pt x="29918" y="9931"/>
                  <a:pt x="28097" y="10788"/>
                </a:cubicBezTo>
                <a:cubicBezTo>
                  <a:pt x="25932" y="11817"/>
                  <a:pt x="23746" y="12802"/>
                  <a:pt x="21539" y="13745"/>
                </a:cubicBezTo>
                <a:lnTo>
                  <a:pt x="20082" y="14367"/>
                </a:lnTo>
                <a:cubicBezTo>
                  <a:pt x="20382" y="14217"/>
                  <a:pt x="20682" y="14088"/>
                  <a:pt x="20982" y="13938"/>
                </a:cubicBezTo>
                <a:cubicBezTo>
                  <a:pt x="22910" y="13081"/>
                  <a:pt x="24861" y="12267"/>
                  <a:pt x="26747" y="11324"/>
                </a:cubicBezTo>
                <a:cubicBezTo>
                  <a:pt x="28675" y="10359"/>
                  <a:pt x="30411" y="9073"/>
                  <a:pt x="32190" y="7873"/>
                </a:cubicBezTo>
                <a:cubicBezTo>
                  <a:pt x="32302" y="7857"/>
                  <a:pt x="32416" y="7849"/>
                  <a:pt x="32530" y="7849"/>
                </a:cubicBezTo>
                <a:close/>
                <a:moveTo>
                  <a:pt x="12388" y="9973"/>
                </a:moveTo>
                <a:cubicBezTo>
                  <a:pt x="9945" y="11345"/>
                  <a:pt x="7373" y="12738"/>
                  <a:pt x="5230" y="14560"/>
                </a:cubicBezTo>
                <a:cubicBezTo>
                  <a:pt x="5209" y="14538"/>
                  <a:pt x="5209" y="14517"/>
                  <a:pt x="5209" y="14495"/>
                </a:cubicBezTo>
                <a:cubicBezTo>
                  <a:pt x="5189" y="14336"/>
                  <a:pt x="5040" y="14214"/>
                  <a:pt x="4882" y="14214"/>
                </a:cubicBezTo>
                <a:cubicBezTo>
                  <a:pt x="4869" y="14214"/>
                  <a:pt x="4857" y="14215"/>
                  <a:pt x="4844" y="14217"/>
                </a:cubicBezTo>
                <a:lnTo>
                  <a:pt x="4737" y="14217"/>
                </a:lnTo>
                <a:cubicBezTo>
                  <a:pt x="6087" y="13574"/>
                  <a:pt x="7416" y="12609"/>
                  <a:pt x="8702" y="11881"/>
                </a:cubicBezTo>
                <a:cubicBezTo>
                  <a:pt x="9923" y="11216"/>
                  <a:pt x="11166" y="10595"/>
                  <a:pt x="12388" y="9973"/>
                </a:cubicBezTo>
                <a:close/>
                <a:moveTo>
                  <a:pt x="28985" y="3117"/>
                </a:moveTo>
                <a:cubicBezTo>
                  <a:pt x="29314" y="3117"/>
                  <a:pt x="29637" y="3181"/>
                  <a:pt x="29940" y="3330"/>
                </a:cubicBezTo>
                <a:cubicBezTo>
                  <a:pt x="29875" y="3351"/>
                  <a:pt x="29790" y="3394"/>
                  <a:pt x="29725" y="3437"/>
                </a:cubicBezTo>
                <a:cubicBezTo>
                  <a:pt x="29725" y="3437"/>
                  <a:pt x="29725" y="3416"/>
                  <a:pt x="29725" y="3416"/>
                </a:cubicBezTo>
                <a:cubicBezTo>
                  <a:pt x="29318" y="3630"/>
                  <a:pt x="28911" y="3866"/>
                  <a:pt x="28525" y="4123"/>
                </a:cubicBezTo>
                <a:cubicBezTo>
                  <a:pt x="26854" y="5152"/>
                  <a:pt x="25161" y="6052"/>
                  <a:pt x="23403" y="6887"/>
                </a:cubicBezTo>
                <a:cubicBezTo>
                  <a:pt x="19889" y="8602"/>
                  <a:pt x="16288" y="10145"/>
                  <a:pt x="12881" y="12074"/>
                </a:cubicBezTo>
                <a:cubicBezTo>
                  <a:pt x="11145" y="13060"/>
                  <a:pt x="9409" y="14045"/>
                  <a:pt x="7652" y="14988"/>
                </a:cubicBezTo>
                <a:cubicBezTo>
                  <a:pt x="7030" y="15310"/>
                  <a:pt x="6387" y="15631"/>
                  <a:pt x="5766" y="15996"/>
                </a:cubicBezTo>
                <a:cubicBezTo>
                  <a:pt x="11595" y="11817"/>
                  <a:pt x="18131" y="8816"/>
                  <a:pt x="24282" y="5194"/>
                </a:cubicBezTo>
                <a:cubicBezTo>
                  <a:pt x="24689" y="4959"/>
                  <a:pt x="25096" y="4702"/>
                  <a:pt x="25482" y="4423"/>
                </a:cubicBezTo>
                <a:cubicBezTo>
                  <a:pt x="25611" y="4359"/>
                  <a:pt x="25718" y="4273"/>
                  <a:pt x="25825" y="4166"/>
                </a:cubicBezTo>
                <a:lnTo>
                  <a:pt x="25846" y="4166"/>
                </a:lnTo>
                <a:cubicBezTo>
                  <a:pt x="25927" y="4246"/>
                  <a:pt x="26038" y="4290"/>
                  <a:pt x="26150" y="4290"/>
                </a:cubicBezTo>
                <a:cubicBezTo>
                  <a:pt x="26247" y="4290"/>
                  <a:pt x="26345" y="4257"/>
                  <a:pt x="26425" y="4187"/>
                </a:cubicBezTo>
                <a:cubicBezTo>
                  <a:pt x="27132" y="3606"/>
                  <a:pt x="28081" y="3117"/>
                  <a:pt x="28985" y="3117"/>
                </a:cubicBezTo>
                <a:close/>
                <a:moveTo>
                  <a:pt x="25589" y="3051"/>
                </a:moveTo>
                <a:cubicBezTo>
                  <a:pt x="25611" y="3287"/>
                  <a:pt x="25611" y="3523"/>
                  <a:pt x="25589" y="3780"/>
                </a:cubicBezTo>
                <a:cubicBezTo>
                  <a:pt x="25589" y="3866"/>
                  <a:pt x="25611" y="3973"/>
                  <a:pt x="25675" y="4037"/>
                </a:cubicBezTo>
                <a:cubicBezTo>
                  <a:pt x="25504" y="4166"/>
                  <a:pt x="25332" y="4294"/>
                  <a:pt x="25161" y="4401"/>
                </a:cubicBezTo>
                <a:lnTo>
                  <a:pt x="25053" y="4444"/>
                </a:lnTo>
                <a:cubicBezTo>
                  <a:pt x="24325" y="4916"/>
                  <a:pt x="23510" y="5237"/>
                  <a:pt x="22718" y="5644"/>
                </a:cubicBezTo>
                <a:cubicBezTo>
                  <a:pt x="20853" y="6609"/>
                  <a:pt x="19074" y="7745"/>
                  <a:pt x="17188" y="8688"/>
                </a:cubicBezTo>
                <a:cubicBezTo>
                  <a:pt x="13545" y="10531"/>
                  <a:pt x="9838" y="12224"/>
                  <a:pt x="6323" y="14324"/>
                </a:cubicBezTo>
                <a:cubicBezTo>
                  <a:pt x="5680" y="14710"/>
                  <a:pt x="5080" y="15138"/>
                  <a:pt x="4480" y="15588"/>
                </a:cubicBezTo>
                <a:cubicBezTo>
                  <a:pt x="4201" y="15824"/>
                  <a:pt x="3923" y="16060"/>
                  <a:pt x="3644" y="16296"/>
                </a:cubicBezTo>
                <a:cubicBezTo>
                  <a:pt x="4051" y="15846"/>
                  <a:pt x="4501" y="15417"/>
                  <a:pt x="4951" y="15010"/>
                </a:cubicBezTo>
                <a:lnTo>
                  <a:pt x="5037" y="14967"/>
                </a:lnTo>
                <a:cubicBezTo>
                  <a:pt x="5101" y="14924"/>
                  <a:pt x="5166" y="14860"/>
                  <a:pt x="5209" y="14795"/>
                </a:cubicBezTo>
                <a:cubicBezTo>
                  <a:pt x="6087" y="14088"/>
                  <a:pt x="7009" y="13445"/>
                  <a:pt x="7973" y="12845"/>
                </a:cubicBezTo>
                <a:cubicBezTo>
                  <a:pt x="10545" y="11238"/>
                  <a:pt x="13181" y="9759"/>
                  <a:pt x="15838" y="8259"/>
                </a:cubicBezTo>
                <a:cubicBezTo>
                  <a:pt x="19139" y="6652"/>
                  <a:pt x="22525" y="5130"/>
                  <a:pt x="25589" y="3051"/>
                </a:cubicBezTo>
                <a:close/>
                <a:moveTo>
                  <a:pt x="33797" y="8195"/>
                </a:moveTo>
                <a:cubicBezTo>
                  <a:pt x="34183" y="8409"/>
                  <a:pt x="34526" y="8730"/>
                  <a:pt x="34762" y="9138"/>
                </a:cubicBezTo>
                <a:cubicBezTo>
                  <a:pt x="30475" y="11131"/>
                  <a:pt x="25975" y="12631"/>
                  <a:pt x="21603" y="14453"/>
                </a:cubicBezTo>
                <a:cubicBezTo>
                  <a:pt x="20103" y="15095"/>
                  <a:pt x="18581" y="15738"/>
                  <a:pt x="17081" y="16424"/>
                </a:cubicBezTo>
                <a:cubicBezTo>
                  <a:pt x="18774" y="15610"/>
                  <a:pt x="20467" y="14817"/>
                  <a:pt x="22182" y="14045"/>
                </a:cubicBezTo>
                <a:cubicBezTo>
                  <a:pt x="26168" y="12309"/>
                  <a:pt x="30175" y="10616"/>
                  <a:pt x="33797" y="8195"/>
                </a:cubicBezTo>
                <a:close/>
                <a:moveTo>
                  <a:pt x="4330" y="15374"/>
                </a:moveTo>
                <a:lnTo>
                  <a:pt x="4330" y="15374"/>
                </a:lnTo>
                <a:cubicBezTo>
                  <a:pt x="3901" y="15760"/>
                  <a:pt x="3494" y="16188"/>
                  <a:pt x="3130" y="16660"/>
                </a:cubicBezTo>
                <a:cubicBezTo>
                  <a:pt x="3151" y="16531"/>
                  <a:pt x="3194" y="16446"/>
                  <a:pt x="3258" y="16338"/>
                </a:cubicBezTo>
                <a:cubicBezTo>
                  <a:pt x="3537" y="15931"/>
                  <a:pt x="3901" y="15588"/>
                  <a:pt x="4330" y="15374"/>
                </a:cubicBezTo>
                <a:close/>
                <a:moveTo>
                  <a:pt x="30154" y="3437"/>
                </a:moveTo>
                <a:cubicBezTo>
                  <a:pt x="30347" y="3544"/>
                  <a:pt x="30497" y="3673"/>
                  <a:pt x="30647" y="3823"/>
                </a:cubicBezTo>
                <a:cubicBezTo>
                  <a:pt x="30840" y="4059"/>
                  <a:pt x="31011" y="4294"/>
                  <a:pt x="31118" y="4573"/>
                </a:cubicBezTo>
                <a:cubicBezTo>
                  <a:pt x="30540" y="4787"/>
                  <a:pt x="30090" y="5173"/>
                  <a:pt x="29554" y="5494"/>
                </a:cubicBezTo>
                <a:cubicBezTo>
                  <a:pt x="28782" y="5966"/>
                  <a:pt x="27882" y="6309"/>
                  <a:pt x="27068" y="6716"/>
                </a:cubicBezTo>
                <a:cubicBezTo>
                  <a:pt x="25289" y="7616"/>
                  <a:pt x="23403" y="8302"/>
                  <a:pt x="21582" y="9159"/>
                </a:cubicBezTo>
                <a:cubicBezTo>
                  <a:pt x="17917" y="10874"/>
                  <a:pt x="14295" y="12738"/>
                  <a:pt x="10609" y="14453"/>
                </a:cubicBezTo>
                <a:cubicBezTo>
                  <a:pt x="9023" y="15203"/>
                  <a:pt x="7502" y="16038"/>
                  <a:pt x="5937" y="16810"/>
                </a:cubicBezTo>
                <a:cubicBezTo>
                  <a:pt x="9195" y="14860"/>
                  <a:pt x="12517" y="13060"/>
                  <a:pt x="15881" y="11281"/>
                </a:cubicBezTo>
                <a:cubicBezTo>
                  <a:pt x="19460" y="9416"/>
                  <a:pt x="23125" y="7680"/>
                  <a:pt x="26661" y="5730"/>
                </a:cubicBezTo>
                <a:cubicBezTo>
                  <a:pt x="27282" y="5409"/>
                  <a:pt x="27882" y="5023"/>
                  <a:pt x="28440" y="4594"/>
                </a:cubicBezTo>
                <a:lnTo>
                  <a:pt x="29125" y="4059"/>
                </a:lnTo>
                <a:cubicBezTo>
                  <a:pt x="29275" y="3973"/>
                  <a:pt x="29404" y="3866"/>
                  <a:pt x="29533" y="3737"/>
                </a:cubicBezTo>
                <a:cubicBezTo>
                  <a:pt x="29725" y="3630"/>
                  <a:pt x="29940" y="3523"/>
                  <a:pt x="30154" y="3437"/>
                </a:cubicBezTo>
                <a:close/>
                <a:moveTo>
                  <a:pt x="35104" y="10295"/>
                </a:moveTo>
                <a:cubicBezTo>
                  <a:pt x="35104" y="10659"/>
                  <a:pt x="34976" y="11024"/>
                  <a:pt x="34762" y="11324"/>
                </a:cubicBezTo>
                <a:lnTo>
                  <a:pt x="34762" y="11345"/>
                </a:lnTo>
                <a:cubicBezTo>
                  <a:pt x="32940" y="11881"/>
                  <a:pt x="31247" y="12824"/>
                  <a:pt x="29447" y="13424"/>
                </a:cubicBezTo>
                <a:cubicBezTo>
                  <a:pt x="27625" y="14045"/>
                  <a:pt x="25889" y="14667"/>
                  <a:pt x="24132" y="15438"/>
                </a:cubicBezTo>
                <a:cubicBezTo>
                  <a:pt x="22568" y="16124"/>
                  <a:pt x="20917" y="16703"/>
                  <a:pt x="19310" y="17303"/>
                </a:cubicBezTo>
                <a:cubicBezTo>
                  <a:pt x="21367" y="16360"/>
                  <a:pt x="23446" y="15438"/>
                  <a:pt x="25546" y="14560"/>
                </a:cubicBezTo>
                <a:cubicBezTo>
                  <a:pt x="27282" y="13852"/>
                  <a:pt x="29040" y="13167"/>
                  <a:pt x="30775" y="12395"/>
                </a:cubicBezTo>
                <a:cubicBezTo>
                  <a:pt x="32147" y="11774"/>
                  <a:pt x="34012" y="11409"/>
                  <a:pt x="35104" y="10295"/>
                </a:cubicBezTo>
                <a:close/>
                <a:moveTo>
                  <a:pt x="21217" y="6759"/>
                </a:moveTo>
                <a:cubicBezTo>
                  <a:pt x="20939" y="6909"/>
                  <a:pt x="20682" y="7059"/>
                  <a:pt x="20403" y="7230"/>
                </a:cubicBezTo>
                <a:cubicBezTo>
                  <a:pt x="18217" y="8495"/>
                  <a:pt x="15967" y="9652"/>
                  <a:pt x="13717" y="10831"/>
                </a:cubicBezTo>
                <a:cubicBezTo>
                  <a:pt x="11595" y="11924"/>
                  <a:pt x="9538" y="13124"/>
                  <a:pt x="7566" y="14453"/>
                </a:cubicBezTo>
                <a:cubicBezTo>
                  <a:pt x="6645" y="15074"/>
                  <a:pt x="5744" y="15717"/>
                  <a:pt x="4844" y="16403"/>
                </a:cubicBezTo>
                <a:cubicBezTo>
                  <a:pt x="4459" y="16703"/>
                  <a:pt x="4073" y="17003"/>
                  <a:pt x="3708" y="17303"/>
                </a:cubicBezTo>
                <a:cubicBezTo>
                  <a:pt x="3408" y="17389"/>
                  <a:pt x="3280" y="17496"/>
                  <a:pt x="3323" y="17624"/>
                </a:cubicBezTo>
                <a:lnTo>
                  <a:pt x="3130" y="17774"/>
                </a:lnTo>
                <a:cubicBezTo>
                  <a:pt x="3044" y="17603"/>
                  <a:pt x="3001" y="17389"/>
                  <a:pt x="3001" y="17196"/>
                </a:cubicBezTo>
                <a:cubicBezTo>
                  <a:pt x="4459" y="15760"/>
                  <a:pt x="6152" y="14560"/>
                  <a:pt x="7973" y="13617"/>
                </a:cubicBezTo>
                <a:cubicBezTo>
                  <a:pt x="10181" y="12417"/>
                  <a:pt x="12345" y="11174"/>
                  <a:pt x="14595" y="10102"/>
                </a:cubicBezTo>
                <a:cubicBezTo>
                  <a:pt x="16674" y="9116"/>
                  <a:pt x="18710" y="8152"/>
                  <a:pt x="20703" y="7016"/>
                </a:cubicBezTo>
                <a:cubicBezTo>
                  <a:pt x="20874" y="6930"/>
                  <a:pt x="21046" y="6845"/>
                  <a:pt x="21217" y="6759"/>
                </a:cubicBezTo>
                <a:close/>
                <a:moveTo>
                  <a:pt x="28504" y="4273"/>
                </a:moveTo>
                <a:lnTo>
                  <a:pt x="28504" y="4273"/>
                </a:lnTo>
                <a:cubicBezTo>
                  <a:pt x="28225" y="4509"/>
                  <a:pt x="27925" y="4723"/>
                  <a:pt x="27625" y="4916"/>
                </a:cubicBezTo>
                <a:cubicBezTo>
                  <a:pt x="26639" y="5602"/>
                  <a:pt x="25525" y="6180"/>
                  <a:pt x="24453" y="6759"/>
                </a:cubicBezTo>
                <a:cubicBezTo>
                  <a:pt x="21925" y="8152"/>
                  <a:pt x="19267" y="9309"/>
                  <a:pt x="16717" y="10638"/>
                </a:cubicBezTo>
                <a:cubicBezTo>
                  <a:pt x="14188" y="11945"/>
                  <a:pt x="11702" y="13317"/>
                  <a:pt x="9216" y="14645"/>
                </a:cubicBezTo>
                <a:cubicBezTo>
                  <a:pt x="7266" y="15695"/>
                  <a:pt x="5144" y="16831"/>
                  <a:pt x="3451" y="18289"/>
                </a:cubicBezTo>
                <a:cubicBezTo>
                  <a:pt x="3366" y="18181"/>
                  <a:pt x="3280" y="18074"/>
                  <a:pt x="3216" y="17946"/>
                </a:cubicBezTo>
                <a:lnTo>
                  <a:pt x="3194" y="17946"/>
                </a:lnTo>
                <a:cubicBezTo>
                  <a:pt x="3408" y="17774"/>
                  <a:pt x="3623" y="17603"/>
                  <a:pt x="3837" y="17453"/>
                </a:cubicBezTo>
                <a:cubicBezTo>
                  <a:pt x="4051" y="17281"/>
                  <a:pt x="4287" y="17110"/>
                  <a:pt x="4523" y="16960"/>
                </a:cubicBezTo>
                <a:cubicBezTo>
                  <a:pt x="6473" y="15631"/>
                  <a:pt x="8702" y="14667"/>
                  <a:pt x="10759" y="13488"/>
                </a:cubicBezTo>
                <a:cubicBezTo>
                  <a:pt x="12967" y="12245"/>
                  <a:pt x="15131" y="11024"/>
                  <a:pt x="17403" y="9931"/>
                </a:cubicBezTo>
                <a:cubicBezTo>
                  <a:pt x="19567" y="8881"/>
                  <a:pt x="21775" y="7895"/>
                  <a:pt x="23939" y="6845"/>
                </a:cubicBezTo>
                <a:cubicBezTo>
                  <a:pt x="25504" y="6095"/>
                  <a:pt x="26982" y="5109"/>
                  <a:pt x="28504" y="4273"/>
                </a:cubicBezTo>
                <a:close/>
                <a:moveTo>
                  <a:pt x="34397" y="15674"/>
                </a:moveTo>
                <a:cubicBezTo>
                  <a:pt x="34334" y="16010"/>
                  <a:pt x="34230" y="16347"/>
                  <a:pt x="34064" y="16663"/>
                </a:cubicBezTo>
                <a:lnTo>
                  <a:pt x="34064" y="16663"/>
                </a:lnTo>
                <a:cubicBezTo>
                  <a:pt x="34036" y="16627"/>
                  <a:pt x="33984" y="16596"/>
                  <a:pt x="33947" y="16596"/>
                </a:cubicBezTo>
                <a:cubicBezTo>
                  <a:pt x="33347" y="16788"/>
                  <a:pt x="32833" y="17110"/>
                  <a:pt x="32276" y="17346"/>
                </a:cubicBezTo>
                <a:cubicBezTo>
                  <a:pt x="31547" y="17646"/>
                  <a:pt x="30840" y="17924"/>
                  <a:pt x="30133" y="18203"/>
                </a:cubicBezTo>
                <a:cubicBezTo>
                  <a:pt x="30068" y="18246"/>
                  <a:pt x="30047" y="18310"/>
                  <a:pt x="30068" y="18374"/>
                </a:cubicBezTo>
                <a:cubicBezTo>
                  <a:pt x="30025" y="18331"/>
                  <a:pt x="29961" y="18267"/>
                  <a:pt x="29897" y="18224"/>
                </a:cubicBezTo>
                <a:cubicBezTo>
                  <a:pt x="29833" y="18145"/>
                  <a:pt x="29734" y="18101"/>
                  <a:pt x="29626" y="18101"/>
                </a:cubicBezTo>
                <a:cubicBezTo>
                  <a:pt x="29589" y="18101"/>
                  <a:pt x="29550" y="18106"/>
                  <a:pt x="29511" y="18117"/>
                </a:cubicBezTo>
                <a:cubicBezTo>
                  <a:pt x="29382" y="18117"/>
                  <a:pt x="29254" y="18160"/>
                  <a:pt x="29168" y="18246"/>
                </a:cubicBezTo>
                <a:cubicBezTo>
                  <a:pt x="29061" y="18267"/>
                  <a:pt x="28932" y="18289"/>
                  <a:pt x="28825" y="18310"/>
                </a:cubicBezTo>
                <a:cubicBezTo>
                  <a:pt x="29232" y="18160"/>
                  <a:pt x="29640" y="17989"/>
                  <a:pt x="30047" y="17817"/>
                </a:cubicBezTo>
                <a:cubicBezTo>
                  <a:pt x="31033" y="17389"/>
                  <a:pt x="31997" y="16938"/>
                  <a:pt x="32940" y="16446"/>
                </a:cubicBezTo>
                <a:cubicBezTo>
                  <a:pt x="33454" y="16253"/>
                  <a:pt x="33947" y="15974"/>
                  <a:pt x="34397" y="15674"/>
                </a:cubicBezTo>
                <a:close/>
                <a:moveTo>
                  <a:pt x="33754" y="16885"/>
                </a:moveTo>
                <a:cubicBezTo>
                  <a:pt x="33912" y="16885"/>
                  <a:pt x="33378" y="17311"/>
                  <a:pt x="33197" y="17410"/>
                </a:cubicBezTo>
                <a:lnTo>
                  <a:pt x="33219" y="17410"/>
                </a:lnTo>
                <a:cubicBezTo>
                  <a:pt x="32361" y="17946"/>
                  <a:pt x="31204" y="17903"/>
                  <a:pt x="30475" y="18632"/>
                </a:cubicBezTo>
                <a:cubicBezTo>
                  <a:pt x="30347" y="18567"/>
                  <a:pt x="30240" y="18503"/>
                  <a:pt x="30111" y="18417"/>
                </a:cubicBezTo>
                <a:lnTo>
                  <a:pt x="30175" y="18417"/>
                </a:lnTo>
                <a:cubicBezTo>
                  <a:pt x="30968" y="18096"/>
                  <a:pt x="31740" y="17774"/>
                  <a:pt x="32533" y="17453"/>
                </a:cubicBezTo>
                <a:cubicBezTo>
                  <a:pt x="32833" y="17324"/>
                  <a:pt x="33111" y="17174"/>
                  <a:pt x="33390" y="17024"/>
                </a:cubicBezTo>
                <a:cubicBezTo>
                  <a:pt x="33595" y="16924"/>
                  <a:pt x="33706" y="16885"/>
                  <a:pt x="33754" y="16885"/>
                </a:cubicBezTo>
                <a:close/>
                <a:moveTo>
                  <a:pt x="33776" y="17217"/>
                </a:moveTo>
                <a:lnTo>
                  <a:pt x="33776" y="17217"/>
                </a:lnTo>
                <a:cubicBezTo>
                  <a:pt x="33519" y="17603"/>
                  <a:pt x="33197" y="17924"/>
                  <a:pt x="32833" y="18224"/>
                </a:cubicBezTo>
                <a:lnTo>
                  <a:pt x="32811" y="18224"/>
                </a:lnTo>
                <a:cubicBezTo>
                  <a:pt x="32104" y="18310"/>
                  <a:pt x="31440" y="18674"/>
                  <a:pt x="30733" y="18696"/>
                </a:cubicBezTo>
                <a:cubicBezTo>
                  <a:pt x="31590" y="17946"/>
                  <a:pt x="33026" y="18053"/>
                  <a:pt x="33776" y="17217"/>
                </a:cubicBezTo>
                <a:close/>
                <a:moveTo>
                  <a:pt x="32383" y="18503"/>
                </a:moveTo>
                <a:cubicBezTo>
                  <a:pt x="32061" y="18696"/>
                  <a:pt x="31676" y="18803"/>
                  <a:pt x="31290" y="18824"/>
                </a:cubicBezTo>
                <a:cubicBezTo>
                  <a:pt x="31654" y="18739"/>
                  <a:pt x="32018" y="18610"/>
                  <a:pt x="32383" y="18503"/>
                </a:cubicBezTo>
                <a:close/>
                <a:moveTo>
                  <a:pt x="30515" y="5114"/>
                </a:moveTo>
                <a:cubicBezTo>
                  <a:pt x="28773" y="6549"/>
                  <a:pt x="26211" y="7417"/>
                  <a:pt x="24218" y="8323"/>
                </a:cubicBezTo>
                <a:cubicBezTo>
                  <a:pt x="21753" y="9459"/>
                  <a:pt x="19331" y="10681"/>
                  <a:pt x="16888" y="11881"/>
                </a:cubicBezTo>
                <a:cubicBezTo>
                  <a:pt x="12559" y="14002"/>
                  <a:pt x="8252" y="16124"/>
                  <a:pt x="4309" y="18889"/>
                </a:cubicBezTo>
                <a:cubicBezTo>
                  <a:pt x="4073" y="18760"/>
                  <a:pt x="3837" y="18610"/>
                  <a:pt x="3623" y="18439"/>
                </a:cubicBezTo>
                <a:lnTo>
                  <a:pt x="3601" y="18439"/>
                </a:lnTo>
                <a:cubicBezTo>
                  <a:pt x="5402" y="17024"/>
                  <a:pt x="7759" y="16060"/>
                  <a:pt x="9795" y="15074"/>
                </a:cubicBezTo>
                <a:cubicBezTo>
                  <a:pt x="12238" y="13895"/>
                  <a:pt x="14681" y="12738"/>
                  <a:pt x="17124" y="11538"/>
                </a:cubicBezTo>
                <a:cubicBezTo>
                  <a:pt x="19546" y="10338"/>
                  <a:pt x="21967" y="9181"/>
                  <a:pt x="24453" y="8066"/>
                </a:cubicBezTo>
                <a:cubicBezTo>
                  <a:pt x="25632" y="7530"/>
                  <a:pt x="26832" y="7080"/>
                  <a:pt x="27968" y="6480"/>
                </a:cubicBezTo>
                <a:cubicBezTo>
                  <a:pt x="28825" y="6052"/>
                  <a:pt x="29763" y="5704"/>
                  <a:pt x="30515" y="5114"/>
                </a:cubicBezTo>
                <a:close/>
                <a:moveTo>
                  <a:pt x="31676" y="7980"/>
                </a:moveTo>
                <a:cubicBezTo>
                  <a:pt x="30968" y="8452"/>
                  <a:pt x="30283" y="8945"/>
                  <a:pt x="29575" y="9438"/>
                </a:cubicBezTo>
                <a:cubicBezTo>
                  <a:pt x="27818" y="10616"/>
                  <a:pt x="25932" y="11516"/>
                  <a:pt x="24003" y="12374"/>
                </a:cubicBezTo>
                <a:cubicBezTo>
                  <a:pt x="20274" y="14045"/>
                  <a:pt x="16631" y="15867"/>
                  <a:pt x="12924" y="17560"/>
                </a:cubicBezTo>
                <a:cubicBezTo>
                  <a:pt x="12474" y="17774"/>
                  <a:pt x="12045" y="18010"/>
                  <a:pt x="11595" y="18246"/>
                </a:cubicBezTo>
                <a:cubicBezTo>
                  <a:pt x="11081" y="18503"/>
                  <a:pt x="10566" y="18760"/>
                  <a:pt x="10052" y="19017"/>
                </a:cubicBezTo>
                <a:cubicBezTo>
                  <a:pt x="10031" y="18932"/>
                  <a:pt x="9988" y="18867"/>
                  <a:pt x="9945" y="18803"/>
                </a:cubicBezTo>
                <a:cubicBezTo>
                  <a:pt x="10781" y="18439"/>
                  <a:pt x="11595" y="18053"/>
                  <a:pt x="12388" y="17667"/>
                </a:cubicBezTo>
                <a:cubicBezTo>
                  <a:pt x="14338" y="16746"/>
                  <a:pt x="16288" y="15781"/>
                  <a:pt x="18239" y="14860"/>
                </a:cubicBezTo>
                <a:cubicBezTo>
                  <a:pt x="22117" y="13060"/>
                  <a:pt x="25954" y="11238"/>
                  <a:pt x="29704" y="9223"/>
                </a:cubicBezTo>
                <a:cubicBezTo>
                  <a:pt x="30390" y="8859"/>
                  <a:pt x="31011" y="8409"/>
                  <a:pt x="31654" y="7980"/>
                </a:cubicBezTo>
                <a:close/>
                <a:moveTo>
                  <a:pt x="34247" y="14345"/>
                </a:moveTo>
                <a:cubicBezTo>
                  <a:pt x="34376" y="14667"/>
                  <a:pt x="34440" y="15010"/>
                  <a:pt x="34419" y="15353"/>
                </a:cubicBezTo>
                <a:cubicBezTo>
                  <a:pt x="31826" y="16210"/>
                  <a:pt x="29275" y="17260"/>
                  <a:pt x="26661" y="18096"/>
                </a:cubicBezTo>
                <a:lnTo>
                  <a:pt x="26682" y="18096"/>
                </a:lnTo>
                <a:lnTo>
                  <a:pt x="23725" y="19060"/>
                </a:lnTo>
                <a:cubicBezTo>
                  <a:pt x="25332" y="18374"/>
                  <a:pt x="26939" y="17624"/>
                  <a:pt x="28525" y="16917"/>
                </a:cubicBezTo>
                <a:cubicBezTo>
                  <a:pt x="30325" y="16081"/>
                  <a:pt x="32704" y="15695"/>
                  <a:pt x="34247" y="14345"/>
                </a:cubicBezTo>
                <a:close/>
                <a:moveTo>
                  <a:pt x="31204" y="6973"/>
                </a:moveTo>
                <a:lnTo>
                  <a:pt x="31204" y="6973"/>
                </a:lnTo>
                <a:cubicBezTo>
                  <a:pt x="31161" y="7145"/>
                  <a:pt x="31076" y="7316"/>
                  <a:pt x="30990" y="7466"/>
                </a:cubicBezTo>
                <a:cubicBezTo>
                  <a:pt x="30904" y="7573"/>
                  <a:pt x="30904" y="7745"/>
                  <a:pt x="30990" y="7873"/>
                </a:cubicBezTo>
                <a:cubicBezTo>
                  <a:pt x="31033" y="7959"/>
                  <a:pt x="31097" y="8023"/>
                  <a:pt x="31183" y="8045"/>
                </a:cubicBezTo>
                <a:cubicBezTo>
                  <a:pt x="29897" y="8730"/>
                  <a:pt x="28654" y="9545"/>
                  <a:pt x="27368" y="10231"/>
                </a:cubicBezTo>
                <a:cubicBezTo>
                  <a:pt x="25246" y="11324"/>
                  <a:pt x="23082" y="12374"/>
                  <a:pt x="20917" y="13381"/>
                </a:cubicBezTo>
                <a:cubicBezTo>
                  <a:pt x="18753" y="14410"/>
                  <a:pt x="16588" y="15417"/>
                  <a:pt x="14424" y="16424"/>
                </a:cubicBezTo>
                <a:cubicBezTo>
                  <a:pt x="12859" y="17153"/>
                  <a:pt x="11316" y="17989"/>
                  <a:pt x="9709" y="18653"/>
                </a:cubicBezTo>
                <a:cubicBezTo>
                  <a:pt x="9602" y="18653"/>
                  <a:pt x="9516" y="18653"/>
                  <a:pt x="9430" y="18696"/>
                </a:cubicBezTo>
                <a:cubicBezTo>
                  <a:pt x="9066" y="18889"/>
                  <a:pt x="8680" y="19017"/>
                  <a:pt x="8295" y="19146"/>
                </a:cubicBezTo>
                <a:lnTo>
                  <a:pt x="8295" y="19124"/>
                </a:lnTo>
                <a:cubicBezTo>
                  <a:pt x="8916" y="18803"/>
                  <a:pt x="9623" y="18203"/>
                  <a:pt x="10223" y="17903"/>
                </a:cubicBezTo>
                <a:cubicBezTo>
                  <a:pt x="11295" y="17367"/>
                  <a:pt x="12345" y="16853"/>
                  <a:pt x="13395" y="16296"/>
                </a:cubicBezTo>
                <a:cubicBezTo>
                  <a:pt x="15431" y="15224"/>
                  <a:pt x="17510" y="14238"/>
                  <a:pt x="19524" y="13102"/>
                </a:cubicBezTo>
                <a:cubicBezTo>
                  <a:pt x="21539" y="11988"/>
                  <a:pt x="23532" y="11002"/>
                  <a:pt x="25611" y="10059"/>
                </a:cubicBezTo>
                <a:cubicBezTo>
                  <a:pt x="27454" y="9202"/>
                  <a:pt x="29575" y="8216"/>
                  <a:pt x="31204" y="6973"/>
                </a:cubicBezTo>
                <a:close/>
                <a:moveTo>
                  <a:pt x="31183" y="4787"/>
                </a:moveTo>
                <a:cubicBezTo>
                  <a:pt x="31397" y="5430"/>
                  <a:pt x="31418" y="6137"/>
                  <a:pt x="31268" y="6780"/>
                </a:cubicBezTo>
                <a:cubicBezTo>
                  <a:pt x="31247" y="6759"/>
                  <a:pt x="31204" y="6759"/>
                  <a:pt x="31183" y="6759"/>
                </a:cubicBezTo>
                <a:cubicBezTo>
                  <a:pt x="28911" y="7445"/>
                  <a:pt x="26854" y="8709"/>
                  <a:pt x="24668" y="9631"/>
                </a:cubicBezTo>
                <a:cubicBezTo>
                  <a:pt x="22418" y="10574"/>
                  <a:pt x="20124" y="11495"/>
                  <a:pt x="17917" y="12567"/>
                </a:cubicBezTo>
                <a:cubicBezTo>
                  <a:pt x="15474" y="13745"/>
                  <a:pt x="13095" y="15031"/>
                  <a:pt x="10673" y="16274"/>
                </a:cubicBezTo>
                <a:cubicBezTo>
                  <a:pt x="8852" y="17239"/>
                  <a:pt x="6580" y="17817"/>
                  <a:pt x="4973" y="19167"/>
                </a:cubicBezTo>
                <a:cubicBezTo>
                  <a:pt x="4823" y="19103"/>
                  <a:pt x="4673" y="19060"/>
                  <a:pt x="4544" y="18996"/>
                </a:cubicBezTo>
                <a:lnTo>
                  <a:pt x="4523" y="18996"/>
                </a:lnTo>
                <a:cubicBezTo>
                  <a:pt x="8573" y="16167"/>
                  <a:pt x="13031" y="14024"/>
                  <a:pt x="17467" y="11838"/>
                </a:cubicBezTo>
                <a:cubicBezTo>
                  <a:pt x="20039" y="10574"/>
                  <a:pt x="22610" y="9309"/>
                  <a:pt x="25225" y="8088"/>
                </a:cubicBezTo>
                <a:cubicBezTo>
                  <a:pt x="27239" y="7145"/>
                  <a:pt x="29511" y="6309"/>
                  <a:pt x="31183" y="4787"/>
                </a:cubicBezTo>
                <a:close/>
                <a:moveTo>
                  <a:pt x="30803" y="7046"/>
                </a:moveTo>
                <a:lnTo>
                  <a:pt x="30803" y="7046"/>
                </a:lnTo>
                <a:cubicBezTo>
                  <a:pt x="30785" y="7056"/>
                  <a:pt x="30680" y="7114"/>
                  <a:pt x="30454" y="7252"/>
                </a:cubicBezTo>
                <a:cubicBezTo>
                  <a:pt x="29940" y="7552"/>
                  <a:pt x="29404" y="7788"/>
                  <a:pt x="28890" y="8066"/>
                </a:cubicBezTo>
                <a:cubicBezTo>
                  <a:pt x="27925" y="8602"/>
                  <a:pt x="26961" y="9181"/>
                  <a:pt x="25954" y="9673"/>
                </a:cubicBezTo>
                <a:cubicBezTo>
                  <a:pt x="23896" y="10659"/>
                  <a:pt x="21817" y="11559"/>
                  <a:pt x="19846" y="12695"/>
                </a:cubicBezTo>
                <a:cubicBezTo>
                  <a:pt x="17853" y="13831"/>
                  <a:pt x="15795" y="14795"/>
                  <a:pt x="13759" y="15867"/>
                </a:cubicBezTo>
                <a:cubicBezTo>
                  <a:pt x="11702" y="16981"/>
                  <a:pt x="9473" y="17903"/>
                  <a:pt x="7587" y="19296"/>
                </a:cubicBezTo>
                <a:cubicBezTo>
                  <a:pt x="7257" y="19349"/>
                  <a:pt x="6927" y="19377"/>
                  <a:pt x="6599" y="19377"/>
                </a:cubicBezTo>
                <a:cubicBezTo>
                  <a:pt x="6138" y="19377"/>
                  <a:pt x="5680" y="19323"/>
                  <a:pt x="5230" y="19210"/>
                </a:cubicBezTo>
                <a:lnTo>
                  <a:pt x="5209" y="19210"/>
                </a:lnTo>
                <a:cubicBezTo>
                  <a:pt x="6773" y="17967"/>
                  <a:pt x="9023" y="17367"/>
                  <a:pt x="10781" y="16446"/>
                </a:cubicBezTo>
                <a:cubicBezTo>
                  <a:pt x="12902" y="15353"/>
                  <a:pt x="15002" y="14260"/>
                  <a:pt x="17124" y="13188"/>
                </a:cubicBezTo>
                <a:cubicBezTo>
                  <a:pt x="19331" y="12074"/>
                  <a:pt x="21582" y="11131"/>
                  <a:pt x="23853" y="10209"/>
                </a:cubicBezTo>
                <a:cubicBezTo>
                  <a:pt x="26039" y="9288"/>
                  <a:pt x="28140" y="8130"/>
                  <a:pt x="30347" y="7252"/>
                </a:cubicBezTo>
                <a:cubicBezTo>
                  <a:pt x="30590" y="7159"/>
                  <a:pt x="30778" y="7060"/>
                  <a:pt x="30803" y="7046"/>
                </a:cubicBezTo>
                <a:close/>
                <a:moveTo>
                  <a:pt x="33176" y="13295"/>
                </a:moveTo>
                <a:cubicBezTo>
                  <a:pt x="33197" y="13317"/>
                  <a:pt x="33240" y="13360"/>
                  <a:pt x="33283" y="13381"/>
                </a:cubicBezTo>
                <a:cubicBezTo>
                  <a:pt x="33626" y="13552"/>
                  <a:pt x="33904" y="13810"/>
                  <a:pt x="34097" y="14131"/>
                </a:cubicBezTo>
                <a:cubicBezTo>
                  <a:pt x="32640" y="14560"/>
                  <a:pt x="31290" y="15331"/>
                  <a:pt x="29811" y="15803"/>
                </a:cubicBezTo>
                <a:cubicBezTo>
                  <a:pt x="28161" y="16338"/>
                  <a:pt x="26575" y="17024"/>
                  <a:pt x="24925" y="17560"/>
                </a:cubicBezTo>
                <a:cubicBezTo>
                  <a:pt x="23146" y="18117"/>
                  <a:pt x="21432" y="18782"/>
                  <a:pt x="19696" y="19424"/>
                </a:cubicBezTo>
                <a:cubicBezTo>
                  <a:pt x="19676" y="19405"/>
                  <a:pt x="19657" y="19385"/>
                  <a:pt x="19637" y="19349"/>
                </a:cubicBezTo>
                <a:lnTo>
                  <a:pt x="19637" y="19349"/>
                </a:lnTo>
                <a:cubicBezTo>
                  <a:pt x="21214" y="18709"/>
                  <a:pt x="22769" y="18006"/>
                  <a:pt x="24261" y="17346"/>
                </a:cubicBezTo>
                <a:cubicBezTo>
                  <a:pt x="25846" y="16638"/>
                  <a:pt x="27454" y="15996"/>
                  <a:pt x="29061" y="15310"/>
                </a:cubicBezTo>
                <a:cubicBezTo>
                  <a:pt x="30368" y="14731"/>
                  <a:pt x="32083" y="14345"/>
                  <a:pt x="33154" y="13381"/>
                </a:cubicBezTo>
                <a:cubicBezTo>
                  <a:pt x="33176" y="13360"/>
                  <a:pt x="33176" y="13317"/>
                  <a:pt x="33176" y="13295"/>
                </a:cubicBezTo>
                <a:close/>
                <a:moveTo>
                  <a:pt x="29147" y="18782"/>
                </a:moveTo>
                <a:cubicBezTo>
                  <a:pt x="29168" y="18932"/>
                  <a:pt x="29168" y="19103"/>
                  <a:pt x="29147" y="19274"/>
                </a:cubicBezTo>
                <a:cubicBezTo>
                  <a:pt x="28782" y="19382"/>
                  <a:pt x="28418" y="19489"/>
                  <a:pt x="28075" y="19574"/>
                </a:cubicBezTo>
                <a:cubicBezTo>
                  <a:pt x="27797" y="19641"/>
                  <a:pt x="27485" y="19719"/>
                  <a:pt x="27368" y="19719"/>
                </a:cubicBezTo>
                <a:cubicBezTo>
                  <a:pt x="27260" y="19719"/>
                  <a:pt x="27320" y="19652"/>
                  <a:pt x="27732" y="19446"/>
                </a:cubicBezTo>
                <a:cubicBezTo>
                  <a:pt x="28204" y="19253"/>
                  <a:pt x="28675" y="19017"/>
                  <a:pt x="29147" y="18782"/>
                </a:cubicBezTo>
                <a:close/>
                <a:moveTo>
                  <a:pt x="32404" y="8838"/>
                </a:moveTo>
                <a:lnTo>
                  <a:pt x="32404" y="8838"/>
                </a:lnTo>
                <a:cubicBezTo>
                  <a:pt x="30733" y="9845"/>
                  <a:pt x="29018" y="10766"/>
                  <a:pt x="27261" y="11559"/>
                </a:cubicBezTo>
                <a:cubicBezTo>
                  <a:pt x="23639" y="13274"/>
                  <a:pt x="19932" y="14774"/>
                  <a:pt x="16331" y="16531"/>
                </a:cubicBezTo>
                <a:cubicBezTo>
                  <a:pt x="14210" y="17581"/>
                  <a:pt x="12109" y="18653"/>
                  <a:pt x="10009" y="19724"/>
                </a:cubicBezTo>
                <a:cubicBezTo>
                  <a:pt x="9945" y="19724"/>
                  <a:pt x="9881" y="19724"/>
                  <a:pt x="9838" y="19746"/>
                </a:cubicBezTo>
                <a:cubicBezTo>
                  <a:pt x="9859" y="19639"/>
                  <a:pt x="9881" y="19532"/>
                  <a:pt x="9902" y="19424"/>
                </a:cubicBezTo>
                <a:cubicBezTo>
                  <a:pt x="9902" y="19403"/>
                  <a:pt x="9902" y="19382"/>
                  <a:pt x="9902" y="19360"/>
                </a:cubicBezTo>
                <a:cubicBezTo>
                  <a:pt x="11488" y="18696"/>
                  <a:pt x="13009" y="17774"/>
                  <a:pt x="14574" y="17024"/>
                </a:cubicBezTo>
                <a:cubicBezTo>
                  <a:pt x="15667" y="16510"/>
                  <a:pt x="16760" y="15996"/>
                  <a:pt x="17874" y="15503"/>
                </a:cubicBezTo>
                <a:cubicBezTo>
                  <a:pt x="21775" y="13788"/>
                  <a:pt x="25718" y="12138"/>
                  <a:pt x="29575" y="10295"/>
                </a:cubicBezTo>
                <a:cubicBezTo>
                  <a:pt x="30497" y="9866"/>
                  <a:pt x="31376" y="9416"/>
                  <a:pt x="32254" y="8923"/>
                </a:cubicBezTo>
                <a:lnTo>
                  <a:pt x="32404" y="8838"/>
                </a:lnTo>
                <a:close/>
                <a:moveTo>
                  <a:pt x="28748" y="18543"/>
                </a:moveTo>
                <a:cubicBezTo>
                  <a:pt x="28952" y="18543"/>
                  <a:pt x="29006" y="18658"/>
                  <a:pt x="28632" y="18867"/>
                </a:cubicBezTo>
                <a:cubicBezTo>
                  <a:pt x="27989" y="19210"/>
                  <a:pt x="27347" y="19339"/>
                  <a:pt x="26789" y="19832"/>
                </a:cubicBezTo>
                <a:cubicBezTo>
                  <a:pt x="26789" y="19853"/>
                  <a:pt x="26768" y="19853"/>
                  <a:pt x="26768" y="19874"/>
                </a:cubicBezTo>
                <a:cubicBezTo>
                  <a:pt x="26554" y="19810"/>
                  <a:pt x="26361" y="19703"/>
                  <a:pt x="26189" y="19574"/>
                </a:cubicBezTo>
                <a:cubicBezTo>
                  <a:pt x="26425" y="19467"/>
                  <a:pt x="26661" y="19382"/>
                  <a:pt x="26897" y="19274"/>
                </a:cubicBezTo>
                <a:cubicBezTo>
                  <a:pt x="27389" y="19039"/>
                  <a:pt x="27904" y="18803"/>
                  <a:pt x="28418" y="18610"/>
                </a:cubicBezTo>
                <a:cubicBezTo>
                  <a:pt x="28542" y="18565"/>
                  <a:pt x="28659" y="18543"/>
                  <a:pt x="28748" y="18543"/>
                </a:cubicBezTo>
                <a:close/>
                <a:moveTo>
                  <a:pt x="34847" y="9288"/>
                </a:moveTo>
                <a:cubicBezTo>
                  <a:pt x="34976" y="9502"/>
                  <a:pt x="35062" y="9738"/>
                  <a:pt x="35083" y="9995"/>
                </a:cubicBezTo>
                <a:cubicBezTo>
                  <a:pt x="30668" y="11902"/>
                  <a:pt x="26061" y="13338"/>
                  <a:pt x="21646" y="15288"/>
                </a:cubicBezTo>
                <a:cubicBezTo>
                  <a:pt x="19331" y="16338"/>
                  <a:pt x="17038" y="17453"/>
                  <a:pt x="14724" y="18503"/>
                </a:cubicBezTo>
                <a:cubicBezTo>
                  <a:pt x="13695" y="18974"/>
                  <a:pt x="12645" y="19424"/>
                  <a:pt x="11638" y="19939"/>
                </a:cubicBezTo>
                <a:cubicBezTo>
                  <a:pt x="15024" y="18053"/>
                  <a:pt x="18496" y="16317"/>
                  <a:pt x="22032" y="14688"/>
                </a:cubicBezTo>
                <a:cubicBezTo>
                  <a:pt x="26254" y="12759"/>
                  <a:pt x="30797" y="11581"/>
                  <a:pt x="34847" y="9288"/>
                </a:cubicBezTo>
                <a:close/>
                <a:moveTo>
                  <a:pt x="29040" y="19510"/>
                </a:moveTo>
                <a:lnTo>
                  <a:pt x="29040" y="19510"/>
                </a:lnTo>
                <a:cubicBezTo>
                  <a:pt x="28802" y="19858"/>
                  <a:pt x="28272" y="20020"/>
                  <a:pt x="27718" y="20020"/>
                </a:cubicBezTo>
                <a:cubicBezTo>
                  <a:pt x="27522" y="20020"/>
                  <a:pt x="27323" y="19999"/>
                  <a:pt x="27132" y="19960"/>
                </a:cubicBezTo>
                <a:cubicBezTo>
                  <a:pt x="27775" y="19853"/>
                  <a:pt x="28397" y="19703"/>
                  <a:pt x="29040" y="19510"/>
                </a:cubicBezTo>
                <a:close/>
                <a:moveTo>
                  <a:pt x="34530" y="11550"/>
                </a:moveTo>
                <a:cubicBezTo>
                  <a:pt x="34554" y="11550"/>
                  <a:pt x="34562" y="11559"/>
                  <a:pt x="34547" y="11581"/>
                </a:cubicBezTo>
                <a:lnTo>
                  <a:pt x="34504" y="11624"/>
                </a:lnTo>
                <a:cubicBezTo>
                  <a:pt x="34440" y="11667"/>
                  <a:pt x="34397" y="11731"/>
                  <a:pt x="34333" y="11774"/>
                </a:cubicBezTo>
                <a:cubicBezTo>
                  <a:pt x="33969" y="12009"/>
                  <a:pt x="33604" y="12224"/>
                  <a:pt x="33219" y="12395"/>
                </a:cubicBezTo>
                <a:cubicBezTo>
                  <a:pt x="32340" y="12888"/>
                  <a:pt x="31418" y="13295"/>
                  <a:pt x="30475" y="13638"/>
                </a:cubicBezTo>
                <a:cubicBezTo>
                  <a:pt x="28504" y="14324"/>
                  <a:pt x="26554" y="15053"/>
                  <a:pt x="24603" y="15824"/>
                </a:cubicBezTo>
                <a:cubicBezTo>
                  <a:pt x="21132" y="17196"/>
                  <a:pt x="17488" y="18374"/>
                  <a:pt x="14167" y="20067"/>
                </a:cubicBezTo>
                <a:cubicBezTo>
                  <a:pt x="14102" y="19982"/>
                  <a:pt x="14060" y="19874"/>
                  <a:pt x="14017" y="19767"/>
                </a:cubicBezTo>
                <a:lnTo>
                  <a:pt x="16074" y="18803"/>
                </a:lnTo>
                <a:cubicBezTo>
                  <a:pt x="16160" y="18782"/>
                  <a:pt x="16245" y="18739"/>
                  <a:pt x="16331" y="18696"/>
                </a:cubicBezTo>
                <a:cubicBezTo>
                  <a:pt x="18174" y="17967"/>
                  <a:pt x="20039" y="17367"/>
                  <a:pt x="21860" y="16617"/>
                </a:cubicBezTo>
                <a:cubicBezTo>
                  <a:pt x="23746" y="15824"/>
                  <a:pt x="25589" y="14945"/>
                  <a:pt x="27518" y="14281"/>
                </a:cubicBezTo>
                <a:cubicBezTo>
                  <a:pt x="29468" y="13595"/>
                  <a:pt x="31354" y="12952"/>
                  <a:pt x="33219" y="12117"/>
                </a:cubicBezTo>
                <a:lnTo>
                  <a:pt x="33219" y="12117"/>
                </a:lnTo>
                <a:cubicBezTo>
                  <a:pt x="33215" y="12118"/>
                  <a:pt x="33212" y="12118"/>
                  <a:pt x="33210" y="12118"/>
                </a:cubicBezTo>
                <a:cubicBezTo>
                  <a:pt x="33161" y="12118"/>
                  <a:pt x="34345" y="11550"/>
                  <a:pt x="34530" y="11550"/>
                </a:cubicBezTo>
                <a:close/>
                <a:moveTo>
                  <a:pt x="33926" y="14367"/>
                </a:moveTo>
                <a:cubicBezTo>
                  <a:pt x="33283" y="14624"/>
                  <a:pt x="32683" y="15095"/>
                  <a:pt x="32018" y="15353"/>
                </a:cubicBezTo>
                <a:cubicBezTo>
                  <a:pt x="30797" y="15803"/>
                  <a:pt x="29597" y="16210"/>
                  <a:pt x="28418" y="16746"/>
                </a:cubicBezTo>
                <a:cubicBezTo>
                  <a:pt x="26961" y="17410"/>
                  <a:pt x="25461" y="17989"/>
                  <a:pt x="24025" y="18653"/>
                </a:cubicBezTo>
                <a:cubicBezTo>
                  <a:pt x="22803" y="19210"/>
                  <a:pt x="21517" y="19596"/>
                  <a:pt x="20317" y="20153"/>
                </a:cubicBezTo>
                <a:cubicBezTo>
                  <a:pt x="20149" y="19943"/>
                  <a:pt x="19981" y="19733"/>
                  <a:pt x="19834" y="19564"/>
                </a:cubicBezTo>
                <a:lnTo>
                  <a:pt x="19834" y="19564"/>
                </a:lnTo>
                <a:cubicBezTo>
                  <a:pt x="20980" y="19160"/>
                  <a:pt x="22085" y="18735"/>
                  <a:pt x="23210" y="18331"/>
                </a:cubicBezTo>
                <a:cubicBezTo>
                  <a:pt x="26018" y="17324"/>
                  <a:pt x="28997" y="16574"/>
                  <a:pt x="31718" y="15395"/>
                </a:cubicBezTo>
                <a:cubicBezTo>
                  <a:pt x="32469" y="15074"/>
                  <a:pt x="33154" y="14667"/>
                  <a:pt x="33926" y="14367"/>
                </a:cubicBezTo>
                <a:close/>
                <a:moveTo>
                  <a:pt x="33197" y="12717"/>
                </a:moveTo>
                <a:lnTo>
                  <a:pt x="33197" y="12759"/>
                </a:lnTo>
                <a:cubicBezTo>
                  <a:pt x="33090" y="12867"/>
                  <a:pt x="33069" y="13038"/>
                  <a:pt x="33133" y="13188"/>
                </a:cubicBezTo>
                <a:lnTo>
                  <a:pt x="33047" y="13188"/>
                </a:lnTo>
                <a:cubicBezTo>
                  <a:pt x="29533" y="14474"/>
                  <a:pt x="26018" y="15695"/>
                  <a:pt x="22525" y="17024"/>
                </a:cubicBezTo>
                <a:cubicBezTo>
                  <a:pt x="21003" y="17581"/>
                  <a:pt x="19460" y="18139"/>
                  <a:pt x="18003" y="18846"/>
                </a:cubicBezTo>
                <a:cubicBezTo>
                  <a:pt x="17210" y="19253"/>
                  <a:pt x="16374" y="19617"/>
                  <a:pt x="15538" y="19917"/>
                </a:cubicBezTo>
                <a:cubicBezTo>
                  <a:pt x="15489" y="19934"/>
                  <a:pt x="14670" y="20165"/>
                  <a:pt x="14495" y="20165"/>
                </a:cubicBezTo>
                <a:cubicBezTo>
                  <a:pt x="14442" y="20165"/>
                  <a:pt x="14448" y="20144"/>
                  <a:pt x="14552" y="20089"/>
                </a:cubicBezTo>
                <a:cubicBezTo>
                  <a:pt x="15067" y="19832"/>
                  <a:pt x="15603" y="19639"/>
                  <a:pt x="16117" y="19424"/>
                </a:cubicBezTo>
                <a:cubicBezTo>
                  <a:pt x="19610" y="18010"/>
                  <a:pt x="23082" y="16660"/>
                  <a:pt x="26575" y="15267"/>
                </a:cubicBezTo>
                <a:cubicBezTo>
                  <a:pt x="28697" y="14410"/>
                  <a:pt x="31118" y="13831"/>
                  <a:pt x="33197" y="12717"/>
                </a:cubicBezTo>
                <a:close/>
                <a:moveTo>
                  <a:pt x="19031" y="19596"/>
                </a:moveTo>
                <a:lnTo>
                  <a:pt x="19031" y="19596"/>
                </a:lnTo>
                <a:cubicBezTo>
                  <a:pt x="19010" y="19617"/>
                  <a:pt x="19010" y="19639"/>
                  <a:pt x="18989" y="19682"/>
                </a:cubicBezTo>
                <a:cubicBezTo>
                  <a:pt x="17970" y="20066"/>
                  <a:pt x="16938" y="20437"/>
                  <a:pt x="15903" y="20785"/>
                </a:cubicBezTo>
                <a:lnTo>
                  <a:pt x="15903" y="20785"/>
                </a:lnTo>
                <a:cubicBezTo>
                  <a:pt x="16932" y="20429"/>
                  <a:pt x="17982" y="20012"/>
                  <a:pt x="19031" y="19596"/>
                </a:cubicBezTo>
                <a:close/>
                <a:moveTo>
                  <a:pt x="32539" y="13603"/>
                </a:moveTo>
                <a:lnTo>
                  <a:pt x="32539" y="13603"/>
                </a:lnTo>
                <a:cubicBezTo>
                  <a:pt x="29715" y="14627"/>
                  <a:pt x="26913" y="15922"/>
                  <a:pt x="24153" y="17174"/>
                </a:cubicBezTo>
                <a:cubicBezTo>
                  <a:pt x="21132" y="18524"/>
                  <a:pt x="17896" y="19467"/>
                  <a:pt x="14938" y="21010"/>
                </a:cubicBezTo>
                <a:lnTo>
                  <a:pt x="14917" y="21010"/>
                </a:lnTo>
                <a:cubicBezTo>
                  <a:pt x="14660" y="20817"/>
                  <a:pt x="14445" y="20582"/>
                  <a:pt x="14274" y="20303"/>
                </a:cubicBezTo>
                <a:cubicBezTo>
                  <a:pt x="15281" y="20303"/>
                  <a:pt x="16181" y="19917"/>
                  <a:pt x="17103" y="19510"/>
                </a:cubicBezTo>
                <a:cubicBezTo>
                  <a:pt x="18753" y="18760"/>
                  <a:pt x="20403" y="18053"/>
                  <a:pt x="22096" y="17389"/>
                </a:cubicBezTo>
                <a:cubicBezTo>
                  <a:pt x="25563" y="16070"/>
                  <a:pt x="29071" y="14857"/>
                  <a:pt x="32539" y="13603"/>
                </a:cubicBezTo>
                <a:close/>
                <a:moveTo>
                  <a:pt x="33111" y="10016"/>
                </a:moveTo>
                <a:lnTo>
                  <a:pt x="33111" y="10016"/>
                </a:lnTo>
                <a:cubicBezTo>
                  <a:pt x="29211" y="11967"/>
                  <a:pt x="24946" y="13145"/>
                  <a:pt x="20982" y="14967"/>
                </a:cubicBezTo>
                <a:cubicBezTo>
                  <a:pt x="17017" y="16788"/>
                  <a:pt x="13138" y="18824"/>
                  <a:pt x="9345" y="21032"/>
                </a:cubicBezTo>
                <a:cubicBezTo>
                  <a:pt x="9495" y="20732"/>
                  <a:pt x="9623" y="20410"/>
                  <a:pt x="9731" y="20089"/>
                </a:cubicBezTo>
                <a:cubicBezTo>
                  <a:pt x="14102" y="17903"/>
                  <a:pt x="18560" y="15931"/>
                  <a:pt x="23060" y="14067"/>
                </a:cubicBezTo>
                <a:cubicBezTo>
                  <a:pt x="25289" y="13145"/>
                  <a:pt x="27518" y="12288"/>
                  <a:pt x="29747" y="11409"/>
                </a:cubicBezTo>
                <a:cubicBezTo>
                  <a:pt x="30775" y="11002"/>
                  <a:pt x="31783" y="10531"/>
                  <a:pt x="32811" y="10123"/>
                </a:cubicBezTo>
                <a:lnTo>
                  <a:pt x="33111" y="10016"/>
                </a:lnTo>
                <a:close/>
                <a:moveTo>
                  <a:pt x="33999" y="15674"/>
                </a:moveTo>
                <a:cubicBezTo>
                  <a:pt x="34038" y="15674"/>
                  <a:pt x="33971" y="15725"/>
                  <a:pt x="33711" y="15867"/>
                </a:cubicBezTo>
                <a:cubicBezTo>
                  <a:pt x="31118" y="17239"/>
                  <a:pt x="28290" y="18181"/>
                  <a:pt x="25568" y="19317"/>
                </a:cubicBezTo>
                <a:cubicBezTo>
                  <a:pt x="25553" y="19314"/>
                  <a:pt x="25538" y="19312"/>
                  <a:pt x="25522" y="19312"/>
                </a:cubicBezTo>
                <a:cubicBezTo>
                  <a:pt x="25447" y="19312"/>
                  <a:pt x="25364" y="19353"/>
                  <a:pt x="25311" y="19424"/>
                </a:cubicBezTo>
                <a:cubicBezTo>
                  <a:pt x="24003" y="19939"/>
                  <a:pt x="22760" y="20560"/>
                  <a:pt x="21539" y="21246"/>
                </a:cubicBezTo>
                <a:cubicBezTo>
                  <a:pt x="21153" y="20989"/>
                  <a:pt x="20789" y="20667"/>
                  <a:pt x="20489" y="20325"/>
                </a:cubicBezTo>
                <a:lnTo>
                  <a:pt x="27711" y="17967"/>
                </a:lnTo>
                <a:cubicBezTo>
                  <a:pt x="28868" y="17603"/>
                  <a:pt x="30004" y="17174"/>
                  <a:pt x="31161" y="16724"/>
                </a:cubicBezTo>
                <a:cubicBezTo>
                  <a:pt x="31783" y="16488"/>
                  <a:pt x="32426" y="16253"/>
                  <a:pt x="33069" y="16017"/>
                </a:cubicBezTo>
                <a:cubicBezTo>
                  <a:pt x="33160" y="15986"/>
                  <a:pt x="33903" y="15674"/>
                  <a:pt x="33999" y="15674"/>
                </a:cubicBezTo>
                <a:close/>
                <a:moveTo>
                  <a:pt x="18860" y="19874"/>
                </a:moveTo>
                <a:cubicBezTo>
                  <a:pt x="18214" y="20851"/>
                  <a:pt x="17221" y="21445"/>
                  <a:pt x="16264" y="21445"/>
                </a:cubicBezTo>
                <a:cubicBezTo>
                  <a:pt x="15919" y="21445"/>
                  <a:pt x="15578" y="21368"/>
                  <a:pt x="15260" y="21203"/>
                </a:cubicBezTo>
                <a:cubicBezTo>
                  <a:pt x="16395" y="20839"/>
                  <a:pt x="17488" y="20303"/>
                  <a:pt x="18646" y="19939"/>
                </a:cubicBezTo>
                <a:lnTo>
                  <a:pt x="18860" y="19874"/>
                </a:lnTo>
                <a:close/>
                <a:moveTo>
                  <a:pt x="24861" y="20132"/>
                </a:moveTo>
                <a:lnTo>
                  <a:pt x="24861" y="20132"/>
                </a:lnTo>
                <a:cubicBezTo>
                  <a:pt x="24325" y="20860"/>
                  <a:pt x="23510" y="21503"/>
                  <a:pt x="22653" y="21589"/>
                </a:cubicBezTo>
                <a:lnTo>
                  <a:pt x="22632" y="21589"/>
                </a:lnTo>
                <a:cubicBezTo>
                  <a:pt x="22594" y="21592"/>
                  <a:pt x="22557" y="21593"/>
                  <a:pt x="22519" y="21593"/>
                </a:cubicBezTo>
                <a:cubicBezTo>
                  <a:pt x="22257" y="21593"/>
                  <a:pt x="22000" y="21527"/>
                  <a:pt x="21775" y="21396"/>
                </a:cubicBezTo>
                <a:cubicBezTo>
                  <a:pt x="22782" y="20946"/>
                  <a:pt x="23832" y="20560"/>
                  <a:pt x="24861" y="20132"/>
                </a:cubicBezTo>
                <a:close/>
                <a:moveTo>
                  <a:pt x="34913" y="10301"/>
                </a:moveTo>
                <a:cubicBezTo>
                  <a:pt x="34967" y="10301"/>
                  <a:pt x="33646" y="10943"/>
                  <a:pt x="33674" y="10943"/>
                </a:cubicBezTo>
                <a:cubicBezTo>
                  <a:pt x="33676" y="10943"/>
                  <a:pt x="33680" y="10942"/>
                  <a:pt x="33687" y="10939"/>
                </a:cubicBezTo>
                <a:lnTo>
                  <a:pt x="33687" y="10939"/>
                </a:lnTo>
                <a:cubicBezTo>
                  <a:pt x="31738" y="11710"/>
                  <a:pt x="29831" y="12588"/>
                  <a:pt x="27904" y="13381"/>
                </a:cubicBezTo>
                <a:cubicBezTo>
                  <a:pt x="24068" y="14945"/>
                  <a:pt x="20296" y="16531"/>
                  <a:pt x="16610" y="18310"/>
                </a:cubicBezTo>
                <a:lnTo>
                  <a:pt x="16331" y="18439"/>
                </a:lnTo>
                <a:cubicBezTo>
                  <a:pt x="15495" y="18803"/>
                  <a:pt x="14660" y="19167"/>
                  <a:pt x="13867" y="19596"/>
                </a:cubicBezTo>
                <a:cubicBezTo>
                  <a:pt x="13816" y="19571"/>
                  <a:pt x="13766" y="19560"/>
                  <a:pt x="13720" y="19560"/>
                </a:cubicBezTo>
                <a:cubicBezTo>
                  <a:pt x="13688" y="19560"/>
                  <a:pt x="13658" y="19566"/>
                  <a:pt x="13631" y="19574"/>
                </a:cubicBezTo>
                <a:cubicBezTo>
                  <a:pt x="13593" y="19564"/>
                  <a:pt x="13556" y="19558"/>
                  <a:pt x="13519" y="19558"/>
                </a:cubicBezTo>
                <a:cubicBezTo>
                  <a:pt x="13410" y="19558"/>
                  <a:pt x="13309" y="19607"/>
                  <a:pt x="13245" y="19703"/>
                </a:cubicBezTo>
                <a:cubicBezTo>
                  <a:pt x="13117" y="19853"/>
                  <a:pt x="12988" y="20003"/>
                  <a:pt x="12859" y="20153"/>
                </a:cubicBezTo>
                <a:lnTo>
                  <a:pt x="12838" y="20153"/>
                </a:lnTo>
                <a:cubicBezTo>
                  <a:pt x="11359" y="20625"/>
                  <a:pt x="10159" y="21632"/>
                  <a:pt x="8702" y="22125"/>
                </a:cubicBezTo>
                <a:cubicBezTo>
                  <a:pt x="8830" y="21932"/>
                  <a:pt x="8959" y="21718"/>
                  <a:pt x="9088" y="21503"/>
                </a:cubicBezTo>
                <a:cubicBezTo>
                  <a:pt x="10545" y="20796"/>
                  <a:pt x="11938" y="20003"/>
                  <a:pt x="13417" y="19339"/>
                </a:cubicBezTo>
                <a:cubicBezTo>
                  <a:pt x="15303" y="18503"/>
                  <a:pt x="17124" y="17624"/>
                  <a:pt x="18967" y="16746"/>
                </a:cubicBezTo>
                <a:cubicBezTo>
                  <a:pt x="22932" y="14903"/>
                  <a:pt x="26939" y="13424"/>
                  <a:pt x="31033" y="11924"/>
                </a:cubicBezTo>
                <a:cubicBezTo>
                  <a:pt x="31804" y="11645"/>
                  <a:pt x="32576" y="11302"/>
                  <a:pt x="33347" y="10981"/>
                </a:cubicBezTo>
                <a:lnTo>
                  <a:pt x="34762" y="10359"/>
                </a:lnTo>
                <a:cubicBezTo>
                  <a:pt x="34857" y="10319"/>
                  <a:pt x="34904" y="10301"/>
                  <a:pt x="34913" y="10301"/>
                </a:cubicBezTo>
                <a:close/>
                <a:moveTo>
                  <a:pt x="12559" y="20475"/>
                </a:moveTo>
                <a:cubicBezTo>
                  <a:pt x="12131" y="20925"/>
                  <a:pt x="11659" y="21353"/>
                  <a:pt x="11145" y="21760"/>
                </a:cubicBezTo>
                <a:cubicBezTo>
                  <a:pt x="10181" y="22146"/>
                  <a:pt x="9173" y="22425"/>
                  <a:pt x="8188" y="22768"/>
                </a:cubicBezTo>
                <a:cubicBezTo>
                  <a:pt x="8295" y="22639"/>
                  <a:pt x="8402" y="22510"/>
                  <a:pt x="8488" y="22382"/>
                </a:cubicBezTo>
                <a:cubicBezTo>
                  <a:pt x="9109" y="22210"/>
                  <a:pt x="9688" y="21953"/>
                  <a:pt x="10266" y="21632"/>
                </a:cubicBezTo>
                <a:cubicBezTo>
                  <a:pt x="10609" y="21439"/>
                  <a:pt x="10952" y="21246"/>
                  <a:pt x="11295" y="21053"/>
                </a:cubicBezTo>
                <a:cubicBezTo>
                  <a:pt x="11638" y="20860"/>
                  <a:pt x="12174" y="20689"/>
                  <a:pt x="12559" y="20475"/>
                </a:cubicBezTo>
                <a:close/>
                <a:moveTo>
                  <a:pt x="10566" y="22168"/>
                </a:moveTo>
                <a:lnTo>
                  <a:pt x="10566" y="22168"/>
                </a:lnTo>
                <a:cubicBezTo>
                  <a:pt x="9859" y="22682"/>
                  <a:pt x="9109" y="23132"/>
                  <a:pt x="8316" y="23518"/>
                </a:cubicBezTo>
                <a:cubicBezTo>
                  <a:pt x="7973" y="23625"/>
                  <a:pt x="7630" y="23711"/>
                  <a:pt x="7266" y="23775"/>
                </a:cubicBezTo>
                <a:cubicBezTo>
                  <a:pt x="7502" y="23539"/>
                  <a:pt x="7737" y="23303"/>
                  <a:pt x="7952" y="23068"/>
                </a:cubicBezTo>
                <a:cubicBezTo>
                  <a:pt x="8809" y="22746"/>
                  <a:pt x="9709" y="22489"/>
                  <a:pt x="10566" y="22168"/>
                </a:cubicBezTo>
                <a:close/>
                <a:moveTo>
                  <a:pt x="7287" y="23989"/>
                </a:moveTo>
                <a:lnTo>
                  <a:pt x="6902" y="24139"/>
                </a:lnTo>
                <a:lnTo>
                  <a:pt x="7052" y="24011"/>
                </a:lnTo>
                <a:cubicBezTo>
                  <a:pt x="7116" y="24011"/>
                  <a:pt x="7202" y="23989"/>
                  <a:pt x="7287" y="23989"/>
                </a:cubicBezTo>
                <a:close/>
                <a:moveTo>
                  <a:pt x="16744" y="0"/>
                </a:moveTo>
                <a:cubicBezTo>
                  <a:pt x="16624" y="0"/>
                  <a:pt x="16501" y="10"/>
                  <a:pt x="16374" y="30"/>
                </a:cubicBezTo>
                <a:cubicBezTo>
                  <a:pt x="14938" y="265"/>
                  <a:pt x="13845" y="1444"/>
                  <a:pt x="13438" y="2794"/>
                </a:cubicBezTo>
                <a:cubicBezTo>
                  <a:pt x="12745" y="1854"/>
                  <a:pt x="11760" y="1256"/>
                  <a:pt x="10619" y="1256"/>
                </a:cubicBezTo>
                <a:cubicBezTo>
                  <a:pt x="10278" y="1256"/>
                  <a:pt x="9924" y="1309"/>
                  <a:pt x="9559" y="1423"/>
                </a:cubicBezTo>
                <a:cubicBezTo>
                  <a:pt x="7523" y="2087"/>
                  <a:pt x="7116" y="3844"/>
                  <a:pt x="6945" y="5623"/>
                </a:cubicBezTo>
                <a:cubicBezTo>
                  <a:pt x="6135" y="4512"/>
                  <a:pt x="4965" y="3655"/>
                  <a:pt x="3739" y="3655"/>
                </a:cubicBezTo>
                <a:cubicBezTo>
                  <a:pt x="3050" y="3655"/>
                  <a:pt x="2343" y="3925"/>
                  <a:pt x="1673" y="4573"/>
                </a:cubicBezTo>
                <a:cubicBezTo>
                  <a:pt x="344" y="5880"/>
                  <a:pt x="1180" y="7595"/>
                  <a:pt x="2487" y="8559"/>
                </a:cubicBezTo>
                <a:cubicBezTo>
                  <a:pt x="1115" y="8945"/>
                  <a:pt x="1" y="10102"/>
                  <a:pt x="22" y="11667"/>
                </a:cubicBezTo>
                <a:cubicBezTo>
                  <a:pt x="44" y="13552"/>
                  <a:pt x="1887" y="14624"/>
                  <a:pt x="3623" y="14945"/>
                </a:cubicBezTo>
                <a:cubicBezTo>
                  <a:pt x="2316" y="15974"/>
                  <a:pt x="1501" y="17496"/>
                  <a:pt x="2980" y="18974"/>
                </a:cubicBezTo>
                <a:cubicBezTo>
                  <a:pt x="3850" y="19844"/>
                  <a:pt x="5105" y="20188"/>
                  <a:pt x="6389" y="20188"/>
                </a:cubicBezTo>
                <a:cubicBezTo>
                  <a:pt x="7287" y="20188"/>
                  <a:pt x="8199" y="20019"/>
                  <a:pt x="9002" y="19746"/>
                </a:cubicBezTo>
                <a:lnTo>
                  <a:pt x="9002" y="19746"/>
                </a:lnTo>
                <a:cubicBezTo>
                  <a:pt x="8316" y="21953"/>
                  <a:pt x="6409" y="23603"/>
                  <a:pt x="4694" y="25061"/>
                </a:cubicBezTo>
                <a:cubicBezTo>
                  <a:pt x="4438" y="25317"/>
                  <a:pt x="4653" y="25735"/>
                  <a:pt x="4988" y="25735"/>
                </a:cubicBezTo>
                <a:cubicBezTo>
                  <a:pt x="5018" y="25735"/>
                  <a:pt x="5049" y="25732"/>
                  <a:pt x="5080" y="25725"/>
                </a:cubicBezTo>
                <a:cubicBezTo>
                  <a:pt x="8359" y="24525"/>
                  <a:pt x="11252" y="23261"/>
                  <a:pt x="13545" y="20603"/>
                </a:cubicBezTo>
                <a:cubicBezTo>
                  <a:pt x="14186" y="21747"/>
                  <a:pt x="15177" y="22251"/>
                  <a:pt x="16207" y="22251"/>
                </a:cubicBezTo>
                <a:cubicBezTo>
                  <a:pt x="17417" y="22251"/>
                  <a:pt x="18682" y="21557"/>
                  <a:pt x="19503" y="20389"/>
                </a:cubicBezTo>
                <a:cubicBezTo>
                  <a:pt x="20339" y="21353"/>
                  <a:pt x="21346" y="22275"/>
                  <a:pt x="22653" y="22382"/>
                </a:cubicBezTo>
                <a:cubicBezTo>
                  <a:pt x="22703" y="22386"/>
                  <a:pt x="22752" y="22389"/>
                  <a:pt x="22802" y="22389"/>
                </a:cubicBezTo>
                <a:cubicBezTo>
                  <a:pt x="23939" y="22389"/>
                  <a:pt x="25144" y="21246"/>
                  <a:pt x="25739" y="20260"/>
                </a:cubicBezTo>
                <a:cubicBezTo>
                  <a:pt x="26237" y="20629"/>
                  <a:pt x="26926" y="20812"/>
                  <a:pt x="27606" y="20812"/>
                </a:cubicBezTo>
                <a:cubicBezTo>
                  <a:pt x="28741" y="20812"/>
                  <a:pt x="29848" y="20301"/>
                  <a:pt x="29983" y="19296"/>
                </a:cubicBezTo>
                <a:cubicBezTo>
                  <a:pt x="30386" y="19531"/>
                  <a:pt x="30808" y="19637"/>
                  <a:pt x="31230" y="19637"/>
                </a:cubicBezTo>
                <a:cubicBezTo>
                  <a:pt x="34037" y="19637"/>
                  <a:pt x="36841" y="14983"/>
                  <a:pt x="34140" y="12952"/>
                </a:cubicBezTo>
                <a:cubicBezTo>
                  <a:pt x="35555" y="12181"/>
                  <a:pt x="36390" y="10659"/>
                  <a:pt x="35640" y="9052"/>
                </a:cubicBezTo>
                <a:cubicBezTo>
                  <a:pt x="35062" y="7817"/>
                  <a:pt x="33823" y="7052"/>
                  <a:pt x="32487" y="7052"/>
                </a:cubicBezTo>
                <a:cubicBezTo>
                  <a:pt x="32339" y="7052"/>
                  <a:pt x="32190" y="7061"/>
                  <a:pt x="32040" y="7080"/>
                </a:cubicBezTo>
                <a:cubicBezTo>
                  <a:pt x="32404" y="5666"/>
                  <a:pt x="32040" y="4166"/>
                  <a:pt x="31054" y="3094"/>
                </a:cubicBezTo>
                <a:cubicBezTo>
                  <a:pt x="30500" y="2513"/>
                  <a:pt x="29819" y="2281"/>
                  <a:pt x="29112" y="2281"/>
                </a:cubicBezTo>
                <a:cubicBezTo>
                  <a:pt x="28177" y="2281"/>
                  <a:pt x="27197" y="2686"/>
                  <a:pt x="26404" y="3223"/>
                </a:cubicBezTo>
                <a:cubicBezTo>
                  <a:pt x="26288" y="1247"/>
                  <a:pt x="24834" y="337"/>
                  <a:pt x="23228" y="337"/>
                </a:cubicBezTo>
                <a:cubicBezTo>
                  <a:pt x="21856" y="337"/>
                  <a:pt x="20374" y="1002"/>
                  <a:pt x="19524" y="2237"/>
                </a:cubicBezTo>
                <a:cubicBezTo>
                  <a:pt x="18955" y="1119"/>
                  <a:pt x="18045" y="0"/>
                  <a:pt x="1674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715" name="Google Shape;4715;p33"/>
          <p:cNvPicPr preferRelativeResize="0"/>
          <p:nvPr/>
        </p:nvPicPr>
        <p:blipFill rotWithShape="1">
          <a:blip r:embed="rId3">
            <a:alphaModFix/>
          </a:blip>
          <a:srcRect l="42130" r="42131"/>
          <a:stretch/>
        </p:blipFill>
        <p:spPr>
          <a:xfrm rot="1508057">
            <a:off x="6449307" y="2459366"/>
            <a:ext cx="1277703" cy="4566735"/>
          </a:xfrm>
          <a:prstGeom prst="rect">
            <a:avLst/>
          </a:prstGeom>
          <a:noFill/>
          <a:ln>
            <a:noFill/>
          </a:ln>
          <a:effectLst>
            <a:outerShdw blurRad="242888" algn="bl" rotWithShape="0">
              <a:srgbClr val="000000">
                <a:alpha val="36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Google Shape;5137;p51"/>
          <p:cNvSpPr txBox="1">
            <a:spLocks noGrp="1"/>
          </p:cNvSpPr>
          <p:nvPr>
            <p:ph type="title"/>
          </p:nvPr>
        </p:nvSpPr>
        <p:spPr>
          <a:xfrm>
            <a:off x="1033779" y="311624"/>
            <a:ext cx="77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Frasi del giorno</a:t>
            </a:r>
            <a:endParaRPr dirty="0"/>
          </a:p>
        </p:txBody>
      </p:sp>
      <p:sp>
        <p:nvSpPr>
          <p:cNvPr id="5138" name="Google Shape;5138;p51"/>
          <p:cNvSpPr/>
          <p:nvPr/>
        </p:nvSpPr>
        <p:spPr>
          <a:xfrm>
            <a:off x="2672786" y="381119"/>
            <a:ext cx="328201" cy="436423"/>
          </a:xfrm>
          <a:custGeom>
            <a:avLst/>
            <a:gdLst/>
            <a:ahLst/>
            <a:cxnLst/>
            <a:rect l="l" t="t" r="r" b="b"/>
            <a:pathLst>
              <a:path w="6869" h="9134" extrusionOk="0">
                <a:moveTo>
                  <a:pt x="4055" y="3701"/>
                </a:moveTo>
                <a:cubicBezTo>
                  <a:pt x="3782" y="4730"/>
                  <a:pt x="3734" y="5791"/>
                  <a:pt x="3895" y="6835"/>
                </a:cubicBezTo>
                <a:cubicBezTo>
                  <a:pt x="3750" y="6867"/>
                  <a:pt x="3589" y="6884"/>
                  <a:pt x="3429" y="6884"/>
                </a:cubicBezTo>
                <a:cubicBezTo>
                  <a:pt x="3445" y="6867"/>
                  <a:pt x="3445" y="6835"/>
                  <a:pt x="3445" y="6819"/>
                </a:cubicBezTo>
                <a:cubicBezTo>
                  <a:pt x="3316" y="5855"/>
                  <a:pt x="3091" y="4907"/>
                  <a:pt x="2754" y="4007"/>
                </a:cubicBezTo>
                <a:cubicBezTo>
                  <a:pt x="3171" y="3846"/>
                  <a:pt x="3605" y="3749"/>
                  <a:pt x="4055" y="3701"/>
                </a:cubicBezTo>
                <a:close/>
                <a:moveTo>
                  <a:pt x="2416" y="6884"/>
                </a:moveTo>
                <a:cubicBezTo>
                  <a:pt x="2762" y="7048"/>
                  <a:pt x="3134" y="7129"/>
                  <a:pt x="3505" y="7129"/>
                </a:cubicBezTo>
                <a:cubicBezTo>
                  <a:pt x="3857" y="7129"/>
                  <a:pt x="4209" y="7057"/>
                  <a:pt x="4538" y="6916"/>
                </a:cubicBezTo>
                <a:lnTo>
                  <a:pt x="4554" y="6916"/>
                </a:lnTo>
                <a:cubicBezTo>
                  <a:pt x="4746" y="7655"/>
                  <a:pt x="3879" y="7912"/>
                  <a:pt x="3300" y="7912"/>
                </a:cubicBezTo>
                <a:cubicBezTo>
                  <a:pt x="3259" y="7915"/>
                  <a:pt x="3217" y="7916"/>
                  <a:pt x="3176" y="7916"/>
                </a:cubicBezTo>
                <a:cubicBezTo>
                  <a:pt x="2977" y="7916"/>
                  <a:pt x="2779" y="7885"/>
                  <a:pt x="2593" y="7832"/>
                </a:cubicBezTo>
                <a:cubicBezTo>
                  <a:pt x="2287" y="7703"/>
                  <a:pt x="1853" y="7173"/>
                  <a:pt x="2384" y="6932"/>
                </a:cubicBezTo>
                <a:cubicBezTo>
                  <a:pt x="2400" y="6932"/>
                  <a:pt x="2416" y="6900"/>
                  <a:pt x="2416" y="6884"/>
                </a:cubicBezTo>
                <a:close/>
                <a:moveTo>
                  <a:pt x="4425" y="7800"/>
                </a:moveTo>
                <a:lnTo>
                  <a:pt x="4425" y="7800"/>
                </a:lnTo>
                <a:cubicBezTo>
                  <a:pt x="4409" y="7816"/>
                  <a:pt x="4409" y="7832"/>
                  <a:pt x="4393" y="7864"/>
                </a:cubicBezTo>
                <a:cubicBezTo>
                  <a:pt x="4363" y="8403"/>
                  <a:pt x="3928" y="8901"/>
                  <a:pt x="3375" y="8901"/>
                </a:cubicBezTo>
                <a:cubicBezTo>
                  <a:pt x="3334" y="8901"/>
                  <a:pt x="3293" y="8898"/>
                  <a:pt x="3252" y="8893"/>
                </a:cubicBezTo>
                <a:cubicBezTo>
                  <a:pt x="2737" y="8812"/>
                  <a:pt x="2336" y="8410"/>
                  <a:pt x="2271" y="7896"/>
                </a:cubicBezTo>
                <a:lnTo>
                  <a:pt x="2271" y="7896"/>
                </a:lnTo>
                <a:cubicBezTo>
                  <a:pt x="2448" y="8009"/>
                  <a:pt x="2641" y="8073"/>
                  <a:pt x="2834" y="8089"/>
                </a:cubicBezTo>
                <a:cubicBezTo>
                  <a:pt x="2953" y="8110"/>
                  <a:pt x="3087" y="8121"/>
                  <a:pt x="3228" y="8121"/>
                </a:cubicBezTo>
                <a:cubicBezTo>
                  <a:pt x="3637" y="8121"/>
                  <a:pt x="4102" y="8027"/>
                  <a:pt x="4425" y="7800"/>
                </a:cubicBezTo>
                <a:close/>
                <a:moveTo>
                  <a:pt x="3445" y="1"/>
                </a:moveTo>
                <a:cubicBezTo>
                  <a:pt x="3391" y="1"/>
                  <a:pt x="3338" y="2"/>
                  <a:pt x="3284" y="5"/>
                </a:cubicBezTo>
                <a:cubicBezTo>
                  <a:pt x="1934" y="69"/>
                  <a:pt x="632" y="856"/>
                  <a:pt x="262" y="2223"/>
                </a:cubicBezTo>
                <a:cubicBezTo>
                  <a:pt x="86" y="2849"/>
                  <a:pt x="118" y="3524"/>
                  <a:pt x="375" y="4119"/>
                </a:cubicBezTo>
                <a:cubicBezTo>
                  <a:pt x="793" y="5019"/>
                  <a:pt x="2529" y="5662"/>
                  <a:pt x="2352" y="6739"/>
                </a:cubicBezTo>
                <a:lnTo>
                  <a:pt x="2336" y="6739"/>
                </a:lnTo>
                <a:cubicBezTo>
                  <a:pt x="2328" y="6735"/>
                  <a:pt x="2320" y="6733"/>
                  <a:pt x="2313" y="6733"/>
                </a:cubicBezTo>
                <a:cubicBezTo>
                  <a:pt x="2261" y="6733"/>
                  <a:pt x="2231" y="6823"/>
                  <a:pt x="2287" y="6851"/>
                </a:cubicBezTo>
                <a:lnTo>
                  <a:pt x="2304" y="6851"/>
                </a:lnTo>
                <a:cubicBezTo>
                  <a:pt x="2062" y="6948"/>
                  <a:pt x="1918" y="7221"/>
                  <a:pt x="1982" y="7478"/>
                </a:cubicBezTo>
                <a:cubicBezTo>
                  <a:pt x="2014" y="7623"/>
                  <a:pt x="2079" y="7751"/>
                  <a:pt x="2191" y="7848"/>
                </a:cubicBezTo>
                <a:cubicBezTo>
                  <a:pt x="2191" y="7864"/>
                  <a:pt x="2175" y="7864"/>
                  <a:pt x="2175" y="7880"/>
                </a:cubicBezTo>
                <a:cubicBezTo>
                  <a:pt x="2175" y="8555"/>
                  <a:pt x="2689" y="9102"/>
                  <a:pt x="3364" y="9134"/>
                </a:cubicBezTo>
                <a:cubicBezTo>
                  <a:pt x="4039" y="9102"/>
                  <a:pt x="4586" y="8555"/>
                  <a:pt x="4602" y="7880"/>
                </a:cubicBezTo>
                <a:cubicBezTo>
                  <a:pt x="4602" y="7824"/>
                  <a:pt x="4553" y="7780"/>
                  <a:pt x="4498" y="7780"/>
                </a:cubicBezTo>
                <a:cubicBezTo>
                  <a:pt x="4490" y="7780"/>
                  <a:pt x="4482" y="7781"/>
                  <a:pt x="4473" y="7784"/>
                </a:cubicBezTo>
                <a:cubicBezTo>
                  <a:pt x="4779" y="7575"/>
                  <a:pt x="4907" y="7189"/>
                  <a:pt x="4763" y="6835"/>
                </a:cubicBezTo>
                <a:cubicBezTo>
                  <a:pt x="4746" y="6787"/>
                  <a:pt x="4714" y="6771"/>
                  <a:pt x="4666" y="6771"/>
                </a:cubicBezTo>
                <a:cubicBezTo>
                  <a:pt x="4658" y="6763"/>
                  <a:pt x="4650" y="6759"/>
                  <a:pt x="4642" y="6759"/>
                </a:cubicBezTo>
                <a:cubicBezTo>
                  <a:pt x="4634" y="6759"/>
                  <a:pt x="4626" y="6763"/>
                  <a:pt x="4618" y="6771"/>
                </a:cubicBezTo>
                <a:cubicBezTo>
                  <a:pt x="4605" y="6718"/>
                  <a:pt x="4558" y="6687"/>
                  <a:pt x="4515" y="6687"/>
                </a:cubicBezTo>
                <a:cubicBezTo>
                  <a:pt x="4506" y="6687"/>
                  <a:pt x="4498" y="6688"/>
                  <a:pt x="4489" y="6691"/>
                </a:cubicBezTo>
                <a:cubicBezTo>
                  <a:pt x="4345" y="6755"/>
                  <a:pt x="4184" y="6787"/>
                  <a:pt x="4039" y="6819"/>
                </a:cubicBezTo>
                <a:cubicBezTo>
                  <a:pt x="3959" y="5775"/>
                  <a:pt x="4071" y="4714"/>
                  <a:pt x="4329" y="3685"/>
                </a:cubicBezTo>
                <a:cubicBezTo>
                  <a:pt x="4602" y="3685"/>
                  <a:pt x="4859" y="3685"/>
                  <a:pt x="5132" y="3717"/>
                </a:cubicBezTo>
                <a:cubicBezTo>
                  <a:pt x="5137" y="3718"/>
                  <a:pt x="5141" y="3718"/>
                  <a:pt x="5145" y="3718"/>
                </a:cubicBezTo>
                <a:cubicBezTo>
                  <a:pt x="5263" y="3718"/>
                  <a:pt x="5288" y="3508"/>
                  <a:pt x="5148" y="3492"/>
                </a:cubicBezTo>
                <a:cubicBezTo>
                  <a:pt x="4907" y="3444"/>
                  <a:pt x="4650" y="3428"/>
                  <a:pt x="4409" y="3428"/>
                </a:cubicBezTo>
                <a:cubicBezTo>
                  <a:pt x="4473" y="3219"/>
                  <a:pt x="4538" y="3010"/>
                  <a:pt x="4618" y="2801"/>
                </a:cubicBezTo>
                <a:cubicBezTo>
                  <a:pt x="4658" y="2702"/>
                  <a:pt x="4575" y="2633"/>
                  <a:pt x="4490" y="2633"/>
                </a:cubicBezTo>
                <a:cubicBezTo>
                  <a:pt x="4438" y="2633"/>
                  <a:pt x="4385" y="2659"/>
                  <a:pt x="4361" y="2721"/>
                </a:cubicBezTo>
                <a:cubicBezTo>
                  <a:pt x="4264" y="2962"/>
                  <a:pt x="4200" y="3203"/>
                  <a:pt x="4120" y="3444"/>
                </a:cubicBezTo>
                <a:cubicBezTo>
                  <a:pt x="3621" y="3460"/>
                  <a:pt x="3123" y="3573"/>
                  <a:pt x="2657" y="3766"/>
                </a:cubicBezTo>
                <a:cubicBezTo>
                  <a:pt x="2529" y="3460"/>
                  <a:pt x="2400" y="3171"/>
                  <a:pt x="2255" y="2898"/>
                </a:cubicBezTo>
                <a:cubicBezTo>
                  <a:pt x="2233" y="2853"/>
                  <a:pt x="2191" y="2833"/>
                  <a:pt x="2147" y="2833"/>
                </a:cubicBezTo>
                <a:cubicBezTo>
                  <a:pt x="2067" y="2833"/>
                  <a:pt x="1983" y="2900"/>
                  <a:pt x="2014" y="2994"/>
                </a:cubicBezTo>
                <a:cubicBezTo>
                  <a:pt x="2127" y="3299"/>
                  <a:pt x="2239" y="3605"/>
                  <a:pt x="2352" y="3910"/>
                </a:cubicBezTo>
                <a:cubicBezTo>
                  <a:pt x="2191" y="3974"/>
                  <a:pt x="2030" y="4071"/>
                  <a:pt x="1886" y="4183"/>
                </a:cubicBezTo>
                <a:cubicBezTo>
                  <a:pt x="1791" y="4237"/>
                  <a:pt x="1844" y="4359"/>
                  <a:pt x="1930" y="4359"/>
                </a:cubicBezTo>
                <a:cubicBezTo>
                  <a:pt x="1946" y="4359"/>
                  <a:pt x="1964" y="4355"/>
                  <a:pt x="1982" y="4344"/>
                </a:cubicBezTo>
                <a:cubicBezTo>
                  <a:pt x="2143" y="4264"/>
                  <a:pt x="2287" y="4199"/>
                  <a:pt x="2432" y="4135"/>
                </a:cubicBezTo>
                <a:cubicBezTo>
                  <a:pt x="2754" y="5035"/>
                  <a:pt x="3059" y="5935"/>
                  <a:pt x="3300" y="6867"/>
                </a:cubicBezTo>
                <a:cubicBezTo>
                  <a:pt x="3300" y="6884"/>
                  <a:pt x="3316" y="6884"/>
                  <a:pt x="3316" y="6900"/>
                </a:cubicBezTo>
                <a:cubicBezTo>
                  <a:pt x="3059" y="6884"/>
                  <a:pt x="2802" y="6835"/>
                  <a:pt x="2545" y="6771"/>
                </a:cubicBezTo>
                <a:cubicBezTo>
                  <a:pt x="2930" y="5341"/>
                  <a:pt x="986" y="4955"/>
                  <a:pt x="616" y="3766"/>
                </a:cubicBezTo>
                <a:cubicBezTo>
                  <a:pt x="1" y="1873"/>
                  <a:pt x="1683" y="349"/>
                  <a:pt x="3477" y="349"/>
                </a:cubicBezTo>
                <a:cubicBezTo>
                  <a:pt x="3557" y="349"/>
                  <a:pt x="3637" y="352"/>
                  <a:pt x="3718" y="358"/>
                </a:cubicBezTo>
                <a:cubicBezTo>
                  <a:pt x="4795" y="439"/>
                  <a:pt x="5952" y="1065"/>
                  <a:pt x="6338" y="2142"/>
                </a:cubicBezTo>
                <a:cubicBezTo>
                  <a:pt x="6772" y="3364"/>
                  <a:pt x="6097" y="4071"/>
                  <a:pt x="5213" y="4730"/>
                </a:cubicBezTo>
                <a:cubicBezTo>
                  <a:pt x="4586" y="5196"/>
                  <a:pt x="3927" y="5935"/>
                  <a:pt x="4602" y="6675"/>
                </a:cubicBezTo>
                <a:cubicBezTo>
                  <a:pt x="4618" y="6691"/>
                  <a:pt x="4650" y="6707"/>
                  <a:pt x="4682" y="6723"/>
                </a:cubicBezTo>
                <a:cubicBezTo>
                  <a:pt x="4688" y="6724"/>
                  <a:pt x="4695" y="6724"/>
                  <a:pt x="4701" y="6724"/>
                </a:cubicBezTo>
                <a:cubicBezTo>
                  <a:pt x="4835" y="6724"/>
                  <a:pt x="4919" y="6557"/>
                  <a:pt x="4827" y="6434"/>
                </a:cubicBezTo>
                <a:cubicBezTo>
                  <a:pt x="4875" y="6080"/>
                  <a:pt x="4907" y="5726"/>
                  <a:pt x="4955" y="5357"/>
                </a:cubicBezTo>
                <a:cubicBezTo>
                  <a:pt x="5132" y="5212"/>
                  <a:pt x="5309" y="5067"/>
                  <a:pt x="5518" y="4955"/>
                </a:cubicBezTo>
                <a:cubicBezTo>
                  <a:pt x="5647" y="4858"/>
                  <a:pt x="5791" y="4778"/>
                  <a:pt x="5920" y="4682"/>
                </a:cubicBezTo>
                <a:cubicBezTo>
                  <a:pt x="6193" y="4473"/>
                  <a:pt x="6418" y="4216"/>
                  <a:pt x="6563" y="3910"/>
                </a:cubicBezTo>
                <a:cubicBezTo>
                  <a:pt x="6820" y="3364"/>
                  <a:pt x="6868" y="2753"/>
                  <a:pt x="6707" y="2174"/>
                </a:cubicBezTo>
                <a:cubicBezTo>
                  <a:pt x="6305" y="783"/>
                  <a:pt x="4817" y="1"/>
                  <a:pt x="344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9" name="Google Shape;5139;p51"/>
          <p:cNvSpPr/>
          <p:nvPr/>
        </p:nvSpPr>
        <p:spPr>
          <a:xfrm>
            <a:off x="6810782" y="-51087"/>
            <a:ext cx="1558966" cy="587216"/>
          </a:xfrm>
          <a:custGeom>
            <a:avLst/>
            <a:gdLst/>
            <a:ahLst/>
            <a:cxnLst/>
            <a:rect l="l" t="t" r="r" b="b"/>
            <a:pathLst>
              <a:path w="32628" h="12290" extrusionOk="0">
                <a:moveTo>
                  <a:pt x="30411" y="219"/>
                </a:moveTo>
                <a:cubicBezTo>
                  <a:pt x="30607" y="219"/>
                  <a:pt x="30731" y="668"/>
                  <a:pt x="30731" y="842"/>
                </a:cubicBezTo>
                <a:cubicBezTo>
                  <a:pt x="30715" y="1051"/>
                  <a:pt x="30699" y="1243"/>
                  <a:pt x="30699" y="1452"/>
                </a:cubicBezTo>
                <a:lnTo>
                  <a:pt x="30699" y="1485"/>
                </a:lnTo>
                <a:cubicBezTo>
                  <a:pt x="30458" y="1147"/>
                  <a:pt x="29976" y="729"/>
                  <a:pt x="30217" y="359"/>
                </a:cubicBezTo>
                <a:cubicBezTo>
                  <a:pt x="30287" y="259"/>
                  <a:pt x="30352" y="219"/>
                  <a:pt x="30411" y="219"/>
                </a:cubicBezTo>
                <a:close/>
                <a:moveTo>
                  <a:pt x="31804" y="392"/>
                </a:moveTo>
                <a:cubicBezTo>
                  <a:pt x="31880" y="392"/>
                  <a:pt x="31953" y="437"/>
                  <a:pt x="32017" y="552"/>
                </a:cubicBezTo>
                <a:cubicBezTo>
                  <a:pt x="32194" y="858"/>
                  <a:pt x="31888" y="1163"/>
                  <a:pt x="31647" y="1340"/>
                </a:cubicBezTo>
                <a:cubicBezTo>
                  <a:pt x="31422" y="1468"/>
                  <a:pt x="31181" y="1565"/>
                  <a:pt x="30924" y="1629"/>
                </a:cubicBezTo>
                <a:lnTo>
                  <a:pt x="31004" y="1517"/>
                </a:lnTo>
                <a:cubicBezTo>
                  <a:pt x="31034" y="1458"/>
                  <a:pt x="30996" y="1386"/>
                  <a:pt x="30928" y="1386"/>
                </a:cubicBezTo>
                <a:cubicBezTo>
                  <a:pt x="30922" y="1386"/>
                  <a:pt x="30915" y="1387"/>
                  <a:pt x="30908" y="1388"/>
                </a:cubicBezTo>
                <a:cubicBezTo>
                  <a:pt x="31020" y="1227"/>
                  <a:pt x="31133" y="1051"/>
                  <a:pt x="31261" y="890"/>
                </a:cubicBezTo>
                <a:cubicBezTo>
                  <a:pt x="31368" y="736"/>
                  <a:pt x="31595" y="392"/>
                  <a:pt x="31804" y="392"/>
                </a:cubicBezTo>
                <a:close/>
                <a:moveTo>
                  <a:pt x="1737" y="472"/>
                </a:moveTo>
                <a:lnTo>
                  <a:pt x="1865" y="584"/>
                </a:lnTo>
                <a:cubicBezTo>
                  <a:pt x="1978" y="713"/>
                  <a:pt x="2090" y="858"/>
                  <a:pt x="2155" y="1018"/>
                </a:cubicBezTo>
                <a:cubicBezTo>
                  <a:pt x="2251" y="1227"/>
                  <a:pt x="2299" y="1452"/>
                  <a:pt x="2315" y="1693"/>
                </a:cubicBezTo>
                <a:cubicBezTo>
                  <a:pt x="1994" y="1436"/>
                  <a:pt x="1737" y="1115"/>
                  <a:pt x="1560" y="761"/>
                </a:cubicBezTo>
                <a:cubicBezTo>
                  <a:pt x="1463" y="617"/>
                  <a:pt x="1512" y="520"/>
                  <a:pt x="1737" y="472"/>
                </a:cubicBezTo>
                <a:close/>
                <a:moveTo>
                  <a:pt x="3041" y="378"/>
                </a:moveTo>
                <a:cubicBezTo>
                  <a:pt x="3066" y="378"/>
                  <a:pt x="3092" y="382"/>
                  <a:pt x="3119" y="392"/>
                </a:cubicBezTo>
                <a:cubicBezTo>
                  <a:pt x="3264" y="456"/>
                  <a:pt x="3360" y="617"/>
                  <a:pt x="3360" y="761"/>
                </a:cubicBezTo>
                <a:cubicBezTo>
                  <a:pt x="3392" y="1259"/>
                  <a:pt x="2910" y="1533"/>
                  <a:pt x="2733" y="1935"/>
                </a:cubicBezTo>
                <a:lnTo>
                  <a:pt x="2717" y="1935"/>
                </a:lnTo>
                <a:lnTo>
                  <a:pt x="2685" y="1967"/>
                </a:lnTo>
                <a:lnTo>
                  <a:pt x="2540" y="1854"/>
                </a:lnTo>
                <a:lnTo>
                  <a:pt x="2540" y="1854"/>
                </a:lnTo>
                <a:cubicBezTo>
                  <a:pt x="2540" y="1811"/>
                  <a:pt x="2542" y="1768"/>
                  <a:pt x="2556" y="1726"/>
                </a:cubicBezTo>
                <a:cubicBezTo>
                  <a:pt x="2570" y="1735"/>
                  <a:pt x="2583" y="1739"/>
                  <a:pt x="2596" y="1739"/>
                </a:cubicBezTo>
                <a:cubicBezTo>
                  <a:pt x="2628" y="1739"/>
                  <a:pt x="2653" y="1712"/>
                  <a:pt x="2653" y="1677"/>
                </a:cubicBezTo>
                <a:cubicBezTo>
                  <a:pt x="2653" y="1388"/>
                  <a:pt x="2572" y="1051"/>
                  <a:pt x="2653" y="761"/>
                </a:cubicBezTo>
                <a:cubicBezTo>
                  <a:pt x="2695" y="620"/>
                  <a:pt x="2850" y="378"/>
                  <a:pt x="3041" y="378"/>
                </a:cubicBezTo>
                <a:close/>
                <a:moveTo>
                  <a:pt x="29156" y="2658"/>
                </a:moveTo>
                <a:lnTo>
                  <a:pt x="29156" y="2658"/>
                </a:lnTo>
                <a:cubicBezTo>
                  <a:pt x="28240" y="5487"/>
                  <a:pt x="27259" y="8235"/>
                  <a:pt x="25925" y="10887"/>
                </a:cubicBezTo>
                <a:cubicBezTo>
                  <a:pt x="24800" y="8396"/>
                  <a:pt x="23129" y="6178"/>
                  <a:pt x="21875" y="3751"/>
                </a:cubicBezTo>
                <a:cubicBezTo>
                  <a:pt x="24366" y="3735"/>
                  <a:pt x="26858" y="3542"/>
                  <a:pt x="29156" y="2658"/>
                </a:cubicBezTo>
                <a:close/>
                <a:moveTo>
                  <a:pt x="4427" y="2611"/>
                </a:moveTo>
                <a:cubicBezTo>
                  <a:pt x="4923" y="2690"/>
                  <a:pt x="5435" y="2754"/>
                  <a:pt x="5932" y="2819"/>
                </a:cubicBezTo>
                <a:cubicBezTo>
                  <a:pt x="7089" y="2995"/>
                  <a:pt x="8262" y="3140"/>
                  <a:pt x="9435" y="3252"/>
                </a:cubicBezTo>
                <a:cubicBezTo>
                  <a:pt x="10094" y="3301"/>
                  <a:pt x="10769" y="3365"/>
                  <a:pt x="11444" y="3397"/>
                </a:cubicBezTo>
                <a:cubicBezTo>
                  <a:pt x="10416" y="6226"/>
                  <a:pt x="9194" y="8974"/>
                  <a:pt x="7796" y="11642"/>
                </a:cubicBezTo>
                <a:cubicBezTo>
                  <a:pt x="6561" y="8658"/>
                  <a:pt x="5518" y="5642"/>
                  <a:pt x="4427" y="2611"/>
                </a:cubicBezTo>
                <a:close/>
                <a:moveTo>
                  <a:pt x="30398" y="0"/>
                </a:moveTo>
                <a:cubicBezTo>
                  <a:pt x="30326" y="0"/>
                  <a:pt x="30253" y="17"/>
                  <a:pt x="30185" y="54"/>
                </a:cubicBezTo>
                <a:cubicBezTo>
                  <a:pt x="29960" y="215"/>
                  <a:pt x="29879" y="472"/>
                  <a:pt x="29943" y="729"/>
                </a:cubicBezTo>
                <a:cubicBezTo>
                  <a:pt x="30024" y="1099"/>
                  <a:pt x="30345" y="1340"/>
                  <a:pt x="30538" y="1629"/>
                </a:cubicBezTo>
                <a:lnTo>
                  <a:pt x="30506" y="1645"/>
                </a:lnTo>
                <a:cubicBezTo>
                  <a:pt x="27806" y="3118"/>
                  <a:pt x="24717" y="3407"/>
                  <a:pt x="21638" y="3407"/>
                </a:cubicBezTo>
                <a:cubicBezTo>
                  <a:pt x="20079" y="3407"/>
                  <a:pt x="18523" y="3333"/>
                  <a:pt x="17021" y="3301"/>
                </a:cubicBezTo>
                <a:cubicBezTo>
                  <a:pt x="14627" y="3236"/>
                  <a:pt x="12216" y="3156"/>
                  <a:pt x="9821" y="2947"/>
                </a:cubicBezTo>
                <a:cubicBezTo>
                  <a:pt x="8551" y="2851"/>
                  <a:pt x="7282" y="2706"/>
                  <a:pt x="6012" y="2513"/>
                </a:cubicBezTo>
                <a:cubicBezTo>
                  <a:pt x="4999" y="2368"/>
                  <a:pt x="3955" y="2095"/>
                  <a:pt x="2926" y="2015"/>
                </a:cubicBezTo>
                <a:cubicBezTo>
                  <a:pt x="3296" y="1565"/>
                  <a:pt x="3971" y="745"/>
                  <a:pt x="3344" y="263"/>
                </a:cubicBezTo>
                <a:cubicBezTo>
                  <a:pt x="3260" y="203"/>
                  <a:pt x="3161" y="175"/>
                  <a:pt x="3061" y="175"/>
                </a:cubicBezTo>
                <a:cubicBezTo>
                  <a:pt x="2892" y="175"/>
                  <a:pt x="2722" y="256"/>
                  <a:pt x="2621" y="408"/>
                </a:cubicBezTo>
                <a:cubicBezTo>
                  <a:pt x="2492" y="601"/>
                  <a:pt x="2428" y="842"/>
                  <a:pt x="2460" y="1083"/>
                </a:cubicBezTo>
                <a:cubicBezTo>
                  <a:pt x="2396" y="906"/>
                  <a:pt x="2315" y="745"/>
                  <a:pt x="2203" y="601"/>
                </a:cubicBezTo>
                <a:cubicBezTo>
                  <a:pt x="2081" y="430"/>
                  <a:pt x="1820" y="176"/>
                  <a:pt x="1582" y="176"/>
                </a:cubicBezTo>
                <a:cubicBezTo>
                  <a:pt x="1506" y="176"/>
                  <a:pt x="1433" y="201"/>
                  <a:pt x="1367" y="263"/>
                </a:cubicBezTo>
                <a:cubicBezTo>
                  <a:pt x="1094" y="504"/>
                  <a:pt x="1367" y="938"/>
                  <a:pt x="1544" y="1147"/>
                </a:cubicBezTo>
                <a:cubicBezTo>
                  <a:pt x="1769" y="1436"/>
                  <a:pt x="2026" y="1693"/>
                  <a:pt x="2315" y="1902"/>
                </a:cubicBezTo>
                <a:cubicBezTo>
                  <a:pt x="1769" y="1983"/>
                  <a:pt x="1238" y="2047"/>
                  <a:pt x="692" y="2095"/>
                </a:cubicBezTo>
                <a:cubicBezTo>
                  <a:pt x="692" y="2047"/>
                  <a:pt x="660" y="2015"/>
                  <a:pt x="612" y="2015"/>
                </a:cubicBezTo>
                <a:cubicBezTo>
                  <a:pt x="560" y="1998"/>
                  <a:pt x="507" y="1990"/>
                  <a:pt x="455" y="1990"/>
                </a:cubicBezTo>
                <a:cubicBezTo>
                  <a:pt x="313" y="1990"/>
                  <a:pt x="175" y="2049"/>
                  <a:pt x="81" y="2143"/>
                </a:cubicBezTo>
                <a:cubicBezTo>
                  <a:pt x="1" y="2240"/>
                  <a:pt x="49" y="2368"/>
                  <a:pt x="178" y="2368"/>
                </a:cubicBezTo>
                <a:cubicBezTo>
                  <a:pt x="933" y="2352"/>
                  <a:pt x="1705" y="2256"/>
                  <a:pt x="2460" y="2047"/>
                </a:cubicBezTo>
                <a:lnTo>
                  <a:pt x="2460" y="2047"/>
                </a:lnTo>
                <a:lnTo>
                  <a:pt x="2444" y="2063"/>
                </a:lnTo>
                <a:cubicBezTo>
                  <a:pt x="2460" y="2047"/>
                  <a:pt x="2476" y="2047"/>
                  <a:pt x="2492" y="2031"/>
                </a:cubicBezTo>
                <a:cubicBezTo>
                  <a:pt x="2492" y="2047"/>
                  <a:pt x="2492" y="2063"/>
                  <a:pt x="2492" y="2079"/>
                </a:cubicBezTo>
                <a:cubicBezTo>
                  <a:pt x="2138" y="2256"/>
                  <a:pt x="1785" y="2433"/>
                  <a:pt x="1415" y="2593"/>
                </a:cubicBezTo>
                <a:cubicBezTo>
                  <a:pt x="1383" y="2577"/>
                  <a:pt x="1351" y="2577"/>
                  <a:pt x="1319" y="2577"/>
                </a:cubicBezTo>
                <a:cubicBezTo>
                  <a:pt x="1174" y="2593"/>
                  <a:pt x="1046" y="2674"/>
                  <a:pt x="949" y="2802"/>
                </a:cubicBezTo>
                <a:cubicBezTo>
                  <a:pt x="844" y="2882"/>
                  <a:pt x="922" y="3036"/>
                  <a:pt x="1024" y="3036"/>
                </a:cubicBezTo>
                <a:cubicBezTo>
                  <a:pt x="1047" y="3036"/>
                  <a:pt x="1071" y="3029"/>
                  <a:pt x="1094" y="3011"/>
                </a:cubicBezTo>
                <a:cubicBezTo>
                  <a:pt x="1640" y="2770"/>
                  <a:pt x="2171" y="2497"/>
                  <a:pt x="2685" y="2176"/>
                </a:cubicBezTo>
                <a:lnTo>
                  <a:pt x="2733" y="2192"/>
                </a:lnTo>
                <a:cubicBezTo>
                  <a:pt x="2741" y="2200"/>
                  <a:pt x="2753" y="2204"/>
                  <a:pt x="2765" y="2204"/>
                </a:cubicBezTo>
                <a:cubicBezTo>
                  <a:pt x="2777" y="2204"/>
                  <a:pt x="2789" y="2200"/>
                  <a:pt x="2797" y="2192"/>
                </a:cubicBezTo>
                <a:cubicBezTo>
                  <a:pt x="3247" y="2352"/>
                  <a:pt x="3714" y="2481"/>
                  <a:pt x="4196" y="2561"/>
                </a:cubicBezTo>
                <a:cubicBezTo>
                  <a:pt x="5080" y="5808"/>
                  <a:pt x="6317" y="8974"/>
                  <a:pt x="7619" y="12092"/>
                </a:cubicBezTo>
                <a:cubicBezTo>
                  <a:pt x="7645" y="12171"/>
                  <a:pt x="7714" y="12212"/>
                  <a:pt x="7785" y="12212"/>
                </a:cubicBezTo>
                <a:cubicBezTo>
                  <a:pt x="7844" y="12212"/>
                  <a:pt x="7904" y="12183"/>
                  <a:pt x="7941" y="12124"/>
                </a:cubicBezTo>
                <a:cubicBezTo>
                  <a:pt x="9451" y="9376"/>
                  <a:pt x="10817" y="6483"/>
                  <a:pt x="11766" y="3494"/>
                </a:cubicBezTo>
                <a:cubicBezTo>
                  <a:pt x="11766" y="3477"/>
                  <a:pt x="11766" y="3445"/>
                  <a:pt x="11766" y="3429"/>
                </a:cubicBezTo>
                <a:lnTo>
                  <a:pt x="12537" y="3477"/>
                </a:lnTo>
                <a:cubicBezTo>
                  <a:pt x="12521" y="3477"/>
                  <a:pt x="12521" y="3494"/>
                  <a:pt x="12537" y="3494"/>
                </a:cubicBezTo>
                <a:cubicBezTo>
                  <a:pt x="13727" y="6435"/>
                  <a:pt x="15093" y="9328"/>
                  <a:pt x="16378" y="12205"/>
                </a:cubicBezTo>
                <a:cubicBezTo>
                  <a:pt x="16419" y="12261"/>
                  <a:pt x="16479" y="12289"/>
                  <a:pt x="16537" y="12289"/>
                </a:cubicBezTo>
                <a:cubicBezTo>
                  <a:pt x="16595" y="12289"/>
                  <a:pt x="16652" y="12261"/>
                  <a:pt x="16684" y="12205"/>
                </a:cubicBezTo>
                <a:cubicBezTo>
                  <a:pt x="18195" y="9569"/>
                  <a:pt x="19513" y="6820"/>
                  <a:pt x="20654" y="4008"/>
                </a:cubicBezTo>
                <a:cubicBezTo>
                  <a:pt x="20718" y="3879"/>
                  <a:pt x="20605" y="3799"/>
                  <a:pt x="20493" y="3799"/>
                </a:cubicBezTo>
                <a:cubicBezTo>
                  <a:pt x="20413" y="3799"/>
                  <a:pt x="20348" y="3847"/>
                  <a:pt x="20316" y="3911"/>
                </a:cubicBezTo>
                <a:cubicBezTo>
                  <a:pt x="19207" y="6579"/>
                  <a:pt x="17954" y="9183"/>
                  <a:pt x="16555" y="11706"/>
                </a:cubicBezTo>
                <a:cubicBezTo>
                  <a:pt x="15318" y="8958"/>
                  <a:pt x="14128" y="6178"/>
                  <a:pt x="12794" y="3477"/>
                </a:cubicBezTo>
                <a:lnTo>
                  <a:pt x="12794" y="3477"/>
                </a:lnTo>
                <a:cubicBezTo>
                  <a:pt x="14337" y="3558"/>
                  <a:pt x="15864" y="3606"/>
                  <a:pt x="17391" y="3638"/>
                </a:cubicBezTo>
                <a:cubicBezTo>
                  <a:pt x="18420" y="3670"/>
                  <a:pt x="19448" y="3702"/>
                  <a:pt x="20493" y="3719"/>
                </a:cubicBezTo>
                <a:cubicBezTo>
                  <a:pt x="20895" y="3735"/>
                  <a:pt x="21280" y="3735"/>
                  <a:pt x="21682" y="3735"/>
                </a:cubicBezTo>
                <a:cubicBezTo>
                  <a:pt x="21666" y="3767"/>
                  <a:pt x="21666" y="3783"/>
                  <a:pt x="21682" y="3815"/>
                </a:cubicBezTo>
                <a:cubicBezTo>
                  <a:pt x="22663" y="6515"/>
                  <a:pt x="24624" y="8701"/>
                  <a:pt x="25733" y="11337"/>
                </a:cubicBezTo>
                <a:cubicBezTo>
                  <a:pt x="25771" y="11414"/>
                  <a:pt x="25855" y="11468"/>
                  <a:pt x="25934" y="11468"/>
                </a:cubicBezTo>
                <a:cubicBezTo>
                  <a:pt x="25987" y="11468"/>
                  <a:pt x="26038" y="11443"/>
                  <a:pt x="26070" y="11385"/>
                </a:cubicBezTo>
                <a:cubicBezTo>
                  <a:pt x="27517" y="8572"/>
                  <a:pt x="28834" y="5567"/>
                  <a:pt x="29558" y="2481"/>
                </a:cubicBezTo>
                <a:cubicBezTo>
                  <a:pt x="29943" y="2336"/>
                  <a:pt x="30313" y="2160"/>
                  <a:pt x="30667" y="1951"/>
                </a:cubicBezTo>
                <a:cubicBezTo>
                  <a:pt x="30843" y="2626"/>
                  <a:pt x="31326" y="3188"/>
                  <a:pt x="31985" y="3445"/>
                </a:cubicBezTo>
                <a:cubicBezTo>
                  <a:pt x="31997" y="3451"/>
                  <a:pt x="32009" y="3453"/>
                  <a:pt x="32020" y="3453"/>
                </a:cubicBezTo>
                <a:cubicBezTo>
                  <a:pt x="32112" y="3453"/>
                  <a:pt x="32165" y="3294"/>
                  <a:pt x="32065" y="3236"/>
                </a:cubicBezTo>
                <a:cubicBezTo>
                  <a:pt x="31519" y="2963"/>
                  <a:pt x="31101" y="2513"/>
                  <a:pt x="30860" y="1951"/>
                </a:cubicBezTo>
                <a:lnTo>
                  <a:pt x="30860" y="1951"/>
                </a:lnTo>
                <a:cubicBezTo>
                  <a:pt x="31326" y="2272"/>
                  <a:pt x="31888" y="2433"/>
                  <a:pt x="32451" y="2433"/>
                </a:cubicBezTo>
                <a:cubicBezTo>
                  <a:pt x="32611" y="2433"/>
                  <a:pt x="32611" y="2192"/>
                  <a:pt x="32451" y="2192"/>
                </a:cubicBezTo>
                <a:cubicBezTo>
                  <a:pt x="32129" y="2176"/>
                  <a:pt x="31808" y="2111"/>
                  <a:pt x="31502" y="2015"/>
                </a:cubicBezTo>
                <a:cubicBezTo>
                  <a:pt x="31342" y="1967"/>
                  <a:pt x="31181" y="1902"/>
                  <a:pt x="31020" y="1822"/>
                </a:cubicBezTo>
                <a:cubicBezTo>
                  <a:pt x="31615" y="1758"/>
                  <a:pt x="32628" y="1067"/>
                  <a:pt x="32177" y="408"/>
                </a:cubicBezTo>
                <a:cubicBezTo>
                  <a:pt x="32066" y="239"/>
                  <a:pt x="31945" y="169"/>
                  <a:pt x="31822" y="169"/>
                </a:cubicBezTo>
                <a:cubicBezTo>
                  <a:pt x="31498" y="169"/>
                  <a:pt x="31156" y="644"/>
                  <a:pt x="30924" y="1051"/>
                </a:cubicBezTo>
                <a:cubicBezTo>
                  <a:pt x="30988" y="777"/>
                  <a:pt x="30956" y="520"/>
                  <a:pt x="30843" y="279"/>
                </a:cubicBezTo>
                <a:cubicBezTo>
                  <a:pt x="30752" y="107"/>
                  <a:pt x="30578" y="0"/>
                  <a:pt x="3039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0" name="Google Shape;5140;p51"/>
          <p:cNvSpPr/>
          <p:nvPr/>
        </p:nvSpPr>
        <p:spPr>
          <a:xfrm>
            <a:off x="7284165" y="1745960"/>
            <a:ext cx="1676636" cy="1521172"/>
          </a:xfrm>
          <a:custGeom>
            <a:avLst/>
            <a:gdLst/>
            <a:ahLst/>
            <a:cxnLst/>
            <a:rect l="l" t="t" r="r" b="b"/>
            <a:pathLst>
              <a:path w="26199" h="31837" extrusionOk="0">
                <a:moveTo>
                  <a:pt x="6301" y="1"/>
                </a:moveTo>
                <a:cubicBezTo>
                  <a:pt x="6307" y="1"/>
                  <a:pt x="6313" y="2"/>
                  <a:pt x="6320" y="2"/>
                </a:cubicBezTo>
                <a:lnTo>
                  <a:pt x="6320" y="2"/>
                </a:lnTo>
                <a:cubicBezTo>
                  <a:pt x="6313" y="1"/>
                  <a:pt x="6307" y="1"/>
                  <a:pt x="6301" y="1"/>
                </a:cubicBezTo>
                <a:close/>
                <a:moveTo>
                  <a:pt x="3022" y="1"/>
                </a:moveTo>
                <a:lnTo>
                  <a:pt x="3022" y="17"/>
                </a:lnTo>
                <a:cubicBezTo>
                  <a:pt x="3054" y="17"/>
                  <a:pt x="3086" y="33"/>
                  <a:pt x="3102" y="49"/>
                </a:cubicBezTo>
                <a:cubicBezTo>
                  <a:pt x="3902" y="768"/>
                  <a:pt x="3540" y="2219"/>
                  <a:pt x="2398" y="2219"/>
                </a:cubicBezTo>
                <a:cubicBezTo>
                  <a:pt x="2392" y="2219"/>
                  <a:pt x="2386" y="2219"/>
                  <a:pt x="2379" y="2219"/>
                </a:cubicBezTo>
                <a:cubicBezTo>
                  <a:pt x="1190" y="2187"/>
                  <a:pt x="1254" y="837"/>
                  <a:pt x="1704" y="33"/>
                </a:cubicBezTo>
                <a:cubicBezTo>
                  <a:pt x="1318" y="33"/>
                  <a:pt x="917" y="33"/>
                  <a:pt x="515" y="17"/>
                </a:cubicBezTo>
                <a:lnTo>
                  <a:pt x="515" y="17"/>
                </a:lnTo>
                <a:cubicBezTo>
                  <a:pt x="595" y="6365"/>
                  <a:pt x="386" y="12730"/>
                  <a:pt x="306" y="19079"/>
                </a:cubicBezTo>
                <a:lnTo>
                  <a:pt x="193" y="27452"/>
                </a:lnTo>
                <a:lnTo>
                  <a:pt x="161" y="29847"/>
                </a:lnTo>
                <a:cubicBezTo>
                  <a:pt x="145" y="30410"/>
                  <a:pt x="1" y="31197"/>
                  <a:pt x="724" y="31502"/>
                </a:cubicBezTo>
                <a:cubicBezTo>
                  <a:pt x="933" y="31599"/>
                  <a:pt x="1367" y="31567"/>
                  <a:pt x="1592" y="31583"/>
                </a:cubicBezTo>
                <a:cubicBezTo>
                  <a:pt x="2894" y="31663"/>
                  <a:pt x="4228" y="31695"/>
                  <a:pt x="5545" y="31744"/>
                </a:cubicBezTo>
                <a:cubicBezTo>
                  <a:pt x="7734" y="31805"/>
                  <a:pt x="9920" y="31836"/>
                  <a:pt x="12105" y="31836"/>
                </a:cubicBezTo>
                <a:cubicBezTo>
                  <a:pt x="15602" y="31836"/>
                  <a:pt x="19097" y="31757"/>
                  <a:pt x="22598" y="31599"/>
                </a:cubicBezTo>
                <a:cubicBezTo>
                  <a:pt x="23386" y="31551"/>
                  <a:pt x="24173" y="31535"/>
                  <a:pt x="24961" y="31470"/>
                </a:cubicBezTo>
                <a:cubicBezTo>
                  <a:pt x="25491" y="31390"/>
                  <a:pt x="25941" y="31020"/>
                  <a:pt x="26102" y="30522"/>
                </a:cubicBezTo>
                <a:cubicBezTo>
                  <a:pt x="26198" y="30249"/>
                  <a:pt x="26070" y="29751"/>
                  <a:pt x="26054" y="29461"/>
                </a:cubicBezTo>
                <a:cubicBezTo>
                  <a:pt x="25989" y="28143"/>
                  <a:pt x="25941" y="26825"/>
                  <a:pt x="25893" y="25508"/>
                </a:cubicBezTo>
                <a:cubicBezTo>
                  <a:pt x="25780" y="22727"/>
                  <a:pt x="25700" y="19947"/>
                  <a:pt x="25652" y="17166"/>
                </a:cubicBezTo>
                <a:cubicBezTo>
                  <a:pt x="25555" y="11476"/>
                  <a:pt x="25588" y="5803"/>
                  <a:pt x="25716" y="113"/>
                </a:cubicBezTo>
                <a:lnTo>
                  <a:pt x="25668" y="113"/>
                </a:lnTo>
                <a:cubicBezTo>
                  <a:pt x="25668" y="178"/>
                  <a:pt x="25620" y="226"/>
                  <a:pt x="25571" y="242"/>
                </a:cubicBezTo>
                <a:lnTo>
                  <a:pt x="24366" y="435"/>
                </a:lnTo>
                <a:cubicBezTo>
                  <a:pt x="24794" y="1001"/>
                  <a:pt x="24713" y="2018"/>
                  <a:pt x="23859" y="2018"/>
                </a:cubicBezTo>
                <a:cubicBezTo>
                  <a:pt x="23816" y="2018"/>
                  <a:pt x="23771" y="2015"/>
                  <a:pt x="23723" y="2010"/>
                </a:cubicBezTo>
                <a:cubicBezTo>
                  <a:pt x="23289" y="1994"/>
                  <a:pt x="22936" y="1640"/>
                  <a:pt x="22920" y="1190"/>
                </a:cubicBezTo>
                <a:cubicBezTo>
                  <a:pt x="22920" y="965"/>
                  <a:pt x="23241" y="419"/>
                  <a:pt x="23016" y="210"/>
                </a:cubicBezTo>
                <a:cubicBezTo>
                  <a:pt x="22973" y="167"/>
                  <a:pt x="22616" y="160"/>
                  <a:pt x="22349" y="160"/>
                </a:cubicBezTo>
                <a:cubicBezTo>
                  <a:pt x="22216" y="160"/>
                  <a:pt x="22105" y="162"/>
                  <a:pt x="22068" y="162"/>
                </a:cubicBezTo>
                <a:lnTo>
                  <a:pt x="21939" y="146"/>
                </a:lnTo>
                <a:lnTo>
                  <a:pt x="21939" y="146"/>
                </a:lnTo>
                <a:cubicBezTo>
                  <a:pt x="22110" y="936"/>
                  <a:pt x="22056" y="2160"/>
                  <a:pt x="21043" y="2160"/>
                </a:cubicBezTo>
                <a:cubicBezTo>
                  <a:pt x="21006" y="2160"/>
                  <a:pt x="20967" y="2158"/>
                  <a:pt x="20927" y="2155"/>
                </a:cubicBezTo>
                <a:cubicBezTo>
                  <a:pt x="19914" y="2058"/>
                  <a:pt x="19978" y="933"/>
                  <a:pt x="20300" y="226"/>
                </a:cubicBezTo>
                <a:cubicBezTo>
                  <a:pt x="19785" y="226"/>
                  <a:pt x="19271" y="162"/>
                  <a:pt x="18773" y="81"/>
                </a:cubicBezTo>
                <a:lnTo>
                  <a:pt x="18773" y="81"/>
                </a:lnTo>
                <a:cubicBezTo>
                  <a:pt x="19528" y="788"/>
                  <a:pt x="19078" y="2074"/>
                  <a:pt x="18034" y="2155"/>
                </a:cubicBezTo>
                <a:cubicBezTo>
                  <a:pt x="18011" y="2156"/>
                  <a:pt x="17989" y="2156"/>
                  <a:pt x="17966" y="2156"/>
                </a:cubicBezTo>
                <a:cubicBezTo>
                  <a:pt x="16985" y="2156"/>
                  <a:pt x="16548" y="1124"/>
                  <a:pt x="16941" y="338"/>
                </a:cubicBezTo>
                <a:cubicBezTo>
                  <a:pt x="16619" y="338"/>
                  <a:pt x="16282" y="322"/>
                  <a:pt x="15944" y="322"/>
                </a:cubicBezTo>
                <a:cubicBezTo>
                  <a:pt x="16201" y="692"/>
                  <a:pt x="16394" y="1110"/>
                  <a:pt x="16217" y="1560"/>
                </a:cubicBezTo>
                <a:cubicBezTo>
                  <a:pt x="16056" y="1970"/>
                  <a:pt x="15641" y="2127"/>
                  <a:pt x="15240" y="2127"/>
                </a:cubicBezTo>
                <a:cubicBezTo>
                  <a:pt x="15201" y="2127"/>
                  <a:pt x="15163" y="2125"/>
                  <a:pt x="15125" y="2122"/>
                </a:cubicBezTo>
                <a:cubicBezTo>
                  <a:pt x="14208" y="2058"/>
                  <a:pt x="13164" y="997"/>
                  <a:pt x="13823" y="226"/>
                </a:cubicBezTo>
                <a:cubicBezTo>
                  <a:pt x="13357" y="194"/>
                  <a:pt x="12907" y="178"/>
                  <a:pt x="12457" y="129"/>
                </a:cubicBezTo>
                <a:lnTo>
                  <a:pt x="12457" y="129"/>
                </a:lnTo>
                <a:cubicBezTo>
                  <a:pt x="13180" y="547"/>
                  <a:pt x="13132" y="1817"/>
                  <a:pt x="12264" y="2090"/>
                </a:cubicBezTo>
                <a:cubicBezTo>
                  <a:pt x="12165" y="2114"/>
                  <a:pt x="12065" y="2126"/>
                  <a:pt x="11966" y="2126"/>
                </a:cubicBezTo>
                <a:cubicBezTo>
                  <a:pt x="11596" y="2126"/>
                  <a:pt x="11238" y="1964"/>
                  <a:pt x="11010" y="1672"/>
                </a:cubicBezTo>
                <a:cubicBezTo>
                  <a:pt x="10640" y="1174"/>
                  <a:pt x="10849" y="579"/>
                  <a:pt x="11090" y="81"/>
                </a:cubicBezTo>
                <a:cubicBezTo>
                  <a:pt x="10544" y="65"/>
                  <a:pt x="9997" y="33"/>
                  <a:pt x="9451" y="1"/>
                </a:cubicBezTo>
                <a:lnTo>
                  <a:pt x="9451" y="1"/>
                </a:lnTo>
                <a:cubicBezTo>
                  <a:pt x="9740" y="483"/>
                  <a:pt x="9965" y="1046"/>
                  <a:pt x="9740" y="1592"/>
                </a:cubicBezTo>
                <a:cubicBezTo>
                  <a:pt x="9600" y="1982"/>
                  <a:pt x="9233" y="2236"/>
                  <a:pt x="8829" y="2236"/>
                </a:cubicBezTo>
                <a:cubicBezTo>
                  <a:pt x="8817" y="2236"/>
                  <a:pt x="8804" y="2235"/>
                  <a:pt x="8792" y="2235"/>
                </a:cubicBezTo>
                <a:cubicBezTo>
                  <a:pt x="7571" y="2122"/>
                  <a:pt x="7667" y="804"/>
                  <a:pt x="8181" y="65"/>
                </a:cubicBezTo>
                <a:cubicBezTo>
                  <a:pt x="7561" y="49"/>
                  <a:pt x="6940" y="33"/>
                  <a:pt x="6320" y="2"/>
                </a:cubicBezTo>
                <a:lnTo>
                  <a:pt x="6320" y="2"/>
                </a:lnTo>
                <a:cubicBezTo>
                  <a:pt x="6329" y="3"/>
                  <a:pt x="6339" y="7"/>
                  <a:pt x="6349" y="17"/>
                </a:cubicBezTo>
                <a:cubicBezTo>
                  <a:pt x="7426" y="483"/>
                  <a:pt x="7201" y="2058"/>
                  <a:pt x="6060" y="2251"/>
                </a:cubicBezTo>
                <a:cubicBezTo>
                  <a:pt x="5961" y="2268"/>
                  <a:pt x="5867" y="2276"/>
                  <a:pt x="5777" y="2276"/>
                </a:cubicBezTo>
                <a:cubicBezTo>
                  <a:pt x="4661" y="2276"/>
                  <a:pt x="4192" y="1047"/>
                  <a:pt x="4549" y="65"/>
                </a:cubicBezTo>
                <a:cubicBezTo>
                  <a:pt x="4035" y="49"/>
                  <a:pt x="3520" y="33"/>
                  <a:pt x="302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uppo 1"/>
          <p:cNvGrpSpPr/>
          <p:nvPr/>
        </p:nvGrpSpPr>
        <p:grpSpPr>
          <a:xfrm>
            <a:off x="7302538" y="1664560"/>
            <a:ext cx="1694473" cy="1697129"/>
            <a:chOff x="7720664" y="1813904"/>
            <a:chExt cx="1276347" cy="1547785"/>
          </a:xfrm>
        </p:grpSpPr>
        <p:sp>
          <p:nvSpPr>
            <p:cNvPr id="5141" name="Google Shape;5141;p51"/>
            <p:cNvSpPr/>
            <p:nvPr/>
          </p:nvSpPr>
          <p:spPr>
            <a:xfrm>
              <a:off x="8016185" y="1821384"/>
              <a:ext cx="936154" cy="116488"/>
            </a:xfrm>
            <a:custGeom>
              <a:avLst/>
              <a:gdLst/>
              <a:ahLst/>
              <a:cxnLst/>
              <a:rect l="l" t="t" r="r" b="b"/>
              <a:pathLst>
                <a:path w="19593" h="2438" extrusionOk="0">
                  <a:moveTo>
                    <a:pt x="15632" y="1"/>
                  </a:moveTo>
                  <a:cubicBezTo>
                    <a:pt x="15562" y="1"/>
                    <a:pt x="15494" y="50"/>
                    <a:pt x="15494" y="139"/>
                  </a:cubicBezTo>
                  <a:lnTo>
                    <a:pt x="15350" y="139"/>
                  </a:lnTo>
                  <a:cubicBezTo>
                    <a:pt x="15269" y="139"/>
                    <a:pt x="15253" y="283"/>
                    <a:pt x="15334" y="299"/>
                  </a:cubicBezTo>
                  <a:lnTo>
                    <a:pt x="15543" y="331"/>
                  </a:lnTo>
                  <a:cubicBezTo>
                    <a:pt x="15607" y="540"/>
                    <a:pt x="15655" y="765"/>
                    <a:pt x="15687" y="990"/>
                  </a:cubicBezTo>
                  <a:lnTo>
                    <a:pt x="15655" y="1392"/>
                  </a:lnTo>
                  <a:cubicBezTo>
                    <a:pt x="15611" y="1746"/>
                    <a:pt x="15432" y="1910"/>
                    <a:pt x="15117" y="1910"/>
                  </a:cubicBezTo>
                  <a:cubicBezTo>
                    <a:pt x="15088" y="1910"/>
                    <a:pt x="15059" y="1909"/>
                    <a:pt x="15028" y="1906"/>
                  </a:cubicBezTo>
                  <a:cubicBezTo>
                    <a:pt x="14921" y="1976"/>
                    <a:pt x="14826" y="2011"/>
                    <a:pt x="14745" y="2011"/>
                  </a:cubicBezTo>
                  <a:cubicBezTo>
                    <a:pt x="14618" y="2011"/>
                    <a:pt x="14524" y="1928"/>
                    <a:pt x="14466" y="1762"/>
                  </a:cubicBezTo>
                  <a:cubicBezTo>
                    <a:pt x="14305" y="1633"/>
                    <a:pt x="14241" y="1424"/>
                    <a:pt x="14273" y="1215"/>
                  </a:cubicBezTo>
                  <a:cubicBezTo>
                    <a:pt x="14305" y="910"/>
                    <a:pt x="14418" y="621"/>
                    <a:pt x="14594" y="364"/>
                  </a:cubicBezTo>
                  <a:cubicBezTo>
                    <a:pt x="14643" y="267"/>
                    <a:pt x="14578" y="155"/>
                    <a:pt x="14466" y="155"/>
                  </a:cubicBezTo>
                  <a:cubicBezTo>
                    <a:pt x="14306" y="162"/>
                    <a:pt x="14146" y="166"/>
                    <a:pt x="13986" y="166"/>
                  </a:cubicBezTo>
                  <a:cubicBezTo>
                    <a:pt x="13487" y="166"/>
                    <a:pt x="12988" y="127"/>
                    <a:pt x="12489" y="42"/>
                  </a:cubicBezTo>
                  <a:cubicBezTo>
                    <a:pt x="12484" y="41"/>
                    <a:pt x="12479" y="41"/>
                    <a:pt x="12475" y="41"/>
                  </a:cubicBezTo>
                  <a:cubicBezTo>
                    <a:pt x="12371" y="41"/>
                    <a:pt x="12318" y="204"/>
                    <a:pt x="12441" y="235"/>
                  </a:cubicBezTo>
                  <a:lnTo>
                    <a:pt x="12473" y="235"/>
                  </a:lnTo>
                  <a:cubicBezTo>
                    <a:pt x="12409" y="283"/>
                    <a:pt x="12393" y="380"/>
                    <a:pt x="12457" y="428"/>
                  </a:cubicBezTo>
                  <a:cubicBezTo>
                    <a:pt x="12923" y="942"/>
                    <a:pt x="12891" y="1874"/>
                    <a:pt x="12087" y="2035"/>
                  </a:cubicBezTo>
                  <a:cubicBezTo>
                    <a:pt x="12012" y="2051"/>
                    <a:pt x="11940" y="2059"/>
                    <a:pt x="11870" y="2059"/>
                  </a:cubicBezTo>
                  <a:cubicBezTo>
                    <a:pt x="11109" y="2059"/>
                    <a:pt x="10717" y="1143"/>
                    <a:pt x="11203" y="524"/>
                  </a:cubicBezTo>
                  <a:cubicBezTo>
                    <a:pt x="11267" y="444"/>
                    <a:pt x="11235" y="283"/>
                    <a:pt x="11107" y="283"/>
                  </a:cubicBezTo>
                  <a:cubicBezTo>
                    <a:pt x="10641" y="315"/>
                    <a:pt x="10191" y="315"/>
                    <a:pt x="9725" y="315"/>
                  </a:cubicBezTo>
                  <a:cubicBezTo>
                    <a:pt x="9676" y="235"/>
                    <a:pt x="9628" y="171"/>
                    <a:pt x="9580" y="106"/>
                  </a:cubicBezTo>
                  <a:cubicBezTo>
                    <a:pt x="9553" y="80"/>
                    <a:pt x="9522" y="68"/>
                    <a:pt x="9491" y="68"/>
                  </a:cubicBezTo>
                  <a:cubicBezTo>
                    <a:pt x="9391" y="68"/>
                    <a:pt x="9294" y="185"/>
                    <a:pt x="9355" y="283"/>
                  </a:cubicBezTo>
                  <a:lnTo>
                    <a:pt x="9387" y="315"/>
                  </a:lnTo>
                  <a:cubicBezTo>
                    <a:pt x="9264" y="331"/>
                    <a:pt x="9273" y="509"/>
                    <a:pt x="9388" y="509"/>
                  </a:cubicBezTo>
                  <a:cubicBezTo>
                    <a:pt x="9393" y="509"/>
                    <a:pt x="9398" y="509"/>
                    <a:pt x="9403" y="508"/>
                  </a:cubicBezTo>
                  <a:lnTo>
                    <a:pt x="9516" y="508"/>
                  </a:lnTo>
                  <a:cubicBezTo>
                    <a:pt x="9869" y="1039"/>
                    <a:pt x="10287" y="1939"/>
                    <a:pt x="9242" y="2035"/>
                  </a:cubicBezTo>
                  <a:cubicBezTo>
                    <a:pt x="9214" y="2038"/>
                    <a:pt x="9185" y="2040"/>
                    <a:pt x="9156" y="2040"/>
                  </a:cubicBezTo>
                  <a:cubicBezTo>
                    <a:pt x="8426" y="2040"/>
                    <a:pt x="7145" y="1123"/>
                    <a:pt x="8133" y="428"/>
                  </a:cubicBezTo>
                  <a:cubicBezTo>
                    <a:pt x="8262" y="364"/>
                    <a:pt x="8214" y="187"/>
                    <a:pt x="8069" y="187"/>
                  </a:cubicBezTo>
                  <a:cubicBezTo>
                    <a:pt x="7626" y="176"/>
                    <a:pt x="7182" y="157"/>
                    <a:pt x="6739" y="157"/>
                  </a:cubicBezTo>
                  <a:cubicBezTo>
                    <a:pt x="6539" y="157"/>
                    <a:pt x="6340" y="161"/>
                    <a:pt x="6140" y="171"/>
                  </a:cubicBezTo>
                  <a:cubicBezTo>
                    <a:pt x="6092" y="171"/>
                    <a:pt x="6060" y="235"/>
                    <a:pt x="6076" y="283"/>
                  </a:cubicBezTo>
                  <a:cubicBezTo>
                    <a:pt x="6028" y="347"/>
                    <a:pt x="6044" y="444"/>
                    <a:pt x="6108" y="476"/>
                  </a:cubicBezTo>
                  <a:cubicBezTo>
                    <a:pt x="6671" y="862"/>
                    <a:pt x="6912" y="1987"/>
                    <a:pt x="5948" y="2067"/>
                  </a:cubicBezTo>
                  <a:cubicBezTo>
                    <a:pt x="5674" y="2067"/>
                    <a:pt x="5417" y="1987"/>
                    <a:pt x="5224" y="1794"/>
                  </a:cubicBezTo>
                  <a:cubicBezTo>
                    <a:pt x="4790" y="1344"/>
                    <a:pt x="5128" y="701"/>
                    <a:pt x="5353" y="235"/>
                  </a:cubicBezTo>
                  <a:cubicBezTo>
                    <a:pt x="5401" y="155"/>
                    <a:pt x="5337" y="42"/>
                    <a:pt x="5240" y="42"/>
                  </a:cubicBezTo>
                  <a:cubicBezTo>
                    <a:pt x="4565" y="26"/>
                    <a:pt x="3890" y="26"/>
                    <a:pt x="3231" y="26"/>
                  </a:cubicBezTo>
                  <a:cubicBezTo>
                    <a:pt x="3209" y="13"/>
                    <a:pt x="3184" y="7"/>
                    <a:pt x="3159" y="7"/>
                  </a:cubicBezTo>
                  <a:cubicBezTo>
                    <a:pt x="3058" y="7"/>
                    <a:pt x="2958" y="100"/>
                    <a:pt x="3022" y="203"/>
                  </a:cubicBezTo>
                  <a:cubicBezTo>
                    <a:pt x="3183" y="412"/>
                    <a:pt x="3312" y="653"/>
                    <a:pt x="3392" y="894"/>
                  </a:cubicBezTo>
                  <a:cubicBezTo>
                    <a:pt x="3569" y="1456"/>
                    <a:pt x="3489" y="1810"/>
                    <a:pt x="2974" y="2003"/>
                  </a:cubicBezTo>
                  <a:cubicBezTo>
                    <a:pt x="2853" y="2103"/>
                    <a:pt x="2735" y="2152"/>
                    <a:pt x="2621" y="2152"/>
                  </a:cubicBezTo>
                  <a:cubicBezTo>
                    <a:pt x="2479" y="2152"/>
                    <a:pt x="2344" y="2075"/>
                    <a:pt x="2219" y="1923"/>
                  </a:cubicBezTo>
                  <a:cubicBezTo>
                    <a:pt x="2042" y="1762"/>
                    <a:pt x="1962" y="1505"/>
                    <a:pt x="2010" y="1280"/>
                  </a:cubicBezTo>
                  <a:cubicBezTo>
                    <a:pt x="2010" y="878"/>
                    <a:pt x="2187" y="508"/>
                    <a:pt x="2476" y="251"/>
                  </a:cubicBezTo>
                  <a:cubicBezTo>
                    <a:pt x="2552" y="160"/>
                    <a:pt x="2498" y="25"/>
                    <a:pt x="2397" y="25"/>
                  </a:cubicBezTo>
                  <a:cubicBezTo>
                    <a:pt x="2391" y="25"/>
                    <a:pt x="2385" y="25"/>
                    <a:pt x="2380" y="26"/>
                  </a:cubicBezTo>
                  <a:cubicBezTo>
                    <a:pt x="1608" y="26"/>
                    <a:pt x="853" y="26"/>
                    <a:pt x="81" y="42"/>
                  </a:cubicBezTo>
                  <a:cubicBezTo>
                    <a:pt x="1" y="58"/>
                    <a:pt x="1" y="187"/>
                    <a:pt x="81" y="219"/>
                  </a:cubicBezTo>
                  <a:lnTo>
                    <a:pt x="210" y="219"/>
                  </a:lnTo>
                  <a:cubicBezTo>
                    <a:pt x="837" y="235"/>
                    <a:pt x="1479" y="251"/>
                    <a:pt x="2106" y="267"/>
                  </a:cubicBezTo>
                  <a:cubicBezTo>
                    <a:pt x="1592" y="1022"/>
                    <a:pt x="1496" y="2340"/>
                    <a:pt x="2701" y="2437"/>
                  </a:cubicBezTo>
                  <a:cubicBezTo>
                    <a:pt x="2714" y="2437"/>
                    <a:pt x="2727" y="2438"/>
                    <a:pt x="2739" y="2438"/>
                  </a:cubicBezTo>
                  <a:cubicBezTo>
                    <a:pt x="3158" y="2438"/>
                    <a:pt x="3524" y="2184"/>
                    <a:pt x="3649" y="1794"/>
                  </a:cubicBezTo>
                  <a:cubicBezTo>
                    <a:pt x="3874" y="1248"/>
                    <a:pt x="3649" y="685"/>
                    <a:pt x="3360" y="219"/>
                  </a:cubicBezTo>
                  <a:lnTo>
                    <a:pt x="3360" y="219"/>
                  </a:lnTo>
                  <a:cubicBezTo>
                    <a:pt x="3906" y="251"/>
                    <a:pt x="4453" y="267"/>
                    <a:pt x="5015" y="283"/>
                  </a:cubicBezTo>
                  <a:cubicBezTo>
                    <a:pt x="4774" y="781"/>
                    <a:pt x="4565" y="1376"/>
                    <a:pt x="4919" y="1874"/>
                  </a:cubicBezTo>
                  <a:cubicBezTo>
                    <a:pt x="5155" y="2172"/>
                    <a:pt x="5505" y="2336"/>
                    <a:pt x="5867" y="2336"/>
                  </a:cubicBezTo>
                  <a:cubicBezTo>
                    <a:pt x="5974" y="2336"/>
                    <a:pt x="6082" y="2322"/>
                    <a:pt x="6189" y="2292"/>
                  </a:cubicBezTo>
                  <a:cubicBezTo>
                    <a:pt x="7057" y="2019"/>
                    <a:pt x="7105" y="749"/>
                    <a:pt x="6365" y="331"/>
                  </a:cubicBezTo>
                  <a:lnTo>
                    <a:pt x="6365" y="331"/>
                  </a:lnTo>
                  <a:cubicBezTo>
                    <a:pt x="6815" y="380"/>
                    <a:pt x="7282" y="412"/>
                    <a:pt x="7732" y="428"/>
                  </a:cubicBezTo>
                  <a:cubicBezTo>
                    <a:pt x="7089" y="1199"/>
                    <a:pt x="8117" y="2260"/>
                    <a:pt x="9033" y="2340"/>
                  </a:cubicBezTo>
                  <a:cubicBezTo>
                    <a:pt x="9068" y="2343"/>
                    <a:pt x="9102" y="2344"/>
                    <a:pt x="9137" y="2344"/>
                  </a:cubicBezTo>
                  <a:cubicBezTo>
                    <a:pt x="9555" y="2344"/>
                    <a:pt x="9979" y="2164"/>
                    <a:pt x="10142" y="1778"/>
                  </a:cubicBezTo>
                  <a:cubicBezTo>
                    <a:pt x="10303" y="1344"/>
                    <a:pt x="10126" y="910"/>
                    <a:pt x="9869" y="524"/>
                  </a:cubicBezTo>
                  <a:lnTo>
                    <a:pt x="9869" y="524"/>
                  </a:lnTo>
                  <a:cubicBezTo>
                    <a:pt x="10207" y="540"/>
                    <a:pt x="10528" y="540"/>
                    <a:pt x="10866" y="556"/>
                  </a:cubicBezTo>
                  <a:cubicBezTo>
                    <a:pt x="10460" y="1337"/>
                    <a:pt x="10888" y="2359"/>
                    <a:pt x="11854" y="2359"/>
                  </a:cubicBezTo>
                  <a:cubicBezTo>
                    <a:pt x="11883" y="2359"/>
                    <a:pt x="11913" y="2358"/>
                    <a:pt x="11943" y="2356"/>
                  </a:cubicBezTo>
                  <a:cubicBezTo>
                    <a:pt x="12987" y="2292"/>
                    <a:pt x="13453" y="1006"/>
                    <a:pt x="12682" y="283"/>
                  </a:cubicBezTo>
                  <a:lnTo>
                    <a:pt x="12682" y="283"/>
                  </a:lnTo>
                  <a:cubicBezTo>
                    <a:pt x="13196" y="380"/>
                    <a:pt x="13710" y="428"/>
                    <a:pt x="14225" y="428"/>
                  </a:cubicBezTo>
                  <a:cubicBezTo>
                    <a:pt x="13903" y="1135"/>
                    <a:pt x="13839" y="2276"/>
                    <a:pt x="14852" y="2356"/>
                  </a:cubicBezTo>
                  <a:cubicBezTo>
                    <a:pt x="14892" y="2360"/>
                    <a:pt x="14931" y="2362"/>
                    <a:pt x="14968" y="2362"/>
                  </a:cubicBezTo>
                  <a:cubicBezTo>
                    <a:pt x="15981" y="2362"/>
                    <a:pt x="16034" y="1138"/>
                    <a:pt x="15848" y="347"/>
                  </a:cubicBezTo>
                  <a:lnTo>
                    <a:pt x="15848" y="347"/>
                  </a:lnTo>
                  <a:lnTo>
                    <a:pt x="15993" y="364"/>
                  </a:lnTo>
                  <a:cubicBezTo>
                    <a:pt x="16089" y="380"/>
                    <a:pt x="16877" y="347"/>
                    <a:pt x="16941" y="412"/>
                  </a:cubicBezTo>
                  <a:cubicBezTo>
                    <a:pt x="17166" y="621"/>
                    <a:pt x="16828" y="1183"/>
                    <a:pt x="16828" y="1408"/>
                  </a:cubicBezTo>
                  <a:cubicBezTo>
                    <a:pt x="16861" y="1842"/>
                    <a:pt x="17198" y="2196"/>
                    <a:pt x="17648" y="2228"/>
                  </a:cubicBezTo>
                  <a:cubicBezTo>
                    <a:pt x="17689" y="2232"/>
                    <a:pt x="17728" y="2234"/>
                    <a:pt x="17766" y="2234"/>
                  </a:cubicBezTo>
                  <a:cubicBezTo>
                    <a:pt x="18621" y="2234"/>
                    <a:pt x="18706" y="1222"/>
                    <a:pt x="18275" y="637"/>
                  </a:cubicBezTo>
                  <a:lnTo>
                    <a:pt x="19480" y="444"/>
                  </a:lnTo>
                  <a:cubicBezTo>
                    <a:pt x="19545" y="444"/>
                    <a:pt x="19593" y="396"/>
                    <a:pt x="19593" y="331"/>
                  </a:cubicBezTo>
                  <a:cubicBezTo>
                    <a:pt x="19593" y="243"/>
                    <a:pt x="19512" y="169"/>
                    <a:pt x="19425" y="169"/>
                  </a:cubicBezTo>
                  <a:cubicBezTo>
                    <a:pt x="19417" y="169"/>
                    <a:pt x="19408" y="169"/>
                    <a:pt x="19400" y="171"/>
                  </a:cubicBezTo>
                  <a:lnTo>
                    <a:pt x="17921" y="396"/>
                  </a:lnTo>
                  <a:cubicBezTo>
                    <a:pt x="17793" y="412"/>
                    <a:pt x="17809" y="605"/>
                    <a:pt x="17889" y="669"/>
                  </a:cubicBezTo>
                  <a:cubicBezTo>
                    <a:pt x="18516" y="1167"/>
                    <a:pt x="18339" y="1553"/>
                    <a:pt x="17375" y="1858"/>
                  </a:cubicBezTo>
                  <a:cubicBezTo>
                    <a:pt x="17086" y="1505"/>
                    <a:pt x="17053" y="1151"/>
                    <a:pt x="17311" y="797"/>
                  </a:cubicBezTo>
                  <a:cubicBezTo>
                    <a:pt x="17375" y="637"/>
                    <a:pt x="17391" y="460"/>
                    <a:pt x="17375" y="283"/>
                  </a:cubicBezTo>
                  <a:cubicBezTo>
                    <a:pt x="17375" y="203"/>
                    <a:pt x="17311" y="139"/>
                    <a:pt x="17246" y="139"/>
                  </a:cubicBezTo>
                  <a:cubicBezTo>
                    <a:pt x="16964" y="157"/>
                    <a:pt x="16676" y="165"/>
                    <a:pt x="16389" y="165"/>
                  </a:cubicBezTo>
                  <a:cubicBezTo>
                    <a:pt x="16186" y="165"/>
                    <a:pt x="15983" y="161"/>
                    <a:pt x="15784" y="155"/>
                  </a:cubicBezTo>
                  <a:cubicBezTo>
                    <a:pt x="15768" y="139"/>
                    <a:pt x="15768" y="122"/>
                    <a:pt x="15768" y="106"/>
                  </a:cubicBezTo>
                  <a:cubicBezTo>
                    <a:pt x="15746" y="34"/>
                    <a:pt x="15688" y="1"/>
                    <a:pt x="156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2" name="Google Shape;5142;p51"/>
            <p:cNvSpPr/>
            <p:nvPr/>
          </p:nvSpPr>
          <p:spPr>
            <a:xfrm>
              <a:off x="7854194" y="1830699"/>
              <a:ext cx="225044" cy="117157"/>
            </a:xfrm>
            <a:custGeom>
              <a:avLst/>
              <a:gdLst/>
              <a:ahLst/>
              <a:cxnLst/>
              <a:rect l="l" t="t" r="r" b="b"/>
              <a:pathLst>
                <a:path w="4710" h="2452" extrusionOk="0">
                  <a:moveTo>
                    <a:pt x="97" y="0"/>
                  </a:moveTo>
                  <a:cubicBezTo>
                    <a:pt x="1" y="16"/>
                    <a:pt x="1" y="161"/>
                    <a:pt x="97" y="177"/>
                  </a:cubicBezTo>
                  <a:lnTo>
                    <a:pt x="306" y="177"/>
                  </a:lnTo>
                  <a:cubicBezTo>
                    <a:pt x="804" y="193"/>
                    <a:pt x="1319" y="225"/>
                    <a:pt x="1833" y="241"/>
                  </a:cubicBezTo>
                  <a:cubicBezTo>
                    <a:pt x="1476" y="1209"/>
                    <a:pt x="1945" y="2452"/>
                    <a:pt x="3063" y="2452"/>
                  </a:cubicBezTo>
                  <a:cubicBezTo>
                    <a:pt x="3153" y="2452"/>
                    <a:pt x="3246" y="2444"/>
                    <a:pt x="3344" y="2427"/>
                  </a:cubicBezTo>
                  <a:cubicBezTo>
                    <a:pt x="4485" y="2234"/>
                    <a:pt x="4710" y="659"/>
                    <a:pt x="3633" y="193"/>
                  </a:cubicBezTo>
                  <a:cubicBezTo>
                    <a:pt x="3617" y="193"/>
                    <a:pt x="3601" y="177"/>
                    <a:pt x="3585" y="177"/>
                  </a:cubicBezTo>
                  <a:cubicBezTo>
                    <a:pt x="3440" y="193"/>
                    <a:pt x="3360" y="370"/>
                    <a:pt x="3504" y="434"/>
                  </a:cubicBezTo>
                  <a:cubicBezTo>
                    <a:pt x="4399" y="833"/>
                    <a:pt x="4103" y="2170"/>
                    <a:pt x="3136" y="2170"/>
                  </a:cubicBezTo>
                  <a:cubicBezTo>
                    <a:pt x="3130" y="2170"/>
                    <a:pt x="3125" y="2170"/>
                    <a:pt x="3119" y="2170"/>
                  </a:cubicBezTo>
                  <a:cubicBezTo>
                    <a:pt x="3112" y="2170"/>
                    <a:pt x="3104" y="2170"/>
                    <a:pt x="3097" y="2170"/>
                  </a:cubicBezTo>
                  <a:cubicBezTo>
                    <a:pt x="2038" y="2170"/>
                    <a:pt x="1739" y="991"/>
                    <a:pt x="2106" y="193"/>
                  </a:cubicBezTo>
                  <a:cubicBezTo>
                    <a:pt x="2154" y="113"/>
                    <a:pt x="2106" y="0"/>
                    <a:pt x="20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3" name="Google Shape;5143;p51"/>
            <p:cNvSpPr/>
            <p:nvPr/>
          </p:nvSpPr>
          <p:spPr>
            <a:xfrm>
              <a:off x="7720664" y="1813904"/>
              <a:ext cx="1276347" cy="1547785"/>
            </a:xfrm>
            <a:custGeom>
              <a:avLst/>
              <a:gdLst/>
              <a:ahLst/>
              <a:cxnLst/>
              <a:rect l="l" t="t" r="r" b="b"/>
              <a:pathLst>
                <a:path w="26713" h="32394" extrusionOk="0">
                  <a:moveTo>
                    <a:pt x="2140" y="0"/>
                  </a:moveTo>
                  <a:cubicBezTo>
                    <a:pt x="2127" y="0"/>
                    <a:pt x="2115" y="6"/>
                    <a:pt x="2106" y="20"/>
                  </a:cubicBezTo>
                  <a:cubicBezTo>
                    <a:pt x="2098" y="12"/>
                    <a:pt x="2090" y="8"/>
                    <a:pt x="2082" y="8"/>
                  </a:cubicBezTo>
                  <a:cubicBezTo>
                    <a:pt x="2074" y="8"/>
                    <a:pt x="2066" y="12"/>
                    <a:pt x="2058" y="20"/>
                  </a:cubicBezTo>
                  <a:cubicBezTo>
                    <a:pt x="1608" y="20"/>
                    <a:pt x="1158" y="20"/>
                    <a:pt x="708" y="36"/>
                  </a:cubicBezTo>
                  <a:lnTo>
                    <a:pt x="611" y="36"/>
                  </a:lnTo>
                  <a:cubicBezTo>
                    <a:pt x="531" y="36"/>
                    <a:pt x="499" y="149"/>
                    <a:pt x="563" y="197"/>
                  </a:cubicBezTo>
                  <a:cubicBezTo>
                    <a:pt x="306" y="6401"/>
                    <a:pt x="338" y="12653"/>
                    <a:pt x="241" y="18873"/>
                  </a:cubicBezTo>
                  <a:lnTo>
                    <a:pt x="97" y="28452"/>
                  </a:lnTo>
                  <a:cubicBezTo>
                    <a:pt x="81" y="29111"/>
                    <a:pt x="65" y="29786"/>
                    <a:pt x="65" y="30445"/>
                  </a:cubicBezTo>
                  <a:cubicBezTo>
                    <a:pt x="65" y="30814"/>
                    <a:pt x="0" y="31264"/>
                    <a:pt x="209" y="31602"/>
                  </a:cubicBezTo>
                  <a:cubicBezTo>
                    <a:pt x="539" y="32119"/>
                    <a:pt x="1397" y="32184"/>
                    <a:pt x="2137" y="32184"/>
                  </a:cubicBezTo>
                  <a:cubicBezTo>
                    <a:pt x="2386" y="32184"/>
                    <a:pt x="2623" y="32177"/>
                    <a:pt x="2821" y="32177"/>
                  </a:cubicBezTo>
                  <a:cubicBezTo>
                    <a:pt x="2893" y="32177"/>
                    <a:pt x="2961" y="32178"/>
                    <a:pt x="3022" y="32181"/>
                  </a:cubicBezTo>
                  <a:cubicBezTo>
                    <a:pt x="6215" y="32321"/>
                    <a:pt x="9412" y="32394"/>
                    <a:pt x="12610" y="32394"/>
                  </a:cubicBezTo>
                  <a:cubicBezTo>
                    <a:pt x="15624" y="32394"/>
                    <a:pt x="18639" y="32329"/>
                    <a:pt x="21650" y="32197"/>
                  </a:cubicBezTo>
                  <a:cubicBezTo>
                    <a:pt x="22919" y="32148"/>
                    <a:pt x="24253" y="32197"/>
                    <a:pt x="25507" y="31988"/>
                  </a:cubicBezTo>
                  <a:cubicBezTo>
                    <a:pt x="26439" y="31843"/>
                    <a:pt x="26712" y="31361"/>
                    <a:pt x="26696" y="30461"/>
                  </a:cubicBezTo>
                  <a:cubicBezTo>
                    <a:pt x="26664" y="27423"/>
                    <a:pt x="26439" y="24369"/>
                    <a:pt x="26343" y="21332"/>
                  </a:cubicBezTo>
                  <a:cubicBezTo>
                    <a:pt x="26150" y="14308"/>
                    <a:pt x="26150" y="7301"/>
                    <a:pt x="26311" y="277"/>
                  </a:cubicBezTo>
                  <a:cubicBezTo>
                    <a:pt x="26295" y="181"/>
                    <a:pt x="26214" y="133"/>
                    <a:pt x="26134" y="133"/>
                  </a:cubicBezTo>
                  <a:cubicBezTo>
                    <a:pt x="26053" y="133"/>
                    <a:pt x="25973" y="181"/>
                    <a:pt x="25957" y="277"/>
                  </a:cubicBezTo>
                  <a:lnTo>
                    <a:pt x="25957" y="325"/>
                  </a:lnTo>
                  <a:cubicBezTo>
                    <a:pt x="25828" y="5999"/>
                    <a:pt x="25812" y="11688"/>
                    <a:pt x="25909" y="17362"/>
                  </a:cubicBezTo>
                  <a:cubicBezTo>
                    <a:pt x="25957" y="20142"/>
                    <a:pt x="26037" y="22923"/>
                    <a:pt x="26134" y="25703"/>
                  </a:cubicBezTo>
                  <a:cubicBezTo>
                    <a:pt x="26182" y="27021"/>
                    <a:pt x="26246" y="28339"/>
                    <a:pt x="26311" y="29673"/>
                  </a:cubicBezTo>
                  <a:cubicBezTo>
                    <a:pt x="26327" y="29947"/>
                    <a:pt x="26439" y="30445"/>
                    <a:pt x="26359" y="30718"/>
                  </a:cubicBezTo>
                  <a:cubicBezTo>
                    <a:pt x="26182" y="31232"/>
                    <a:pt x="25748" y="31602"/>
                    <a:pt x="25218" y="31666"/>
                  </a:cubicBezTo>
                  <a:cubicBezTo>
                    <a:pt x="24430" y="31747"/>
                    <a:pt x="23627" y="31763"/>
                    <a:pt x="22839" y="31795"/>
                  </a:cubicBezTo>
                  <a:cubicBezTo>
                    <a:pt x="19385" y="31961"/>
                    <a:pt x="15936" y="32044"/>
                    <a:pt x="12486" y="32044"/>
                  </a:cubicBezTo>
                  <a:cubicBezTo>
                    <a:pt x="10254" y="32044"/>
                    <a:pt x="8022" y="32009"/>
                    <a:pt x="5786" y="31939"/>
                  </a:cubicBezTo>
                  <a:cubicBezTo>
                    <a:pt x="4468" y="31907"/>
                    <a:pt x="3151" y="31859"/>
                    <a:pt x="1833" y="31779"/>
                  </a:cubicBezTo>
                  <a:cubicBezTo>
                    <a:pt x="1608" y="31763"/>
                    <a:pt x="1190" y="31795"/>
                    <a:pt x="965" y="31698"/>
                  </a:cubicBezTo>
                  <a:cubicBezTo>
                    <a:pt x="241" y="31393"/>
                    <a:pt x="402" y="30606"/>
                    <a:pt x="402" y="30059"/>
                  </a:cubicBezTo>
                  <a:lnTo>
                    <a:pt x="434" y="27664"/>
                  </a:lnTo>
                  <a:lnTo>
                    <a:pt x="547" y="19291"/>
                  </a:lnTo>
                  <a:cubicBezTo>
                    <a:pt x="643" y="12942"/>
                    <a:pt x="852" y="6577"/>
                    <a:pt x="772" y="229"/>
                  </a:cubicBezTo>
                  <a:lnTo>
                    <a:pt x="772" y="229"/>
                  </a:lnTo>
                  <a:cubicBezTo>
                    <a:pt x="1158" y="245"/>
                    <a:pt x="1559" y="245"/>
                    <a:pt x="1961" y="245"/>
                  </a:cubicBezTo>
                  <a:cubicBezTo>
                    <a:pt x="1511" y="1049"/>
                    <a:pt x="1431" y="2399"/>
                    <a:pt x="2620" y="2431"/>
                  </a:cubicBezTo>
                  <a:cubicBezTo>
                    <a:pt x="2627" y="2431"/>
                    <a:pt x="2633" y="2431"/>
                    <a:pt x="2639" y="2431"/>
                  </a:cubicBezTo>
                  <a:cubicBezTo>
                    <a:pt x="3797" y="2431"/>
                    <a:pt x="4159" y="980"/>
                    <a:pt x="3359" y="261"/>
                  </a:cubicBezTo>
                  <a:cubicBezTo>
                    <a:pt x="3343" y="245"/>
                    <a:pt x="3311" y="229"/>
                    <a:pt x="3279" y="229"/>
                  </a:cubicBezTo>
                  <a:cubicBezTo>
                    <a:pt x="3167" y="229"/>
                    <a:pt x="3102" y="358"/>
                    <a:pt x="3183" y="454"/>
                  </a:cubicBezTo>
                  <a:cubicBezTo>
                    <a:pt x="3472" y="743"/>
                    <a:pt x="3584" y="1161"/>
                    <a:pt x="3472" y="1563"/>
                  </a:cubicBezTo>
                  <a:cubicBezTo>
                    <a:pt x="3346" y="1927"/>
                    <a:pt x="3000" y="2157"/>
                    <a:pt x="2637" y="2157"/>
                  </a:cubicBezTo>
                  <a:cubicBezTo>
                    <a:pt x="2583" y="2157"/>
                    <a:pt x="2529" y="2152"/>
                    <a:pt x="2475" y="2142"/>
                  </a:cubicBezTo>
                  <a:cubicBezTo>
                    <a:pt x="1479" y="1900"/>
                    <a:pt x="2042" y="679"/>
                    <a:pt x="2202" y="68"/>
                  </a:cubicBezTo>
                  <a:cubicBezTo>
                    <a:pt x="2202" y="34"/>
                    <a:pt x="2170" y="0"/>
                    <a:pt x="21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44" name="Google Shape;5144;p51"/>
          <p:cNvGrpSpPr/>
          <p:nvPr/>
        </p:nvGrpSpPr>
        <p:grpSpPr>
          <a:xfrm>
            <a:off x="2298000" y="890285"/>
            <a:ext cx="1720220" cy="1683590"/>
            <a:chOff x="2359775" y="1274400"/>
            <a:chExt cx="1720220" cy="1405460"/>
          </a:xfrm>
        </p:grpSpPr>
        <p:sp>
          <p:nvSpPr>
            <p:cNvPr id="5145" name="Google Shape;5145;p51"/>
            <p:cNvSpPr/>
            <p:nvPr/>
          </p:nvSpPr>
          <p:spPr>
            <a:xfrm>
              <a:off x="2374619" y="1529418"/>
              <a:ext cx="1691444" cy="1128755"/>
            </a:xfrm>
            <a:custGeom>
              <a:avLst/>
              <a:gdLst/>
              <a:ahLst/>
              <a:cxnLst/>
              <a:rect l="l" t="t" r="r" b="b"/>
              <a:pathLst>
                <a:path w="29284" h="16395" extrusionOk="0">
                  <a:moveTo>
                    <a:pt x="5175" y="1"/>
                  </a:moveTo>
                  <a:cubicBezTo>
                    <a:pt x="3830" y="138"/>
                    <a:pt x="2473" y="217"/>
                    <a:pt x="1124" y="217"/>
                  </a:cubicBezTo>
                  <a:cubicBezTo>
                    <a:pt x="894" y="217"/>
                    <a:pt x="664" y="214"/>
                    <a:pt x="434" y="210"/>
                  </a:cubicBezTo>
                  <a:cubicBezTo>
                    <a:pt x="424" y="212"/>
                    <a:pt x="414" y="213"/>
                    <a:pt x="404" y="213"/>
                  </a:cubicBezTo>
                  <a:cubicBezTo>
                    <a:pt x="338" y="213"/>
                    <a:pt x="289" y="167"/>
                    <a:pt x="289" y="97"/>
                  </a:cubicBezTo>
                  <a:lnTo>
                    <a:pt x="225" y="113"/>
                  </a:lnTo>
                  <a:cubicBezTo>
                    <a:pt x="225" y="129"/>
                    <a:pt x="225" y="145"/>
                    <a:pt x="225" y="161"/>
                  </a:cubicBezTo>
                  <a:cubicBezTo>
                    <a:pt x="306" y="3922"/>
                    <a:pt x="193" y="7667"/>
                    <a:pt x="145" y="11412"/>
                  </a:cubicBezTo>
                  <a:cubicBezTo>
                    <a:pt x="145" y="12344"/>
                    <a:pt x="129" y="13292"/>
                    <a:pt x="113" y="14225"/>
                  </a:cubicBezTo>
                  <a:cubicBezTo>
                    <a:pt x="81" y="14626"/>
                    <a:pt x="81" y="15028"/>
                    <a:pt x="113" y="15430"/>
                  </a:cubicBezTo>
                  <a:cubicBezTo>
                    <a:pt x="0" y="15671"/>
                    <a:pt x="97" y="15944"/>
                    <a:pt x="322" y="16073"/>
                  </a:cubicBezTo>
                  <a:lnTo>
                    <a:pt x="1125" y="16089"/>
                  </a:lnTo>
                  <a:cubicBezTo>
                    <a:pt x="2925" y="16137"/>
                    <a:pt x="4741" y="16185"/>
                    <a:pt x="6542" y="16218"/>
                  </a:cubicBezTo>
                  <a:cubicBezTo>
                    <a:pt x="9776" y="16274"/>
                    <a:pt x="13014" y="16293"/>
                    <a:pt x="16254" y="16293"/>
                  </a:cubicBezTo>
                  <a:cubicBezTo>
                    <a:pt x="20434" y="16293"/>
                    <a:pt x="24618" y="16261"/>
                    <a:pt x="28802" y="16234"/>
                  </a:cubicBezTo>
                  <a:cubicBezTo>
                    <a:pt x="28882" y="16234"/>
                    <a:pt x="28962" y="16298"/>
                    <a:pt x="28962" y="16394"/>
                  </a:cubicBezTo>
                  <a:cubicBezTo>
                    <a:pt x="29043" y="16378"/>
                    <a:pt x="29139" y="16378"/>
                    <a:pt x="29236" y="16378"/>
                  </a:cubicBezTo>
                  <a:cubicBezTo>
                    <a:pt x="29252" y="16378"/>
                    <a:pt x="29268" y="16378"/>
                    <a:pt x="29284" y="16394"/>
                  </a:cubicBezTo>
                  <a:lnTo>
                    <a:pt x="29284" y="16298"/>
                  </a:lnTo>
                  <a:cubicBezTo>
                    <a:pt x="29219" y="16298"/>
                    <a:pt x="29155" y="16250"/>
                    <a:pt x="29155" y="16185"/>
                  </a:cubicBezTo>
                  <a:cubicBezTo>
                    <a:pt x="29091" y="10898"/>
                    <a:pt x="29155" y="5610"/>
                    <a:pt x="29187" y="322"/>
                  </a:cubicBezTo>
                  <a:cubicBezTo>
                    <a:pt x="29187" y="274"/>
                    <a:pt x="29187" y="242"/>
                    <a:pt x="29219" y="210"/>
                  </a:cubicBezTo>
                  <a:cubicBezTo>
                    <a:pt x="29203" y="193"/>
                    <a:pt x="29203" y="177"/>
                    <a:pt x="29203" y="145"/>
                  </a:cubicBezTo>
                  <a:cubicBezTo>
                    <a:pt x="29193" y="64"/>
                    <a:pt x="28881" y="34"/>
                    <a:pt x="28420" y="34"/>
                  </a:cubicBezTo>
                  <a:cubicBezTo>
                    <a:pt x="27430" y="34"/>
                    <a:pt x="25756" y="171"/>
                    <a:pt x="24912" y="226"/>
                  </a:cubicBezTo>
                  <a:cubicBezTo>
                    <a:pt x="24912" y="885"/>
                    <a:pt x="24848" y="1560"/>
                    <a:pt x="24703" y="2203"/>
                  </a:cubicBezTo>
                  <a:cubicBezTo>
                    <a:pt x="24751" y="2315"/>
                    <a:pt x="24687" y="2428"/>
                    <a:pt x="24559" y="2428"/>
                  </a:cubicBezTo>
                  <a:cubicBezTo>
                    <a:pt x="24381" y="2428"/>
                    <a:pt x="24203" y="2428"/>
                    <a:pt x="24024" y="2428"/>
                  </a:cubicBezTo>
                  <a:cubicBezTo>
                    <a:pt x="17867" y="2428"/>
                    <a:pt x="11652" y="2161"/>
                    <a:pt x="5513" y="1849"/>
                  </a:cubicBezTo>
                  <a:cubicBezTo>
                    <a:pt x="5481" y="1849"/>
                    <a:pt x="5465" y="1849"/>
                    <a:pt x="5449" y="1833"/>
                  </a:cubicBezTo>
                  <a:cubicBezTo>
                    <a:pt x="5426" y="1856"/>
                    <a:pt x="5399" y="1866"/>
                    <a:pt x="5373" y="1866"/>
                  </a:cubicBezTo>
                  <a:cubicBezTo>
                    <a:pt x="5326" y="1866"/>
                    <a:pt x="5282" y="1831"/>
                    <a:pt x="5272" y="1769"/>
                  </a:cubicBezTo>
                  <a:cubicBezTo>
                    <a:pt x="5240" y="1174"/>
                    <a:pt x="5208" y="595"/>
                    <a:pt x="51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6" name="Google Shape;5146;p51"/>
            <p:cNvSpPr/>
            <p:nvPr/>
          </p:nvSpPr>
          <p:spPr>
            <a:xfrm>
              <a:off x="2676289" y="1369005"/>
              <a:ext cx="1118696" cy="305476"/>
            </a:xfrm>
            <a:custGeom>
              <a:avLst/>
              <a:gdLst/>
              <a:ahLst/>
              <a:cxnLst/>
              <a:rect l="l" t="t" r="r" b="b"/>
              <a:pathLst>
                <a:path w="19368" h="4437" extrusionOk="0">
                  <a:moveTo>
                    <a:pt x="765" y="1"/>
                  </a:moveTo>
                  <a:cubicBezTo>
                    <a:pt x="596" y="1"/>
                    <a:pt x="456" y="18"/>
                    <a:pt x="386" y="64"/>
                  </a:cubicBezTo>
                  <a:cubicBezTo>
                    <a:pt x="1" y="338"/>
                    <a:pt x="177" y="836"/>
                    <a:pt x="194" y="1238"/>
                  </a:cubicBezTo>
                  <a:cubicBezTo>
                    <a:pt x="226" y="2138"/>
                    <a:pt x="242" y="3038"/>
                    <a:pt x="258" y="3954"/>
                  </a:cubicBezTo>
                  <a:lnTo>
                    <a:pt x="290" y="3954"/>
                  </a:lnTo>
                  <a:cubicBezTo>
                    <a:pt x="6606" y="4002"/>
                    <a:pt x="12987" y="4082"/>
                    <a:pt x="19287" y="4436"/>
                  </a:cubicBezTo>
                  <a:cubicBezTo>
                    <a:pt x="19352" y="3809"/>
                    <a:pt x="19368" y="3182"/>
                    <a:pt x="19352" y="2556"/>
                  </a:cubicBezTo>
                  <a:cubicBezTo>
                    <a:pt x="19309" y="2556"/>
                    <a:pt x="19280" y="2563"/>
                    <a:pt x="19252" y="2563"/>
                  </a:cubicBezTo>
                  <a:cubicBezTo>
                    <a:pt x="19237" y="2563"/>
                    <a:pt x="19223" y="2561"/>
                    <a:pt x="19207" y="2556"/>
                  </a:cubicBezTo>
                  <a:cubicBezTo>
                    <a:pt x="19159" y="2556"/>
                    <a:pt x="19127" y="2475"/>
                    <a:pt x="19191" y="2459"/>
                  </a:cubicBezTo>
                  <a:lnTo>
                    <a:pt x="19352" y="2427"/>
                  </a:lnTo>
                  <a:cubicBezTo>
                    <a:pt x="19319" y="1784"/>
                    <a:pt x="19255" y="1125"/>
                    <a:pt x="19159" y="482"/>
                  </a:cubicBezTo>
                  <a:cubicBezTo>
                    <a:pt x="19127" y="498"/>
                    <a:pt x="19094" y="514"/>
                    <a:pt x="19062" y="514"/>
                  </a:cubicBezTo>
                  <a:cubicBezTo>
                    <a:pt x="15221" y="418"/>
                    <a:pt x="11380" y="338"/>
                    <a:pt x="7539" y="241"/>
                  </a:cubicBezTo>
                  <a:lnTo>
                    <a:pt x="1978" y="113"/>
                  </a:lnTo>
                  <a:cubicBezTo>
                    <a:pt x="1772" y="101"/>
                    <a:pt x="1179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7" name="Google Shape;5147;p51"/>
            <p:cNvSpPr/>
            <p:nvPr/>
          </p:nvSpPr>
          <p:spPr>
            <a:xfrm>
              <a:off x="2389475" y="1274400"/>
              <a:ext cx="1690520" cy="1377291"/>
            </a:xfrm>
            <a:custGeom>
              <a:avLst/>
              <a:gdLst/>
              <a:ahLst/>
              <a:cxnLst/>
              <a:rect l="l" t="t" r="r" b="b"/>
              <a:pathLst>
                <a:path w="29268" h="18889" extrusionOk="0">
                  <a:moveTo>
                    <a:pt x="5721" y="275"/>
                  </a:moveTo>
                  <a:cubicBezTo>
                    <a:pt x="6135" y="275"/>
                    <a:pt x="6723" y="371"/>
                    <a:pt x="6927" y="371"/>
                  </a:cubicBezTo>
                  <a:lnTo>
                    <a:pt x="12472" y="515"/>
                  </a:lnTo>
                  <a:cubicBezTo>
                    <a:pt x="16314" y="612"/>
                    <a:pt x="20155" y="692"/>
                    <a:pt x="23996" y="789"/>
                  </a:cubicBezTo>
                  <a:cubicBezTo>
                    <a:pt x="24044" y="789"/>
                    <a:pt x="24077" y="772"/>
                    <a:pt x="24109" y="756"/>
                  </a:cubicBezTo>
                  <a:cubicBezTo>
                    <a:pt x="24205" y="1399"/>
                    <a:pt x="24269" y="2042"/>
                    <a:pt x="24302" y="2701"/>
                  </a:cubicBezTo>
                  <a:lnTo>
                    <a:pt x="24141" y="2717"/>
                  </a:lnTo>
                  <a:cubicBezTo>
                    <a:pt x="24077" y="2733"/>
                    <a:pt x="24125" y="2830"/>
                    <a:pt x="24157" y="2830"/>
                  </a:cubicBezTo>
                  <a:lnTo>
                    <a:pt x="24302" y="2830"/>
                  </a:lnTo>
                  <a:cubicBezTo>
                    <a:pt x="24318" y="3457"/>
                    <a:pt x="24302" y="4067"/>
                    <a:pt x="24253" y="4694"/>
                  </a:cubicBezTo>
                  <a:cubicBezTo>
                    <a:pt x="17937" y="4340"/>
                    <a:pt x="11556" y="4260"/>
                    <a:pt x="5240" y="4212"/>
                  </a:cubicBezTo>
                  <a:lnTo>
                    <a:pt x="5208" y="4212"/>
                  </a:lnTo>
                  <a:cubicBezTo>
                    <a:pt x="5192" y="3312"/>
                    <a:pt x="5176" y="2396"/>
                    <a:pt x="5143" y="1496"/>
                  </a:cubicBezTo>
                  <a:cubicBezTo>
                    <a:pt x="5143" y="1094"/>
                    <a:pt x="4967" y="596"/>
                    <a:pt x="5336" y="339"/>
                  </a:cubicBezTo>
                  <a:cubicBezTo>
                    <a:pt x="5407" y="291"/>
                    <a:pt x="5549" y="275"/>
                    <a:pt x="5721" y="275"/>
                  </a:cubicBezTo>
                  <a:close/>
                  <a:moveTo>
                    <a:pt x="4951" y="1"/>
                  </a:moveTo>
                  <a:cubicBezTo>
                    <a:pt x="4854" y="1"/>
                    <a:pt x="4790" y="65"/>
                    <a:pt x="4790" y="162"/>
                  </a:cubicBezTo>
                  <a:cubicBezTo>
                    <a:pt x="4822" y="901"/>
                    <a:pt x="4854" y="1640"/>
                    <a:pt x="4902" y="2396"/>
                  </a:cubicBezTo>
                  <a:cubicBezTo>
                    <a:pt x="4427" y="2377"/>
                    <a:pt x="3954" y="2367"/>
                    <a:pt x="3482" y="2367"/>
                  </a:cubicBezTo>
                  <a:cubicBezTo>
                    <a:pt x="2371" y="2367"/>
                    <a:pt x="1266" y="2418"/>
                    <a:pt x="161" y="2508"/>
                  </a:cubicBezTo>
                  <a:cubicBezTo>
                    <a:pt x="65" y="2508"/>
                    <a:pt x="0" y="2605"/>
                    <a:pt x="16" y="2701"/>
                  </a:cubicBezTo>
                  <a:cubicBezTo>
                    <a:pt x="16" y="2765"/>
                    <a:pt x="81" y="2814"/>
                    <a:pt x="161" y="2814"/>
                  </a:cubicBezTo>
                  <a:cubicBezTo>
                    <a:pt x="295" y="2815"/>
                    <a:pt x="428" y="2816"/>
                    <a:pt x="561" y="2816"/>
                  </a:cubicBezTo>
                  <a:cubicBezTo>
                    <a:pt x="2017" y="2816"/>
                    <a:pt x="3461" y="2736"/>
                    <a:pt x="4918" y="2589"/>
                  </a:cubicBezTo>
                  <a:cubicBezTo>
                    <a:pt x="4951" y="3183"/>
                    <a:pt x="4983" y="3762"/>
                    <a:pt x="4999" y="4357"/>
                  </a:cubicBezTo>
                  <a:cubicBezTo>
                    <a:pt x="4999" y="4419"/>
                    <a:pt x="5046" y="4454"/>
                    <a:pt x="5096" y="4454"/>
                  </a:cubicBezTo>
                  <a:cubicBezTo>
                    <a:pt x="5124" y="4454"/>
                    <a:pt x="5153" y="4444"/>
                    <a:pt x="5176" y="4421"/>
                  </a:cubicBezTo>
                  <a:cubicBezTo>
                    <a:pt x="5192" y="4437"/>
                    <a:pt x="5208" y="4437"/>
                    <a:pt x="5224" y="4437"/>
                  </a:cubicBezTo>
                  <a:cubicBezTo>
                    <a:pt x="11556" y="4758"/>
                    <a:pt x="17953" y="5016"/>
                    <a:pt x="24285" y="5016"/>
                  </a:cubicBezTo>
                  <a:cubicBezTo>
                    <a:pt x="24398" y="5016"/>
                    <a:pt x="24478" y="4903"/>
                    <a:pt x="24430" y="4791"/>
                  </a:cubicBezTo>
                  <a:cubicBezTo>
                    <a:pt x="24559" y="4148"/>
                    <a:pt x="24639" y="3473"/>
                    <a:pt x="24639" y="2814"/>
                  </a:cubicBezTo>
                  <a:cubicBezTo>
                    <a:pt x="25483" y="2759"/>
                    <a:pt x="27150" y="2622"/>
                    <a:pt x="28140" y="2622"/>
                  </a:cubicBezTo>
                  <a:cubicBezTo>
                    <a:pt x="28601" y="2622"/>
                    <a:pt x="28915" y="2652"/>
                    <a:pt x="28930" y="2733"/>
                  </a:cubicBezTo>
                  <a:cubicBezTo>
                    <a:pt x="28930" y="2765"/>
                    <a:pt x="28930" y="2781"/>
                    <a:pt x="28946" y="2798"/>
                  </a:cubicBezTo>
                  <a:cubicBezTo>
                    <a:pt x="28914" y="2830"/>
                    <a:pt x="28898" y="2862"/>
                    <a:pt x="28898" y="2910"/>
                  </a:cubicBezTo>
                  <a:cubicBezTo>
                    <a:pt x="28898" y="8198"/>
                    <a:pt x="28834" y="13486"/>
                    <a:pt x="28898" y="18773"/>
                  </a:cubicBezTo>
                  <a:cubicBezTo>
                    <a:pt x="28898" y="18838"/>
                    <a:pt x="28962" y="18886"/>
                    <a:pt x="29027" y="18886"/>
                  </a:cubicBezTo>
                  <a:cubicBezTo>
                    <a:pt x="29034" y="18888"/>
                    <a:pt x="29041" y="18888"/>
                    <a:pt x="29048" y="18888"/>
                  </a:cubicBezTo>
                  <a:cubicBezTo>
                    <a:pt x="29107" y="18888"/>
                    <a:pt x="29171" y="18831"/>
                    <a:pt x="29171" y="18773"/>
                  </a:cubicBezTo>
                  <a:cubicBezTo>
                    <a:pt x="29268" y="13486"/>
                    <a:pt x="29236" y="8198"/>
                    <a:pt x="29252" y="2910"/>
                  </a:cubicBezTo>
                  <a:cubicBezTo>
                    <a:pt x="29268" y="2862"/>
                    <a:pt x="29252" y="2830"/>
                    <a:pt x="29220" y="2798"/>
                  </a:cubicBezTo>
                  <a:cubicBezTo>
                    <a:pt x="29220" y="2781"/>
                    <a:pt x="29236" y="2765"/>
                    <a:pt x="29236" y="2733"/>
                  </a:cubicBezTo>
                  <a:cubicBezTo>
                    <a:pt x="29236" y="2357"/>
                    <a:pt x="28914" y="2277"/>
                    <a:pt x="28575" y="2277"/>
                  </a:cubicBezTo>
                  <a:cubicBezTo>
                    <a:pt x="28379" y="2277"/>
                    <a:pt x="28178" y="2304"/>
                    <a:pt x="28030" y="2315"/>
                  </a:cubicBezTo>
                  <a:cubicBezTo>
                    <a:pt x="26921" y="2396"/>
                    <a:pt x="25764" y="2444"/>
                    <a:pt x="24639" y="2621"/>
                  </a:cubicBezTo>
                  <a:cubicBezTo>
                    <a:pt x="24623" y="1914"/>
                    <a:pt x="24543" y="1206"/>
                    <a:pt x="24382" y="531"/>
                  </a:cubicBezTo>
                  <a:cubicBezTo>
                    <a:pt x="24362" y="454"/>
                    <a:pt x="24302" y="411"/>
                    <a:pt x="24243" y="411"/>
                  </a:cubicBezTo>
                  <a:cubicBezTo>
                    <a:pt x="24204" y="411"/>
                    <a:pt x="24166" y="429"/>
                    <a:pt x="24141" y="467"/>
                  </a:cubicBezTo>
                  <a:cubicBezTo>
                    <a:pt x="24109" y="435"/>
                    <a:pt x="24060" y="419"/>
                    <a:pt x="24012" y="419"/>
                  </a:cubicBezTo>
                  <a:cubicBezTo>
                    <a:pt x="17664" y="274"/>
                    <a:pt x="11299" y="97"/>
                    <a:pt x="49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8" name="Google Shape;5148;p51"/>
            <p:cNvSpPr/>
            <p:nvPr/>
          </p:nvSpPr>
          <p:spPr>
            <a:xfrm>
              <a:off x="2359775" y="1534031"/>
              <a:ext cx="1709061" cy="1145829"/>
            </a:xfrm>
            <a:custGeom>
              <a:avLst/>
              <a:gdLst/>
              <a:ahLst/>
              <a:cxnLst/>
              <a:rect l="l" t="t" r="r" b="b"/>
              <a:pathLst>
                <a:path w="29589" h="16643" extrusionOk="0">
                  <a:moveTo>
                    <a:pt x="372" y="1"/>
                  </a:moveTo>
                  <a:cubicBezTo>
                    <a:pt x="319" y="1"/>
                    <a:pt x="267" y="35"/>
                    <a:pt x="257" y="94"/>
                  </a:cubicBezTo>
                  <a:cubicBezTo>
                    <a:pt x="16" y="5446"/>
                    <a:pt x="64" y="10815"/>
                    <a:pt x="0" y="16167"/>
                  </a:cubicBezTo>
                  <a:cubicBezTo>
                    <a:pt x="0" y="16263"/>
                    <a:pt x="80" y="16343"/>
                    <a:pt x="177" y="16343"/>
                  </a:cubicBezTo>
                  <a:cubicBezTo>
                    <a:pt x="6382" y="16520"/>
                    <a:pt x="12601" y="16643"/>
                    <a:pt x="18816" y="16643"/>
                  </a:cubicBezTo>
                  <a:cubicBezTo>
                    <a:pt x="22227" y="16643"/>
                    <a:pt x="25637" y="16606"/>
                    <a:pt x="29043" y="16520"/>
                  </a:cubicBezTo>
                  <a:cubicBezTo>
                    <a:pt x="29091" y="16520"/>
                    <a:pt x="29123" y="16504"/>
                    <a:pt x="29155" y="16472"/>
                  </a:cubicBezTo>
                  <a:cubicBezTo>
                    <a:pt x="29251" y="16488"/>
                    <a:pt x="29364" y="16488"/>
                    <a:pt x="29476" y="16488"/>
                  </a:cubicBezTo>
                  <a:cubicBezTo>
                    <a:pt x="29557" y="16488"/>
                    <a:pt x="29589" y="16376"/>
                    <a:pt x="29525" y="16327"/>
                  </a:cubicBezTo>
                  <a:cubicBezTo>
                    <a:pt x="29509" y="16311"/>
                    <a:pt x="29493" y="16311"/>
                    <a:pt x="29476" y="16311"/>
                  </a:cubicBezTo>
                  <a:cubicBezTo>
                    <a:pt x="29380" y="16311"/>
                    <a:pt x="29284" y="16311"/>
                    <a:pt x="29203" y="16327"/>
                  </a:cubicBezTo>
                  <a:cubicBezTo>
                    <a:pt x="29203" y="16231"/>
                    <a:pt x="29123" y="16167"/>
                    <a:pt x="29043" y="16167"/>
                  </a:cubicBezTo>
                  <a:cubicBezTo>
                    <a:pt x="24859" y="16194"/>
                    <a:pt x="20680" y="16226"/>
                    <a:pt x="16501" y="16226"/>
                  </a:cubicBezTo>
                  <a:cubicBezTo>
                    <a:pt x="13263" y="16226"/>
                    <a:pt x="10024" y="16207"/>
                    <a:pt x="6782" y="16151"/>
                  </a:cubicBezTo>
                  <a:cubicBezTo>
                    <a:pt x="4982" y="16118"/>
                    <a:pt x="3166" y="16070"/>
                    <a:pt x="1366" y="16022"/>
                  </a:cubicBezTo>
                  <a:lnTo>
                    <a:pt x="563" y="16006"/>
                  </a:lnTo>
                  <a:cubicBezTo>
                    <a:pt x="338" y="15877"/>
                    <a:pt x="241" y="15604"/>
                    <a:pt x="354" y="15363"/>
                  </a:cubicBezTo>
                  <a:cubicBezTo>
                    <a:pt x="321" y="14961"/>
                    <a:pt x="321" y="14559"/>
                    <a:pt x="370" y="14158"/>
                  </a:cubicBezTo>
                  <a:cubicBezTo>
                    <a:pt x="370" y="13225"/>
                    <a:pt x="386" y="12277"/>
                    <a:pt x="402" y="11345"/>
                  </a:cubicBezTo>
                  <a:cubicBezTo>
                    <a:pt x="434" y="7600"/>
                    <a:pt x="546" y="3839"/>
                    <a:pt x="466" y="94"/>
                  </a:cubicBezTo>
                  <a:cubicBezTo>
                    <a:pt x="466" y="78"/>
                    <a:pt x="466" y="62"/>
                    <a:pt x="466" y="46"/>
                  </a:cubicBezTo>
                  <a:cubicBezTo>
                    <a:pt x="441" y="15"/>
                    <a:pt x="406" y="1"/>
                    <a:pt x="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49" name="Google Shape;5149;p51"/>
          <p:cNvSpPr/>
          <p:nvPr/>
        </p:nvSpPr>
        <p:spPr>
          <a:xfrm>
            <a:off x="531067" y="986790"/>
            <a:ext cx="1738508" cy="1470283"/>
          </a:xfrm>
          <a:custGeom>
            <a:avLst/>
            <a:gdLst/>
            <a:ahLst/>
            <a:cxnLst/>
            <a:rect l="l" t="t" r="r" b="b"/>
            <a:pathLst>
              <a:path w="20268" h="26585" extrusionOk="0">
                <a:moveTo>
                  <a:pt x="7307" y="6750"/>
                </a:moveTo>
                <a:cubicBezTo>
                  <a:pt x="10793" y="6750"/>
                  <a:pt x="14288" y="6875"/>
                  <a:pt x="17760" y="6976"/>
                </a:cubicBezTo>
                <a:cubicBezTo>
                  <a:pt x="18001" y="6976"/>
                  <a:pt x="18001" y="7330"/>
                  <a:pt x="17760" y="7330"/>
                </a:cubicBezTo>
                <a:cubicBezTo>
                  <a:pt x="12778" y="7185"/>
                  <a:pt x="7795" y="7266"/>
                  <a:pt x="2813" y="7121"/>
                </a:cubicBezTo>
                <a:cubicBezTo>
                  <a:pt x="2636" y="7105"/>
                  <a:pt x="2636" y="6848"/>
                  <a:pt x="2813" y="6832"/>
                </a:cubicBezTo>
                <a:cubicBezTo>
                  <a:pt x="4307" y="6774"/>
                  <a:pt x="5806" y="6750"/>
                  <a:pt x="7307" y="6750"/>
                </a:cubicBezTo>
                <a:close/>
                <a:moveTo>
                  <a:pt x="7307" y="12199"/>
                </a:moveTo>
                <a:cubicBezTo>
                  <a:pt x="10793" y="12199"/>
                  <a:pt x="14288" y="12324"/>
                  <a:pt x="17760" y="12425"/>
                </a:cubicBezTo>
                <a:cubicBezTo>
                  <a:pt x="17985" y="12441"/>
                  <a:pt x="17985" y="12762"/>
                  <a:pt x="17760" y="12778"/>
                </a:cubicBezTo>
                <a:cubicBezTo>
                  <a:pt x="12778" y="12650"/>
                  <a:pt x="7795" y="12714"/>
                  <a:pt x="2813" y="12569"/>
                </a:cubicBezTo>
                <a:cubicBezTo>
                  <a:pt x="2636" y="12553"/>
                  <a:pt x="2636" y="12296"/>
                  <a:pt x="2813" y="12280"/>
                </a:cubicBezTo>
                <a:cubicBezTo>
                  <a:pt x="4307" y="12222"/>
                  <a:pt x="5806" y="12199"/>
                  <a:pt x="7307" y="12199"/>
                </a:cubicBezTo>
                <a:close/>
                <a:moveTo>
                  <a:pt x="7154" y="17650"/>
                </a:moveTo>
                <a:cubicBezTo>
                  <a:pt x="10690" y="17650"/>
                  <a:pt x="14237" y="17782"/>
                  <a:pt x="17760" y="17873"/>
                </a:cubicBezTo>
                <a:cubicBezTo>
                  <a:pt x="18001" y="17873"/>
                  <a:pt x="18001" y="18243"/>
                  <a:pt x="17760" y="18243"/>
                </a:cubicBezTo>
                <a:cubicBezTo>
                  <a:pt x="12778" y="18098"/>
                  <a:pt x="7795" y="18179"/>
                  <a:pt x="2813" y="18034"/>
                </a:cubicBezTo>
                <a:cubicBezTo>
                  <a:pt x="2636" y="18002"/>
                  <a:pt x="2636" y="17761"/>
                  <a:pt x="2813" y="17729"/>
                </a:cubicBezTo>
                <a:cubicBezTo>
                  <a:pt x="4256" y="17673"/>
                  <a:pt x="5704" y="17650"/>
                  <a:pt x="7154" y="17650"/>
                </a:cubicBezTo>
                <a:close/>
                <a:moveTo>
                  <a:pt x="7307" y="23112"/>
                </a:moveTo>
                <a:cubicBezTo>
                  <a:pt x="10793" y="23112"/>
                  <a:pt x="14288" y="23237"/>
                  <a:pt x="17760" y="23338"/>
                </a:cubicBezTo>
                <a:cubicBezTo>
                  <a:pt x="17985" y="23354"/>
                  <a:pt x="17985" y="23659"/>
                  <a:pt x="17760" y="23691"/>
                </a:cubicBezTo>
                <a:cubicBezTo>
                  <a:pt x="12778" y="23547"/>
                  <a:pt x="7795" y="23627"/>
                  <a:pt x="2813" y="23482"/>
                </a:cubicBezTo>
                <a:cubicBezTo>
                  <a:pt x="2636" y="23466"/>
                  <a:pt x="2636" y="23209"/>
                  <a:pt x="2813" y="23193"/>
                </a:cubicBezTo>
                <a:cubicBezTo>
                  <a:pt x="4307" y="23135"/>
                  <a:pt x="5806" y="23112"/>
                  <a:pt x="7307" y="23112"/>
                </a:cubicBezTo>
                <a:close/>
                <a:moveTo>
                  <a:pt x="4693" y="1"/>
                </a:moveTo>
                <a:cubicBezTo>
                  <a:pt x="4661" y="49"/>
                  <a:pt x="4613" y="97"/>
                  <a:pt x="4565" y="97"/>
                </a:cubicBezTo>
                <a:cubicBezTo>
                  <a:pt x="3873" y="146"/>
                  <a:pt x="3178" y="170"/>
                  <a:pt x="2483" y="170"/>
                </a:cubicBezTo>
                <a:cubicBezTo>
                  <a:pt x="1788" y="170"/>
                  <a:pt x="1093" y="146"/>
                  <a:pt x="402" y="97"/>
                </a:cubicBezTo>
                <a:cubicBezTo>
                  <a:pt x="386" y="97"/>
                  <a:pt x="354" y="81"/>
                  <a:pt x="338" y="65"/>
                </a:cubicBezTo>
                <a:lnTo>
                  <a:pt x="338" y="65"/>
                </a:lnTo>
                <a:cubicBezTo>
                  <a:pt x="547" y="4469"/>
                  <a:pt x="402" y="8921"/>
                  <a:pt x="354" y="13309"/>
                </a:cubicBezTo>
                <a:cubicBezTo>
                  <a:pt x="289" y="17696"/>
                  <a:pt x="241" y="22084"/>
                  <a:pt x="0" y="26456"/>
                </a:cubicBezTo>
                <a:cubicBezTo>
                  <a:pt x="847" y="26297"/>
                  <a:pt x="1733" y="26264"/>
                  <a:pt x="2615" y="26264"/>
                </a:cubicBezTo>
                <a:cubicBezTo>
                  <a:pt x="3238" y="26264"/>
                  <a:pt x="3859" y="26280"/>
                  <a:pt x="4463" y="26280"/>
                </a:cubicBezTo>
                <a:cubicBezTo>
                  <a:pt x="4561" y="26280"/>
                  <a:pt x="4660" y="26280"/>
                  <a:pt x="4757" y="26279"/>
                </a:cubicBezTo>
                <a:cubicBezTo>
                  <a:pt x="5737" y="26260"/>
                  <a:pt x="6710" y="26252"/>
                  <a:pt x="7685" y="26252"/>
                </a:cubicBezTo>
                <a:cubicBezTo>
                  <a:pt x="8374" y="26252"/>
                  <a:pt x="9064" y="26256"/>
                  <a:pt x="9756" y="26263"/>
                </a:cubicBezTo>
                <a:cubicBezTo>
                  <a:pt x="13163" y="26279"/>
                  <a:pt x="16554" y="26359"/>
                  <a:pt x="19946" y="26504"/>
                </a:cubicBezTo>
                <a:cubicBezTo>
                  <a:pt x="20010" y="26504"/>
                  <a:pt x="20058" y="26536"/>
                  <a:pt x="20090" y="26584"/>
                </a:cubicBezTo>
                <a:lnTo>
                  <a:pt x="20106" y="26584"/>
                </a:lnTo>
                <a:cubicBezTo>
                  <a:pt x="20090" y="26552"/>
                  <a:pt x="20090" y="26536"/>
                  <a:pt x="20090" y="26520"/>
                </a:cubicBezTo>
                <a:cubicBezTo>
                  <a:pt x="20010" y="22116"/>
                  <a:pt x="20267" y="17696"/>
                  <a:pt x="20235" y="13309"/>
                </a:cubicBezTo>
                <a:cubicBezTo>
                  <a:pt x="20187" y="8905"/>
                  <a:pt x="19978" y="4533"/>
                  <a:pt x="19898" y="146"/>
                </a:cubicBezTo>
                <a:cubicBezTo>
                  <a:pt x="18756" y="129"/>
                  <a:pt x="17599" y="146"/>
                  <a:pt x="16458" y="97"/>
                </a:cubicBezTo>
                <a:cubicBezTo>
                  <a:pt x="16442" y="97"/>
                  <a:pt x="16410" y="81"/>
                  <a:pt x="16394" y="65"/>
                </a:cubicBezTo>
                <a:cubicBezTo>
                  <a:pt x="16024" y="210"/>
                  <a:pt x="15654" y="322"/>
                  <a:pt x="15269" y="387"/>
                </a:cubicBezTo>
                <a:cubicBezTo>
                  <a:pt x="15671" y="660"/>
                  <a:pt x="16088" y="949"/>
                  <a:pt x="16474" y="1255"/>
                </a:cubicBezTo>
                <a:cubicBezTo>
                  <a:pt x="16554" y="1319"/>
                  <a:pt x="16490" y="1447"/>
                  <a:pt x="16394" y="1447"/>
                </a:cubicBezTo>
                <a:cubicBezTo>
                  <a:pt x="16378" y="1512"/>
                  <a:pt x="16313" y="1560"/>
                  <a:pt x="16249" y="1560"/>
                </a:cubicBezTo>
                <a:cubicBezTo>
                  <a:pt x="12936" y="1645"/>
                  <a:pt x="9635" y="1742"/>
                  <a:pt x="6335" y="1742"/>
                </a:cubicBezTo>
                <a:cubicBezTo>
                  <a:pt x="5890" y="1742"/>
                  <a:pt x="5444" y="1741"/>
                  <a:pt x="4999" y="1737"/>
                </a:cubicBezTo>
                <a:cubicBezTo>
                  <a:pt x="4854" y="1721"/>
                  <a:pt x="4790" y="1544"/>
                  <a:pt x="4918" y="1463"/>
                </a:cubicBezTo>
                <a:cubicBezTo>
                  <a:pt x="4870" y="1415"/>
                  <a:pt x="4870" y="1335"/>
                  <a:pt x="4934" y="1303"/>
                </a:cubicBezTo>
                <a:cubicBezTo>
                  <a:pt x="5288" y="1046"/>
                  <a:pt x="5641" y="772"/>
                  <a:pt x="5963" y="467"/>
                </a:cubicBezTo>
                <a:lnTo>
                  <a:pt x="4693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0" name="Google Shape;5150;p51"/>
          <p:cNvSpPr/>
          <p:nvPr/>
        </p:nvSpPr>
        <p:spPr>
          <a:xfrm>
            <a:off x="1362344" y="1359098"/>
            <a:ext cx="543736" cy="140569"/>
          </a:xfrm>
          <a:custGeom>
            <a:avLst/>
            <a:gdLst/>
            <a:ahLst/>
            <a:cxnLst/>
            <a:rect l="l" t="t" r="r" b="b"/>
            <a:pathLst>
              <a:path w="11380" h="2942" extrusionOk="0">
                <a:moveTo>
                  <a:pt x="11379" y="0"/>
                </a:moveTo>
                <a:lnTo>
                  <a:pt x="11379" y="0"/>
                </a:lnTo>
                <a:cubicBezTo>
                  <a:pt x="9370" y="48"/>
                  <a:pt x="7377" y="48"/>
                  <a:pt x="5384" y="48"/>
                </a:cubicBezTo>
                <a:cubicBezTo>
                  <a:pt x="4324" y="48"/>
                  <a:pt x="3228" y="100"/>
                  <a:pt x="2143" y="100"/>
                </a:cubicBezTo>
                <a:cubicBezTo>
                  <a:pt x="1420" y="100"/>
                  <a:pt x="701" y="77"/>
                  <a:pt x="0" y="0"/>
                </a:cubicBezTo>
                <a:lnTo>
                  <a:pt x="0" y="0"/>
                </a:lnTo>
                <a:cubicBezTo>
                  <a:pt x="338" y="193"/>
                  <a:pt x="675" y="402"/>
                  <a:pt x="981" y="627"/>
                </a:cubicBezTo>
                <a:cubicBezTo>
                  <a:pt x="1077" y="691"/>
                  <a:pt x="1077" y="820"/>
                  <a:pt x="981" y="884"/>
                </a:cubicBezTo>
                <a:lnTo>
                  <a:pt x="113" y="1334"/>
                </a:lnTo>
                <a:lnTo>
                  <a:pt x="1334" y="1784"/>
                </a:lnTo>
                <a:cubicBezTo>
                  <a:pt x="1447" y="1816"/>
                  <a:pt x="1479" y="1945"/>
                  <a:pt x="1399" y="2025"/>
                </a:cubicBezTo>
                <a:cubicBezTo>
                  <a:pt x="1029" y="2379"/>
                  <a:pt x="627" y="2684"/>
                  <a:pt x="193" y="2941"/>
                </a:cubicBezTo>
                <a:cubicBezTo>
                  <a:pt x="3809" y="2781"/>
                  <a:pt x="7426" y="2748"/>
                  <a:pt x="11042" y="2716"/>
                </a:cubicBezTo>
                <a:cubicBezTo>
                  <a:pt x="10656" y="2459"/>
                  <a:pt x="10254" y="2202"/>
                  <a:pt x="9853" y="1945"/>
                </a:cubicBezTo>
                <a:cubicBezTo>
                  <a:pt x="9756" y="1881"/>
                  <a:pt x="9756" y="1704"/>
                  <a:pt x="9901" y="1672"/>
                </a:cubicBezTo>
                <a:cubicBezTo>
                  <a:pt x="10367" y="1607"/>
                  <a:pt x="10817" y="1495"/>
                  <a:pt x="11267" y="1334"/>
                </a:cubicBezTo>
                <a:cubicBezTo>
                  <a:pt x="10833" y="1141"/>
                  <a:pt x="10383" y="981"/>
                  <a:pt x="9933" y="852"/>
                </a:cubicBezTo>
                <a:cubicBezTo>
                  <a:pt x="9772" y="804"/>
                  <a:pt x="9772" y="595"/>
                  <a:pt x="9933" y="547"/>
                </a:cubicBezTo>
                <a:cubicBezTo>
                  <a:pt x="10415" y="354"/>
                  <a:pt x="10897" y="177"/>
                  <a:pt x="1137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1" name="Google Shape;5151;p51"/>
          <p:cNvSpPr/>
          <p:nvPr/>
        </p:nvSpPr>
        <p:spPr>
          <a:xfrm>
            <a:off x="510958" y="888441"/>
            <a:ext cx="1710754" cy="1590516"/>
          </a:xfrm>
          <a:custGeom>
            <a:avLst/>
            <a:gdLst/>
            <a:ahLst/>
            <a:cxnLst/>
            <a:rect l="l" t="t" r="r" b="b"/>
            <a:pathLst>
              <a:path w="21120" h="28759" extrusionOk="0">
                <a:moveTo>
                  <a:pt x="16651" y="359"/>
                </a:moveTo>
                <a:lnTo>
                  <a:pt x="16651" y="359"/>
                </a:lnTo>
                <a:cubicBezTo>
                  <a:pt x="16169" y="536"/>
                  <a:pt x="15687" y="729"/>
                  <a:pt x="15221" y="922"/>
                </a:cubicBezTo>
                <a:cubicBezTo>
                  <a:pt x="15060" y="954"/>
                  <a:pt x="15060" y="1163"/>
                  <a:pt x="15221" y="1211"/>
                </a:cubicBezTo>
                <a:cubicBezTo>
                  <a:pt x="15671" y="1356"/>
                  <a:pt x="16121" y="1516"/>
                  <a:pt x="16555" y="1709"/>
                </a:cubicBezTo>
                <a:cubicBezTo>
                  <a:pt x="16105" y="1870"/>
                  <a:pt x="15639" y="1982"/>
                  <a:pt x="15173" y="2063"/>
                </a:cubicBezTo>
                <a:cubicBezTo>
                  <a:pt x="15044" y="2079"/>
                  <a:pt x="15044" y="2272"/>
                  <a:pt x="15141" y="2336"/>
                </a:cubicBezTo>
                <a:cubicBezTo>
                  <a:pt x="15526" y="2577"/>
                  <a:pt x="15912" y="2834"/>
                  <a:pt x="16314" y="3091"/>
                </a:cubicBezTo>
                <a:cubicBezTo>
                  <a:pt x="12698" y="3140"/>
                  <a:pt x="9081" y="3156"/>
                  <a:pt x="5465" y="3316"/>
                </a:cubicBezTo>
                <a:cubicBezTo>
                  <a:pt x="5899" y="3059"/>
                  <a:pt x="6317" y="2754"/>
                  <a:pt x="6670" y="2416"/>
                </a:cubicBezTo>
                <a:cubicBezTo>
                  <a:pt x="6751" y="2336"/>
                  <a:pt x="6719" y="2207"/>
                  <a:pt x="6622" y="2175"/>
                </a:cubicBezTo>
                <a:lnTo>
                  <a:pt x="5401" y="1709"/>
                </a:lnTo>
                <a:lnTo>
                  <a:pt x="6269" y="1259"/>
                </a:lnTo>
                <a:cubicBezTo>
                  <a:pt x="6365" y="1211"/>
                  <a:pt x="6365" y="1066"/>
                  <a:pt x="6269" y="1002"/>
                </a:cubicBezTo>
                <a:cubicBezTo>
                  <a:pt x="5947" y="777"/>
                  <a:pt x="5626" y="568"/>
                  <a:pt x="5288" y="375"/>
                </a:cubicBezTo>
                <a:lnTo>
                  <a:pt x="5288" y="375"/>
                </a:lnTo>
                <a:cubicBezTo>
                  <a:pt x="5989" y="452"/>
                  <a:pt x="6708" y="475"/>
                  <a:pt x="7430" y="475"/>
                </a:cubicBezTo>
                <a:cubicBezTo>
                  <a:pt x="8514" y="475"/>
                  <a:pt x="9605" y="423"/>
                  <a:pt x="10656" y="423"/>
                </a:cubicBezTo>
                <a:cubicBezTo>
                  <a:pt x="12665" y="423"/>
                  <a:pt x="14658" y="407"/>
                  <a:pt x="16651" y="359"/>
                </a:cubicBezTo>
                <a:close/>
                <a:moveTo>
                  <a:pt x="7104" y="1"/>
                </a:moveTo>
                <a:cubicBezTo>
                  <a:pt x="6362" y="1"/>
                  <a:pt x="5624" y="28"/>
                  <a:pt x="4903" y="118"/>
                </a:cubicBezTo>
                <a:cubicBezTo>
                  <a:pt x="4790" y="198"/>
                  <a:pt x="4758" y="359"/>
                  <a:pt x="4838" y="472"/>
                </a:cubicBezTo>
                <a:cubicBezTo>
                  <a:pt x="5208" y="664"/>
                  <a:pt x="5561" y="873"/>
                  <a:pt x="5899" y="1114"/>
                </a:cubicBezTo>
                <a:lnTo>
                  <a:pt x="4951" y="1613"/>
                </a:lnTo>
                <a:cubicBezTo>
                  <a:pt x="4919" y="1629"/>
                  <a:pt x="4886" y="1661"/>
                  <a:pt x="4886" y="1693"/>
                </a:cubicBezTo>
                <a:cubicBezTo>
                  <a:pt x="3504" y="1693"/>
                  <a:pt x="2138" y="1725"/>
                  <a:pt x="756" y="1757"/>
                </a:cubicBezTo>
                <a:cubicBezTo>
                  <a:pt x="724" y="1757"/>
                  <a:pt x="676" y="1773"/>
                  <a:pt x="659" y="1822"/>
                </a:cubicBezTo>
                <a:cubicBezTo>
                  <a:pt x="633" y="1782"/>
                  <a:pt x="594" y="1765"/>
                  <a:pt x="556" y="1765"/>
                </a:cubicBezTo>
                <a:cubicBezTo>
                  <a:pt x="502" y="1765"/>
                  <a:pt x="451" y="1803"/>
                  <a:pt x="451" y="1870"/>
                </a:cubicBezTo>
                <a:cubicBezTo>
                  <a:pt x="306" y="6306"/>
                  <a:pt x="434" y="10758"/>
                  <a:pt x="354" y="15194"/>
                </a:cubicBezTo>
                <a:cubicBezTo>
                  <a:pt x="290" y="19630"/>
                  <a:pt x="97" y="24066"/>
                  <a:pt x="0" y="28502"/>
                </a:cubicBezTo>
                <a:cubicBezTo>
                  <a:pt x="9" y="28612"/>
                  <a:pt x="94" y="28669"/>
                  <a:pt x="180" y="28669"/>
                </a:cubicBezTo>
                <a:cubicBezTo>
                  <a:pt x="255" y="28669"/>
                  <a:pt x="331" y="28624"/>
                  <a:pt x="354" y="28534"/>
                </a:cubicBezTo>
                <a:cubicBezTo>
                  <a:pt x="883" y="28602"/>
                  <a:pt x="1426" y="28626"/>
                  <a:pt x="1975" y="28626"/>
                </a:cubicBezTo>
                <a:cubicBezTo>
                  <a:pt x="3092" y="28626"/>
                  <a:pt x="4231" y="28528"/>
                  <a:pt x="5320" y="28518"/>
                </a:cubicBezTo>
                <a:cubicBezTo>
                  <a:pt x="6976" y="28502"/>
                  <a:pt x="8647" y="28502"/>
                  <a:pt x="10319" y="28502"/>
                </a:cubicBezTo>
                <a:cubicBezTo>
                  <a:pt x="13646" y="28534"/>
                  <a:pt x="16973" y="28614"/>
                  <a:pt x="20300" y="28759"/>
                </a:cubicBezTo>
                <a:cubicBezTo>
                  <a:pt x="20444" y="28759"/>
                  <a:pt x="20525" y="28598"/>
                  <a:pt x="20444" y="28485"/>
                </a:cubicBezTo>
                <a:cubicBezTo>
                  <a:pt x="20412" y="28421"/>
                  <a:pt x="20364" y="28389"/>
                  <a:pt x="20300" y="28389"/>
                </a:cubicBezTo>
                <a:cubicBezTo>
                  <a:pt x="16908" y="28244"/>
                  <a:pt x="13501" y="28164"/>
                  <a:pt x="10110" y="28148"/>
                </a:cubicBezTo>
                <a:cubicBezTo>
                  <a:pt x="9620" y="28143"/>
                  <a:pt x="9132" y="28141"/>
                  <a:pt x="8645" y="28141"/>
                </a:cubicBezTo>
                <a:cubicBezTo>
                  <a:pt x="7467" y="28141"/>
                  <a:pt x="6293" y="28153"/>
                  <a:pt x="5111" y="28164"/>
                </a:cubicBezTo>
                <a:cubicBezTo>
                  <a:pt x="5014" y="28165"/>
                  <a:pt x="4915" y="28165"/>
                  <a:pt x="4817" y="28165"/>
                </a:cubicBezTo>
                <a:cubicBezTo>
                  <a:pt x="4213" y="28165"/>
                  <a:pt x="3592" y="28149"/>
                  <a:pt x="2969" y="28149"/>
                </a:cubicBezTo>
                <a:cubicBezTo>
                  <a:pt x="2087" y="28149"/>
                  <a:pt x="1201" y="28182"/>
                  <a:pt x="354" y="28341"/>
                </a:cubicBezTo>
                <a:cubicBezTo>
                  <a:pt x="595" y="23969"/>
                  <a:pt x="643" y="19614"/>
                  <a:pt x="708" y="15210"/>
                </a:cubicBezTo>
                <a:cubicBezTo>
                  <a:pt x="756" y="10790"/>
                  <a:pt x="901" y="6354"/>
                  <a:pt x="692" y="1950"/>
                </a:cubicBezTo>
                <a:lnTo>
                  <a:pt x="692" y="1950"/>
                </a:lnTo>
                <a:cubicBezTo>
                  <a:pt x="708" y="1982"/>
                  <a:pt x="740" y="1982"/>
                  <a:pt x="756" y="1998"/>
                </a:cubicBezTo>
                <a:cubicBezTo>
                  <a:pt x="1447" y="2047"/>
                  <a:pt x="2142" y="2071"/>
                  <a:pt x="2837" y="2071"/>
                </a:cubicBezTo>
                <a:cubicBezTo>
                  <a:pt x="3532" y="2071"/>
                  <a:pt x="4227" y="2047"/>
                  <a:pt x="4919" y="1998"/>
                </a:cubicBezTo>
                <a:cubicBezTo>
                  <a:pt x="4967" y="1982"/>
                  <a:pt x="5015" y="1950"/>
                  <a:pt x="5047" y="1902"/>
                </a:cubicBezTo>
                <a:lnTo>
                  <a:pt x="6317" y="2368"/>
                </a:lnTo>
                <a:cubicBezTo>
                  <a:pt x="5979" y="2657"/>
                  <a:pt x="5642" y="2931"/>
                  <a:pt x="5288" y="3188"/>
                </a:cubicBezTo>
                <a:cubicBezTo>
                  <a:pt x="5224" y="3220"/>
                  <a:pt x="5208" y="3300"/>
                  <a:pt x="5256" y="3365"/>
                </a:cubicBezTo>
                <a:cubicBezTo>
                  <a:pt x="5144" y="3429"/>
                  <a:pt x="5208" y="3622"/>
                  <a:pt x="5336" y="3622"/>
                </a:cubicBezTo>
                <a:cubicBezTo>
                  <a:pt x="5784" y="3626"/>
                  <a:pt x="6231" y="3627"/>
                  <a:pt x="6678" y="3627"/>
                </a:cubicBezTo>
                <a:cubicBezTo>
                  <a:pt x="9988" y="3627"/>
                  <a:pt x="13288" y="3530"/>
                  <a:pt x="16587" y="3445"/>
                </a:cubicBezTo>
                <a:cubicBezTo>
                  <a:pt x="16667" y="3445"/>
                  <a:pt x="16732" y="3397"/>
                  <a:pt x="16748" y="3332"/>
                </a:cubicBezTo>
                <a:cubicBezTo>
                  <a:pt x="16828" y="3332"/>
                  <a:pt x="16908" y="3220"/>
                  <a:pt x="16828" y="3156"/>
                </a:cubicBezTo>
                <a:cubicBezTo>
                  <a:pt x="16442" y="2850"/>
                  <a:pt x="16025" y="2561"/>
                  <a:pt x="15623" y="2288"/>
                </a:cubicBezTo>
                <a:cubicBezTo>
                  <a:pt x="16008" y="2207"/>
                  <a:pt x="16378" y="2095"/>
                  <a:pt x="16748" y="1966"/>
                </a:cubicBezTo>
                <a:cubicBezTo>
                  <a:pt x="16764" y="1982"/>
                  <a:pt x="16780" y="1982"/>
                  <a:pt x="16812" y="1982"/>
                </a:cubicBezTo>
                <a:cubicBezTo>
                  <a:pt x="17953" y="2031"/>
                  <a:pt x="19110" y="2031"/>
                  <a:pt x="20252" y="2031"/>
                </a:cubicBezTo>
                <a:cubicBezTo>
                  <a:pt x="20332" y="6418"/>
                  <a:pt x="20541" y="10790"/>
                  <a:pt x="20589" y="15194"/>
                </a:cubicBezTo>
                <a:cubicBezTo>
                  <a:pt x="20621" y="19598"/>
                  <a:pt x="20364" y="24001"/>
                  <a:pt x="20444" y="28405"/>
                </a:cubicBezTo>
                <a:cubicBezTo>
                  <a:pt x="20444" y="28421"/>
                  <a:pt x="20444" y="28453"/>
                  <a:pt x="20460" y="28469"/>
                </a:cubicBezTo>
                <a:cubicBezTo>
                  <a:pt x="20487" y="28529"/>
                  <a:pt x="20540" y="28556"/>
                  <a:pt x="20594" y="28556"/>
                </a:cubicBezTo>
                <a:cubicBezTo>
                  <a:pt x="20671" y="28556"/>
                  <a:pt x="20750" y="28500"/>
                  <a:pt x="20750" y="28405"/>
                </a:cubicBezTo>
                <a:cubicBezTo>
                  <a:pt x="21119" y="24033"/>
                  <a:pt x="20975" y="19581"/>
                  <a:pt x="20943" y="15194"/>
                </a:cubicBezTo>
                <a:cubicBezTo>
                  <a:pt x="20910" y="10806"/>
                  <a:pt x="20862" y="6386"/>
                  <a:pt x="20509" y="1998"/>
                </a:cubicBezTo>
                <a:cubicBezTo>
                  <a:pt x="20605" y="1902"/>
                  <a:pt x="20557" y="1725"/>
                  <a:pt x="20412" y="1725"/>
                </a:cubicBezTo>
                <a:cubicBezTo>
                  <a:pt x="19303" y="1725"/>
                  <a:pt x="18194" y="1725"/>
                  <a:pt x="17101" y="1757"/>
                </a:cubicBezTo>
                <a:cubicBezTo>
                  <a:pt x="17117" y="1693"/>
                  <a:pt x="17085" y="1613"/>
                  <a:pt x="17021" y="1581"/>
                </a:cubicBezTo>
                <a:cubicBezTo>
                  <a:pt x="16603" y="1388"/>
                  <a:pt x="16169" y="1211"/>
                  <a:pt x="15719" y="1066"/>
                </a:cubicBezTo>
                <a:cubicBezTo>
                  <a:pt x="16137" y="889"/>
                  <a:pt x="16571" y="729"/>
                  <a:pt x="16989" y="568"/>
                </a:cubicBezTo>
                <a:cubicBezTo>
                  <a:pt x="17133" y="504"/>
                  <a:pt x="17101" y="263"/>
                  <a:pt x="16957" y="263"/>
                </a:cubicBezTo>
                <a:cubicBezTo>
                  <a:pt x="17021" y="150"/>
                  <a:pt x="16941" y="5"/>
                  <a:pt x="16812" y="5"/>
                </a:cubicBezTo>
                <a:cubicBezTo>
                  <a:pt x="14819" y="38"/>
                  <a:pt x="12842" y="70"/>
                  <a:pt x="10865" y="70"/>
                </a:cubicBezTo>
                <a:cubicBezTo>
                  <a:pt x="10791" y="70"/>
                  <a:pt x="10717" y="71"/>
                  <a:pt x="10642" y="71"/>
                </a:cubicBezTo>
                <a:cubicBezTo>
                  <a:pt x="9479" y="71"/>
                  <a:pt x="8286" y="1"/>
                  <a:pt x="71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2" name="Google Shape;5152;p51"/>
          <p:cNvSpPr/>
          <p:nvPr/>
        </p:nvSpPr>
        <p:spPr>
          <a:xfrm>
            <a:off x="304087" y="2891882"/>
            <a:ext cx="1218646" cy="1626240"/>
          </a:xfrm>
          <a:custGeom>
            <a:avLst/>
            <a:gdLst/>
            <a:ahLst/>
            <a:cxnLst/>
            <a:rect l="l" t="t" r="r" b="b"/>
            <a:pathLst>
              <a:path w="20556" h="26231" extrusionOk="0">
                <a:moveTo>
                  <a:pt x="8495" y="6301"/>
                </a:moveTo>
                <a:cubicBezTo>
                  <a:pt x="11304" y="6301"/>
                  <a:pt x="14121" y="6434"/>
                  <a:pt x="16907" y="6606"/>
                </a:cubicBezTo>
                <a:cubicBezTo>
                  <a:pt x="17079" y="6621"/>
                  <a:pt x="17084" y="6880"/>
                  <a:pt x="16922" y="6880"/>
                </a:cubicBezTo>
                <a:cubicBezTo>
                  <a:pt x="16917" y="6880"/>
                  <a:pt x="16912" y="6879"/>
                  <a:pt x="16907" y="6879"/>
                </a:cubicBezTo>
                <a:cubicBezTo>
                  <a:pt x="13617" y="6677"/>
                  <a:pt x="10317" y="6651"/>
                  <a:pt x="7015" y="6651"/>
                </a:cubicBezTo>
                <a:cubicBezTo>
                  <a:pt x="5850" y="6651"/>
                  <a:pt x="4685" y="6654"/>
                  <a:pt x="3519" y="6654"/>
                </a:cubicBezTo>
                <a:cubicBezTo>
                  <a:pt x="3390" y="6654"/>
                  <a:pt x="3390" y="6461"/>
                  <a:pt x="3519" y="6461"/>
                </a:cubicBezTo>
                <a:cubicBezTo>
                  <a:pt x="5169" y="6348"/>
                  <a:pt x="6831" y="6301"/>
                  <a:pt x="8495" y="6301"/>
                </a:cubicBezTo>
                <a:close/>
                <a:moveTo>
                  <a:pt x="8599" y="12163"/>
                </a:moveTo>
                <a:cubicBezTo>
                  <a:pt x="11374" y="12163"/>
                  <a:pt x="14156" y="12293"/>
                  <a:pt x="16907" y="12472"/>
                </a:cubicBezTo>
                <a:cubicBezTo>
                  <a:pt x="17084" y="12472"/>
                  <a:pt x="17084" y="12729"/>
                  <a:pt x="16907" y="12729"/>
                </a:cubicBezTo>
                <a:cubicBezTo>
                  <a:pt x="13617" y="12527"/>
                  <a:pt x="10317" y="12501"/>
                  <a:pt x="7015" y="12501"/>
                </a:cubicBezTo>
                <a:cubicBezTo>
                  <a:pt x="5850" y="12501"/>
                  <a:pt x="4685" y="12504"/>
                  <a:pt x="3519" y="12504"/>
                </a:cubicBezTo>
                <a:cubicBezTo>
                  <a:pt x="3390" y="12504"/>
                  <a:pt x="3390" y="12328"/>
                  <a:pt x="3519" y="12328"/>
                </a:cubicBezTo>
                <a:cubicBezTo>
                  <a:pt x="5204" y="12212"/>
                  <a:pt x="6900" y="12163"/>
                  <a:pt x="8599" y="12163"/>
                </a:cubicBezTo>
                <a:close/>
                <a:moveTo>
                  <a:pt x="8599" y="18013"/>
                </a:moveTo>
                <a:cubicBezTo>
                  <a:pt x="11374" y="18013"/>
                  <a:pt x="14156" y="18143"/>
                  <a:pt x="16907" y="18322"/>
                </a:cubicBezTo>
                <a:cubicBezTo>
                  <a:pt x="17084" y="18339"/>
                  <a:pt x="17084" y="18596"/>
                  <a:pt x="16907" y="18596"/>
                </a:cubicBezTo>
                <a:cubicBezTo>
                  <a:pt x="13568" y="18379"/>
                  <a:pt x="10220" y="18352"/>
                  <a:pt x="6870" y="18352"/>
                </a:cubicBezTo>
                <a:cubicBezTo>
                  <a:pt x="5753" y="18352"/>
                  <a:pt x="4636" y="18355"/>
                  <a:pt x="3519" y="18355"/>
                </a:cubicBezTo>
                <a:cubicBezTo>
                  <a:pt x="3390" y="18355"/>
                  <a:pt x="3390" y="18178"/>
                  <a:pt x="3519" y="18178"/>
                </a:cubicBezTo>
                <a:cubicBezTo>
                  <a:pt x="5204" y="18062"/>
                  <a:pt x="6900" y="18013"/>
                  <a:pt x="8599" y="18013"/>
                </a:cubicBezTo>
                <a:close/>
                <a:moveTo>
                  <a:pt x="8495" y="23868"/>
                </a:moveTo>
                <a:cubicBezTo>
                  <a:pt x="11304" y="23868"/>
                  <a:pt x="14121" y="24001"/>
                  <a:pt x="16907" y="24173"/>
                </a:cubicBezTo>
                <a:cubicBezTo>
                  <a:pt x="17079" y="24188"/>
                  <a:pt x="17084" y="24447"/>
                  <a:pt x="16922" y="24447"/>
                </a:cubicBezTo>
                <a:cubicBezTo>
                  <a:pt x="16917" y="24447"/>
                  <a:pt x="16912" y="24446"/>
                  <a:pt x="16907" y="24446"/>
                </a:cubicBezTo>
                <a:cubicBezTo>
                  <a:pt x="13698" y="24249"/>
                  <a:pt x="10480" y="24211"/>
                  <a:pt x="7260" y="24211"/>
                </a:cubicBezTo>
                <a:cubicBezTo>
                  <a:pt x="6013" y="24211"/>
                  <a:pt x="4766" y="24217"/>
                  <a:pt x="3519" y="24221"/>
                </a:cubicBezTo>
                <a:cubicBezTo>
                  <a:pt x="3390" y="24221"/>
                  <a:pt x="3390" y="24028"/>
                  <a:pt x="3519" y="24028"/>
                </a:cubicBezTo>
                <a:cubicBezTo>
                  <a:pt x="5169" y="23915"/>
                  <a:pt x="6831" y="23868"/>
                  <a:pt x="8495" y="23868"/>
                </a:cubicBezTo>
                <a:close/>
                <a:moveTo>
                  <a:pt x="20122" y="0"/>
                </a:moveTo>
                <a:cubicBezTo>
                  <a:pt x="20106" y="64"/>
                  <a:pt x="20041" y="113"/>
                  <a:pt x="19961" y="113"/>
                </a:cubicBezTo>
                <a:lnTo>
                  <a:pt x="18884" y="113"/>
                </a:lnTo>
                <a:cubicBezTo>
                  <a:pt x="18860" y="153"/>
                  <a:pt x="18816" y="173"/>
                  <a:pt x="18772" y="173"/>
                </a:cubicBezTo>
                <a:cubicBezTo>
                  <a:pt x="18727" y="173"/>
                  <a:pt x="18683" y="153"/>
                  <a:pt x="18659" y="113"/>
                </a:cubicBezTo>
                <a:cubicBezTo>
                  <a:pt x="12487" y="145"/>
                  <a:pt x="6332" y="322"/>
                  <a:pt x="144" y="450"/>
                </a:cubicBezTo>
                <a:cubicBezTo>
                  <a:pt x="417" y="4629"/>
                  <a:pt x="176" y="8888"/>
                  <a:pt x="160" y="13083"/>
                </a:cubicBezTo>
                <a:cubicBezTo>
                  <a:pt x="160" y="15156"/>
                  <a:pt x="144" y="17230"/>
                  <a:pt x="128" y="19303"/>
                </a:cubicBezTo>
                <a:cubicBezTo>
                  <a:pt x="128" y="19911"/>
                  <a:pt x="0" y="26134"/>
                  <a:pt x="396" y="26134"/>
                </a:cubicBezTo>
                <a:cubicBezTo>
                  <a:pt x="398" y="26134"/>
                  <a:pt x="399" y="26134"/>
                  <a:pt x="401" y="26134"/>
                </a:cubicBezTo>
                <a:cubicBezTo>
                  <a:pt x="449" y="26134"/>
                  <a:pt x="497" y="26166"/>
                  <a:pt x="530" y="26230"/>
                </a:cubicBezTo>
                <a:cubicBezTo>
                  <a:pt x="3190" y="26137"/>
                  <a:pt x="5856" y="26110"/>
                  <a:pt x="8523" y="26110"/>
                </a:cubicBezTo>
                <a:cubicBezTo>
                  <a:pt x="12332" y="26110"/>
                  <a:pt x="16144" y="26166"/>
                  <a:pt x="19945" y="26166"/>
                </a:cubicBezTo>
                <a:lnTo>
                  <a:pt x="19945" y="26134"/>
                </a:lnTo>
                <a:cubicBezTo>
                  <a:pt x="19945" y="26053"/>
                  <a:pt x="19993" y="26005"/>
                  <a:pt x="20057" y="25973"/>
                </a:cubicBezTo>
                <a:lnTo>
                  <a:pt x="20170" y="25957"/>
                </a:lnTo>
                <a:cubicBezTo>
                  <a:pt x="20187" y="25951"/>
                  <a:pt x="20203" y="25948"/>
                  <a:pt x="20219" y="25948"/>
                </a:cubicBezTo>
                <a:cubicBezTo>
                  <a:pt x="20293" y="25948"/>
                  <a:pt x="20349" y="26006"/>
                  <a:pt x="20363" y="26085"/>
                </a:cubicBezTo>
                <a:cubicBezTo>
                  <a:pt x="20556" y="25475"/>
                  <a:pt x="20363" y="23208"/>
                  <a:pt x="20363" y="22871"/>
                </a:cubicBezTo>
                <a:lnTo>
                  <a:pt x="20331" y="19512"/>
                </a:lnTo>
                <a:cubicBezTo>
                  <a:pt x="20314" y="17390"/>
                  <a:pt x="20282" y="15269"/>
                  <a:pt x="20266" y="13147"/>
                </a:cubicBezTo>
                <a:cubicBezTo>
                  <a:pt x="20234" y="10961"/>
                  <a:pt x="20218" y="8776"/>
                  <a:pt x="20202" y="6590"/>
                </a:cubicBezTo>
                <a:cubicBezTo>
                  <a:pt x="20186" y="4420"/>
                  <a:pt x="20057" y="2218"/>
                  <a:pt x="20186" y="32"/>
                </a:cubicBezTo>
                <a:lnTo>
                  <a:pt x="20186" y="16"/>
                </a:lnTo>
                <a:lnTo>
                  <a:pt x="20122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3" name="Google Shape;5153;p51"/>
          <p:cNvSpPr/>
          <p:nvPr/>
        </p:nvSpPr>
        <p:spPr>
          <a:xfrm>
            <a:off x="320415" y="2690972"/>
            <a:ext cx="1170477" cy="222975"/>
          </a:xfrm>
          <a:custGeom>
            <a:avLst/>
            <a:gdLst/>
            <a:ahLst/>
            <a:cxnLst/>
            <a:rect l="l" t="t" r="r" b="b"/>
            <a:pathLst>
              <a:path w="20316" h="4753" extrusionOk="0">
                <a:moveTo>
                  <a:pt x="16932" y="3169"/>
                </a:moveTo>
                <a:cubicBezTo>
                  <a:pt x="17563" y="3169"/>
                  <a:pt x="18183" y="3470"/>
                  <a:pt x="18596" y="4061"/>
                </a:cubicBezTo>
                <a:lnTo>
                  <a:pt x="15221" y="4061"/>
                </a:lnTo>
                <a:cubicBezTo>
                  <a:pt x="15676" y="3462"/>
                  <a:pt x="16309" y="3169"/>
                  <a:pt x="16932" y="3169"/>
                </a:cubicBezTo>
                <a:close/>
                <a:moveTo>
                  <a:pt x="16734" y="2190"/>
                </a:moveTo>
                <a:cubicBezTo>
                  <a:pt x="16981" y="2190"/>
                  <a:pt x="17220" y="2214"/>
                  <a:pt x="17439" y="2261"/>
                </a:cubicBezTo>
                <a:cubicBezTo>
                  <a:pt x="18483" y="2486"/>
                  <a:pt x="19367" y="3145"/>
                  <a:pt x="19914" y="4061"/>
                </a:cubicBezTo>
                <a:lnTo>
                  <a:pt x="18917" y="4061"/>
                </a:lnTo>
                <a:cubicBezTo>
                  <a:pt x="18489" y="3295"/>
                  <a:pt x="17719" y="2909"/>
                  <a:pt x="16949" y="2909"/>
                </a:cubicBezTo>
                <a:cubicBezTo>
                  <a:pt x="16216" y="2909"/>
                  <a:pt x="15483" y="3259"/>
                  <a:pt x="15044" y="3965"/>
                </a:cubicBezTo>
                <a:cubicBezTo>
                  <a:pt x="15028" y="3997"/>
                  <a:pt x="15012" y="4029"/>
                  <a:pt x="15028" y="4045"/>
                </a:cubicBezTo>
                <a:lnTo>
                  <a:pt x="14176" y="4045"/>
                </a:lnTo>
                <a:lnTo>
                  <a:pt x="14176" y="3981"/>
                </a:lnTo>
                <a:cubicBezTo>
                  <a:pt x="14208" y="3965"/>
                  <a:pt x="14224" y="3932"/>
                  <a:pt x="14224" y="3900"/>
                </a:cubicBezTo>
                <a:cubicBezTo>
                  <a:pt x="14356" y="2689"/>
                  <a:pt x="15619" y="2190"/>
                  <a:pt x="16734" y="2190"/>
                </a:cubicBezTo>
                <a:close/>
                <a:moveTo>
                  <a:pt x="10431" y="3434"/>
                </a:moveTo>
                <a:cubicBezTo>
                  <a:pt x="10801" y="3466"/>
                  <a:pt x="11122" y="3723"/>
                  <a:pt x="11203" y="4093"/>
                </a:cubicBezTo>
                <a:cubicBezTo>
                  <a:pt x="10672" y="4093"/>
                  <a:pt x="10126" y="4109"/>
                  <a:pt x="9596" y="4109"/>
                </a:cubicBezTo>
                <a:cubicBezTo>
                  <a:pt x="9692" y="3740"/>
                  <a:pt x="10029" y="3450"/>
                  <a:pt x="10431" y="3434"/>
                </a:cubicBezTo>
                <a:close/>
                <a:moveTo>
                  <a:pt x="10282" y="1730"/>
                </a:moveTo>
                <a:cubicBezTo>
                  <a:pt x="11621" y="1730"/>
                  <a:pt x="12701" y="2794"/>
                  <a:pt x="12955" y="4061"/>
                </a:cubicBezTo>
                <a:cubicBezTo>
                  <a:pt x="12440" y="4061"/>
                  <a:pt x="11942" y="4077"/>
                  <a:pt x="11428" y="4077"/>
                </a:cubicBezTo>
                <a:cubicBezTo>
                  <a:pt x="11331" y="3595"/>
                  <a:pt x="10913" y="3241"/>
                  <a:pt x="10415" y="3225"/>
                </a:cubicBezTo>
                <a:cubicBezTo>
                  <a:pt x="9917" y="3241"/>
                  <a:pt x="9515" y="3611"/>
                  <a:pt x="9451" y="4109"/>
                </a:cubicBezTo>
                <a:lnTo>
                  <a:pt x="7554" y="4157"/>
                </a:lnTo>
                <a:cubicBezTo>
                  <a:pt x="7940" y="2904"/>
                  <a:pt x="8776" y="1763"/>
                  <a:pt x="10222" y="1730"/>
                </a:cubicBezTo>
                <a:cubicBezTo>
                  <a:pt x="10242" y="1730"/>
                  <a:pt x="10262" y="1730"/>
                  <a:pt x="10282" y="1730"/>
                </a:cubicBezTo>
                <a:close/>
                <a:moveTo>
                  <a:pt x="10542" y="329"/>
                </a:moveTo>
                <a:cubicBezTo>
                  <a:pt x="12412" y="329"/>
                  <a:pt x="13671" y="2214"/>
                  <a:pt x="13855" y="4061"/>
                </a:cubicBezTo>
                <a:lnTo>
                  <a:pt x="13228" y="4061"/>
                </a:lnTo>
                <a:cubicBezTo>
                  <a:pt x="13228" y="4045"/>
                  <a:pt x="13228" y="4029"/>
                  <a:pt x="13228" y="4013"/>
                </a:cubicBezTo>
                <a:cubicBezTo>
                  <a:pt x="12968" y="2607"/>
                  <a:pt x="11764" y="1448"/>
                  <a:pt x="10306" y="1448"/>
                </a:cubicBezTo>
                <a:cubicBezTo>
                  <a:pt x="10230" y="1448"/>
                  <a:pt x="10154" y="1451"/>
                  <a:pt x="10078" y="1457"/>
                </a:cubicBezTo>
                <a:cubicBezTo>
                  <a:pt x="8728" y="1554"/>
                  <a:pt x="7410" y="2759"/>
                  <a:pt x="7410" y="4157"/>
                </a:cubicBezTo>
                <a:cubicBezTo>
                  <a:pt x="7008" y="4173"/>
                  <a:pt x="6622" y="4173"/>
                  <a:pt x="6220" y="4190"/>
                </a:cubicBezTo>
                <a:cubicBezTo>
                  <a:pt x="6429" y="2341"/>
                  <a:pt x="7940" y="927"/>
                  <a:pt x="9724" y="445"/>
                </a:cubicBezTo>
                <a:cubicBezTo>
                  <a:pt x="10008" y="366"/>
                  <a:pt x="10281" y="329"/>
                  <a:pt x="10542" y="329"/>
                </a:cubicBezTo>
                <a:close/>
                <a:moveTo>
                  <a:pt x="3053" y="3589"/>
                </a:moveTo>
                <a:cubicBezTo>
                  <a:pt x="3512" y="3589"/>
                  <a:pt x="3970" y="3806"/>
                  <a:pt x="4292" y="4270"/>
                </a:cubicBezTo>
                <a:cubicBezTo>
                  <a:pt x="3424" y="4318"/>
                  <a:pt x="2540" y="4350"/>
                  <a:pt x="1672" y="4398"/>
                </a:cubicBezTo>
                <a:cubicBezTo>
                  <a:pt x="1998" y="3875"/>
                  <a:pt x="2527" y="3589"/>
                  <a:pt x="3053" y="3589"/>
                </a:cubicBezTo>
                <a:close/>
                <a:moveTo>
                  <a:pt x="3186" y="2581"/>
                </a:moveTo>
                <a:cubicBezTo>
                  <a:pt x="4151" y="2581"/>
                  <a:pt x="5108" y="3105"/>
                  <a:pt x="5594" y="4222"/>
                </a:cubicBezTo>
                <a:lnTo>
                  <a:pt x="4549" y="4254"/>
                </a:lnTo>
                <a:cubicBezTo>
                  <a:pt x="4209" y="3666"/>
                  <a:pt x="3608" y="3372"/>
                  <a:pt x="3018" y="3372"/>
                </a:cubicBezTo>
                <a:cubicBezTo>
                  <a:pt x="2380" y="3372"/>
                  <a:pt x="1754" y="3714"/>
                  <a:pt x="1479" y="4398"/>
                </a:cubicBezTo>
                <a:lnTo>
                  <a:pt x="563" y="4447"/>
                </a:lnTo>
                <a:cubicBezTo>
                  <a:pt x="1021" y="3234"/>
                  <a:pt x="2109" y="2581"/>
                  <a:pt x="3186" y="2581"/>
                </a:cubicBezTo>
                <a:close/>
                <a:moveTo>
                  <a:pt x="10624" y="1"/>
                </a:moveTo>
                <a:cubicBezTo>
                  <a:pt x="10498" y="1"/>
                  <a:pt x="10369" y="9"/>
                  <a:pt x="10238" y="27"/>
                </a:cubicBezTo>
                <a:cubicBezTo>
                  <a:pt x="8213" y="300"/>
                  <a:pt x="6011" y="2036"/>
                  <a:pt x="6028" y="4206"/>
                </a:cubicBezTo>
                <a:lnTo>
                  <a:pt x="5915" y="4206"/>
                </a:lnTo>
                <a:cubicBezTo>
                  <a:pt x="5416" y="2926"/>
                  <a:pt x="4250" y="2283"/>
                  <a:pt x="3106" y="2283"/>
                </a:cubicBezTo>
                <a:cubicBezTo>
                  <a:pt x="1892" y="2283"/>
                  <a:pt x="701" y="3007"/>
                  <a:pt x="354" y="4463"/>
                </a:cubicBezTo>
                <a:lnTo>
                  <a:pt x="193" y="4479"/>
                </a:lnTo>
                <a:cubicBezTo>
                  <a:pt x="49" y="4495"/>
                  <a:pt x="0" y="4688"/>
                  <a:pt x="145" y="4752"/>
                </a:cubicBezTo>
                <a:lnTo>
                  <a:pt x="306" y="4752"/>
                </a:lnTo>
                <a:cubicBezTo>
                  <a:pt x="6478" y="4623"/>
                  <a:pt x="12649" y="4447"/>
                  <a:pt x="18821" y="4415"/>
                </a:cubicBezTo>
                <a:cubicBezTo>
                  <a:pt x="18845" y="4455"/>
                  <a:pt x="18885" y="4475"/>
                  <a:pt x="18925" y="4475"/>
                </a:cubicBezTo>
                <a:cubicBezTo>
                  <a:pt x="18966" y="4475"/>
                  <a:pt x="19006" y="4455"/>
                  <a:pt x="19030" y="4415"/>
                </a:cubicBezTo>
                <a:lnTo>
                  <a:pt x="20123" y="4415"/>
                </a:lnTo>
                <a:cubicBezTo>
                  <a:pt x="20187" y="4415"/>
                  <a:pt x="20251" y="4382"/>
                  <a:pt x="20284" y="4302"/>
                </a:cubicBezTo>
                <a:cubicBezTo>
                  <a:pt x="20316" y="4222"/>
                  <a:pt x="20268" y="4125"/>
                  <a:pt x="20187" y="4077"/>
                </a:cubicBezTo>
                <a:cubicBezTo>
                  <a:pt x="20203" y="4045"/>
                  <a:pt x="20203" y="3981"/>
                  <a:pt x="20187" y="3932"/>
                </a:cubicBezTo>
                <a:cubicBezTo>
                  <a:pt x="19480" y="2679"/>
                  <a:pt x="18130" y="1891"/>
                  <a:pt x="16699" y="1891"/>
                </a:cubicBezTo>
                <a:cubicBezTo>
                  <a:pt x="15623" y="1907"/>
                  <a:pt x="14353" y="2422"/>
                  <a:pt x="14080" y="3498"/>
                </a:cubicBezTo>
                <a:cubicBezTo>
                  <a:pt x="13704" y="1785"/>
                  <a:pt x="12442" y="1"/>
                  <a:pt x="1062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4" name="Google Shape;5154;p51"/>
          <p:cNvSpPr/>
          <p:nvPr/>
        </p:nvSpPr>
        <p:spPr>
          <a:xfrm>
            <a:off x="313367" y="2891882"/>
            <a:ext cx="1209366" cy="1590522"/>
          </a:xfrm>
          <a:custGeom>
            <a:avLst/>
            <a:gdLst/>
            <a:ahLst/>
            <a:cxnLst/>
            <a:rect l="l" t="t" r="r" b="b"/>
            <a:pathLst>
              <a:path w="21441" h="26662" extrusionOk="0">
                <a:moveTo>
                  <a:pt x="20721" y="0"/>
                </a:moveTo>
                <a:cubicBezTo>
                  <a:pt x="20682" y="0"/>
                  <a:pt x="20643" y="21"/>
                  <a:pt x="20621" y="65"/>
                </a:cubicBezTo>
                <a:lnTo>
                  <a:pt x="20621" y="81"/>
                </a:lnTo>
                <a:cubicBezTo>
                  <a:pt x="20492" y="2251"/>
                  <a:pt x="20621" y="4469"/>
                  <a:pt x="20637" y="6639"/>
                </a:cubicBezTo>
                <a:cubicBezTo>
                  <a:pt x="20653" y="8825"/>
                  <a:pt x="20685" y="11010"/>
                  <a:pt x="20701" y="13196"/>
                </a:cubicBezTo>
                <a:cubicBezTo>
                  <a:pt x="20717" y="15318"/>
                  <a:pt x="20749" y="17439"/>
                  <a:pt x="20765" y="19561"/>
                </a:cubicBezTo>
                <a:lnTo>
                  <a:pt x="20814" y="22920"/>
                </a:lnTo>
                <a:cubicBezTo>
                  <a:pt x="20814" y="23257"/>
                  <a:pt x="20990" y="25508"/>
                  <a:pt x="20814" y="26134"/>
                </a:cubicBezTo>
                <a:cubicBezTo>
                  <a:pt x="20799" y="26062"/>
                  <a:pt x="20733" y="26003"/>
                  <a:pt x="20650" y="26003"/>
                </a:cubicBezTo>
                <a:cubicBezTo>
                  <a:pt x="20641" y="26003"/>
                  <a:pt x="20631" y="26004"/>
                  <a:pt x="20621" y="26006"/>
                </a:cubicBezTo>
                <a:lnTo>
                  <a:pt x="20524" y="26038"/>
                </a:lnTo>
                <a:cubicBezTo>
                  <a:pt x="20444" y="26054"/>
                  <a:pt x="20396" y="26118"/>
                  <a:pt x="20396" y="26183"/>
                </a:cubicBezTo>
                <a:lnTo>
                  <a:pt x="20396" y="26215"/>
                </a:lnTo>
                <a:cubicBezTo>
                  <a:pt x="16595" y="26215"/>
                  <a:pt x="12783" y="26159"/>
                  <a:pt x="8974" y="26159"/>
                </a:cubicBezTo>
                <a:cubicBezTo>
                  <a:pt x="6307" y="26159"/>
                  <a:pt x="3641" y="26186"/>
                  <a:pt x="981" y="26279"/>
                </a:cubicBezTo>
                <a:cubicBezTo>
                  <a:pt x="964" y="26215"/>
                  <a:pt x="900" y="26167"/>
                  <a:pt x="836" y="26167"/>
                </a:cubicBezTo>
                <a:cubicBezTo>
                  <a:pt x="834" y="26167"/>
                  <a:pt x="833" y="26167"/>
                  <a:pt x="831" y="26167"/>
                </a:cubicBezTo>
                <a:cubicBezTo>
                  <a:pt x="435" y="26167"/>
                  <a:pt x="563" y="19944"/>
                  <a:pt x="563" y="19336"/>
                </a:cubicBezTo>
                <a:cubicBezTo>
                  <a:pt x="579" y="17262"/>
                  <a:pt x="595" y="15189"/>
                  <a:pt x="595" y="13116"/>
                </a:cubicBezTo>
                <a:cubicBezTo>
                  <a:pt x="611" y="8921"/>
                  <a:pt x="852" y="4662"/>
                  <a:pt x="579" y="483"/>
                </a:cubicBezTo>
                <a:lnTo>
                  <a:pt x="418" y="483"/>
                </a:lnTo>
                <a:lnTo>
                  <a:pt x="418" y="499"/>
                </a:lnTo>
                <a:cubicBezTo>
                  <a:pt x="241" y="2958"/>
                  <a:pt x="338" y="5465"/>
                  <a:pt x="305" y="7925"/>
                </a:cubicBezTo>
                <a:cubicBezTo>
                  <a:pt x="289" y="10400"/>
                  <a:pt x="273" y="12875"/>
                  <a:pt x="257" y="15350"/>
                </a:cubicBezTo>
                <a:cubicBezTo>
                  <a:pt x="241" y="17745"/>
                  <a:pt x="225" y="20155"/>
                  <a:pt x="209" y="22566"/>
                </a:cubicBezTo>
                <a:cubicBezTo>
                  <a:pt x="209" y="23627"/>
                  <a:pt x="0" y="24913"/>
                  <a:pt x="209" y="25942"/>
                </a:cubicBezTo>
                <a:cubicBezTo>
                  <a:pt x="241" y="26086"/>
                  <a:pt x="289" y="26231"/>
                  <a:pt x="370" y="26343"/>
                </a:cubicBezTo>
                <a:cubicBezTo>
                  <a:pt x="338" y="26424"/>
                  <a:pt x="386" y="26520"/>
                  <a:pt x="466" y="26520"/>
                </a:cubicBezTo>
                <a:cubicBezTo>
                  <a:pt x="3177" y="26618"/>
                  <a:pt x="5890" y="26647"/>
                  <a:pt x="8604" y="26647"/>
                </a:cubicBezTo>
                <a:cubicBezTo>
                  <a:pt x="12584" y="26647"/>
                  <a:pt x="16565" y="26584"/>
                  <a:pt x="20540" y="26584"/>
                </a:cubicBezTo>
                <a:cubicBezTo>
                  <a:pt x="20587" y="26631"/>
                  <a:pt x="20660" y="26661"/>
                  <a:pt x="20734" y="26661"/>
                </a:cubicBezTo>
                <a:cubicBezTo>
                  <a:pt x="20761" y="26661"/>
                  <a:pt x="20788" y="26657"/>
                  <a:pt x="20814" y="26649"/>
                </a:cubicBezTo>
                <a:cubicBezTo>
                  <a:pt x="21440" y="26504"/>
                  <a:pt x="21167" y="25074"/>
                  <a:pt x="21167" y="24720"/>
                </a:cubicBezTo>
                <a:cubicBezTo>
                  <a:pt x="21135" y="22004"/>
                  <a:pt x="21103" y="19288"/>
                  <a:pt x="21071" y="16571"/>
                </a:cubicBezTo>
                <a:cubicBezTo>
                  <a:pt x="21039" y="13855"/>
                  <a:pt x="21007" y="11139"/>
                  <a:pt x="20974" y="8423"/>
                </a:cubicBezTo>
                <a:cubicBezTo>
                  <a:pt x="20942" y="5658"/>
                  <a:pt x="21039" y="2846"/>
                  <a:pt x="20830" y="81"/>
                </a:cubicBezTo>
                <a:cubicBezTo>
                  <a:pt x="20812" y="29"/>
                  <a:pt x="20767" y="0"/>
                  <a:pt x="207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5" name="Google Shape;5155;p51"/>
          <p:cNvSpPr txBox="1"/>
          <p:nvPr/>
        </p:nvSpPr>
        <p:spPr>
          <a:xfrm>
            <a:off x="539415" y="1066848"/>
            <a:ext cx="1623161" cy="149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Il sole brilla.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Il cielo è sereno.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Mattia è affamato.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Sono tornate le rondini.</a:t>
            </a:r>
            <a:endParaRPr dirty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56" name="Google Shape;5156;p51"/>
          <p:cNvSpPr txBox="1"/>
          <p:nvPr/>
        </p:nvSpPr>
        <p:spPr>
          <a:xfrm>
            <a:off x="2310807" y="1244725"/>
            <a:ext cx="1904733" cy="129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it-IT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</a:t>
            </a: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l leone è eterotrofo.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it-IT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L</a:t>
            </a: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a cellula è piccola.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Noi studiamo!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Voi siete ottimi studenti.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" dirty="0" smtClean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dirty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57" name="Google Shape;5157;p51"/>
          <p:cNvSpPr txBox="1"/>
          <p:nvPr/>
        </p:nvSpPr>
        <p:spPr>
          <a:xfrm>
            <a:off x="7326017" y="1772385"/>
            <a:ext cx="1579437" cy="1580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Gli Egizi erano ingegnosi.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 guerrieri combattevano.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Le piramidi sono delle tombe.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dirty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58" name="Google Shape;5158;p51"/>
          <p:cNvSpPr txBox="1"/>
          <p:nvPr/>
        </p:nvSpPr>
        <p:spPr>
          <a:xfrm>
            <a:off x="325138" y="2959002"/>
            <a:ext cx="1183754" cy="1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Io disegno.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Ale è un artista.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 pennarelli sono utili.</a:t>
            </a:r>
            <a:endParaRPr dirty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59" name="Google Shape;5159;p51"/>
          <p:cNvSpPr/>
          <p:nvPr/>
        </p:nvSpPr>
        <p:spPr>
          <a:xfrm>
            <a:off x="4074182" y="1223061"/>
            <a:ext cx="288831" cy="553722"/>
          </a:xfrm>
          <a:custGeom>
            <a:avLst/>
            <a:gdLst/>
            <a:ahLst/>
            <a:cxnLst/>
            <a:rect l="l" t="t" r="r" b="b"/>
            <a:pathLst>
              <a:path w="6672" h="12791" extrusionOk="0">
                <a:moveTo>
                  <a:pt x="5152" y="2572"/>
                </a:moveTo>
                <a:cubicBezTo>
                  <a:pt x="5325" y="2586"/>
                  <a:pt x="5499" y="2659"/>
                  <a:pt x="5629" y="2789"/>
                </a:cubicBezTo>
                <a:cubicBezTo>
                  <a:pt x="5702" y="2977"/>
                  <a:pt x="5441" y="3093"/>
                  <a:pt x="5079" y="3194"/>
                </a:cubicBezTo>
                <a:cubicBezTo>
                  <a:pt x="5094" y="2991"/>
                  <a:pt x="5108" y="2774"/>
                  <a:pt x="5137" y="2572"/>
                </a:cubicBezTo>
                <a:close/>
                <a:moveTo>
                  <a:pt x="3647" y="2449"/>
                </a:moveTo>
                <a:cubicBezTo>
                  <a:pt x="3868" y="2449"/>
                  <a:pt x="4088" y="2456"/>
                  <a:pt x="4313" y="2470"/>
                </a:cubicBezTo>
                <a:cubicBezTo>
                  <a:pt x="4298" y="2586"/>
                  <a:pt x="4284" y="2702"/>
                  <a:pt x="4269" y="2803"/>
                </a:cubicBezTo>
                <a:cubicBezTo>
                  <a:pt x="4255" y="2977"/>
                  <a:pt x="4226" y="3151"/>
                  <a:pt x="4211" y="3324"/>
                </a:cubicBezTo>
                <a:cubicBezTo>
                  <a:pt x="3792" y="3368"/>
                  <a:pt x="3401" y="3382"/>
                  <a:pt x="3314" y="3382"/>
                </a:cubicBezTo>
                <a:cubicBezTo>
                  <a:pt x="3205" y="3388"/>
                  <a:pt x="3096" y="3391"/>
                  <a:pt x="2986" y="3391"/>
                </a:cubicBezTo>
                <a:cubicBezTo>
                  <a:pt x="2561" y="3391"/>
                  <a:pt x="2137" y="3347"/>
                  <a:pt x="1722" y="3266"/>
                </a:cubicBezTo>
                <a:cubicBezTo>
                  <a:pt x="1563" y="3223"/>
                  <a:pt x="1216" y="3179"/>
                  <a:pt x="1115" y="3035"/>
                </a:cubicBezTo>
                <a:cubicBezTo>
                  <a:pt x="1013" y="2876"/>
                  <a:pt x="1274" y="2789"/>
                  <a:pt x="1390" y="2745"/>
                </a:cubicBezTo>
                <a:cubicBezTo>
                  <a:pt x="1911" y="2572"/>
                  <a:pt x="2446" y="2485"/>
                  <a:pt x="2981" y="2470"/>
                </a:cubicBezTo>
                <a:cubicBezTo>
                  <a:pt x="3206" y="2456"/>
                  <a:pt x="3426" y="2449"/>
                  <a:pt x="3647" y="2449"/>
                </a:cubicBezTo>
                <a:close/>
                <a:moveTo>
                  <a:pt x="5195" y="2196"/>
                </a:moveTo>
                <a:cubicBezTo>
                  <a:pt x="5557" y="2268"/>
                  <a:pt x="5919" y="2398"/>
                  <a:pt x="6107" y="2702"/>
                </a:cubicBezTo>
                <a:cubicBezTo>
                  <a:pt x="6280" y="3266"/>
                  <a:pt x="5528" y="3541"/>
                  <a:pt x="5108" y="3657"/>
                </a:cubicBezTo>
                <a:lnTo>
                  <a:pt x="5022" y="3671"/>
                </a:lnTo>
                <a:lnTo>
                  <a:pt x="5036" y="3498"/>
                </a:lnTo>
                <a:lnTo>
                  <a:pt x="5152" y="3469"/>
                </a:lnTo>
                <a:cubicBezTo>
                  <a:pt x="5499" y="3382"/>
                  <a:pt x="6034" y="3136"/>
                  <a:pt x="5890" y="2716"/>
                </a:cubicBezTo>
                <a:cubicBezTo>
                  <a:pt x="5890" y="2687"/>
                  <a:pt x="5875" y="2659"/>
                  <a:pt x="5861" y="2644"/>
                </a:cubicBezTo>
                <a:cubicBezTo>
                  <a:pt x="5861" y="2630"/>
                  <a:pt x="5846" y="2601"/>
                  <a:pt x="5817" y="2586"/>
                </a:cubicBezTo>
                <a:cubicBezTo>
                  <a:pt x="5644" y="2427"/>
                  <a:pt x="5427" y="2311"/>
                  <a:pt x="5181" y="2282"/>
                </a:cubicBezTo>
                <a:lnTo>
                  <a:pt x="5195" y="2196"/>
                </a:lnTo>
                <a:close/>
                <a:moveTo>
                  <a:pt x="3752" y="2082"/>
                </a:moveTo>
                <a:cubicBezTo>
                  <a:pt x="3958" y="2082"/>
                  <a:pt x="4164" y="2091"/>
                  <a:pt x="4370" y="2109"/>
                </a:cubicBezTo>
                <a:lnTo>
                  <a:pt x="4356" y="2196"/>
                </a:lnTo>
                <a:cubicBezTo>
                  <a:pt x="4119" y="2179"/>
                  <a:pt x="3886" y="2172"/>
                  <a:pt x="3653" y="2172"/>
                </a:cubicBezTo>
                <a:cubicBezTo>
                  <a:pt x="3488" y="2172"/>
                  <a:pt x="3323" y="2175"/>
                  <a:pt x="3155" y="2181"/>
                </a:cubicBezTo>
                <a:cubicBezTo>
                  <a:pt x="2504" y="2210"/>
                  <a:pt x="1737" y="2239"/>
                  <a:pt x="1144" y="2543"/>
                </a:cubicBezTo>
                <a:cubicBezTo>
                  <a:pt x="956" y="2644"/>
                  <a:pt x="753" y="2832"/>
                  <a:pt x="825" y="3064"/>
                </a:cubicBezTo>
                <a:cubicBezTo>
                  <a:pt x="898" y="3310"/>
                  <a:pt x="1187" y="3411"/>
                  <a:pt x="1390" y="3469"/>
                </a:cubicBezTo>
                <a:cubicBezTo>
                  <a:pt x="1917" y="3610"/>
                  <a:pt x="2454" y="3684"/>
                  <a:pt x="3001" y="3684"/>
                </a:cubicBezTo>
                <a:cubicBezTo>
                  <a:pt x="3129" y="3684"/>
                  <a:pt x="3257" y="3680"/>
                  <a:pt x="3386" y="3671"/>
                </a:cubicBezTo>
                <a:cubicBezTo>
                  <a:pt x="3647" y="3671"/>
                  <a:pt x="3907" y="3657"/>
                  <a:pt x="4168" y="3628"/>
                </a:cubicBezTo>
                <a:lnTo>
                  <a:pt x="4168" y="3628"/>
                </a:lnTo>
                <a:cubicBezTo>
                  <a:pt x="4153" y="3700"/>
                  <a:pt x="4153" y="3758"/>
                  <a:pt x="4139" y="3831"/>
                </a:cubicBezTo>
                <a:cubicBezTo>
                  <a:pt x="3907" y="3845"/>
                  <a:pt x="3676" y="3874"/>
                  <a:pt x="3444" y="3874"/>
                </a:cubicBezTo>
                <a:cubicBezTo>
                  <a:pt x="3314" y="3882"/>
                  <a:pt x="3183" y="3886"/>
                  <a:pt x="3053" y="3886"/>
                </a:cubicBezTo>
                <a:cubicBezTo>
                  <a:pt x="2504" y="3886"/>
                  <a:pt x="1959" y="3814"/>
                  <a:pt x="1433" y="3686"/>
                </a:cubicBezTo>
                <a:cubicBezTo>
                  <a:pt x="1158" y="3614"/>
                  <a:pt x="811" y="3498"/>
                  <a:pt x="637" y="3266"/>
                </a:cubicBezTo>
                <a:cubicBezTo>
                  <a:pt x="478" y="3020"/>
                  <a:pt x="681" y="2760"/>
                  <a:pt x="898" y="2630"/>
                </a:cubicBezTo>
                <a:lnTo>
                  <a:pt x="912" y="2630"/>
                </a:lnTo>
                <a:cubicBezTo>
                  <a:pt x="1476" y="2268"/>
                  <a:pt x="2243" y="2167"/>
                  <a:pt x="2895" y="2123"/>
                </a:cubicBezTo>
                <a:cubicBezTo>
                  <a:pt x="3180" y="2098"/>
                  <a:pt x="3466" y="2082"/>
                  <a:pt x="3752" y="2082"/>
                </a:cubicBezTo>
                <a:close/>
                <a:moveTo>
                  <a:pt x="3594" y="6473"/>
                </a:moveTo>
                <a:cubicBezTo>
                  <a:pt x="3673" y="6473"/>
                  <a:pt x="3754" y="6475"/>
                  <a:pt x="3835" y="6479"/>
                </a:cubicBezTo>
                <a:cubicBezTo>
                  <a:pt x="3821" y="6580"/>
                  <a:pt x="3806" y="6681"/>
                  <a:pt x="3792" y="6782"/>
                </a:cubicBezTo>
                <a:cubicBezTo>
                  <a:pt x="3763" y="6971"/>
                  <a:pt x="3748" y="7159"/>
                  <a:pt x="3748" y="7347"/>
                </a:cubicBezTo>
                <a:cubicBezTo>
                  <a:pt x="3756" y="7604"/>
                  <a:pt x="3957" y="7745"/>
                  <a:pt x="4158" y="7745"/>
                </a:cubicBezTo>
                <a:cubicBezTo>
                  <a:pt x="4319" y="7745"/>
                  <a:pt x="4480" y="7655"/>
                  <a:pt x="4544" y="7462"/>
                </a:cubicBezTo>
                <a:cubicBezTo>
                  <a:pt x="4616" y="7159"/>
                  <a:pt x="4660" y="6840"/>
                  <a:pt x="4660" y="6522"/>
                </a:cubicBezTo>
                <a:cubicBezTo>
                  <a:pt x="5094" y="6580"/>
                  <a:pt x="5658" y="6667"/>
                  <a:pt x="5875" y="7043"/>
                </a:cubicBezTo>
                <a:lnTo>
                  <a:pt x="5875" y="7028"/>
                </a:lnTo>
                <a:cubicBezTo>
                  <a:pt x="5890" y="7101"/>
                  <a:pt x="5904" y="7173"/>
                  <a:pt x="5890" y="7245"/>
                </a:cubicBezTo>
                <a:cubicBezTo>
                  <a:pt x="5890" y="7260"/>
                  <a:pt x="5875" y="7274"/>
                  <a:pt x="5875" y="7303"/>
                </a:cubicBezTo>
                <a:cubicBezTo>
                  <a:pt x="5774" y="7651"/>
                  <a:pt x="5253" y="7824"/>
                  <a:pt x="4949" y="7911"/>
                </a:cubicBezTo>
                <a:cubicBezTo>
                  <a:pt x="4443" y="8027"/>
                  <a:pt x="3936" y="8099"/>
                  <a:pt x="3415" y="8114"/>
                </a:cubicBezTo>
                <a:cubicBezTo>
                  <a:pt x="3314" y="8118"/>
                  <a:pt x="3213" y="8121"/>
                  <a:pt x="3112" y="8121"/>
                </a:cubicBezTo>
                <a:cubicBezTo>
                  <a:pt x="2587" y="8121"/>
                  <a:pt x="2058" y="8056"/>
                  <a:pt x="1549" y="7911"/>
                </a:cubicBezTo>
                <a:cubicBezTo>
                  <a:pt x="1317" y="7853"/>
                  <a:pt x="984" y="7752"/>
                  <a:pt x="854" y="7520"/>
                </a:cubicBezTo>
                <a:cubicBezTo>
                  <a:pt x="724" y="7303"/>
                  <a:pt x="941" y="7057"/>
                  <a:pt x="1144" y="6942"/>
                </a:cubicBezTo>
                <a:cubicBezTo>
                  <a:pt x="1665" y="6638"/>
                  <a:pt x="2359" y="6551"/>
                  <a:pt x="2952" y="6507"/>
                </a:cubicBezTo>
                <a:cubicBezTo>
                  <a:pt x="3164" y="6486"/>
                  <a:pt x="3376" y="6473"/>
                  <a:pt x="3594" y="6473"/>
                </a:cubicBezTo>
                <a:close/>
                <a:moveTo>
                  <a:pt x="5890" y="7766"/>
                </a:moveTo>
                <a:lnTo>
                  <a:pt x="5890" y="7766"/>
                </a:lnTo>
                <a:cubicBezTo>
                  <a:pt x="5904" y="8490"/>
                  <a:pt x="5861" y="9213"/>
                  <a:pt x="5803" y="9951"/>
                </a:cubicBezTo>
                <a:lnTo>
                  <a:pt x="5803" y="9937"/>
                </a:lnTo>
                <a:cubicBezTo>
                  <a:pt x="5774" y="10313"/>
                  <a:pt x="5731" y="10675"/>
                  <a:pt x="5687" y="11051"/>
                </a:cubicBezTo>
                <a:cubicBezTo>
                  <a:pt x="5658" y="11297"/>
                  <a:pt x="5615" y="11528"/>
                  <a:pt x="5383" y="11659"/>
                </a:cubicBezTo>
                <a:cubicBezTo>
                  <a:pt x="5195" y="11774"/>
                  <a:pt x="4978" y="11861"/>
                  <a:pt x="4747" y="11890"/>
                </a:cubicBezTo>
                <a:cubicBezTo>
                  <a:pt x="4420" y="11940"/>
                  <a:pt x="4087" y="11962"/>
                  <a:pt x="3757" y="11962"/>
                </a:cubicBezTo>
                <a:cubicBezTo>
                  <a:pt x="3603" y="11962"/>
                  <a:pt x="3451" y="11957"/>
                  <a:pt x="3300" y="11948"/>
                </a:cubicBezTo>
                <a:cubicBezTo>
                  <a:pt x="2851" y="11948"/>
                  <a:pt x="2403" y="11919"/>
                  <a:pt x="1954" y="11861"/>
                </a:cubicBezTo>
                <a:cubicBezTo>
                  <a:pt x="1636" y="11832"/>
                  <a:pt x="1230" y="11803"/>
                  <a:pt x="1057" y="11500"/>
                </a:cubicBezTo>
                <a:cubicBezTo>
                  <a:pt x="869" y="11210"/>
                  <a:pt x="840" y="10762"/>
                  <a:pt x="825" y="10400"/>
                </a:cubicBezTo>
                <a:cubicBezTo>
                  <a:pt x="796" y="9879"/>
                  <a:pt x="782" y="9372"/>
                  <a:pt x="753" y="8866"/>
                </a:cubicBezTo>
                <a:cubicBezTo>
                  <a:pt x="739" y="8519"/>
                  <a:pt x="739" y="8171"/>
                  <a:pt x="724" y="7824"/>
                </a:cubicBezTo>
                <a:lnTo>
                  <a:pt x="724" y="7824"/>
                </a:lnTo>
                <a:cubicBezTo>
                  <a:pt x="840" y="7926"/>
                  <a:pt x="970" y="8012"/>
                  <a:pt x="1115" y="8070"/>
                </a:cubicBezTo>
                <a:cubicBezTo>
                  <a:pt x="1707" y="8329"/>
                  <a:pt x="2395" y="8410"/>
                  <a:pt x="3042" y="8410"/>
                </a:cubicBezTo>
                <a:cubicBezTo>
                  <a:pt x="3153" y="8410"/>
                  <a:pt x="3264" y="8407"/>
                  <a:pt x="3372" y="8403"/>
                </a:cubicBezTo>
                <a:cubicBezTo>
                  <a:pt x="4038" y="8403"/>
                  <a:pt x="4718" y="8287"/>
                  <a:pt x="5354" y="8085"/>
                </a:cubicBezTo>
                <a:cubicBezTo>
                  <a:pt x="5557" y="8012"/>
                  <a:pt x="5731" y="7897"/>
                  <a:pt x="5890" y="7766"/>
                </a:cubicBezTo>
                <a:close/>
                <a:moveTo>
                  <a:pt x="6136" y="3411"/>
                </a:moveTo>
                <a:lnTo>
                  <a:pt x="6136" y="3454"/>
                </a:lnTo>
                <a:cubicBezTo>
                  <a:pt x="6165" y="3831"/>
                  <a:pt x="6136" y="4207"/>
                  <a:pt x="6078" y="4583"/>
                </a:cubicBezTo>
                <a:cubicBezTo>
                  <a:pt x="6020" y="4843"/>
                  <a:pt x="5731" y="5017"/>
                  <a:pt x="5861" y="5306"/>
                </a:cubicBezTo>
                <a:cubicBezTo>
                  <a:pt x="5919" y="5393"/>
                  <a:pt x="5977" y="5480"/>
                  <a:pt x="6034" y="5567"/>
                </a:cubicBezTo>
                <a:cubicBezTo>
                  <a:pt x="6092" y="5668"/>
                  <a:pt x="6150" y="5784"/>
                  <a:pt x="6179" y="5900"/>
                </a:cubicBezTo>
                <a:cubicBezTo>
                  <a:pt x="6252" y="6189"/>
                  <a:pt x="6295" y="6479"/>
                  <a:pt x="6309" y="6768"/>
                </a:cubicBezTo>
                <a:cubicBezTo>
                  <a:pt x="6353" y="7390"/>
                  <a:pt x="6324" y="8012"/>
                  <a:pt x="6353" y="8635"/>
                </a:cubicBezTo>
                <a:cubicBezTo>
                  <a:pt x="6382" y="9300"/>
                  <a:pt x="6367" y="9951"/>
                  <a:pt x="6367" y="10588"/>
                </a:cubicBezTo>
                <a:cubicBezTo>
                  <a:pt x="6382" y="10892"/>
                  <a:pt x="6367" y="11196"/>
                  <a:pt x="6309" y="11500"/>
                </a:cubicBezTo>
                <a:cubicBezTo>
                  <a:pt x="6237" y="11818"/>
                  <a:pt x="6006" y="12093"/>
                  <a:pt x="5687" y="12223"/>
                </a:cubicBezTo>
                <a:cubicBezTo>
                  <a:pt x="5094" y="12498"/>
                  <a:pt x="4399" y="12498"/>
                  <a:pt x="3763" y="12498"/>
                </a:cubicBezTo>
                <a:cubicBezTo>
                  <a:pt x="3560" y="12503"/>
                  <a:pt x="3358" y="12506"/>
                  <a:pt x="3155" y="12506"/>
                </a:cubicBezTo>
                <a:cubicBezTo>
                  <a:pt x="2750" y="12506"/>
                  <a:pt x="2345" y="12493"/>
                  <a:pt x="1939" y="12455"/>
                </a:cubicBezTo>
                <a:cubicBezTo>
                  <a:pt x="1317" y="12397"/>
                  <a:pt x="565" y="12180"/>
                  <a:pt x="406" y="11500"/>
                </a:cubicBezTo>
                <a:cubicBezTo>
                  <a:pt x="348" y="11196"/>
                  <a:pt x="333" y="10892"/>
                  <a:pt x="348" y="10588"/>
                </a:cubicBezTo>
                <a:lnTo>
                  <a:pt x="348" y="9604"/>
                </a:lnTo>
                <a:cubicBezTo>
                  <a:pt x="348" y="9025"/>
                  <a:pt x="377" y="8461"/>
                  <a:pt x="377" y="7882"/>
                </a:cubicBezTo>
                <a:cubicBezTo>
                  <a:pt x="362" y="7318"/>
                  <a:pt x="406" y="6753"/>
                  <a:pt x="478" y="6204"/>
                </a:cubicBezTo>
                <a:cubicBezTo>
                  <a:pt x="507" y="5987"/>
                  <a:pt x="579" y="5770"/>
                  <a:pt x="681" y="5581"/>
                </a:cubicBezTo>
                <a:cubicBezTo>
                  <a:pt x="782" y="5393"/>
                  <a:pt x="941" y="5263"/>
                  <a:pt x="840" y="5032"/>
                </a:cubicBezTo>
                <a:cubicBezTo>
                  <a:pt x="796" y="4916"/>
                  <a:pt x="681" y="4858"/>
                  <a:pt x="637" y="4713"/>
                </a:cubicBezTo>
                <a:cubicBezTo>
                  <a:pt x="608" y="4583"/>
                  <a:pt x="594" y="4438"/>
                  <a:pt x="608" y="4294"/>
                </a:cubicBezTo>
                <a:cubicBezTo>
                  <a:pt x="594" y="4106"/>
                  <a:pt x="579" y="3932"/>
                  <a:pt x="565" y="3744"/>
                </a:cubicBezTo>
                <a:cubicBezTo>
                  <a:pt x="565" y="3715"/>
                  <a:pt x="565" y="3642"/>
                  <a:pt x="565" y="3570"/>
                </a:cubicBezTo>
                <a:cubicBezTo>
                  <a:pt x="681" y="3671"/>
                  <a:pt x="840" y="3758"/>
                  <a:pt x="999" y="3831"/>
                </a:cubicBezTo>
                <a:cubicBezTo>
                  <a:pt x="1616" y="4090"/>
                  <a:pt x="2339" y="4170"/>
                  <a:pt x="3023" y="4170"/>
                </a:cubicBezTo>
                <a:cubicBezTo>
                  <a:pt x="3141" y="4170"/>
                  <a:pt x="3257" y="4168"/>
                  <a:pt x="3372" y="4163"/>
                </a:cubicBezTo>
                <a:cubicBezTo>
                  <a:pt x="3618" y="4163"/>
                  <a:pt x="3864" y="4134"/>
                  <a:pt x="4110" y="4106"/>
                </a:cubicBezTo>
                <a:lnTo>
                  <a:pt x="4110" y="4106"/>
                </a:lnTo>
                <a:cubicBezTo>
                  <a:pt x="4110" y="4178"/>
                  <a:pt x="4096" y="4250"/>
                  <a:pt x="4096" y="4308"/>
                </a:cubicBezTo>
                <a:cubicBezTo>
                  <a:pt x="3951" y="4323"/>
                  <a:pt x="3806" y="4366"/>
                  <a:pt x="3661" y="4409"/>
                </a:cubicBezTo>
                <a:cubicBezTo>
                  <a:pt x="3575" y="4453"/>
                  <a:pt x="3618" y="4583"/>
                  <a:pt x="3690" y="4597"/>
                </a:cubicBezTo>
                <a:cubicBezTo>
                  <a:pt x="3777" y="4630"/>
                  <a:pt x="3872" y="4646"/>
                  <a:pt x="3963" y="4646"/>
                </a:cubicBezTo>
                <a:cubicBezTo>
                  <a:pt x="3993" y="4646"/>
                  <a:pt x="4023" y="4645"/>
                  <a:pt x="4052" y="4641"/>
                </a:cubicBezTo>
                <a:lnTo>
                  <a:pt x="4052" y="4641"/>
                </a:lnTo>
                <a:lnTo>
                  <a:pt x="3951" y="5466"/>
                </a:lnTo>
                <a:cubicBezTo>
                  <a:pt x="3719" y="5480"/>
                  <a:pt x="3488" y="5480"/>
                  <a:pt x="3242" y="5480"/>
                </a:cubicBezTo>
                <a:cubicBezTo>
                  <a:pt x="2518" y="5480"/>
                  <a:pt x="1809" y="5379"/>
                  <a:pt x="1115" y="5176"/>
                </a:cubicBezTo>
                <a:cubicBezTo>
                  <a:pt x="1104" y="5173"/>
                  <a:pt x="1094" y="5171"/>
                  <a:pt x="1086" y="5171"/>
                </a:cubicBezTo>
                <a:cubicBezTo>
                  <a:pt x="1022" y="5171"/>
                  <a:pt x="1004" y="5254"/>
                  <a:pt x="1042" y="5292"/>
                </a:cubicBezTo>
                <a:cubicBezTo>
                  <a:pt x="1259" y="5581"/>
                  <a:pt x="1650" y="5625"/>
                  <a:pt x="1983" y="5654"/>
                </a:cubicBezTo>
                <a:cubicBezTo>
                  <a:pt x="2388" y="5712"/>
                  <a:pt x="2793" y="5755"/>
                  <a:pt x="3213" y="5770"/>
                </a:cubicBezTo>
                <a:cubicBezTo>
                  <a:pt x="3430" y="5770"/>
                  <a:pt x="3676" y="5770"/>
                  <a:pt x="3922" y="5755"/>
                </a:cubicBezTo>
                <a:lnTo>
                  <a:pt x="3922" y="5755"/>
                </a:lnTo>
                <a:cubicBezTo>
                  <a:pt x="3907" y="5856"/>
                  <a:pt x="3893" y="5958"/>
                  <a:pt x="3878" y="6059"/>
                </a:cubicBezTo>
                <a:cubicBezTo>
                  <a:pt x="3878" y="6102"/>
                  <a:pt x="3878" y="6146"/>
                  <a:pt x="3864" y="6189"/>
                </a:cubicBezTo>
                <a:lnTo>
                  <a:pt x="3227" y="6189"/>
                </a:lnTo>
                <a:cubicBezTo>
                  <a:pt x="2475" y="6218"/>
                  <a:pt x="1563" y="6305"/>
                  <a:pt x="927" y="6725"/>
                </a:cubicBezTo>
                <a:cubicBezTo>
                  <a:pt x="666" y="6869"/>
                  <a:pt x="507" y="7159"/>
                  <a:pt x="536" y="7448"/>
                </a:cubicBezTo>
                <a:lnTo>
                  <a:pt x="536" y="7462"/>
                </a:lnTo>
                <a:cubicBezTo>
                  <a:pt x="507" y="7940"/>
                  <a:pt x="507" y="8403"/>
                  <a:pt x="536" y="8881"/>
                </a:cubicBezTo>
                <a:cubicBezTo>
                  <a:pt x="550" y="9387"/>
                  <a:pt x="565" y="9893"/>
                  <a:pt x="536" y="10400"/>
                </a:cubicBezTo>
                <a:cubicBezTo>
                  <a:pt x="507" y="10805"/>
                  <a:pt x="579" y="11210"/>
                  <a:pt x="739" y="11586"/>
                </a:cubicBezTo>
                <a:cubicBezTo>
                  <a:pt x="912" y="11934"/>
                  <a:pt x="1202" y="12064"/>
                  <a:pt x="1563" y="12136"/>
                </a:cubicBezTo>
                <a:cubicBezTo>
                  <a:pt x="2026" y="12209"/>
                  <a:pt x="2489" y="12252"/>
                  <a:pt x="2967" y="12266"/>
                </a:cubicBezTo>
                <a:cubicBezTo>
                  <a:pt x="3151" y="12277"/>
                  <a:pt x="3336" y="12281"/>
                  <a:pt x="3520" y="12281"/>
                </a:cubicBezTo>
                <a:cubicBezTo>
                  <a:pt x="3857" y="12281"/>
                  <a:pt x="4193" y="12265"/>
                  <a:pt x="4530" y="12237"/>
                </a:cubicBezTo>
                <a:cubicBezTo>
                  <a:pt x="4949" y="12180"/>
                  <a:pt x="5427" y="12093"/>
                  <a:pt x="5731" y="11760"/>
                </a:cubicBezTo>
                <a:cubicBezTo>
                  <a:pt x="6020" y="11442"/>
                  <a:pt x="5991" y="10979"/>
                  <a:pt x="6034" y="10602"/>
                </a:cubicBezTo>
                <a:cubicBezTo>
                  <a:pt x="6136" y="9503"/>
                  <a:pt x="6179" y="8389"/>
                  <a:pt x="6194" y="7289"/>
                </a:cubicBezTo>
                <a:cubicBezTo>
                  <a:pt x="6194" y="7274"/>
                  <a:pt x="6194" y="7245"/>
                  <a:pt x="6179" y="7231"/>
                </a:cubicBezTo>
                <a:cubicBezTo>
                  <a:pt x="6194" y="7115"/>
                  <a:pt x="6179" y="7014"/>
                  <a:pt x="6136" y="6927"/>
                </a:cubicBezTo>
                <a:lnTo>
                  <a:pt x="6136" y="6913"/>
                </a:lnTo>
                <a:lnTo>
                  <a:pt x="6136" y="6884"/>
                </a:lnTo>
                <a:cubicBezTo>
                  <a:pt x="5890" y="6421"/>
                  <a:pt x="5296" y="6334"/>
                  <a:pt x="4833" y="6261"/>
                </a:cubicBezTo>
                <a:lnTo>
                  <a:pt x="4703" y="6233"/>
                </a:lnTo>
                <a:lnTo>
                  <a:pt x="4776" y="5610"/>
                </a:lnTo>
                <a:cubicBezTo>
                  <a:pt x="5022" y="5552"/>
                  <a:pt x="5253" y="5451"/>
                  <a:pt x="5470" y="5335"/>
                </a:cubicBezTo>
                <a:cubicBezTo>
                  <a:pt x="5589" y="5270"/>
                  <a:pt x="5527" y="5084"/>
                  <a:pt x="5406" y="5084"/>
                </a:cubicBezTo>
                <a:cubicBezTo>
                  <a:pt x="5394" y="5084"/>
                  <a:pt x="5382" y="5086"/>
                  <a:pt x="5369" y="5089"/>
                </a:cubicBezTo>
                <a:cubicBezTo>
                  <a:pt x="5181" y="5162"/>
                  <a:pt x="4993" y="5220"/>
                  <a:pt x="4819" y="5278"/>
                </a:cubicBezTo>
                <a:cubicBezTo>
                  <a:pt x="4833" y="5104"/>
                  <a:pt x="4848" y="4930"/>
                  <a:pt x="4877" y="4757"/>
                </a:cubicBezTo>
                <a:lnTo>
                  <a:pt x="4978" y="3961"/>
                </a:lnTo>
                <a:cubicBezTo>
                  <a:pt x="5152" y="3917"/>
                  <a:pt x="5311" y="3860"/>
                  <a:pt x="5485" y="3802"/>
                </a:cubicBezTo>
                <a:cubicBezTo>
                  <a:pt x="5731" y="3715"/>
                  <a:pt x="5948" y="3585"/>
                  <a:pt x="6136" y="3411"/>
                </a:cubicBezTo>
                <a:close/>
                <a:moveTo>
                  <a:pt x="4984" y="1"/>
                </a:moveTo>
                <a:cubicBezTo>
                  <a:pt x="4883" y="1"/>
                  <a:pt x="4781" y="46"/>
                  <a:pt x="4718" y="141"/>
                </a:cubicBezTo>
                <a:cubicBezTo>
                  <a:pt x="4515" y="474"/>
                  <a:pt x="4515" y="908"/>
                  <a:pt x="4457" y="1284"/>
                </a:cubicBezTo>
                <a:cubicBezTo>
                  <a:pt x="4443" y="1472"/>
                  <a:pt x="4414" y="1646"/>
                  <a:pt x="4399" y="1834"/>
                </a:cubicBezTo>
                <a:cubicBezTo>
                  <a:pt x="4140" y="1816"/>
                  <a:pt x="3881" y="1804"/>
                  <a:pt x="3625" y="1804"/>
                </a:cubicBezTo>
                <a:cubicBezTo>
                  <a:pt x="3467" y="1804"/>
                  <a:pt x="3310" y="1808"/>
                  <a:pt x="3155" y="1819"/>
                </a:cubicBezTo>
                <a:cubicBezTo>
                  <a:pt x="2359" y="1863"/>
                  <a:pt x="1404" y="1950"/>
                  <a:pt x="724" y="2413"/>
                </a:cubicBezTo>
                <a:cubicBezTo>
                  <a:pt x="478" y="2543"/>
                  <a:pt x="319" y="2803"/>
                  <a:pt x="304" y="3093"/>
                </a:cubicBezTo>
                <a:cubicBezTo>
                  <a:pt x="304" y="3136"/>
                  <a:pt x="290" y="3179"/>
                  <a:pt x="290" y="3223"/>
                </a:cubicBezTo>
                <a:cubicBezTo>
                  <a:pt x="290" y="3614"/>
                  <a:pt x="290" y="4019"/>
                  <a:pt x="333" y="4409"/>
                </a:cubicBezTo>
                <a:cubicBezTo>
                  <a:pt x="333" y="4540"/>
                  <a:pt x="348" y="4684"/>
                  <a:pt x="362" y="4815"/>
                </a:cubicBezTo>
                <a:cubicBezTo>
                  <a:pt x="406" y="4930"/>
                  <a:pt x="507" y="5017"/>
                  <a:pt x="550" y="5118"/>
                </a:cubicBezTo>
                <a:cubicBezTo>
                  <a:pt x="594" y="5234"/>
                  <a:pt x="464" y="5364"/>
                  <a:pt x="406" y="5466"/>
                </a:cubicBezTo>
                <a:cubicBezTo>
                  <a:pt x="362" y="5567"/>
                  <a:pt x="319" y="5668"/>
                  <a:pt x="290" y="5784"/>
                </a:cubicBezTo>
                <a:cubicBezTo>
                  <a:pt x="145" y="6334"/>
                  <a:pt x="73" y="6913"/>
                  <a:pt x="102" y="7491"/>
                </a:cubicBezTo>
                <a:cubicBezTo>
                  <a:pt x="87" y="8114"/>
                  <a:pt x="58" y="8736"/>
                  <a:pt x="58" y="9372"/>
                </a:cubicBezTo>
                <a:cubicBezTo>
                  <a:pt x="58" y="10038"/>
                  <a:pt x="1" y="10747"/>
                  <a:pt x="87" y="11398"/>
                </a:cubicBezTo>
                <a:cubicBezTo>
                  <a:pt x="189" y="12064"/>
                  <a:pt x="608" y="12411"/>
                  <a:pt x="1202" y="12599"/>
                </a:cubicBezTo>
                <a:cubicBezTo>
                  <a:pt x="1771" y="12776"/>
                  <a:pt x="2374" y="12788"/>
                  <a:pt x="2972" y="12788"/>
                </a:cubicBezTo>
                <a:cubicBezTo>
                  <a:pt x="3057" y="12788"/>
                  <a:pt x="3142" y="12787"/>
                  <a:pt x="3227" y="12787"/>
                </a:cubicBezTo>
                <a:cubicBezTo>
                  <a:pt x="3432" y="12787"/>
                  <a:pt x="3636" y="12790"/>
                  <a:pt x="3838" y="12790"/>
                </a:cubicBezTo>
                <a:cubicBezTo>
                  <a:pt x="4294" y="12790"/>
                  <a:pt x="4744" y="12776"/>
                  <a:pt x="5195" y="12686"/>
                </a:cubicBezTo>
                <a:cubicBezTo>
                  <a:pt x="5760" y="12556"/>
                  <a:pt x="6338" y="12295"/>
                  <a:pt x="6541" y="11717"/>
                </a:cubicBezTo>
                <a:cubicBezTo>
                  <a:pt x="6628" y="11398"/>
                  <a:pt x="6671" y="11065"/>
                  <a:pt x="6642" y="10733"/>
                </a:cubicBezTo>
                <a:cubicBezTo>
                  <a:pt x="6642" y="10400"/>
                  <a:pt x="6657" y="10067"/>
                  <a:pt x="6657" y="9734"/>
                </a:cubicBezTo>
                <a:cubicBezTo>
                  <a:pt x="6657" y="9372"/>
                  <a:pt x="6657" y="9011"/>
                  <a:pt x="6642" y="8649"/>
                </a:cubicBezTo>
                <a:cubicBezTo>
                  <a:pt x="6613" y="8056"/>
                  <a:pt x="6628" y="7448"/>
                  <a:pt x="6599" y="6855"/>
                </a:cubicBezTo>
                <a:cubicBezTo>
                  <a:pt x="6570" y="6377"/>
                  <a:pt x="6526" y="5798"/>
                  <a:pt x="6252" y="5379"/>
                </a:cubicBezTo>
                <a:cubicBezTo>
                  <a:pt x="6223" y="5335"/>
                  <a:pt x="6179" y="5306"/>
                  <a:pt x="6165" y="5263"/>
                </a:cubicBezTo>
                <a:cubicBezTo>
                  <a:pt x="6107" y="5162"/>
                  <a:pt x="6136" y="5147"/>
                  <a:pt x="6194" y="5046"/>
                </a:cubicBezTo>
                <a:cubicBezTo>
                  <a:pt x="6266" y="4930"/>
                  <a:pt x="6324" y="4815"/>
                  <a:pt x="6353" y="4684"/>
                </a:cubicBezTo>
                <a:cubicBezTo>
                  <a:pt x="6411" y="4351"/>
                  <a:pt x="6440" y="4019"/>
                  <a:pt x="6425" y="3686"/>
                </a:cubicBezTo>
                <a:cubicBezTo>
                  <a:pt x="6454" y="3469"/>
                  <a:pt x="6440" y="3252"/>
                  <a:pt x="6382" y="3035"/>
                </a:cubicBezTo>
                <a:cubicBezTo>
                  <a:pt x="6425" y="2890"/>
                  <a:pt x="6411" y="2745"/>
                  <a:pt x="6367" y="2601"/>
                </a:cubicBezTo>
                <a:cubicBezTo>
                  <a:pt x="6353" y="2586"/>
                  <a:pt x="6353" y="2586"/>
                  <a:pt x="6353" y="2572"/>
                </a:cubicBezTo>
                <a:cubicBezTo>
                  <a:pt x="6136" y="2167"/>
                  <a:pt x="5658" y="2022"/>
                  <a:pt x="5224" y="1935"/>
                </a:cubicBezTo>
                <a:cubicBezTo>
                  <a:pt x="5239" y="1805"/>
                  <a:pt x="5253" y="1675"/>
                  <a:pt x="5268" y="1530"/>
                </a:cubicBezTo>
                <a:cubicBezTo>
                  <a:pt x="5311" y="1110"/>
                  <a:pt x="5441" y="633"/>
                  <a:pt x="5282" y="213"/>
                </a:cubicBezTo>
                <a:cubicBezTo>
                  <a:pt x="5241" y="75"/>
                  <a:pt x="5114" y="1"/>
                  <a:pt x="498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1" name="Google Shape;5161;p51"/>
          <p:cNvSpPr/>
          <p:nvPr/>
        </p:nvSpPr>
        <p:spPr>
          <a:xfrm>
            <a:off x="4508182" y="1638348"/>
            <a:ext cx="30736" cy="16061"/>
          </a:xfrm>
          <a:custGeom>
            <a:avLst/>
            <a:gdLst/>
            <a:ahLst/>
            <a:cxnLst/>
            <a:rect l="l" t="t" r="r" b="b"/>
            <a:pathLst>
              <a:path w="710" h="371" extrusionOk="0">
                <a:moveTo>
                  <a:pt x="511" y="1"/>
                </a:moveTo>
                <a:cubicBezTo>
                  <a:pt x="496" y="1"/>
                  <a:pt x="480" y="3"/>
                  <a:pt x="464" y="9"/>
                </a:cubicBezTo>
                <a:cubicBezTo>
                  <a:pt x="290" y="67"/>
                  <a:pt x="131" y="168"/>
                  <a:pt x="1" y="284"/>
                </a:cubicBezTo>
                <a:cubicBezTo>
                  <a:pt x="1" y="299"/>
                  <a:pt x="1" y="313"/>
                  <a:pt x="1" y="313"/>
                </a:cubicBezTo>
                <a:cubicBezTo>
                  <a:pt x="84" y="352"/>
                  <a:pt x="173" y="370"/>
                  <a:pt x="261" y="370"/>
                </a:cubicBezTo>
                <a:cubicBezTo>
                  <a:pt x="373" y="370"/>
                  <a:pt x="483" y="341"/>
                  <a:pt x="580" y="284"/>
                </a:cubicBezTo>
                <a:cubicBezTo>
                  <a:pt x="709" y="206"/>
                  <a:pt x="641" y="1"/>
                  <a:pt x="511" y="1"/>
                </a:cubicBezTo>
                <a:close/>
              </a:path>
            </a:pathLst>
          </a:custGeom>
          <a:solidFill>
            <a:srgbClr val="1D262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2" name="Google Shape;5162;p51"/>
          <p:cNvSpPr txBox="1"/>
          <p:nvPr/>
        </p:nvSpPr>
        <p:spPr>
          <a:xfrm>
            <a:off x="4360888" y="1199715"/>
            <a:ext cx="1298931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it-IT" sz="2500" dirty="0" smtClean="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rPr>
              <a:t>P</a:t>
            </a:r>
            <a:r>
              <a:rPr lang="en" sz="2500" dirty="0" smtClean="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rPr>
              <a:t>v e Pn:</a:t>
            </a:r>
            <a:endParaRPr sz="2500" dirty="0">
              <a:solidFill>
                <a:schemeClr val="dk1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5163" name="Google Shape;5163;p51"/>
          <p:cNvSpPr/>
          <p:nvPr/>
        </p:nvSpPr>
        <p:spPr>
          <a:xfrm>
            <a:off x="5625100" y="1423379"/>
            <a:ext cx="199500" cy="19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4" name="Google Shape;5164;p51"/>
          <p:cNvSpPr/>
          <p:nvPr/>
        </p:nvSpPr>
        <p:spPr>
          <a:xfrm>
            <a:off x="5920688" y="1423379"/>
            <a:ext cx="199500" cy="19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5" name="Google Shape;5165;p51"/>
          <p:cNvSpPr/>
          <p:nvPr/>
        </p:nvSpPr>
        <p:spPr>
          <a:xfrm>
            <a:off x="6216275" y="1423379"/>
            <a:ext cx="199500" cy="19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6" name="Google Shape;5166;p51"/>
          <p:cNvSpPr/>
          <p:nvPr/>
        </p:nvSpPr>
        <p:spPr>
          <a:xfrm>
            <a:off x="6511863" y="1423379"/>
            <a:ext cx="199500" cy="19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7" name="Google Shape;5167;p51"/>
          <p:cNvSpPr/>
          <p:nvPr/>
        </p:nvSpPr>
        <p:spPr>
          <a:xfrm>
            <a:off x="6807450" y="1423379"/>
            <a:ext cx="199500" cy="19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8" name="Google Shape;5168;p51"/>
          <p:cNvSpPr/>
          <p:nvPr/>
        </p:nvSpPr>
        <p:spPr>
          <a:xfrm>
            <a:off x="7103038" y="1423379"/>
            <a:ext cx="199500" cy="19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9" name="Google Shape;5169;p51"/>
          <p:cNvSpPr/>
          <p:nvPr/>
        </p:nvSpPr>
        <p:spPr>
          <a:xfrm>
            <a:off x="5666475" y="1310154"/>
            <a:ext cx="177925" cy="217700"/>
          </a:xfrm>
          <a:custGeom>
            <a:avLst/>
            <a:gdLst/>
            <a:ahLst/>
            <a:cxnLst/>
            <a:rect l="l" t="t" r="r" b="b"/>
            <a:pathLst>
              <a:path w="7117" h="8708" extrusionOk="0">
                <a:moveTo>
                  <a:pt x="0" y="4529"/>
                </a:moveTo>
                <a:cubicBezTo>
                  <a:pt x="488" y="5994"/>
                  <a:pt x="643" y="8325"/>
                  <a:pt x="2157" y="8627"/>
                </a:cubicBezTo>
                <a:cubicBezTo>
                  <a:pt x="5410" y="9275"/>
                  <a:pt x="5278" y="2761"/>
                  <a:pt x="7117" y="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70" name="Google Shape;5170;p51"/>
          <p:cNvSpPr/>
          <p:nvPr/>
        </p:nvSpPr>
        <p:spPr>
          <a:xfrm>
            <a:off x="5987653" y="1353279"/>
            <a:ext cx="142500" cy="229150"/>
          </a:xfrm>
          <a:custGeom>
            <a:avLst/>
            <a:gdLst/>
            <a:ahLst/>
            <a:cxnLst/>
            <a:rect l="l" t="t" r="r" b="b"/>
            <a:pathLst>
              <a:path w="5700" h="9166" extrusionOk="0">
                <a:moveTo>
                  <a:pt x="93" y="4745"/>
                </a:moveTo>
                <a:cubicBezTo>
                  <a:pt x="-211" y="6263"/>
                  <a:pt x="432" y="9749"/>
                  <a:pt x="1818" y="9058"/>
                </a:cubicBezTo>
                <a:cubicBezTo>
                  <a:pt x="4757" y="7592"/>
                  <a:pt x="3879" y="2734"/>
                  <a:pt x="5700" y="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71" name="Google Shape;5171;p51"/>
          <p:cNvSpPr/>
          <p:nvPr/>
        </p:nvSpPr>
        <p:spPr>
          <a:xfrm>
            <a:off x="6259550" y="1391029"/>
            <a:ext cx="231825" cy="168350"/>
          </a:xfrm>
          <a:custGeom>
            <a:avLst/>
            <a:gdLst/>
            <a:ahLst/>
            <a:cxnLst/>
            <a:rect l="l" t="t" r="r" b="b"/>
            <a:pathLst>
              <a:path w="9273" h="6734" extrusionOk="0">
                <a:moveTo>
                  <a:pt x="0" y="4313"/>
                </a:moveTo>
                <a:cubicBezTo>
                  <a:pt x="1046" y="4837"/>
                  <a:pt x="1433" y="6878"/>
                  <a:pt x="2588" y="6686"/>
                </a:cubicBezTo>
                <a:cubicBezTo>
                  <a:pt x="5697" y="6169"/>
                  <a:pt x="6650" y="1747"/>
                  <a:pt x="9273" y="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72" name="Google Shape;5172;p51"/>
          <p:cNvSpPr/>
          <p:nvPr/>
        </p:nvSpPr>
        <p:spPr>
          <a:xfrm>
            <a:off x="6583025" y="1380254"/>
            <a:ext cx="161750" cy="204875"/>
          </a:xfrm>
          <a:custGeom>
            <a:avLst/>
            <a:gdLst/>
            <a:ahLst/>
            <a:cxnLst/>
            <a:rect l="l" t="t" r="r" b="b"/>
            <a:pathLst>
              <a:path w="6470" h="8195" extrusionOk="0">
                <a:moveTo>
                  <a:pt x="0" y="4529"/>
                </a:moveTo>
                <a:cubicBezTo>
                  <a:pt x="410" y="5758"/>
                  <a:pt x="-2" y="8195"/>
                  <a:pt x="1294" y="8195"/>
                </a:cubicBezTo>
                <a:cubicBezTo>
                  <a:pt x="4525" y="8195"/>
                  <a:pt x="4185" y="2285"/>
                  <a:pt x="6470" y="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73" name="Google Shape;5173;p51"/>
          <p:cNvSpPr txBox="1"/>
          <p:nvPr/>
        </p:nvSpPr>
        <p:spPr>
          <a:xfrm>
            <a:off x="2503398" y="830742"/>
            <a:ext cx="12003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900" dirty="0" smtClean="0">
                <a:solidFill>
                  <a:schemeClr val="accent1"/>
                </a:solidFill>
                <a:latin typeface="Indie Flower"/>
                <a:ea typeface="Indie Flower"/>
                <a:cs typeface="Indie Flower"/>
                <a:sym typeface="Indie Flower"/>
              </a:rPr>
              <a:t>Scienze</a:t>
            </a:r>
            <a:endParaRPr sz="1900" dirty="0">
              <a:solidFill>
                <a:schemeClr val="accent1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5174" name="Google Shape;5174;p51"/>
          <p:cNvSpPr txBox="1"/>
          <p:nvPr/>
        </p:nvSpPr>
        <p:spPr>
          <a:xfrm>
            <a:off x="1632861" y="2850998"/>
            <a:ext cx="5546277" cy="180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Si chiamano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frasi minime </a:t>
            </a: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quelle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formate solo dal soggetto e dal predicato.</a:t>
            </a:r>
          </a:p>
          <a:p>
            <a:pPr marL="0" lvl="0" indent="0" algn="l" rtl="0">
              <a:lnSpc>
                <a:spcPct val="8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Il predicato però può essere di 2 tipi: è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predicato verbale </a:t>
            </a: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se esprime un’azione; è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predicato nominale </a:t>
            </a: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se esprime un modo di essere.</a:t>
            </a:r>
          </a:p>
          <a:p>
            <a:pPr marL="0" lvl="0" indent="0" algn="l" rtl="0">
              <a:lnSpc>
                <a:spcPct val="8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Il predicato nominale è quindi sempre formato dal verbo essere seguito da un aggettivo o da un nome.</a:t>
            </a:r>
          </a:p>
        </p:txBody>
      </p:sp>
      <p:sp>
        <p:nvSpPr>
          <p:cNvPr id="5175" name="Google Shape;5175;p51"/>
          <p:cNvSpPr txBox="1"/>
          <p:nvPr/>
        </p:nvSpPr>
        <p:spPr>
          <a:xfrm>
            <a:off x="2663950" y="2456464"/>
            <a:ext cx="31188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 dirty="0" smtClean="0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rPr>
              <a:t>Brevi ma complete</a:t>
            </a:r>
            <a:endParaRPr sz="2500" dirty="0">
              <a:solidFill>
                <a:schemeClr val="dk1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grpSp>
        <p:nvGrpSpPr>
          <p:cNvPr id="5176" name="Google Shape;5176;p51"/>
          <p:cNvGrpSpPr/>
          <p:nvPr/>
        </p:nvGrpSpPr>
        <p:grpSpPr>
          <a:xfrm>
            <a:off x="7149151" y="3450388"/>
            <a:ext cx="1305965" cy="405700"/>
            <a:chOff x="3724301" y="1516975"/>
            <a:chExt cx="1305965" cy="405700"/>
          </a:xfrm>
        </p:grpSpPr>
        <p:sp>
          <p:nvSpPr>
            <p:cNvPr id="5177" name="Google Shape;5177;p51"/>
            <p:cNvSpPr/>
            <p:nvPr/>
          </p:nvSpPr>
          <p:spPr>
            <a:xfrm>
              <a:off x="3940055" y="1900057"/>
              <a:ext cx="1051555" cy="22618"/>
            </a:xfrm>
            <a:custGeom>
              <a:avLst/>
              <a:gdLst/>
              <a:ahLst/>
              <a:cxnLst/>
              <a:rect l="l" t="t" r="r" b="b"/>
              <a:pathLst>
                <a:path w="14884" h="561" extrusionOk="0">
                  <a:moveTo>
                    <a:pt x="12852" y="1"/>
                  </a:moveTo>
                  <a:cubicBezTo>
                    <a:pt x="10947" y="1"/>
                    <a:pt x="9042" y="59"/>
                    <a:pt x="7137" y="71"/>
                  </a:cubicBezTo>
                  <a:cubicBezTo>
                    <a:pt x="7055" y="72"/>
                    <a:pt x="6972" y="72"/>
                    <a:pt x="6890" y="72"/>
                  </a:cubicBezTo>
                  <a:cubicBezTo>
                    <a:pt x="5686" y="72"/>
                    <a:pt x="4434" y="15"/>
                    <a:pt x="3190" y="15"/>
                  </a:cubicBezTo>
                  <a:cubicBezTo>
                    <a:pt x="2114" y="15"/>
                    <a:pt x="1045" y="57"/>
                    <a:pt x="17" y="216"/>
                  </a:cubicBezTo>
                  <a:lnTo>
                    <a:pt x="1" y="392"/>
                  </a:lnTo>
                  <a:cubicBezTo>
                    <a:pt x="875" y="520"/>
                    <a:pt x="1774" y="560"/>
                    <a:pt x="2680" y="560"/>
                  </a:cubicBezTo>
                  <a:cubicBezTo>
                    <a:pt x="4174" y="560"/>
                    <a:pt x="5686" y="451"/>
                    <a:pt x="7137" y="441"/>
                  </a:cubicBezTo>
                  <a:cubicBezTo>
                    <a:pt x="7817" y="432"/>
                    <a:pt x="8498" y="430"/>
                    <a:pt x="9179" y="430"/>
                  </a:cubicBezTo>
                  <a:cubicBezTo>
                    <a:pt x="9599" y="430"/>
                    <a:pt x="10018" y="431"/>
                    <a:pt x="10438" y="431"/>
                  </a:cubicBezTo>
                  <a:cubicBezTo>
                    <a:pt x="11861" y="431"/>
                    <a:pt x="13284" y="424"/>
                    <a:pt x="14707" y="360"/>
                  </a:cubicBezTo>
                  <a:cubicBezTo>
                    <a:pt x="14803" y="360"/>
                    <a:pt x="14884" y="264"/>
                    <a:pt x="14868" y="151"/>
                  </a:cubicBezTo>
                  <a:cubicBezTo>
                    <a:pt x="14851" y="87"/>
                    <a:pt x="14787" y="23"/>
                    <a:pt x="14707" y="23"/>
                  </a:cubicBezTo>
                  <a:cubicBezTo>
                    <a:pt x="14089" y="7"/>
                    <a:pt x="13470" y="1"/>
                    <a:pt x="12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8" name="Google Shape;5178;p51"/>
            <p:cNvSpPr/>
            <p:nvPr/>
          </p:nvSpPr>
          <p:spPr>
            <a:xfrm>
              <a:off x="3737936" y="1533545"/>
              <a:ext cx="1266189" cy="375235"/>
            </a:xfrm>
            <a:custGeom>
              <a:avLst/>
              <a:gdLst/>
              <a:ahLst/>
              <a:cxnLst/>
              <a:rect l="l" t="t" r="r" b="b"/>
              <a:pathLst>
                <a:path w="17922" h="9307" extrusionOk="0">
                  <a:moveTo>
                    <a:pt x="3681" y="33"/>
                  </a:moveTo>
                  <a:cubicBezTo>
                    <a:pt x="3681" y="65"/>
                    <a:pt x="3681" y="113"/>
                    <a:pt x="3649" y="145"/>
                  </a:cubicBezTo>
                  <a:cubicBezTo>
                    <a:pt x="2492" y="1721"/>
                    <a:pt x="1287" y="3280"/>
                    <a:pt x="81" y="4806"/>
                  </a:cubicBezTo>
                  <a:cubicBezTo>
                    <a:pt x="65" y="4839"/>
                    <a:pt x="33" y="4855"/>
                    <a:pt x="1" y="4855"/>
                  </a:cubicBezTo>
                  <a:cubicBezTo>
                    <a:pt x="1094" y="6221"/>
                    <a:pt x="2058" y="7683"/>
                    <a:pt x="2862" y="9226"/>
                  </a:cubicBezTo>
                  <a:cubicBezTo>
                    <a:pt x="2878" y="9258"/>
                    <a:pt x="2894" y="9274"/>
                    <a:pt x="2894" y="9307"/>
                  </a:cubicBezTo>
                  <a:cubicBezTo>
                    <a:pt x="3915" y="9148"/>
                    <a:pt x="4980" y="9106"/>
                    <a:pt x="6054" y="9106"/>
                  </a:cubicBezTo>
                  <a:cubicBezTo>
                    <a:pt x="7295" y="9106"/>
                    <a:pt x="8547" y="9163"/>
                    <a:pt x="9751" y="9163"/>
                  </a:cubicBezTo>
                  <a:cubicBezTo>
                    <a:pt x="9833" y="9163"/>
                    <a:pt x="9916" y="9163"/>
                    <a:pt x="9998" y="9162"/>
                  </a:cubicBezTo>
                  <a:cubicBezTo>
                    <a:pt x="11903" y="9150"/>
                    <a:pt x="13817" y="9092"/>
                    <a:pt x="15720" y="9092"/>
                  </a:cubicBezTo>
                  <a:cubicBezTo>
                    <a:pt x="16337" y="9092"/>
                    <a:pt x="16953" y="9098"/>
                    <a:pt x="17568" y="9114"/>
                  </a:cubicBezTo>
                  <a:cubicBezTo>
                    <a:pt x="17648" y="9114"/>
                    <a:pt x="17712" y="9162"/>
                    <a:pt x="17729" y="9242"/>
                  </a:cubicBezTo>
                  <a:lnTo>
                    <a:pt x="17745" y="9242"/>
                  </a:lnTo>
                  <a:cubicBezTo>
                    <a:pt x="17745" y="9226"/>
                    <a:pt x="17745" y="9210"/>
                    <a:pt x="17745" y="9210"/>
                  </a:cubicBezTo>
                  <a:cubicBezTo>
                    <a:pt x="17712" y="6253"/>
                    <a:pt x="17696" y="3215"/>
                    <a:pt x="17921" y="258"/>
                  </a:cubicBezTo>
                  <a:lnTo>
                    <a:pt x="17905" y="258"/>
                  </a:lnTo>
                  <a:cubicBezTo>
                    <a:pt x="13164" y="1"/>
                    <a:pt x="8439" y="129"/>
                    <a:pt x="3714" y="3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9" name="Google Shape;5179;p51"/>
            <p:cNvSpPr/>
            <p:nvPr/>
          </p:nvSpPr>
          <p:spPr>
            <a:xfrm>
              <a:off x="3724301" y="1728593"/>
              <a:ext cx="216966" cy="187315"/>
            </a:xfrm>
            <a:custGeom>
              <a:avLst/>
              <a:gdLst/>
              <a:ahLst/>
              <a:cxnLst/>
              <a:rect l="l" t="t" r="r" b="b"/>
              <a:pathLst>
                <a:path w="3071" h="4646" extrusionOk="0">
                  <a:moveTo>
                    <a:pt x="65" y="1"/>
                  </a:moveTo>
                  <a:cubicBezTo>
                    <a:pt x="17" y="33"/>
                    <a:pt x="1" y="81"/>
                    <a:pt x="33" y="129"/>
                  </a:cubicBezTo>
                  <a:cubicBezTo>
                    <a:pt x="901" y="1624"/>
                    <a:pt x="1849" y="3102"/>
                    <a:pt x="2814" y="4533"/>
                  </a:cubicBezTo>
                  <a:cubicBezTo>
                    <a:pt x="2830" y="4581"/>
                    <a:pt x="2878" y="4597"/>
                    <a:pt x="2942" y="4597"/>
                  </a:cubicBezTo>
                  <a:cubicBezTo>
                    <a:pt x="2942" y="4613"/>
                    <a:pt x="2958" y="4629"/>
                    <a:pt x="2990" y="4645"/>
                  </a:cubicBezTo>
                  <a:lnTo>
                    <a:pt x="3039" y="4645"/>
                  </a:lnTo>
                  <a:lnTo>
                    <a:pt x="3071" y="4469"/>
                  </a:lnTo>
                  <a:cubicBezTo>
                    <a:pt x="3071" y="4436"/>
                    <a:pt x="3055" y="4404"/>
                    <a:pt x="3055" y="4388"/>
                  </a:cubicBezTo>
                  <a:cubicBezTo>
                    <a:pt x="2235" y="2829"/>
                    <a:pt x="1271" y="1367"/>
                    <a:pt x="1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0" name="Google Shape;5180;p51"/>
            <p:cNvSpPr/>
            <p:nvPr/>
          </p:nvSpPr>
          <p:spPr>
            <a:xfrm>
              <a:off x="3728893" y="1516975"/>
              <a:ext cx="1301373" cy="393942"/>
            </a:xfrm>
            <a:custGeom>
              <a:avLst/>
              <a:gdLst/>
              <a:ahLst/>
              <a:cxnLst/>
              <a:rect l="l" t="t" r="r" b="b"/>
              <a:pathLst>
                <a:path w="18420" h="9771" extrusionOk="0">
                  <a:moveTo>
                    <a:pt x="9370" y="1"/>
                  </a:moveTo>
                  <a:cubicBezTo>
                    <a:pt x="7514" y="1"/>
                    <a:pt x="5661" y="62"/>
                    <a:pt x="3825" y="219"/>
                  </a:cubicBezTo>
                  <a:cubicBezTo>
                    <a:pt x="3761" y="219"/>
                    <a:pt x="3713" y="267"/>
                    <a:pt x="3729" y="348"/>
                  </a:cubicBezTo>
                  <a:cubicBezTo>
                    <a:pt x="3699" y="325"/>
                    <a:pt x="3666" y="313"/>
                    <a:pt x="3634" y="313"/>
                  </a:cubicBezTo>
                  <a:cubicBezTo>
                    <a:pt x="3597" y="313"/>
                    <a:pt x="3562" y="329"/>
                    <a:pt x="3536" y="364"/>
                  </a:cubicBezTo>
                  <a:cubicBezTo>
                    <a:pt x="2266" y="1858"/>
                    <a:pt x="1093" y="3449"/>
                    <a:pt x="32" y="5089"/>
                  </a:cubicBezTo>
                  <a:cubicBezTo>
                    <a:pt x="0" y="5137"/>
                    <a:pt x="16" y="5201"/>
                    <a:pt x="65" y="5233"/>
                  </a:cubicBezTo>
                  <a:cubicBezTo>
                    <a:pt x="32" y="5233"/>
                    <a:pt x="16" y="5250"/>
                    <a:pt x="0" y="5250"/>
                  </a:cubicBezTo>
                  <a:lnTo>
                    <a:pt x="129" y="5250"/>
                  </a:lnTo>
                  <a:cubicBezTo>
                    <a:pt x="137" y="5254"/>
                    <a:pt x="145" y="5256"/>
                    <a:pt x="152" y="5256"/>
                  </a:cubicBezTo>
                  <a:cubicBezTo>
                    <a:pt x="170" y="5256"/>
                    <a:pt x="181" y="5241"/>
                    <a:pt x="193" y="5217"/>
                  </a:cubicBezTo>
                  <a:cubicBezTo>
                    <a:pt x="1415" y="3691"/>
                    <a:pt x="2620" y="2132"/>
                    <a:pt x="3777" y="556"/>
                  </a:cubicBezTo>
                  <a:cubicBezTo>
                    <a:pt x="3809" y="524"/>
                    <a:pt x="3809" y="476"/>
                    <a:pt x="3793" y="444"/>
                  </a:cubicBezTo>
                  <a:lnTo>
                    <a:pt x="3842" y="444"/>
                  </a:lnTo>
                  <a:cubicBezTo>
                    <a:pt x="8567" y="540"/>
                    <a:pt x="13292" y="412"/>
                    <a:pt x="18017" y="669"/>
                  </a:cubicBezTo>
                  <a:lnTo>
                    <a:pt x="18049" y="669"/>
                  </a:lnTo>
                  <a:cubicBezTo>
                    <a:pt x="17824" y="3626"/>
                    <a:pt x="17824" y="6664"/>
                    <a:pt x="17873" y="9621"/>
                  </a:cubicBezTo>
                  <a:cubicBezTo>
                    <a:pt x="17873" y="9621"/>
                    <a:pt x="17873" y="9637"/>
                    <a:pt x="17873" y="9653"/>
                  </a:cubicBezTo>
                  <a:cubicBezTo>
                    <a:pt x="17895" y="9734"/>
                    <a:pt x="17960" y="9771"/>
                    <a:pt x="18026" y="9771"/>
                  </a:cubicBezTo>
                  <a:cubicBezTo>
                    <a:pt x="18105" y="9771"/>
                    <a:pt x="18185" y="9718"/>
                    <a:pt x="18194" y="9621"/>
                  </a:cubicBezTo>
                  <a:cubicBezTo>
                    <a:pt x="18323" y="6632"/>
                    <a:pt x="18419" y="3546"/>
                    <a:pt x="18290" y="556"/>
                  </a:cubicBezTo>
                  <a:cubicBezTo>
                    <a:pt x="18290" y="492"/>
                    <a:pt x="18242" y="444"/>
                    <a:pt x="18178" y="444"/>
                  </a:cubicBezTo>
                  <a:cubicBezTo>
                    <a:pt x="18162" y="364"/>
                    <a:pt x="18098" y="315"/>
                    <a:pt x="18017" y="315"/>
                  </a:cubicBezTo>
                  <a:cubicBezTo>
                    <a:pt x="15160" y="149"/>
                    <a:pt x="12260" y="1"/>
                    <a:pt x="93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82" name="Google Shape;5182;p51"/>
          <p:cNvGrpSpPr/>
          <p:nvPr/>
        </p:nvGrpSpPr>
        <p:grpSpPr>
          <a:xfrm>
            <a:off x="5981288" y="1964249"/>
            <a:ext cx="669735" cy="172421"/>
            <a:chOff x="5981150" y="2276075"/>
            <a:chExt cx="669735" cy="172421"/>
          </a:xfrm>
        </p:grpSpPr>
        <p:sp>
          <p:nvSpPr>
            <p:cNvPr id="5183" name="Google Shape;5183;p51"/>
            <p:cNvSpPr/>
            <p:nvPr/>
          </p:nvSpPr>
          <p:spPr>
            <a:xfrm>
              <a:off x="5981150" y="2276075"/>
              <a:ext cx="669735" cy="172421"/>
            </a:xfrm>
            <a:custGeom>
              <a:avLst/>
              <a:gdLst/>
              <a:ahLst/>
              <a:cxnLst/>
              <a:rect l="l" t="t" r="r" b="b"/>
              <a:pathLst>
                <a:path w="12589" h="3241" extrusionOk="0">
                  <a:moveTo>
                    <a:pt x="6656" y="411"/>
                  </a:moveTo>
                  <a:cubicBezTo>
                    <a:pt x="7582" y="426"/>
                    <a:pt x="8523" y="484"/>
                    <a:pt x="9449" y="585"/>
                  </a:cubicBezTo>
                  <a:cubicBezTo>
                    <a:pt x="9796" y="614"/>
                    <a:pt x="10172" y="672"/>
                    <a:pt x="10317" y="701"/>
                  </a:cubicBezTo>
                  <a:cubicBezTo>
                    <a:pt x="10780" y="802"/>
                    <a:pt x="11402" y="1091"/>
                    <a:pt x="11504" y="1251"/>
                  </a:cubicBezTo>
                  <a:cubicBezTo>
                    <a:pt x="11561" y="1337"/>
                    <a:pt x="11547" y="1352"/>
                    <a:pt x="11504" y="1410"/>
                  </a:cubicBezTo>
                  <a:cubicBezTo>
                    <a:pt x="11402" y="1511"/>
                    <a:pt x="10910" y="1670"/>
                    <a:pt x="10520" y="1714"/>
                  </a:cubicBezTo>
                  <a:cubicBezTo>
                    <a:pt x="10088" y="1762"/>
                    <a:pt x="9170" y="1790"/>
                    <a:pt x="8086" y="1790"/>
                  </a:cubicBezTo>
                  <a:cubicBezTo>
                    <a:pt x="7862" y="1790"/>
                    <a:pt x="7630" y="1788"/>
                    <a:pt x="7394" y="1786"/>
                  </a:cubicBezTo>
                  <a:lnTo>
                    <a:pt x="4862" y="1786"/>
                  </a:lnTo>
                  <a:cubicBezTo>
                    <a:pt x="4124" y="1786"/>
                    <a:pt x="2995" y="1786"/>
                    <a:pt x="2330" y="1771"/>
                  </a:cubicBezTo>
                  <a:lnTo>
                    <a:pt x="1143" y="1743"/>
                  </a:lnTo>
                  <a:lnTo>
                    <a:pt x="1158" y="1554"/>
                  </a:lnTo>
                  <a:lnTo>
                    <a:pt x="1158" y="918"/>
                  </a:lnTo>
                  <a:lnTo>
                    <a:pt x="1158" y="469"/>
                  </a:lnTo>
                  <a:lnTo>
                    <a:pt x="1259" y="469"/>
                  </a:lnTo>
                  <a:cubicBezTo>
                    <a:pt x="1411" y="478"/>
                    <a:pt x="1644" y="481"/>
                    <a:pt x="1904" y="481"/>
                  </a:cubicBezTo>
                  <a:cubicBezTo>
                    <a:pt x="2534" y="481"/>
                    <a:pt x="3333" y="461"/>
                    <a:pt x="3589" y="440"/>
                  </a:cubicBezTo>
                  <a:cubicBezTo>
                    <a:pt x="3849" y="426"/>
                    <a:pt x="4515" y="411"/>
                    <a:pt x="5064" y="411"/>
                  </a:cubicBezTo>
                  <a:close/>
                  <a:moveTo>
                    <a:pt x="2832" y="1"/>
                  </a:moveTo>
                  <a:cubicBezTo>
                    <a:pt x="1645" y="1"/>
                    <a:pt x="835" y="33"/>
                    <a:pt x="535" y="93"/>
                  </a:cubicBezTo>
                  <a:cubicBezTo>
                    <a:pt x="420" y="122"/>
                    <a:pt x="304" y="165"/>
                    <a:pt x="203" y="238"/>
                  </a:cubicBezTo>
                  <a:lnTo>
                    <a:pt x="29" y="339"/>
                  </a:lnTo>
                  <a:lnTo>
                    <a:pt x="15" y="556"/>
                  </a:lnTo>
                  <a:cubicBezTo>
                    <a:pt x="0" y="976"/>
                    <a:pt x="15" y="1395"/>
                    <a:pt x="72" y="1815"/>
                  </a:cubicBezTo>
                  <a:cubicBezTo>
                    <a:pt x="116" y="2003"/>
                    <a:pt x="188" y="2177"/>
                    <a:pt x="289" y="2336"/>
                  </a:cubicBezTo>
                  <a:cubicBezTo>
                    <a:pt x="376" y="2538"/>
                    <a:pt x="521" y="2712"/>
                    <a:pt x="709" y="2842"/>
                  </a:cubicBezTo>
                  <a:cubicBezTo>
                    <a:pt x="1071" y="3117"/>
                    <a:pt x="1375" y="3204"/>
                    <a:pt x="1968" y="3233"/>
                  </a:cubicBezTo>
                  <a:cubicBezTo>
                    <a:pt x="2057" y="3238"/>
                    <a:pt x="2135" y="3240"/>
                    <a:pt x="2209" y="3240"/>
                  </a:cubicBezTo>
                  <a:cubicBezTo>
                    <a:pt x="2593" y="3240"/>
                    <a:pt x="2838" y="3165"/>
                    <a:pt x="3603" y="2886"/>
                  </a:cubicBezTo>
                  <a:cubicBezTo>
                    <a:pt x="3892" y="2786"/>
                    <a:pt x="4001" y="2749"/>
                    <a:pt x="4242" y="2749"/>
                  </a:cubicBezTo>
                  <a:cubicBezTo>
                    <a:pt x="4387" y="2749"/>
                    <a:pt x="4581" y="2763"/>
                    <a:pt x="4891" y="2784"/>
                  </a:cubicBezTo>
                  <a:cubicBezTo>
                    <a:pt x="4924" y="2792"/>
                    <a:pt x="4951" y="2795"/>
                    <a:pt x="4973" y="2795"/>
                  </a:cubicBezTo>
                  <a:cubicBezTo>
                    <a:pt x="5035" y="2795"/>
                    <a:pt x="5054" y="2766"/>
                    <a:pt x="5064" y="2712"/>
                  </a:cubicBezTo>
                  <a:cubicBezTo>
                    <a:pt x="5079" y="2611"/>
                    <a:pt x="4920" y="2524"/>
                    <a:pt x="4515" y="2452"/>
                  </a:cubicBezTo>
                  <a:cubicBezTo>
                    <a:pt x="4393" y="2430"/>
                    <a:pt x="4285" y="2417"/>
                    <a:pt x="4177" y="2417"/>
                  </a:cubicBezTo>
                  <a:cubicBezTo>
                    <a:pt x="3924" y="2417"/>
                    <a:pt x="3671" y="2486"/>
                    <a:pt x="3256" y="2669"/>
                  </a:cubicBezTo>
                  <a:cubicBezTo>
                    <a:pt x="2768" y="2866"/>
                    <a:pt x="2550" y="2924"/>
                    <a:pt x="2304" y="2924"/>
                  </a:cubicBezTo>
                  <a:cubicBezTo>
                    <a:pt x="2243" y="2924"/>
                    <a:pt x="2181" y="2920"/>
                    <a:pt x="2113" y="2915"/>
                  </a:cubicBezTo>
                  <a:cubicBezTo>
                    <a:pt x="1881" y="2886"/>
                    <a:pt x="1664" y="2813"/>
                    <a:pt x="1476" y="2698"/>
                  </a:cubicBezTo>
                  <a:cubicBezTo>
                    <a:pt x="1100" y="2495"/>
                    <a:pt x="883" y="2307"/>
                    <a:pt x="897" y="2177"/>
                  </a:cubicBezTo>
                  <a:cubicBezTo>
                    <a:pt x="897" y="2132"/>
                    <a:pt x="913" y="2115"/>
                    <a:pt x="1169" y="2115"/>
                  </a:cubicBezTo>
                  <a:cubicBezTo>
                    <a:pt x="1330" y="2115"/>
                    <a:pt x="1588" y="2122"/>
                    <a:pt x="1997" y="2133"/>
                  </a:cubicBezTo>
                  <a:cubicBezTo>
                    <a:pt x="2720" y="2148"/>
                    <a:pt x="3390" y="2155"/>
                    <a:pt x="3999" y="2155"/>
                  </a:cubicBezTo>
                  <a:cubicBezTo>
                    <a:pt x="4609" y="2155"/>
                    <a:pt x="5159" y="2148"/>
                    <a:pt x="5643" y="2133"/>
                  </a:cubicBezTo>
                  <a:cubicBezTo>
                    <a:pt x="5766" y="2129"/>
                    <a:pt x="5941" y="2127"/>
                    <a:pt x="6147" y="2127"/>
                  </a:cubicBezTo>
                  <a:cubicBezTo>
                    <a:pt x="6645" y="2127"/>
                    <a:pt x="7323" y="2137"/>
                    <a:pt x="7886" y="2148"/>
                  </a:cubicBezTo>
                  <a:cubicBezTo>
                    <a:pt x="8407" y="2156"/>
                    <a:pt x="8832" y="2161"/>
                    <a:pt x="9183" y="2161"/>
                  </a:cubicBezTo>
                  <a:cubicBezTo>
                    <a:pt x="9991" y="2161"/>
                    <a:pt x="10409" y="2136"/>
                    <a:pt x="10722" y="2075"/>
                  </a:cubicBezTo>
                  <a:cubicBezTo>
                    <a:pt x="11069" y="2017"/>
                    <a:pt x="11388" y="1887"/>
                    <a:pt x="11677" y="1699"/>
                  </a:cubicBezTo>
                  <a:cubicBezTo>
                    <a:pt x="11716" y="1661"/>
                    <a:pt x="11761" y="1648"/>
                    <a:pt x="11855" y="1648"/>
                  </a:cubicBezTo>
                  <a:cubicBezTo>
                    <a:pt x="11902" y="1648"/>
                    <a:pt x="11962" y="1651"/>
                    <a:pt x="12039" y="1656"/>
                  </a:cubicBezTo>
                  <a:cubicBezTo>
                    <a:pt x="12285" y="1656"/>
                    <a:pt x="12357" y="1656"/>
                    <a:pt x="12444" y="1583"/>
                  </a:cubicBezTo>
                  <a:cubicBezTo>
                    <a:pt x="12560" y="1497"/>
                    <a:pt x="12589" y="1352"/>
                    <a:pt x="12516" y="1236"/>
                  </a:cubicBezTo>
                  <a:cubicBezTo>
                    <a:pt x="12385" y="1140"/>
                    <a:pt x="12223" y="1084"/>
                    <a:pt x="12064" y="1084"/>
                  </a:cubicBezTo>
                  <a:cubicBezTo>
                    <a:pt x="12032" y="1084"/>
                    <a:pt x="11999" y="1086"/>
                    <a:pt x="11967" y="1091"/>
                  </a:cubicBezTo>
                  <a:cubicBezTo>
                    <a:pt x="11778" y="1091"/>
                    <a:pt x="11750" y="1091"/>
                    <a:pt x="11663" y="990"/>
                  </a:cubicBezTo>
                  <a:cubicBezTo>
                    <a:pt x="11460" y="802"/>
                    <a:pt x="10896" y="527"/>
                    <a:pt x="10462" y="426"/>
                  </a:cubicBezTo>
                  <a:cubicBezTo>
                    <a:pt x="9594" y="238"/>
                    <a:pt x="7206" y="64"/>
                    <a:pt x="4645" y="21"/>
                  </a:cubicBezTo>
                  <a:cubicBezTo>
                    <a:pt x="3973" y="7"/>
                    <a:pt x="3365" y="1"/>
                    <a:pt x="28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4" name="Google Shape;5184;p51"/>
            <p:cNvSpPr/>
            <p:nvPr/>
          </p:nvSpPr>
          <p:spPr>
            <a:xfrm>
              <a:off x="6398354" y="2293419"/>
              <a:ext cx="11598" cy="80013"/>
            </a:xfrm>
            <a:custGeom>
              <a:avLst/>
              <a:gdLst/>
              <a:ahLst/>
              <a:cxnLst/>
              <a:rect l="l" t="t" r="r" b="b"/>
              <a:pathLst>
                <a:path w="218" h="1504" extrusionOk="0">
                  <a:moveTo>
                    <a:pt x="91" y="1"/>
                  </a:moveTo>
                  <a:cubicBezTo>
                    <a:pt x="69" y="1"/>
                    <a:pt x="48" y="19"/>
                    <a:pt x="30" y="56"/>
                  </a:cubicBezTo>
                  <a:cubicBezTo>
                    <a:pt x="1" y="505"/>
                    <a:pt x="15" y="968"/>
                    <a:pt x="73" y="1417"/>
                  </a:cubicBezTo>
                  <a:cubicBezTo>
                    <a:pt x="88" y="1460"/>
                    <a:pt x="131" y="1489"/>
                    <a:pt x="145" y="1503"/>
                  </a:cubicBezTo>
                  <a:cubicBezTo>
                    <a:pt x="203" y="1503"/>
                    <a:pt x="218" y="259"/>
                    <a:pt x="174" y="100"/>
                  </a:cubicBezTo>
                  <a:cubicBezTo>
                    <a:pt x="150" y="34"/>
                    <a:pt x="120" y="1"/>
                    <a:pt x="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5" name="Google Shape;5185;p51"/>
            <p:cNvSpPr/>
            <p:nvPr/>
          </p:nvSpPr>
          <p:spPr>
            <a:xfrm>
              <a:off x="6425327" y="2295068"/>
              <a:ext cx="13140" cy="77566"/>
            </a:xfrm>
            <a:custGeom>
              <a:avLst/>
              <a:gdLst/>
              <a:ahLst/>
              <a:cxnLst/>
              <a:rect l="l" t="t" r="r" b="b"/>
              <a:pathLst>
                <a:path w="247" h="1458" extrusionOk="0">
                  <a:moveTo>
                    <a:pt x="150" y="1"/>
                  </a:moveTo>
                  <a:cubicBezTo>
                    <a:pt x="133" y="1"/>
                    <a:pt x="112" y="15"/>
                    <a:pt x="87" y="40"/>
                  </a:cubicBezTo>
                  <a:cubicBezTo>
                    <a:pt x="0" y="127"/>
                    <a:pt x="58" y="1458"/>
                    <a:pt x="130" y="1458"/>
                  </a:cubicBezTo>
                  <a:cubicBezTo>
                    <a:pt x="217" y="1458"/>
                    <a:pt x="246" y="1009"/>
                    <a:pt x="232" y="416"/>
                  </a:cubicBezTo>
                  <a:cubicBezTo>
                    <a:pt x="221" y="123"/>
                    <a:pt x="202" y="1"/>
                    <a:pt x="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6" name="Google Shape;5186;p51"/>
            <p:cNvSpPr/>
            <p:nvPr/>
          </p:nvSpPr>
          <p:spPr>
            <a:xfrm>
              <a:off x="6376275" y="2295653"/>
              <a:ext cx="9842" cy="70011"/>
            </a:xfrm>
            <a:custGeom>
              <a:avLst/>
              <a:gdLst/>
              <a:ahLst/>
              <a:cxnLst/>
              <a:rect l="l" t="t" r="r" b="b"/>
              <a:pathLst>
                <a:path w="185" h="1316" extrusionOk="0">
                  <a:moveTo>
                    <a:pt x="51" y="1"/>
                  </a:moveTo>
                  <a:cubicBezTo>
                    <a:pt x="12" y="1"/>
                    <a:pt x="0" y="122"/>
                    <a:pt x="11" y="391"/>
                  </a:cubicBezTo>
                  <a:cubicBezTo>
                    <a:pt x="24" y="976"/>
                    <a:pt x="72" y="1315"/>
                    <a:pt x="144" y="1315"/>
                  </a:cubicBezTo>
                  <a:cubicBezTo>
                    <a:pt x="152" y="1315"/>
                    <a:pt x="161" y="1311"/>
                    <a:pt x="170" y="1302"/>
                  </a:cubicBezTo>
                  <a:cubicBezTo>
                    <a:pt x="184" y="883"/>
                    <a:pt x="170" y="463"/>
                    <a:pt x="112" y="58"/>
                  </a:cubicBezTo>
                  <a:cubicBezTo>
                    <a:pt x="87" y="20"/>
                    <a:pt x="67" y="1"/>
                    <a:pt x="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7" name="Google Shape;5187;p51"/>
            <p:cNvSpPr/>
            <p:nvPr/>
          </p:nvSpPr>
          <p:spPr>
            <a:xfrm>
              <a:off x="6231302" y="2292248"/>
              <a:ext cx="12396" cy="86929"/>
            </a:xfrm>
            <a:custGeom>
              <a:avLst/>
              <a:gdLst/>
              <a:ahLst/>
              <a:cxnLst/>
              <a:rect l="l" t="t" r="r" b="b"/>
              <a:pathLst>
                <a:path w="233" h="1634" extrusionOk="0">
                  <a:moveTo>
                    <a:pt x="96" y="0"/>
                  </a:moveTo>
                  <a:cubicBezTo>
                    <a:pt x="89" y="0"/>
                    <a:pt x="81" y="2"/>
                    <a:pt x="73" y="6"/>
                  </a:cubicBezTo>
                  <a:cubicBezTo>
                    <a:pt x="68" y="3"/>
                    <a:pt x="63" y="1"/>
                    <a:pt x="59" y="1"/>
                  </a:cubicBezTo>
                  <a:cubicBezTo>
                    <a:pt x="26" y="1"/>
                    <a:pt x="15" y="109"/>
                    <a:pt x="15" y="541"/>
                  </a:cubicBezTo>
                  <a:cubicBezTo>
                    <a:pt x="1" y="903"/>
                    <a:pt x="30" y="1265"/>
                    <a:pt x="88" y="1627"/>
                  </a:cubicBezTo>
                  <a:cubicBezTo>
                    <a:pt x="88" y="1631"/>
                    <a:pt x="92" y="1633"/>
                    <a:pt x="100" y="1633"/>
                  </a:cubicBezTo>
                  <a:cubicBezTo>
                    <a:pt x="115" y="1633"/>
                    <a:pt x="141" y="1627"/>
                    <a:pt x="160" y="1627"/>
                  </a:cubicBezTo>
                  <a:cubicBezTo>
                    <a:pt x="203" y="1627"/>
                    <a:pt x="232" y="1569"/>
                    <a:pt x="218" y="1178"/>
                  </a:cubicBezTo>
                  <a:cubicBezTo>
                    <a:pt x="218" y="787"/>
                    <a:pt x="203" y="411"/>
                    <a:pt x="145" y="35"/>
                  </a:cubicBezTo>
                  <a:cubicBezTo>
                    <a:pt x="135" y="14"/>
                    <a:pt x="116" y="0"/>
                    <a:pt x="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8" name="Google Shape;5188;p51"/>
            <p:cNvSpPr/>
            <p:nvPr/>
          </p:nvSpPr>
          <p:spPr>
            <a:xfrm>
              <a:off x="6252104" y="2296983"/>
              <a:ext cx="10693" cy="79321"/>
            </a:xfrm>
            <a:custGeom>
              <a:avLst/>
              <a:gdLst/>
              <a:ahLst/>
              <a:cxnLst/>
              <a:rect l="l" t="t" r="r" b="b"/>
              <a:pathLst>
                <a:path w="201" h="1491" extrusionOk="0">
                  <a:moveTo>
                    <a:pt x="60" y="0"/>
                  </a:moveTo>
                  <a:cubicBezTo>
                    <a:pt x="15" y="0"/>
                    <a:pt x="13" y="40"/>
                    <a:pt x="0" y="163"/>
                  </a:cubicBezTo>
                  <a:cubicBezTo>
                    <a:pt x="0" y="597"/>
                    <a:pt x="29" y="1031"/>
                    <a:pt x="102" y="1465"/>
                  </a:cubicBezTo>
                  <a:cubicBezTo>
                    <a:pt x="118" y="1482"/>
                    <a:pt x="132" y="1491"/>
                    <a:pt x="144" y="1491"/>
                  </a:cubicBezTo>
                  <a:cubicBezTo>
                    <a:pt x="193" y="1491"/>
                    <a:pt x="200" y="1336"/>
                    <a:pt x="189" y="973"/>
                  </a:cubicBezTo>
                  <a:cubicBezTo>
                    <a:pt x="160" y="120"/>
                    <a:pt x="145" y="18"/>
                    <a:pt x="87" y="4"/>
                  </a:cubicBezTo>
                  <a:cubicBezTo>
                    <a:pt x="77" y="2"/>
                    <a:pt x="67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9" name="Google Shape;5189;p51"/>
            <p:cNvSpPr/>
            <p:nvPr/>
          </p:nvSpPr>
          <p:spPr>
            <a:xfrm>
              <a:off x="6054248" y="2289588"/>
              <a:ext cx="11598" cy="85492"/>
            </a:xfrm>
            <a:custGeom>
              <a:avLst/>
              <a:gdLst/>
              <a:ahLst/>
              <a:cxnLst/>
              <a:rect l="l" t="t" r="r" b="b"/>
              <a:pathLst>
                <a:path w="218" h="1607" extrusionOk="0">
                  <a:moveTo>
                    <a:pt x="139" y="1"/>
                  </a:moveTo>
                  <a:cubicBezTo>
                    <a:pt x="119" y="1"/>
                    <a:pt x="100" y="9"/>
                    <a:pt x="87" y="27"/>
                  </a:cubicBezTo>
                  <a:cubicBezTo>
                    <a:pt x="59" y="273"/>
                    <a:pt x="30" y="519"/>
                    <a:pt x="30" y="765"/>
                  </a:cubicBezTo>
                  <a:cubicBezTo>
                    <a:pt x="1" y="1300"/>
                    <a:pt x="15" y="1489"/>
                    <a:pt x="44" y="1546"/>
                  </a:cubicBezTo>
                  <a:cubicBezTo>
                    <a:pt x="72" y="1585"/>
                    <a:pt x="94" y="1606"/>
                    <a:pt x="112" y="1606"/>
                  </a:cubicBezTo>
                  <a:cubicBezTo>
                    <a:pt x="168" y="1606"/>
                    <a:pt x="181" y="1394"/>
                    <a:pt x="203" y="823"/>
                  </a:cubicBezTo>
                  <a:cubicBezTo>
                    <a:pt x="218" y="562"/>
                    <a:pt x="218" y="302"/>
                    <a:pt x="203" y="42"/>
                  </a:cubicBezTo>
                  <a:cubicBezTo>
                    <a:pt x="195" y="16"/>
                    <a:pt x="167" y="1"/>
                    <a:pt x="1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90" name="Google Shape;5190;p51"/>
          <p:cNvGrpSpPr/>
          <p:nvPr/>
        </p:nvGrpSpPr>
        <p:grpSpPr>
          <a:xfrm>
            <a:off x="4286588" y="1954761"/>
            <a:ext cx="673343" cy="191570"/>
            <a:chOff x="4286450" y="2266587"/>
            <a:chExt cx="673343" cy="191570"/>
          </a:xfrm>
        </p:grpSpPr>
        <p:sp>
          <p:nvSpPr>
            <p:cNvPr id="5191" name="Google Shape;5191;p51"/>
            <p:cNvSpPr/>
            <p:nvPr/>
          </p:nvSpPr>
          <p:spPr>
            <a:xfrm rot="-73146" flipH="1">
              <a:off x="4288260" y="2273692"/>
              <a:ext cx="669721" cy="177361"/>
            </a:xfrm>
            <a:custGeom>
              <a:avLst/>
              <a:gdLst/>
              <a:ahLst/>
              <a:cxnLst/>
              <a:rect l="l" t="t" r="r" b="b"/>
              <a:pathLst>
                <a:path w="12257" h="3246" extrusionOk="0">
                  <a:moveTo>
                    <a:pt x="4512" y="380"/>
                  </a:moveTo>
                  <a:cubicBezTo>
                    <a:pt x="5374" y="380"/>
                    <a:pt x="6320" y="413"/>
                    <a:pt x="7800" y="476"/>
                  </a:cubicBezTo>
                  <a:cubicBezTo>
                    <a:pt x="9204" y="520"/>
                    <a:pt x="9609" y="549"/>
                    <a:pt x="9927" y="607"/>
                  </a:cubicBezTo>
                  <a:cubicBezTo>
                    <a:pt x="10332" y="693"/>
                    <a:pt x="10708" y="809"/>
                    <a:pt x="11085" y="997"/>
                  </a:cubicBezTo>
                  <a:lnTo>
                    <a:pt x="11215" y="1070"/>
                  </a:lnTo>
                  <a:lnTo>
                    <a:pt x="11128" y="1214"/>
                  </a:lnTo>
                  <a:cubicBezTo>
                    <a:pt x="11085" y="1301"/>
                    <a:pt x="11027" y="1373"/>
                    <a:pt x="10940" y="1417"/>
                  </a:cubicBezTo>
                  <a:cubicBezTo>
                    <a:pt x="10680" y="1533"/>
                    <a:pt x="9768" y="1619"/>
                    <a:pt x="8567" y="1634"/>
                  </a:cubicBezTo>
                  <a:cubicBezTo>
                    <a:pt x="7380" y="1644"/>
                    <a:pt x="6837" y="1654"/>
                    <a:pt x="6360" y="1654"/>
                  </a:cubicBezTo>
                  <a:cubicBezTo>
                    <a:pt x="6162" y="1654"/>
                    <a:pt x="5976" y="1653"/>
                    <a:pt x="5760" y="1648"/>
                  </a:cubicBezTo>
                  <a:cubicBezTo>
                    <a:pt x="5615" y="1644"/>
                    <a:pt x="5438" y="1642"/>
                    <a:pt x="5250" y="1642"/>
                  </a:cubicBezTo>
                  <a:cubicBezTo>
                    <a:pt x="4874" y="1642"/>
                    <a:pt x="4453" y="1648"/>
                    <a:pt x="4154" y="1648"/>
                  </a:cubicBezTo>
                  <a:cubicBezTo>
                    <a:pt x="3417" y="1659"/>
                    <a:pt x="2753" y="1669"/>
                    <a:pt x="2135" y="1669"/>
                  </a:cubicBezTo>
                  <a:cubicBezTo>
                    <a:pt x="1879" y="1669"/>
                    <a:pt x="1631" y="1667"/>
                    <a:pt x="1390" y="1663"/>
                  </a:cubicBezTo>
                  <a:lnTo>
                    <a:pt x="753" y="1663"/>
                  </a:lnTo>
                  <a:lnTo>
                    <a:pt x="797" y="1533"/>
                  </a:lnTo>
                  <a:cubicBezTo>
                    <a:pt x="840" y="1330"/>
                    <a:pt x="855" y="1142"/>
                    <a:pt x="855" y="939"/>
                  </a:cubicBezTo>
                  <a:lnTo>
                    <a:pt x="869" y="491"/>
                  </a:lnTo>
                  <a:lnTo>
                    <a:pt x="999" y="476"/>
                  </a:lnTo>
                  <a:cubicBezTo>
                    <a:pt x="1050" y="469"/>
                    <a:pt x="1104" y="465"/>
                    <a:pt x="1158" y="465"/>
                  </a:cubicBezTo>
                  <a:cubicBezTo>
                    <a:pt x="1213" y="465"/>
                    <a:pt x="1267" y="469"/>
                    <a:pt x="1318" y="476"/>
                  </a:cubicBezTo>
                  <a:cubicBezTo>
                    <a:pt x="1433" y="476"/>
                    <a:pt x="1882" y="462"/>
                    <a:pt x="2316" y="447"/>
                  </a:cubicBezTo>
                  <a:cubicBezTo>
                    <a:pt x="3156" y="402"/>
                    <a:pt x="3806" y="380"/>
                    <a:pt x="4512" y="380"/>
                  </a:cubicBezTo>
                  <a:close/>
                  <a:moveTo>
                    <a:pt x="3585" y="0"/>
                  </a:moveTo>
                  <a:cubicBezTo>
                    <a:pt x="1928" y="0"/>
                    <a:pt x="432" y="63"/>
                    <a:pt x="305" y="144"/>
                  </a:cubicBezTo>
                  <a:cubicBezTo>
                    <a:pt x="160" y="259"/>
                    <a:pt x="59" y="867"/>
                    <a:pt x="131" y="1373"/>
                  </a:cubicBezTo>
                  <a:cubicBezTo>
                    <a:pt x="145" y="1562"/>
                    <a:pt x="145" y="1619"/>
                    <a:pt x="102" y="1677"/>
                  </a:cubicBezTo>
                  <a:cubicBezTo>
                    <a:pt x="15" y="1851"/>
                    <a:pt x="1" y="2039"/>
                    <a:pt x="73" y="2213"/>
                  </a:cubicBezTo>
                  <a:cubicBezTo>
                    <a:pt x="291" y="2812"/>
                    <a:pt x="1279" y="3245"/>
                    <a:pt x="2336" y="3245"/>
                  </a:cubicBezTo>
                  <a:cubicBezTo>
                    <a:pt x="2402" y="3245"/>
                    <a:pt x="2467" y="3243"/>
                    <a:pt x="2533" y="3240"/>
                  </a:cubicBezTo>
                  <a:cubicBezTo>
                    <a:pt x="2880" y="3226"/>
                    <a:pt x="3228" y="3153"/>
                    <a:pt x="3546" y="3052"/>
                  </a:cubicBezTo>
                  <a:cubicBezTo>
                    <a:pt x="4128" y="2879"/>
                    <a:pt x="4510" y="2803"/>
                    <a:pt x="4828" y="2803"/>
                  </a:cubicBezTo>
                  <a:cubicBezTo>
                    <a:pt x="5017" y="2803"/>
                    <a:pt x="5183" y="2830"/>
                    <a:pt x="5355" y="2878"/>
                  </a:cubicBezTo>
                  <a:cubicBezTo>
                    <a:pt x="5499" y="2936"/>
                    <a:pt x="5630" y="2994"/>
                    <a:pt x="5745" y="3066"/>
                  </a:cubicBezTo>
                  <a:cubicBezTo>
                    <a:pt x="5843" y="3126"/>
                    <a:pt x="5920" y="3155"/>
                    <a:pt x="5981" y="3155"/>
                  </a:cubicBezTo>
                  <a:cubicBezTo>
                    <a:pt x="6038" y="3155"/>
                    <a:pt x="6079" y="3130"/>
                    <a:pt x="6107" y="3081"/>
                  </a:cubicBezTo>
                  <a:cubicBezTo>
                    <a:pt x="6179" y="2980"/>
                    <a:pt x="6078" y="2835"/>
                    <a:pt x="5832" y="2676"/>
                  </a:cubicBezTo>
                  <a:cubicBezTo>
                    <a:pt x="5510" y="2484"/>
                    <a:pt x="5136" y="2387"/>
                    <a:pt x="4653" y="2387"/>
                  </a:cubicBezTo>
                  <a:cubicBezTo>
                    <a:pt x="4333" y="2387"/>
                    <a:pt x="3964" y="2430"/>
                    <a:pt x="3531" y="2517"/>
                  </a:cubicBezTo>
                  <a:cubicBezTo>
                    <a:pt x="3245" y="2585"/>
                    <a:pt x="2950" y="2627"/>
                    <a:pt x="2660" y="2627"/>
                  </a:cubicBezTo>
                  <a:cubicBezTo>
                    <a:pt x="2583" y="2627"/>
                    <a:pt x="2507" y="2624"/>
                    <a:pt x="2432" y="2618"/>
                  </a:cubicBezTo>
                  <a:cubicBezTo>
                    <a:pt x="1737" y="2589"/>
                    <a:pt x="1043" y="2430"/>
                    <a:pt x="826" y="2242"/>
                  </a:cubicBezTo>
                  <a:lnTo>
                    <a:pt x="724" y="2169"/>
                  </a:lnTo>
                  <a:lnTo>
                    <a:pt x="1144" y="2184"/>
                  </a:lnTo>
                  <a:cubicBezTo>
                    <a:pt x="1313" y="2189"/>
                    <a:pt x="1601" y="2192"/>
                    <a:pt x="1987" y="2192"/>
                  </a:cubicBezTo>
                  <a:cubicBezTo>
                    <a:pt x="2654" y="2192"/>
                    <a:pt x="3615" y="2182"/>
                    <a:pt x="4761" y="2155"/>
                  </a:cubicBezTo>
                  <a:cubicBezTo>
                    <a:pt x="5962" y="2126"/>
                    <a:pt x="6744" y="2126"/>
                    <a:pt x="8147" y="2126"/>
                  </a:cubicBezTo>
                  <a:cubicBezTo>
                    <a:pt x="10506" y="2126"/>
                    <a:pt x="11215" y="1996"/>
                    <a:pt x="11475" y="1533"/>
                  </a:cubicBezTo>
                  <a:cubicBezTo>
                    <a:pt x="11509" y="1464"/>
                    <a:pt x="11543" y="1441"/>
                    <a:pt x="11599" y="1441"/>
                  </a:cubicBezTo>
                  <a:cubicBezTo>
                    <a:pt x="11614" y="1441"/>
                    <a:pt x="11630" y="1443"/>
                    <a:pt x="11649" y="1446"/>
                  </a:cubicBezTo>
                  <a:cubicBezTo>
                    <a:pt x="11728" y="1455"/>
                    <a:pt x="11793" y="1459"/>
                    <a:pt x="11849" y="1459"/>
                  </a:cubicBezTo>
                  <a:cubicBezTo>
                    <a:pt x="11978" y="1459"/>
                    <a:pt x="12056" y="1434"/>
                    <a:pt x="12126" y="1373"/>
                  </a:cubicBezTo>
                  <a:cubicBezTo>
                    <a:pt x="12242" y="1272"/>
                    <a:pt x="12257" y="1099"/>
                    <a:pt x="12141" y="1012"/>
                  </a:cubicBezTo>
                  <a:cubicBezTo>
                    <a:pt x="12054" y="925"/>
                    <a:pt x="11996" y="910"/>
                    <a:pt x="11794" y="896"/>
                  </a:cubicBezTo>
                  <a:cubicBezTo>
                    <a:pt x="11649" y="896"/>
                    <a:pt x="11519" y="867"/>
                    <a:pt x="11403" y="795"/>
                  </a:cubicBezTo>
                  <a:cubicBezTo>
                    <a:pt x="11012" y="592"/>
                    <a:pt x="10607" y="447"/>
                    <a:pt x="10173" y="361"/>
                  </a:cubicBezTo>
                  <a:cubicBezTo>
                    <a:pt x="9204" y="172"/>
                    <a:pt x="7742" y="71"/>
                    <a:pt x="4863" y="13"/>
                  </a:cubicBezTo>
                  <a:cubicBezTo>
                    <a:pt x="4440" y="4"/>
                    <a:pt x="4007" y="0"/>
                    <a:pt x="35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2" name="Google Shape;5192;p51"/>
            <p:cNvSpPr/>
            <p:nvPr/>
          </p:nvSpPr>
          <p:spPr>
            <a:xfrm rot="-73146" flipH="1">
              <a:off x="4468696" y="2295763"/>
              <a:ext cx="10327" cy="81523"/>
            </a:xfrm>
            <a:custGeom>
              <a:avLst/>
              <a:gdLst/>
              <a:ahLst/>
              <a:cxnLst/>
              <a:rect l="l" t="t" r="r" b="b"/>
              <a:pathLst>
                <a:path w="189" h="1492" extrusionOk="0">
                  <a:moveTo>
                    <a:pt x="58" y="0"/>
                  </a:moveTo>
                  <a:cubicBezTo>
                    <a:pt x="0" y="0"/>
                    <a:pt x="0" y="58"/>
                    <a:pt x="0" y="535"/>
                  </a:cubicBezTo>
                  <a:cubicBezTo>
                    <a:pt x="0" y="1114"/>
                    <a:pt x="43" y="1447"/>
                    <a:pt x="130" y="1490"/>
                  </a:cubicBezTo>
                  <a:cubicBezTo>
                    <a:pt x="133" y="1491"/>
                    <a:pt x="135" y="1492"/>
                    <a:pt x="138" y="1492"/>
                  </a:cubicBezTo>
                  <a:cubicBezTo>
                    <a:pt x="175" y="1492"/>
                    <a:pt x="188" y="1373"/>
                    <a:pt x="188" y="868"/>
                  </a:cubicBezTo>
                  <a:cubicBezTo>
                    <a:pt x="188" y="188"/>
                    <a:pt x="174" y="0"/>
                    <a:pt x="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3" name="Google Shape;5193;p51"/>
            <p:cNvSpPr/>
            <p:nvPr/>
          </p:nvSpPr>
          <p:spPr>
            <a:xfrm rot="-73146" flipH="1">
              <a:off x="4742846" y="2283558"/>
              <a:ext cx="13496" cy="81468"/>
            </a:xfrm>
            <a:custGeom>
              <a:avLst/>
              <a:gdLst/>
              <a:ahLst/>
              <a:cxnLst/>
              <a:rect l="l" t="t" r="r" b="b"/>
              <a:pathLst>
                <a:path w="247" h="1491" extrusionOk="0">
                  <a:moveTo>
                    <a:pt x="58" y="0"/>
                  </a:moveTo>
                  <a:cubicBezTo>
                    <a:pt x="0" y="0"/>
                    <a:pt x="0" y="44"/>
                    <a:pt x="15" y="290"/>
                  </a:cubicBezTo>
                  <a:cubicBezTo>
                    <a:pt x="29" y="623"/>
                    <a:pt x="101" y="1317"/>
                    <a:pt x="116" y="1433"/>
                  </a:cubicBezTo>
                  <a:cubicBezTo>
                    <a:pt x="116" y="1462"/>
                    <a:pt x="159" y="1491"/>
                    <a:pt x="188" y="1491"/>
                  </a:cubicBezTo>
                  <a:cubicBezTo>
                    <a:pt x="246" y="1462"/>
                    <a:pt x="246" y="1071"/>
                    <a:pt x="203" y="492"/>
                  </a:cubicBezTo>
                  <a:cubicBezTo>
                    <a:pt x="159" y="44"/>
                    <a:pt x="145" y="0"/>
                    <a:pt x="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4" name="Google Shape;5194;p51"/>
            <p:cNvSpPr/>
            <p:nvPr/>
          </p:nvSpPr>
          <p:spPr>
            <a:xfrm rot="-73146" flipH="1">
              <a:off x="4723147" y="2285205"/>
              <a:ext cx="11092" cy="81086"/>
            </a:xfrm>
            <a:custGeom>
              <a:avLst/>
              <a:gdLst/>
              <a:ahLst/>
              <a:cxnLst/>
              <a:rect l="l" t="t" r="r" b="b"/>
              <a:pathLst>
                <a:path w="203" h="1484" extrusionOk="0">
                  <a:moveTo>
                    <a:pt x="127" y="0"/>
                  </a:moveTo>
                  <a:cubicBezTo>
                    <a:pt x="98" y="0"/>
                    <a:pt x="65" y="7"/>
                    <a:pt x="44" y="22"/>
                  </a:cubicBezTo>
                  <a:cubicBezTo>
                    <a:pt x="15" y="51"/>
                    <a:pt x="0" y="543"/>
                    <a:pt x="15" y="904"/>
                  </a:cubicBezTo>
                  <a:cubicBezTo>
                    <a:pt x="58" y="1425"/>
                    <a:pt x="73" y="1483"/>
                    <a:pt x="131" y="1483"/>
                  </a:cubicBezTo>
                  <a:cubicBezTo>
                    <a:pt x="203" y="1483"/>
                    <a:pt x="203" y="1411"/>
                    <a:pt x="203" y="760"/>
                  </a:cubicBezTo>
                  <a:cubicBezTo>
                    <a:pt x="203" y="369"/>
                    <a:pt x="203" y="36"/>
                    <a:pt x="188" y="22"/>
                  </a:cubicBezTo>
                  <a:cubicBezTo>
                    <a:pt x="181" y="7"/>
                    <a:pt x="156" y="0"/>
                    <a:pt x="1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5" name="Google Shape;5195;p51"/>
            <p:cNvSpPr/>
            <p:nvPr/>
          </p:nvSpPr>
          <p:spPr>
            <a:xfrm rot="-73146" flipH="1">
              <a:off x="4494895" y="2300726"/>
              <a:ext cx="10327" cy="78681"/>
            </a:xfrm>
            <a:custGeom>
              <a:avLst/>
              <a:gdLst/>
              <a:ahLst/>
              <a:cxnLst/>
              <a:rect l="l" t="t" r="r" b="b"/>
              <a:pathLst>
                <a:path w="189" h="1440" extrusionOk="0">
                  <a:moveTo>
                    <a:pt x="116" y="0"/>
                  </a:moveTo>
                  <a:cubicBezTo>
                    <a:pt x="87" y="0"/>
                    <a:pt x="44" y="15"/>
                    <a:pt x="44" y="58"/>
                  </a:cubicBezTo>
                  <a:cubicBezTo>
                    <a:pt x="1" y="478"/>
                    <a:pt x="1" y="912"/>
                    <a:pt x="44" y="1346"/>
                  </a:cubicBezTo>
                  <a:cubicBezTo>
                    <a:pt x="62" y="1409"/>
                    <a:pt x="80" y="1440"/>
                    <a:pt x="97" y="1440"/>
                  </a:cubicBezTo>
                  <a:cubicBezTo>
                    <a:pt x="134" y="1440"/>
                    <a:pt x="164" y="1288"/>
                    <a:pt x="174" y="999"/>
                  </a:cubicBezTo>
                  <a:cubicBezTo>
                    <a:pt x="189" y="391"/>
                    <a:pt x="174" y="29"/>
                    <a:pt x="1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6" name="Google Shape;5196;p51"/>
            <p:cNvSpPr/>
            <p:nvPr/>
          </p:nvSpPr>
          <p:spPr>
            <a:xfrm rot="-73146" flipH="1">
              <a:off x="4695404" y="2289072"/>
              <a:ext cx="11147" cy="70103"/>
            </a:xfrm>
            <a:custGeom>
              <a:avLst/>
              <a:gdLst/>
              <a:ahLst/>
              <a:cxnLst/>
              <a:rect l="l" t="t" r="r" b="b"/>
              <a:pathLst>
                <a:path w="204" h="1283" extrusionOk="0">
                  <a:moveTo>
                    <a:pt x="72" y="0"/>
                  </a:moveTo>
                  <a:cubicBezTo>
                    <a:pt x="57" y="0"/>
                    <a:pt x="42" y="15"/>
                    <a:pt x="30" y="49"/>
                  </a:cubicBezTo>
                  <a:cubicBezTo>
                    <a:pt x="1" y="439"/>
                    <a:pt x="1" y="830"/>
                    <a:pt x="30" y="1206"/>
                  </a:cubicBezTo>
                  <a:cubicBezTo>
                    <a:pt x="30" y="1254"/>
                    <a:pt x="50" y="1282"/>
                    <a:pt x="73" y="1282"/>
                  </a:cubicBezTo>
                  <a:cubicBezTo>
                    <a:pt x="78" y="1282"/>
                    <a:pt x="83" y="1281"/>
                    <a:pt x="88" y="1278"/>
                  </a:cubicBezTo>
                  <a:cubicBezTo>
                    <a:pt x="145" y="1278"/>
                    <a:pt x="203" y="584"/>
                    <a:pt x="174" y="251"/>
                  </a:cubicBezTo>
                  <a:cubicBezTo>
                    <a:pt x="154" y="96"/>
                    <a:pt x="111" y="0"/>
                    <a:pt x="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7" name="Google Shape;5197;p51"/>
            <p:cNvSpPr/>
            <p:nvPr/>
          </p:nvSpPr>
          <p:spPr>
            <a:xfrm rot="-73146" flipH="1">
              <a:off x="4438783" y="2306123"/>
              <a:ext cx="15846" cy="69338"/>
            </a:xfrm>
            <a:custGeom>
              <a:avLst/>
              <a:gdLst/>
              <a:ahLst/>
              <a:cxnLst/>
              <a:rect l="l" t="t" r="r" b="b"/>
              <a:pathLst>
                <a:path w="290" h="1269" extrusionOk="0">
                  <a:moveTo>
                    <a:pt x="96" y="0"/>
                  </a:moveTo>
                  <a:cubicBezTo>
                    <a:pt x="83" y="0"/>
                    <a:pt x="72" y="18"/>
                    <a:pt x="58" y="53"/>
                  </a:cubicBezTo>
                  <a:cubicBezTo>
                    <a:pt x="1" y="197"/>
                    <a:pt x="116" y="1254"/>
                    <a:pt x="203" y="1268"/>
                  </a:cubicBezTo>
                  <a:cubicBezTo>
                    <a:pt x="290" y="1268"/>
                    <a:pt x="276" y="226"/>
                    <a:pt x="160" y="67"/>
                  </a:cubicBezTo>
                  <a:cubicBezTo>
                    <a:pt x="130" y="22"/>
                    <a:pt x="111" y="0"/>
                    <a:pt x="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8" name="Google Shape;5198;p51"/>
            <p:cNvSpPr/>
            <p:nvPr/>
          </p:nvSpPr>
          <p:spPr>
            <a:xfrm rot="-73146" flipH="1">
              <a:off x="4880493" y="2287011"/>
              <a:ext cx="9562" cy="77534"/>
            </a:xfrm>
            <a:custGeom>
              <a:avLst/>
              <a:gdLst/>
              <a:ahLst/>
              <a:cxnLst/>
              <a:rect l="l" t="t" r="r" b="b"/>
              <a:pathLst>
                <a:path w="175" h="1419" extrusionOk="0">
                  <a:moveTo>
                    <a:pt x="58" y="1"/>
                  </a:moveTo>
                  <a:cubicBezTo>
                    <a:pt x="43" y="1"/>
                    <a:pt x="28" y="14"/>
                    <a:pt x="15" y="43"/>
                  </a:cubicBezTo>
                  <a:cubicBezTo>
                    <a:pt x="1" y="478"/>
                    <a:pt x="1" y="926"/>
                    <a:pt x="44" y="1360"/>
                  </a:cubicBezTo>
                  <a:cubicBezTo>
                    <a:pt x="59" y="1389"/>
                    <a:pt x="88" y="1404"/>
                    <a:pt x="116" y="1418"/>
                  </a:cubicBezTo>
                  <a:cubicBezTo>
                    <a:pt x="174" y="1418"/>
                    <a:pt x="174" y="1360"/>
                    <a:pt x="174" y="912"/>
                  </a:cubicBezTo>
                  <a:cubicBezTo>
                    <a:pt x="174" y="637"/>
                    <a:pt x="160" y="318"/>
                    <a:pt x="145" y="217"/>
                  </a:cubicBezTo>
                  <a:cubicBezTo>
                    <a:pt x="135" y="83"/>
                    <a:pt x="96" y="1"/>
                    <a:pt x="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99" name="Google Shape;5199;p51"/>
          <p:cNvSpPr/>
          <p:nvPr/>
        </p:nvSpPr>
        <p:spPr>
          <a:xfrm>
            <a:off x="1356007" y="598067"/>
            <a:ext cx="638297" cy="217698"/>
          </a:xfrm>
          <a:custGeom>
            <a:avLst/>
            <a:gdLst/>
            <a:ahLst/>
            <a:cxnLst/>
            <a:rect l="l" t="t" r="r" b="b"/>
            <a:pathLst>
              <a:path w="15657" h="5340" extrusionOk="0">
                <a:moveTo>
                  <a:pt x="11187" y="2011"/>
                </a:moveTo>
                <a:cubicBezTo>
                  <a:pt x="11390" y="2011"/>
                  <a:pt x="11594" y="2033"/>
                  <a:pt x="11793" y="2081"/>
                </a:cubicBezTo>
                <a:cubicBezTo>
                  <a:pt x="12343" y="2254"/>
                  <a:pt x="12806" y="2587"/>
                  <a:pt x="12979" y="2949"/>
                </a:cubicBezTo>
                <a:cubicBezTo>
                  <a:pt x="13110" y="3253"/>
                  <a:pt x="13081" y="3586"/>
                  <a:pt x="12922" y="3875"/>
                </a:cubicBezTo>
                <a:cubicBezTo>
                  <a:pt x="12812" y="4076"/>
                  <a:pt x="12757" y="4166"/>
                  <a:pt x="12701" y="4166"/>
                </a:cubicBezTo>
                <a:cubicBezTo>
                  <a:pt x="12661" y="4166"/>
                  <a:pt x="12621" y="4119"/>
                  <a:pt x="12560" y="4034"/>
                </a:cubicBezTo>
                <a:cubicBezTo>
                  <a:pt x="12343" y="3701"/>
                  <a:pt x="11721" y="3397"/>
                  <a:pt x="11200" y="3354"/>
                </a:cubicBezTo>
                <a:lnTo>
                  <a:pt x="10939" y="3325"/>
                </a:lnTo>
                <a:lnTo>
                  <a:pt x="10910" y="3007"/>
                </a:lnTo>
                <a:cubicBezTo>
                  <a:pt x="10910" y="2804"/>
                  <a:pt x="10852" y="2587"/>
                  <a:pt x="10737" y="2399"/>
                </a:cubicBezTo>
                <a:lnTo>
                  <a:pt x="10577" y="2110"/>
                </a:lnTo>
                <a:lnTo>
                  <a:pt x="10693" y="2052"/>
                </a:lnTo>
                <a:cubicBezTo>
                  <a:pt x="10856" y="2026"/>
                  <a:pt x="11021" y="2011"/>
                  <a:pt x="11187" y="2011"/>
                </a:cubicBezTo>
                <a:close/>
                <a:moveTo>
                  <a:pt x="4326" y="1654"/>
                </a:moveTo>
                <a:cubicBezTo>
                  <a:pt x="4439" y="1654"/>
                  <a:pt x="4551" y="1676"/>
                  <a:pt x="4659" y="1719"/>
                </a:cubicBezTo>
                <a:cubicBezTo>
                  <a:pt x="4934" y="1835"/>
                  <a:pt x="5180" y="2023"/>
                  <a:pt x="5354" y="2269"/>
                </a:cubicBezTo>
                <a:cubicBezTo>
                  <a:pt x="5513" y="2471"/>
                  <a:pt x="5556" y="2515"/>
                  <a:pt x="5687" y="2515"/>
                </a:cubicBezTo>
                <a:cubicBezTo>
                  <a:pt x="5875" y="2515"/>
                  <a:pt x="5947" y="2457"/>
                  <a:pt x="6121" y="2182"/>
                </a:cubicBezTo>
                <a:cubicBezTo>
                  <a:pt x="6309" y="1907"/>
                  <a:pt x="6482" y="1806"/>
                  <a:pt x="6873" y="1719"/>
                </a:cubicBezTo>
                <a:cubicBezTo>
                  <a:pt x="6990" y="1690"/>
                  <a:pt x="7101" y="1675"/>
                  <a:pt x="7206" y="1675"/>
                </a:cubicBezTo>
                <a:cubicBezTo>
                  <a:pt x="7568" y="1675"/>
                  <a:pt x="7866" y="1849"/>
                  <a:pt x="8147" y="2196"/>
                </a:cubicBezTo>
                <a:cubicBezTo>
                  <a:pt x="8393" y="2500"/>
                  <a:pt x="8537" y="2645"/>
                  <a:pt x="8610" y="2645"/>
                </a:cubicBezTo>
                <a:cubicBezTo>
                  <a:pt x="8725" y="2602"/>
                  <a:pt x="8827" y="2529"/>
                  <a:pt x="8913" y="2442"/>
                </a:cubicBezTo>
                <a:cubicBezTo>
                  <a:pt x="9044" y="2341"/>
                  <a:pt x="9174" y="2254"/>
                  <a:pt x="9333" y="2182"/>
                </a:cubicBezTo>
                <a:cubicBezTo>
                  <a:pt x="9392" y="2166"/>
                  <a:pt x="9455" y="2159"/>
                  <a:pt x="9516" y="2159"/>
                </a:cubicBezTo>
                <a:cubicBezTo>
                  <a:pt x="9678" y="2159"/>
                  <a:pt x="9830" y="2210"/>
                  <a:pt x="9883" y="2283"/>
                </a:cubicBezTo>
                <a:cubicBezTo>
                  <a:pt x="9912" y="2341"/>
                  <a:pt x="9970" y="2370"/>
                  <a:pt x="10042" y="2385"/>
                </a:cubicBezTo>
                <a:cubicBezTo>
                  <a:pt x="10129" y="2385"/>
                  <a:pt x="10216" y="2457"/>
                  <a:pt x="10317" y="2587"/>
                </a:cubicBezTo>
                <a:cubicBezTo>
                  <a:pt x="10433" y="2775"/>
                  <a:pt x="10447" y="2833"/>
                  <a:pt x="10462" y="3209"/>
                </a:cubicBezTo>
                <a:cubicBezTo>
                  <a:pt x="10447" y="3383"/>
                  <a:pt x="10476" y="3542"/>
                  <a:pt x="10549" y="3701"/>
                </a:cubicBezTo>
                <a:cubicBezTo>
                  <a:pt x="10592" y="3759"/>
                  <a:pt x="10722" y="3788"/>
                  <a:pt x="11012" y="3803"/>
                </a:cubicBezTo>
                <a:cubicBezTo>
                  <a:pt x="11402" y="3803"/>
                  <a:pt x="11793" y="3933"/>
                  <a:pt x="12097" y="4179"/>
                </a:cubicBezTo>
                <a:cubicBezTo>
                  <a:pt x="12285" y="4367"/>
                  <a:pt x="12270" y="4425"/>
                  <a:pt x="11967" y="4526"/>
                </a:cubicBezTo>
                <a:cubicBezTo>
                  <a:pt x="11475" y="4671"/>
                  <a:pt x="10939" y="4700"/>
                  <a:pt x="8827" y="4758"/>
                </a:cubicBezTo>
                <a:cubicBezTo>
                  <a:pt x="8005" y="4779"/>
                  <a:pt x="7476" y="4793"/>
                  <a:pt x="6957" y="4793"/>
                </a:cubicBezTo>
                <a:cubicBezTo>
                  <a:pt x="6096" y="4793"/>
                  <a:pt x="5263" y="4756"/>
                  <a:pt x="3169" y="4656"/>
                </a:cubicBezTo>
                <a:cubicBezTo>
                  <a:pt x="2113" y="4613"/>
                  <a:pt x="1288" y="4483"/>
                  <a:pt x="926" y="4338"/>
                </a:cubicBezTo>
                <a:cubicBezTo>
                  <a:pt x="709" y="4237"/>
                  <a:pt x="709" y="4208"/>
                  <a:pt x="1027" y="4092"/>
                </a:cubicBezTo>
                <a:cubicBezTo>
                  <a:pt x="1331" y="3962"/>
                  <a:pt x="1404" y="3889"/>
                  <a:pt x="1404" y="3455"/>
                </a:cubicBezTo>
                <a:cubicBezTo>
                  <a:pt x="1404" y="2949"/>
                  <a:pt x="1490" y="2717"/>
                  <a:pt x="1664" y="2602"/>
                </a:cubicBezTo>
                <a:cubicBezTo>
                  <a:pt x="1751" y="2558"/>
                  <a:pt x="1838" y="2515"/>
                  <a:pt x="1925" y="2515"/>
                </a:cubicBezTo>
                <a:cubicBezTo>
                  <a:pt x="2199" y="2558"/>
                  <a:pt x="2445" y="2688"/>
                  <a:pt x="2634" y="2905"/>
                </a:cubicBezTo>
                <a:cubicBezTo>
                  <a:pt x="2793" y="3065"/>
                  <a:pt x="2865" y="3108"/>
                  <a:pt x="2995" y="3108"/>
                </a:cubicBezTo>
                <a:cubicBezTo>
                  <a:pt x="3212" y="3108"/>
                  <a:pt x="3285" y="3007"/>
                  <a:pt x="3357" y="2645"/>
                </a:cubicBezTo>
                <a:cubicBezTo>
                  <a:pt x="3458" y="2081"/>
                  <a:pt x="3632" y="1820"/>
                  <a:pt x="3994" y="1719"/>
                </a:cubicBezTo>
                <a:cubicBezTo>
                  <a:pt x="4102" y="1676"/>
                  <a:pt x="4214" y="1654"/>
                  <a:pt x="4326" y="1654"/>
                </a:cubicBezTo>
                <a:close/>
                <a:moveTo>
                  <a:pt x="11288" y="0"/>
                </a:moveTo>
                <a:cubicBezTo>
                  <a:pt x="11239" y="0"/>
                  <a:pt x="11190" y="22"/>
                  <a:pt x="11156" y="69"/>
                </a:cubicBezTo>
                <a:cubicBezTo>
                  <a:pt x="11113" y="156"/>
                  <a:pt x="11113" y="272"/>
                  <a:pt x="11127" y="373"/>
                </a:cubicBezTo>
                <a:cubicBezTo>
                  <a:pt x="11142" y="590"/>
                  <a:pt x="11142" y="807"/>
                  <a:pt x="11127" y="1024"/>
                </a:cubicBezTo>
                <a:lnTo>
                  <a:pt x="11098" y="1430"/>
                </a:lnTo>
                <a:lnTo>
                  <a:pt x="10838" y="1487"/>
                </a:lnTo>
                <a:cubicBezTo>
                  <a:pt x="10693" y="1531"/>
                  <a:pt x="10534" y="1589"/>
                  <a:pt x="10404" y="1676"/>
                </a:cubicBezTo>
                <a:cubicBezTo>
                  <a:pt x="10331" y="1719"/>
                  <a:pt x="10245" y="1748"/>
                  <a:pt x="10158" y="1762"/>
                </a:cubicBezTo>
                <a:cubicBezTo>
                  <a:pt x="10129" y="1704"/>
                  <a:pt x="10100" y="1647"/>
                  <a:pt x="10085" y="1589"/>
                </a:cubicBezTo>
                <a:cubicBezTo>
                  <a:pt x="9984" y="1227"/>
                  <a:pt x="9839" y="894"/>
                  <a:pt x="9651" y="576"/>
                </a:cubicBezTo>
                <a:cubicBezTo>
                  <a:pt x="9619" y="535"/>
                  <a:pt x="9595" y="517"/>
                  <a:pt x="9566" y="517"/>
                </a:cubicBezTo>
                <a:cubicBezTo>
                  <a:pt x="9543" y="517"/>
                  <a:pt x="9516" y="528"/>
                  <a:pt x="9478" y="547"/>
                </a:cubicBezTo>
                <a:cubicBezTo>
                  <a:pt x="9348" y="619"/>
                  <a:pt x="9348" y="677"/>
                  <a:pt x="9521" y="1169"/>
                </a:cubicBezTo>
                <a:cubicBezTo>
                  <a:pt x="9594" y="1386"/>
                  <a:pt x="9651" y="1589"/>
                  <a:pt x="9651" y="1603"/>
                </a:cubicBezTo>
                <a:cubicBezTo>
                  <a:pt x="9565" y="1632"/>
                  <a:pt x="9463" y="1647"/>
                  <a:pt x="9362" y="1647"/>
                </a:cubicBezTo>
                <a:cubicBezTo>
                  <a:pt x="9188" y="1661"/>
                  <a:pt x="9015" y="1719"/>
                  <a:pt x="8870" y="1791"/>
                </a:cubicBezTo>
                <a:lnTo>
                  <a:pt x="8667" y="1907"/>
                </a:lnTo>
                <a:lnTo>
                  <a:pt x="8450" y="1661"/>
                </a:lnTo>
                <a:cubicBezTo>
                  <a:pt x="8125" y="1270"/>
                  <a:pt x="7645" y="1051"/>
                  <a:pt x="7144" y="1051"/>
                </a:cubicBezTo>
                <a:cubicBezTo>
                  <a:pt x="6977" y="1051"/>
                  <a:pt x="6808" y="1075"/>
                  <a:pt x="6642" y="1126"/>
                </a:cubicBezTo>
                <a:cubicBezTo>
                  <a:pt x="6352" y="1169"/>
                  <a:pt x="6092" y="1299"/>
                  <a:pt x="5889" y="1516"/>
                </a:cubicBezTo>
                <a:lnTo>
                  <a:pt x="5687" y="1690"/>
                </a:lnTo>
                <a:lnTo>
                  <a:pt x="5484" y="1487"/>
                </a:lnTo>
                <a:cubicBezTo>
                  <a:pt x="5354" y="1343"/>
                  <a:pt x="5180" y="1227"/>
                  <a:pt x="5007" y="1140"/>
                </a:cubicBezTo>
                <a:cubicBezTo>
                  <a:pt x="4774" y="1029"/>
                  <a:pt x="4519" y="975"/>
                  <a:pt x="4265" y="975"/>
                </a:cubicBezTo>
                <a:cubicBezTo>
                  <a:pt x="3887" y="975"/>
                  <a:pt x="3509" y="1095"/>
                  <a:pt x="3198" y="1328"/>
                </a:cubicBezTo>
                <a:cubicBezTo>
                  <a:pt x="3010" y="1516"/>
                  <a:pt x="2764" y="1922"/>
                  <a:pt x="2764" y="2081"/>
                </a:cubicBezTo>
                <a:cubicBezTo>
                  <a:pt x="2764" y="2120"/>
                  <a:pt x="2767" y="2145"/>
                  <a:pt x="2740" y="2145"/>
                </a:cubicBezTo>
                <a:cubicBezTo>
                  <a:pt x="2708" y="2145"/>
                  <a:pt x="2633" y="2110"/>
                  <a:pt x="2460" y="2023"/>
                </a:cubicBezTo>
                <a:cubicBezTo>
                  <a:pt x="2273" y="1935"/>
                  <a:pt x="2086" y="1895"/>
                  <a:pt x="1909" y="1895"/>
                </a:cubicBezTo>
                <a:cubicBezTo>
                  <a:pt x="1209" y="1895"/>
                  <a:pt x="663" y="2519"/>
                  <a:pt x="883" y="3282"/>
                </a:cubicBezTo>
                <a:cubicBezTo>
                  <a:pt x="926" y="3412"/>
                  <a:pt x="926" y="3412"/>
                  <a:pt x="695" y="3470"/>
                </a:cubicBezTo>
                <a:cubicBezTo>
                  <a:pt x="232" y="3586"/>
                  <a:pt x="14" y="3832"/>
                  <a:pt x="14" y="4237"/>
                </a:cubicBezTo>
                <a:cubicBezTo>
                  <a:pt x="0" y="4468"/>
                  <a:pt x="130" y="4700"/>
                  <a:pt x="333" y="4815"/>
                </a:cubicBezTo>
                <a:cubicBezTo>
                  <a:pt x="752" y="5090"/>
                  <a:pt x="1143" y="5163"/>
                  <a:pt x="2778" y="5206"/>
                </a:cubicBezTo>
                <a:cubicBezTo>
                  <a:pt x="3473" y="5235"/>
                  <a:pt x="4428" y="5278"/>
                  <a:pt x="4891" y="5307"/>
                </a:cubicBezTo>
                <a:cubicBezTo>
                  <a:pt x="5281" y="5329"/>
                  <a:pt x="5882" y="5339"/>
                  <a:pt x="6559" y="5339"/>
                </a:cubicBezTo>
                <a:cubicBezTo>
                  <a:pt x="8111" y="5339"/>
                  <a:pt x="10060" y="5287"/>
                  <a:pt x="10766" y="5206"/>
                </a:cubicBezTo>
                <a:cubicBezTo>
                  <a:pt x="11605" y="5105"/>
                  <a:pt x="11952" y="5032"/>
                  <a:pt x="12285" y="4888"/>
                </a:cubicBezTo>
                <a:cubicBezTo>
                  <a:pt x="12415" y="4830"/>
                  <a:pt x="12560" y="4787"/>
                  <a:pt x="12690" y="4772"/>
                </a:cubicBezTo>
                <a:cubicBezTo>
                  <a:pt x="12820" y="4772"/>
                  <a:pt x="12936" y="4729"/>
                  <a:pt x="13052" y="4656"/>
                </a:cubicBezTo>
                <a:cubicBezTo>
                  <a:pt x="13225" y="4512"/>
                  <a:pt x="13370" y="4352"/>
                  <a:pt x="13486" y="4150"/>
                </a:cubicBezTo>
                <a:cubicBezTo>
                  <a:pt x="13486" y="4144"/>
                  <a:pt x="13500" y="4141"/>
                  <a:pt x="13526" y="4141"/>
                </a:cubicBezTo>
                <a:cubicBezTo>
                  <a:pt x="13626" y="4141"/>
                  <a:pt x="13904" y="4182"/>
                  <a:pt x="14282" y="4251"/>
                </a:cubicBezTo>
                <a:cubicBezTo>
                  <a:pt x="14820" y="4355"/>
                  <a:pt x="15207" y="4407"/>
                  <a:pt x="15431" y="4407"/>
                </a:cubicBezTo>
                <a:cubicBezTo>
                  <a:pt x="15580" y="4407"/>
                  <a:pt x="15656" y="4384"/>
                  <a:pt x="15656" y="4338"/>
                </a:cubicBezTo>
                <a:cubicBezTo>
                  <a:pt x="15656" y="4237"/>
                  <a:pt x="15352" y="4121"/>
                  <a:pt x="14513" y="3904"/>
                </a:cubicBezTo>
                <a:lnTo>
                  <a:pt x="13732" y="3716"/>
                </a:lnTo>
                <a:lnTo>
                  <a:pt x="13732" y="3426"/>
                </a:lnTo>
                <a:cubicBezTo>
                  <a:pt x="13717" y="3325"/>
                  <a:pt x="13732" y="3224"/>
                  <a:pt x="13761" y="3137"/>
                </a:cubicBezTo>
                <a:cubicBezTo>
                  <a:pt x="13775" y="3137"/>
                  <a:pt x="14021" y="3094"/>
                  <a:pt x="14311" y="3050"/>
                </a:cubicBezTo>
                <a:cubicBezTo>
                  <a:pt x="15092" y="2934"/>
                  <a:pt x="15454" y="2848"/>
                  <a:pt x="15425" y="2761"/>
                </a:cubicBezTo>
                <a:cubicBezTo>
                  <a:pt x="15418" y="2714"/>
                  <a:pt x="15340" y="2692"/>
                  <a:pt x="15175" y="2692"/>
                </a:cubicBezTo>
                <a:cubicBezTo>
                  <a:pt x="14985" y="2692"/>
                  <a:pt x="14680" y="2721"/>
                  <a:pt x="14238" y="2775"/>
                </a:cubicBezTo>
                <a:cubicBezTo>
                  <a:pt x="14050" y="2819"/>
                  <a:pt x="13862" y="2819"/>
                  <a:pt x="13660" y="2819"/>
                </a:cubicBezTo>
                <a:cubicBezTo>
                  <a:pt x="13602" y="2732"/>
                  <a:pt x="13558" y="2645"/>
                  <a:pt x="13515" y="2558"/>
                </a:cubicBezTo>
                <a:lnTo>
                  <a:pt x="13385" y="2341"/>
                </a:lnTo>
                <a:lnTo>
                  <a:pt x="13602" y="2182"/>
                </a:lnTo>
                <a:cubicBezTo>
                  <a:pt x="13717" y="2095"/>
                  <a:pt x="13963" y="1878"/>
                  <a:pt x="14152" y="1704"/>
                </a:cubicBezTo>
                <a:cubicBezTo>
                  <a:pt x="14412" y="1430"/>
                  <a:pt x="14455" y="1372"/>
                  <a:pt x="14412" y="1299"/>
                </a:cubicBezTo>
                <a:cubicBezTo>
                  <a:pt x="14397" y="1256"/>
                  <a:pt x="14354" y="1227"/>
                  <a:pt x="14325" y="1212"/>
                </a:cubicBezTo>
                <a:cubicBezTo>
                  <a:pt x="14323" y="1212"/>
                  <a:pt x="14321" y="1211"/>
                  <a:pt x="14319" y="1211"/>
                </a:cubicBezTo>
                <a:cubicBezTo>
                  <a:pt x="14233" y="1211"/>
                  <a:pt x="13666" y="1669"/>
                  <a:pt x="13399" y="1936"/>
                </a:cubicBezTo>
                <a:lnTo>
                  <a:pt x="13196" y="2139"/>
                </a:lnTo>
                <a:lnTo>
                  <a:pt x="12864" y="1907"/>
                </a:lnTo>
                <a:lnTo>
                  <a:pt x="12531" y="1690"/>
                </a:lnTo>
                <a:lnTo>
                  <a:pt x="12748" y="1227"/>
                </a:lnTo>
                <a:cubicBezTo>
                  <a:pt x="13081" y="532"/>
                  <a:pt x="13153" y="286"/>
                  <a:pt x="13081" y="243"/>
                </a:cubicBezTo>
                <a:cubicBezTo>
                  <a:pt x="13058" y="228"/>
                  <a:pt x="13036" y="220"/>
                  <a:pt x="13014" y="220"/>
                </a:cubicBezTo>
                <a:cubicBezTo>
                  <a:pt x="12905" y="220"/>
                  <a:pt x="12783" y="408"/>
                  <a:pt x="12531" y="923"/>
                </a:cubicBezTo>
                <a:cubicBezTo>
                  <a:pt x="12287" y="1438"/>
                  <a:pt x="12221" y="1547"/>
                  <a:pt x="12154" y="1547"/>
                </a:cubicBezTo>
                <a:cubicBezTo>
                  <a:pt x="12149" y="1547"/>
                  <a:pt x="12145" y="1546"/>
                  <a:pt x="12140" y="1545"/>
                </a:cubicBezTo>
                <a:cubicBezTo>
                  <a:pt x="12053" y="1516"/>
                  <a:pt x="11909" y="1487"/>
                  <a:pt x="11764" y="1458"/>
                </a:cubicBezTo>
                <a:lnTo>
                  <a:pt x="11475" y="1415"/>
                </a:lnTo>
                <a:lnTo>
                  <a:pt x="11475" y="793"/>
                </a:lnTo>
                <a:cubicBezTo>
                  <a:pt x="11475" y="547"/>
                  <a:pt x="11460" y="315"/>
                  <a:pt x="11431" y="84"/>
                </a:cubicBezTo>
                <a:cubicBezTo>
                  <a:pt x="11400" y="30"/>
                  <a:pt x="11344" y="0"/>
                  <a:pt x="1128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0" name="Google Shape;5200;p51"/>
          <p:cNvSpPr/>
          <p:nvPr/>
        </p:nvSpPr>
        <p:spPr>
          <a:xfrm>
            <a:off x="1495052" y="1185608"/>
            <a:ext cx="27681" cy="32655"/>
          </a:xfrm>
          <a:custGeom>
            <a:avLst/>
            <a:gdLst/>
            <a:ahLst/>
            <a:cxnLst/>
            <a:rect l="l" t="t" r="r" b="b"/>
            <a:pathLst>
              <a:path w="679" h="801" extrusionOk="0">
                <a:moveTo>
                  <a:pt x="243" y="1"/>
                </a:moveTo>
                <a:cubicBezTo>
                  <a:pt x="197" y="1"/>
                  <a:pt x="153" y="20"/>
                  <a:pt x="114" y="62"/>
                </a:cubicBezTo>
                <a:cubicBezTo>
                  <a:pt x="1" y="203"/>
                  <a:pt x="330" y="801"/>
                  <a:pt x="534" y="801"/>
                </a:cubicBezTo>
                <a:cubicBezTo>
                  <a:pt x="539" y="801"/>
                  <a:pt x="544" y="800"/>
                  <a:pt x="548" y="800"/>
                </a:cubicBezTo>
                <a:cubicBezTo>
                  <a:pt x="664" y="785"/>
                  <a:pt x="678" y="698"/>
                  <a:pt x="621" y="452"/>
                </a:cubicBezTo>
                <a:cubicBezTo>
                  <a:pt x="555" y="189"/>
                  <a:pt x="389" y="1"/>
                  <a:pt x="24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1" name="Google Shape;5201;p51"/>
          <p:cNvSpPr/>
          <p:nvPr/>
        </p:nvSpPr>
        <p:spPr>
          <a:xfrm>
            <a:off x="1463701" y="1196248"/>
            <a:ext cx="27192" cy="29516"/>
          </a:xfrm>
          <a:custGeom>
            <a:avLst/>
            <a:gdLst/>
            <a:ahLst/>
            <a:cxnLst/>
            <a:rect l="l" t="t" r="r" b="b"/>
            <a:pathLst>
              <a:path w="667" h="724" extrusionOk="0">
                <a:moveTo>
                  <a:pt x="278" y="0"/>
                </a:moveTo>
                <a:cubicBezTo>
                  <a:pt x="243" y="0"/>
                  <a:pt x="208" y="11"/>
                  <a:pt x="174" y="32"/>
                </a:cubicBezTo>
                <a:cubicBezTo>
                  <a:pt x="0" y="148"/>
                  <a:pt x="116" y="452"/>
                  <a:pt x="406" y="654"/>
                </a:cubicBezTo>
                <a:cubicBezTo>
                  <a:pt x="461" y="702"/>
                  <a:pt x="491" y="724"/>
                  <a:pt x="518" y="724"/>
                </a:cubicBezTo>
                <a:cubicBezTo>
                  <a:pt x="540" y="724"/>
                  <a:pt x="561" y="709"/>
                  <a:pt x="594" y="683"/>
                </a:cubicBezTo>
                <a:cubicBezTo>
                  <a:pt x="666" y="611"/>
                  <a:pt x="666" y="582"/>
                  <a:pt x="608" y="394"/>
                </a:cubicBezTo>
                <a:cubicBezTo>
                  <a:pt x="540" y="143"/>
                  <a:pt x="409" y="0"/>
                  <a:pt x="27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2" name="Google Shape;5202;p51"/>
          <p:cNvSpPr/>
          <p:nvPr/>
        </p:nvSpPr>
        <p:spPr>
          <a:xfrm>
            <a:off x="1530357" y="1196778"/>
            <a:ext cx="32492" cy="31473"/>
          </a:xfrm>
          <a:custGeom>
            <a:avLst/>
            <a:gdLst/>
            <a:ahLst/>
            <a:cxnLst/>
            <a:rect l="l" t="t" r="r" b="b"/>
            <a:pathLst>
              <a:path w="797" h="772" extrusionOk="0">
                <a:moveTo>
                  <a:pt x="292" y="1"/>
                </a:moveTo>
                <a:cubicBezTo>
                  <a:pt x="248" y="1"/>
                  <a:pt x="207" y="15"/>
                  <a:pt x="174" y="48"/>
                </a:cubicBezTo>
                <a:cubicBezTo>
                  <a:pt x="1" y="222"/>
                  <a:pt x="362" y="772"/>
                  <a:pt x="652" y="772"/>
                </a:cubicBezTo>
                <a:cubicBezTo>
                  <a:pt x="782" y="772"/>
                  <a:pt x="796" y="728"/>
                  <a:pt x="753" y="511"/>
                </a:cubicBezTo>
                <a:cubicBezTo>
                  <a:pt x="695" y="224"/>
                  <a:pt x="465" y="1"/>
                  <a:pt x="29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3" name="Google Shape;5203;p51"/>
          <p:cNvSpPr/>
          <p:nvPr/>
        </p:nvSpPr>
        <p:spPr>
          <a:xfrm>
            <a:off x="5824377" y="2435186"/>
            <a:ext cx="718668" cy="304666"/>
          </a:xfrm>
          <a:custGeom>
            <a:avLst/>
            <a:gdLst/>
            <a:ahLst/>
            <a:cxnLst/>
            <a:rect l="l" t="t" r="r" b="b"/>
            <a:pathLst>
              <a:path w="14717" h="6239" extrusionOk="0">
                <a:moveTo>
                  <a:pt x="14297" y="2945"/>
                </a:moveTo>
                <a:lnTo>
                  <a:pt x="14325" y="3235"/>
                </a:lnTo>
                <a:cubicBezTo>
                  <a:pt x="14354" y="3408"/>
                  <a:pt x="14354" y="3597"/>
                  <a:pt x="14325" y="3770"/>
                </a:cubicBezTo>
                <a:lnTo>
                  <a:pt x="14297" y="4016"/>
                </a:lnTo>
                <a:lnTo>
                  <a:pt x="13313" y="4002"/>
                </a:lnTo>
                <a:cubicBezTo>
                  <a:pt x="12777" y="4002"/>
                  <a:pt x="11359" y="4002"/>
                  <a:pt x="10173" y="4045"/>
                </a:cubicBezTo>
                <a:cubicBezTo>
                  <a:pt x="8986" y="4088"/>
                  <a:pt x="7438" y="4132"/>
                  <a:pt x="6729" y="4146"/>
                </a:cubicBezTo>
                <a:cubicBezTo>
                  <a:pt x="5210" y="4175"/>
                  <a:pt x="1332" y="4334"/>
                  <a:pt x="840" y="4392"/>
                </a:cubicBezTo>
                <a:cubicBezTo>
                  <a:pt x="724" y="4407"/>
                  <a:pt x="594" y="4421"/>
                  <a:pt x="478" y="4421"/>
                </a:cubicBezTo>
                <a:cubicBezTo>
                  <a:pt x="420" y="4219"/>
                  <a:pt x="391" y="4002"/>
                  <a:pt x="377" y="3799"/>
                </a:cubicBezTo>
                <a:lnTo>
                  <a:pt x="377" y="3582"/>
                </a:lnTo>
                <a:lnTo>
                  <a:pt x="579" y="3553"/>
                </a:lnTo>
                <a:cubicBezTo>
                  <a:pt x="898" y="3510"/>
                  <a:pt x="4283" y="3351"/>
                  <a:pt x="5846" y="3307"/>
                </a:cubicBezTo>
                <a:cubicBezTo>
                  <a:pt x="7554" y="3249"/>
                  <a:pt x="12271" y="3047"/>
                  <a:pt x="13038" y="2989"/>
                </a:cubicBezTo>
                <a:cubicBezTo>
                  <a:pt x="13313" y="2974"/>
                  <a:pt x="13718" y="2945"/>
                  <a:pt x="13920" y="2945"/>
                </a:cubicBezTo>
                <a:close/>
                <a:moveTo>
                  <a:pt x="13476" y="4268"/>
                </a:moveTo>
                <a:cubicBezTo>
                  <a:pt x="13608" y="4268"/>
                  <a:pt x="13631" y="4278"/>
                  <a:pt x="13631" y="4306"/>
                </a:cubicBezTo>
                <a:cubicBezTo>
                  <a:pt x="13559" y="4580"/>
                  <a:pt x="13486" y="4855"/>
                  <a:pt x="13385" y="5130"/>
                </a:cubicBezTo>
                <a:cubicBezTo>
                  <a:pt x="13327" y="5246"/>
                  <a:pt x="12850" y="5478"/>
                  <a:pt x="12517" y="5550"/>
                </a:cubicBezTo>
                <a:cubicBezTo>
                  <a:pt x="12358" y="5593"/>
                  <a:pt x="12039" y="5651"/>
                  <a:pt x="11793" y="5680"/>
                </a:cubicBezTo>
                <a:cubicBezTo>
                  <a:pt x="11350" y="5722"/>
                  <a:pt x="6456" y="5780"/>
                  <a:pt x="3723" y="5780"/>
                </a:cubicBezTo>
                <a:cubicBezTo>
                  <a:pt x="2709" y="5780"/>
                  <a:pt x="1993" y="5772"/>
                  <a:pt x="1910" y="5752"/>
                </a:cubicBezTo>
                <a:cubicBezTo>
                  <a:pt x="1578" y="5651"/>
                  <a:pt x="1317" y="5391"/>
                  <a:pt x="1216" y="5043"/>
                </a:cubicBezTo>
                <a:lnTo>
                  <a:pt x="1115" y="4769"/>
                </a:lnTo>
                <a:lnTo>
                  <a:pt x="1447" y="4740"/>
                </a:lnTo>
                <a:cubicBezTo>
                  <a:pt x="2634" y="4653"/>
                  <a:pt x="6280" y="4479"/>
                  <a:pt x="7554" y="4465"/>
                </a:cubicBezTo>
                <a:cubicBezTo>
                  <a:pt x="8885" y="4450"/>
                  <a:pt x="12531" y="4320"/>
                  <a:pt x="13125" y="4277"/>
                </a:cubicBezTo>
                <a:cubicBezTo>
                  <a:pt x="13289" y="4271"/>
                  <a:pt x="13401" y="4268"/>
                  <a:pt x="13476" y="4268"/>
                </a:cubicBezTo>
                <a:close/>
                <a:moveTo>
                  <a:pt x="11124" y="0"/>
                </a:moveTo>
                <a:cubicBezTo>
                  <a:pt x="11070" y="0"/>
                  <a:pt x="11015" y="16"/>
                  <a:pt x="10968" y="51"/>
                </a:cubicBezTo>
                <a:cubicBezTo>
                  <a:pt x="10824" y="254"/>
                  <a:pt x="10708" y="471"/>
                  <a:pt x="10636" y="717"/>
                </a:cubicBezTo>
                <a:cubicBezTo>
                  <a:pt x="10626" y="740"/>
                  <a:pt x="10617" y="753"/>
                  <a:pt x="10605" y="753"/>
                </a:cubicBezTo>
                <a:cubicBezTo>
                  <a:pt x="10579" y="753"/>
                  <a:pt x="10541" y="696"/>
                  <a:pt x="10462" y="558"/>
                </a:cubicBezTo>
                <a:cubicBezTo>
                  <a:pt x="10404" y="457"/>
                  <a:pt x="10332" y="355"/>
                  <a:pt x="10231" y="268"/>
                </a:cubicBezTo>
                <a:cubicBezTo>
                  <a:pt x="10195" y="249"/>
                  <a:pt x="10157" y="240"/>
                  <a:pt x="10121" y="240"/>
                </a:cubicBezTo>
                <a:cubicBezTo>
                  <a:pt x="10022" y="240"/>
                  <a:pt x="9929" y="304"/>
                  <a:pt x="9898" y="399"/>
                </a:cubicBezTo>
                <a:cubicBezTo>
                  <a:pt x="9854" y="558"/>
                  <a:pt x="10086" y="1035"/>
                  <a:pt x="10346" y="1310"/>
                </a:cubicBezTo>
                <a:lnTo>
                  <a:pt x="10563" y="1527"/>
                </a:lnTo>
                <a:lnTo>
                  <a:pt x="10563" y="2786"/>
                </a:lnTo>
                <a:lnTo>
                  <a:pt x="9956" y="2815"/>
                </a:lnTo>
                <a:cubicBezTo>
                  <a:pt x="9623" y="2830"/>
                  <a:pt x="9001" y="2859"/>
                  <a:pt x="8567" y="2873"/>
                </a:cubicBezTo>
                <a:lnTo>
                  <a:pt x="7785" y="2902"/>
                </a:lnTo>
                <a:lnTo>
                  <a:pt x="7756" y="2410"/>
                </a:lnTo>
                <a:cubicBezTo>
                  <a:pt x="7742" y="2135"/>
                  <a:pt x="7713" y="1846"/>
                  <a:pt x="7698" y="1744"/>
                </a:cubicBezTo>
                <a:cubicBezTo>
                  <a:pt x="7684" y="1600"/>
                  <a:pt x="7684" y="1585"/>
                  <a:pt x="7785" y="1556"/>
                </a:cubicBezTo>
                <a:cubicBezTo>
                  <a:pt x="7944" y="1513"/>
                  <a:pt x="8176" y="1209"/>
                  <a:pt x="8277" y="905"/>
                </a:cubicBezTo>
                <a:cubicBezTo>
                  <a:pt x="8422" y="500"/>
                  <a:pt x="8378" y="297"/>
                  <a:pt x="8147" y="297"/>
                </a:cubicBezTo>
                <a:cubicBezTo>
                  <a:pt x="8002" y="297"/>
                  <a:pt x="7872" y="428"/>
                  <a:pt x="7713" y="732"/>
                </a:cubicBezTo>
                <a:lnTo>
                  <a:pt x="7640" y="891"/>
                </a:lnTo>
                <a:lnTo>
                  <a:pt x="7467" y="645"/>
                </a:lnTo>
                <a:cubicBezTo>
                  <a:pt x="7323" y="445"/>
                  <a:pt x="7187" y="339"/>
                  <a:pt x="7054" y="339"/>
                </a:cubicBezTo>
                <a:cubicBezTo>
                  <a:pt x="7013" y="339"/>
                  <a:pt x="6972" y="349"/>
                  <a:pt x="6931" y="370"/>
                </a:cubicBezTo>
                <a:cubicBezTo>
                  <a:pt x="6830" y="413"/>
                  <a:pt x="6816" y="457"/>
                  <a:pt x="6816" y="601"/>
                </a:cubicBezTo>
                <a:cubicBezTo>
                  <a:pt x="6816" y="775"/>
                  <a:pt x="7004" y="1137"/>
                  <a:pt x="7221" y="1368"/>
                </a:cubicBezTo>
                <a:cubicBezTo>
                  <a:pt x="7351" y="1498"/>
                  <a:pt x="7366" y="1542"/>
                  <a:pt x="7409" y="2135"/>
                </a:cubicBezTo>
                <a:cubicBezTo>
                  <a:pt x="7409" y="2352"/>
                  <a:pt x="7438" y="2584"/>
                  <a:pt x="7481" y="2815"/>
                </a:cubicBezTo>
                <a:cubicBezTo>
                  <a:pt x="7510" y="2916"/>
                  <a:pt x="7134" y="2945"/>
                  <a:pt x="5890" y="2945"/>
                </a:cubicBezTo>
                <a:lnTo>
                  <a:pt x="4848" y="2945"/>
                </a:lnTo>
                <a:lnTo>
                  <a:pt x="4848" y="2699"/>
                </a:lnTo>
                <a:cubicBezTo>
                  <a:pt x="4848" y="2482"/>
                  <a:pt x="4819" y="2280"/>
                  <a:pt x="4804" y="2063"/>
                </a:cubicBezTo>
                <a:cubicBezTo>
                  <a:pt x="4746" y="1672"/>
                  <a:pt x="4746" y="1658"/>
                  <a:pt x="4833" y="1571"/>
                </a:cubicBezTo>
                <a:cubicBezTo>
                  <a:pt x="5079" y="1339"/>
                  <a:pt x="5398" y="746"/>
                  <a:pt x="5398" y="500"/>
                </a:cubicBezTo>
                <a:cubicBezTo>
                  <a:pt x="5398" y="377"/>
                  <a:pt x="5339" y="321"/>
                  <a:pt x="5253" y="321"/>
                </a:cubicBezTo>
                <a:cubicBezTo>
                  <a:pt x="5126" y="321"/>
                  <a:pt x="4942" y="444"/>
                  <a:pt x="4804" y="659"/>
                </a:cubicBezTo>
                <a:lnTo>
                  <a:pt x="4660" y="891"/>
                </a:lnTo>
                <a:lnTo>
                  <a:pt x="4515" y="674"/>
                </a:lnTo>
                <a:cubicBezTo>
                  <a:pt x="4457" y="558"/>
                  <a:pt x="4370" y="457"/>
                  <a:pt x="4283" y="370"/>
                </a:cubicBezTo>
                <a:cubicBezTo>
                  <a:pt x="4231" y="312"/>
                  <a:pt x="4164" y="287"/>
                  <a:pt x="4099" y="287"/>
                </a:cubicBezTo>
                <a:cubicBezTo>
                  <a:pt x="3966" y="287"/>
                  <a:pt x="3840" y="393"/>
                  <a:pt x="3849" y="558"/>
                </a:cubicBezTo>
                <a:cubicBezTo>
                  <a:pt x="3907" y="833"/>
                  <a:pt x="4037" y="1093"/>
                  <a:pt x="4240" y="1296"/>
                </a:cubicBezTo>
                <a:lnTo>
                  <a:pt x="4399" y="1455"/>
                </a:lnTo>
                <a:lnTo>
                  <a:pt x="4414" y="2063"/>
                </a:lnTo>
                <a:cubicBezTo>
                  <a:pt x="4414" y="2396"/>
                  <a:pt x="4443" y="2728"/>
                  <a:pt x="4457" y="2786"/>
                </a:cubicBezTo>
                <a:lnTo>
                  <a:pt x="4486" y="2916"/>
                </a:lnTo>
                <a:lnTo>
                  <a:pt x="3907" y="2945"/>
                </a:lnTo>
                <a:cubicBezTo>
                  <a:pt x="3589" y="2960"/>
                  <a:pt x="3039" y="2989"/>
                  <a:pt x="2692" y="3003"/>
                </a:cubicBezTo>
                <a:lnTo>
                  <a:pt x="2070" y="3032"/>
                </a:lnTo>
                <a:lnTo>
                  <a:pt x="2070" y="1831"/>
                </a:lnTo>
                <a:lnTo>
                  <a:pt x="2214" y="1614"/>
                </a:lnTo>
                <a:cubicBezTo>
                  <a:pt x="2504" y="1180"/>
                  <a:pt x="2663" y="616"/>
                  <a:pt x="2518" y="471"/>
                </a:cubicBezTo>
                <a:cubicBezTo>
                  <a:pt x="2460" y="435"/>
                  <a:pt x="2395" y="417"/>
                  <a:pt x="2330" y="417"/>
                </a:cubicBezTo>
                <a:cubicBezTo>
                  <a:pt x="2265" y="417"/>
                  <a:pt x="2200" y="435"/>
                  <a:pt x="2142" y="471"/>
                </a:cubicBezTo>
                <a:cubicBezTo>
                  <a:pt x="2055" y="587"/>
                  <a:pt x="1983" y="703"/>
                  <a:pt x="1925" y="833"/>
                </a:cubicBezTo>
                <a:cubicBezTo>
                  <a:pt x="1881" y="934"/>
                  <a:pt x="1838" y="1050"/>
                  <a:pt x="1766" y="1137"/>
                </a:cubicBezTo>
                <a:cubicBezTo>
                  <a:pt x="1693" y="1050"/>
                  <a:pt x="1635" y="949"/>
                  <a:pt x="1592" y="862"/>
                </a:cubicBezTo>
                <a:cubicBezTo>
                  <a:pt x="1375" y="471"/>
                  <a:pt x="1187" y="297"/>
                  <a:pt x="984" y="297"/>
                </a:cubicBezTo>
                <a:cubicBezTo>
                  <a:pt x="594" y="297"/>
                  <a:pt x="536" y="630"/>
                  <a:pt x="840" y="1209"/>
                </a:cubicBezTo>
                <a:cubicBezTo>
                  <a:pt x="1057" y="1629"/>
                  <a:pt x="1288" y="1889"/>
                  <a:pt x="1534" y="1976"/>
                </a:cubicBezTo>
                <a:cubicBezTo>
                  <a:pt x="1693" y="2034"/>
                  <a:pt x="1708" y="2048"/>
                  <a:pt x="1679" y="2193"/>
                </a:cubicBezTo>
                <a:cubicBezTo>
                  <a:pt x="1650" y="2367"/>
                  <a:pt x="1650" y="2526"/>
                  <a:pt x="1650" y="2699"/>
                </a:cubicBezTo>
                <a:lnTo>
                  <a:pt x="1650" y="3047"/>
                </a:lnTo>
                <a:lnTo>
                  <a:pt x="1042" y="3090"/>
                </a:lnTo>
                <a:cubicBezTo>
                  <a:pt x="796" y="3105"/>
                  <a:pt x="565" y="3148"/>
                  <a:pt x="319" y="3191"/>
                </a:cubicBezTo>
                <a:cubicBezTo>
                  <a:pt x="58" y="3322"/>
                  <a:pt x="0" y="3611"/>
                  <a:pt x="102" y="4277"/>
                </a:cubicBezTo>
                <a:cubicBezTo>
                  <a:pt x="160" y="4647"/>
                  <a:pt x="264" y="4851"/>
                  <a:pt x="407" y="4851"/>
                </a:cubicBezTo>
                <a:cubicBezTo>
                  <a:pt x="443" y="4851"/>
                  <a:pt x="481" y="4838"/>
                  <a:pt x="521" y="4812"/>
                </a:cubicBezTo>
                <a:cubicBezTo>
                  <a:pt x="573" y="4781"/>
                  <a:pt x="612" y="4765"/>
                  <a:pt x="641" y="4765"/>
                </a:cubicBezTo>
                <a:cubicBezTo>
                  <a:pt x="693" y="4765"/>
                  <a:pt x="715" y="4816"/>
                  <a:pt x="724" y="4928"/>
                </a:cubicBezTo>
                <a:cubicBezTo>
                  <a:pt x="782" y="5304"/>
                  <a:pt x="955" y="5666"/>
                  <a:pt x="1216" y="5941"/>
                </a:cubicBezTo>
                <a:cubicBezTo>
                  <a:pt x="1473" y="6177"/>
                  <a:pt x="1460" y="6238"/>
                  <a:pt x="2952" y="6238"/>
                </a:cubicBezTo>
                <a:cubicBezTo>
                  <a:pt x="3559" y="6238"/>
                  <a:pt x="4417" y="6228"/>
                  <a:pt x="5644" y="6216"/>
                </a:cubicBezTo>
                <a:cubicBezTo>
                  <a:pt x="11374" y="6158"/>
                  <a:pt x="12415" y="6100"/>
                  <a:pt x="13081" y="5854"/>
                </a:cubicBezTo>
                <a:cubicBezTo>
                  <a:pt x="13370" y="5767"/>
                  <a:pt x="13616" y="5593"/>
                  <a:pt x="13790" y="5333"/>
                </a:cubicBezTo>
                <a:cubicBezTo>
                  <a:pt x="13891" y="5029"/>
                  <a:pt x="13964" y="4711"/>
                  <a:pt x="13993" y="4378"/>
                </a:cubicBezTo>
                <a:cubicBezTo>
                  <a:pt x="13993" y="4293"/>
                  <a:pt x="14030" y="4249"/>
                  <a:pt x="14067" y="4249"/>
                </a:cubicBezTo>
                <a:cubicBezTo>
                  <a:pt x="14099" y="4249"/>
                  <a:pt x="14131" y="4282"/>
                  <a:pt x="14137" y="4349"/>
                </a:cubicBezTo>
                <a:cubicBezTo>
                  <a:pt x="14152" y="4439"/>
                  <a:pt x="14204" y="4479"/>
                  <a:pt x="14269" y="4479"/>
                </a:cubicBezTo>
                <a:cubicBezTo>
                  <a:pt x="14393" y="4479"/>
                  <a:pt x="14568" y="4335"/>
                  <a:pt x="14644" y="4117"/>
                </a:cubicBezTo>
                <a:cubicBezTo>
                  <a:pt x="14716" y="3900"/>
                  <a:pt x="14716" y="2815"/>
                  <a:pt x="14629" y="2714"/>
                </a:cubicBezTo>
                <a:cubicBezTo>
                  <a:pt x="14586" y="2670"/>
                  <a:pt x="14427" y="2656"/>
                  <a:pt x="13862" y="2656"/>
                </a:cubicBezTo>
                <a:lnTo>
                  <a:pt x="13139" y="2656"/>
                </a:lnTo>
                <a:lnTo>
                  <a:pt x="13139" y="2207"/>
                </a:lnTo>
                <a:cubicBezTo>
                  <a:pt x="13125" y="1990"/>
                  <a:pt x="13125" y="1759"/>
                  <a:pt x="13096" y="1542"/>
                </a:cubicBezTo>
                <a:cubicBezTo>
                  <a:pt x="13067" y="1368"/>
                  <a:pt x="13067" y="1325"/>
                  <a:pt x="13139" y="1325"/>
                </a:cubicBezTo>
                <a:cubicBezTo>
                  <a:pt x="13269" y="1325"/>
                  <a:pt x="13588" y="1064"/>
                  <a:pt x="13732" y="833"/>
                </a:cubicBezTo>
                <a:cubicBezTo>
                  <a:pt x="13906" y="572"/>
                  <a:pt x="13906" y="355"/>
                  <a:pt x="13761" y="254"/>
                </a:cubicBezTo>
                <a:cubicBezTo>
                  <a:pt x="13715" y="225"/>
                  <a:pt x="13672" y="210"/>
                  <a:pt x="13628" y="210"/>
                </a:cubicBezTo>
                <a:cubicBezTo>
                  <a:pt x="13519" y="210"/>
                  <a:pt x="13405" y="300"/>
                  <a:pt x="13240" y="486"/>
                </a:cubicBezTo>
                <a:cubicBezTo>
                  <a:pt x="13125" y="601"/>
                  <a:pt x="13073" y="653"/>
                  <a:pt x="13043" y="653"/>
                </a:cubicBezTo>
                <a:cubicBezTo>
                  <a:pt x="13028" y="653"/>
                  <a:pt x="13018" y="640"/>
                  <a:pt x="13009" y="616"/>
                </a:cubicBezTo>
                <a:cubicBezTo>
                  <a:pt x="12936" y="428"/>
                  <a:pt x="12806" y="254"/>
                  <a:pt x="12633" y="138"/>
                </a:cubicBezTo>
                <a:cubicBezTo>
                  <a:pt x="12589" y="120"/>
                  <a:pt x="12547" y="112"/>
                  <a:pt x="12507" y="112"/>
                </a:cubicBezTo>
                <a:cubicBezTo>
                  <a:pt x="12323" y="112"/>
                  <a:pt x="12194" y="293"/>
                  <a:pt x="12242" y="543"/>
                </a:cubicBezTo>
                <a:cubicBezTo>
                  <a:pt x="12314" y="804"/>
                  <a:pt x="12444" y="1064"/>
                  <a:pt x="12633" y="1252"/>
                </a:cubicBezTo>
                <a:lnTo>
                  <a:pt x="12763" y="1397"/>
                </a:lnTo>
                <a:lnTo>
                  <a:pt x="12763" y="2019"/>
                </a:lnTo>
                <a:cubicBezTo>
                  <a:pt x="12763" y="2584"/>
                  <a:pt x="12763" y="2642"/>
                  <a:pt x="12690" y="2670"/>
                </a:cubicBezTo>
                <a:cubicBezTo>
                  <a:pt x="12618" y="2699"/>
                  <a:pt x="12242" y="2699"/>
                  <a:pt x="11793" y="2714"/>
                </a:cubicBezTo>
                <a:lnTo>
                  <a:pt x="10954" y="2757"/>
                </a:lnTo>
                <a:lnTo>
                  <a:pt x="10954" y="2511"/>
                </a:lnTo>
                <a:cubicBezTo>
                  <a:pt x="10954" y="2381"/>
                  <a:pt x="10925" y="2092"/>
                  <a:pt x="10911" y="1860"/>
                </a:cubicBezTo>
                <a:lnTo>
                  <a:pt x="10867" y="1469"/>
                </a:lnTo>
                <a:lnTo>
                  <a:pt x="11012" y="1310"/>
                </a:lnTo>
                <a:cubicBezTo>
                  <a:pt x="11316" y="977"/>
                  <a:pt x="11504" y="283"/>
                  <a:pt x="11345" y="95"/>
                </a:cubicBezTo>
                <a:cubicBezTo>
                  <a:pt x="11285" y="35"/>
                  <a:pt x="11204" y="0"/>
                  <a:pt x="111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ruppo 2"/>
          <p:cNvGrpSpPr/>
          <p:nvPr/>
        </p:nvGrpSpPr>
        <p:grpSpPr>
          <a:xfrm>
            <a:off x="5848317" y="2432160"/>
            <a:ext cx="546607" cy="150008"/>
            <a:chOff x="5705635" y="2999512"/>
            <a:chExt cx="567322" cy="94441"/>
          </a:xfrm>
        </p:grpSpPr>
        <p:sp>
          <p:nvSpPr>
            <p:cNvPr id="5204" name="Google Shape;5204;p51"/>
            <p:cNvSpPr/>
            <p:nvPr/>
          </p:nvSpPr>
          <p:spPr>
            <a:xfrm>
              <a:off x="6257477" y="2999512"/>
              <a:ext cx="15480" cy="65973"/>
            </a:xfrm>
            <a:custGeom>
              <a:avLst/>
              <a:gdLst/>
              <a:ahLst/>
              <a:cxnLst/>
              <a:rect l="l" t="t" r="r" b="b"/>
              <a:pathLst>
                <a:path w="317" h="1351" extrusionOk="0">
                  <a:moveTo>
                    <a:pt x="143" y="1"/>
                  </a:moveTo>
                  <a:cubicBezTo>
                    <a:pt x="125" y="1"/>
                    <a:pt x="108" y="12"/>
                    <a:pt x="88" y="32"/>
                  </a:cubicBezTo>
                  <a:cubicBezTo>
                    <a:pt x="1" y="133"/>
                    <a:pt x="59" y="1218"/>
                    <a:pt x="175" y="1320"/>
                  </a:cubicBezTo>
                  <a:cubicBezTo>
                    <a:pt x="193" y="1340"/>
                    <a:pt x="209" y="1351"/>
                    <a:pt x="224" y="1351"/>
                  </a:cubicBezTo>
                  <a:cubicBezTo>
                    <a:pt x="290" y="1351"/>
                    <a:pt x="317" y="1134"/>
                    <a:pt x="305" y="683"/>
                  </a:cubicBezTo>
                  <a:cubicBezTo>
                    <a:pt x="305" y="249"/>
                    <a:pt x="261" y="104"/>
                    <a:pt x="218" y="46"/>
                  </a:cubicBezTo>
                  <a:cubicBezTo>
                    <a:pt x="187" y="15"/>
                    <a:pt x="164" y="1"/>
                    <a:pt x="1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5" name="Google Shape;5205;p51"/>
            <p:cNvSpPr/>
            <p:nvPr/>
          </p:nvSpPr>
          <p:spPr>
            <a:xfrm>
              <a:off x="6218656" y="3003662"/>
              <a:ext cx="13429" cy="70905"/>
            </a:xfrm>
            <a:custGeom>
              <a:avLst/>
              <a:gdLst/>
              <a:ahLst/>
              <a:cxnLst/>
              <a:rect l="l" t="t" r="r" b="b"/>
              <a:pathLst>
                <a:path w="275" h="1452" extrusionOk="0">
                  <a:moveTo>
                    <a:pt x="93" y="1"/>
                  </a:moveTo>
                  <a:cubicBezTo>
                    <a:pt x="62" y="1"/>
                    <a:pt x="41" y="24"/>
                    <a:pt x="29" y="48"/>
                  </a:cubicBezTo>
                  <a:cubicBezTo>
                    <a:pt x="0" y="468"/>
                    <a:pt x="29" y="873"/>
                    <a:pt x="101" y="1278"/>
                  </a:cubicBezTo>
                  <a:cubicBezTo>
                    <a:pt x="130" y="1379"/>
                    <a:pt x="174" y="1452"/>
                    <a:pt x="217" y="1452"/>
                  </a:cubicBezTo>
                  <a:cubicBezTo>
                    <a:pt x="246" y="1452"/>
                    <a:pt x="275" y="1365"/>
                    <a:pt x="275" y="887"/>
                  </a:cubicBezTo>
                  <a:cubicBezTo>
                    <a:pt x="275" y="352"/>
                    <a:pt x="217" y="34"/>
                    <a:pt x="116" y="5"/>
                  </a:cubicBezTo>
                  <a:cubicBezTo>
                    <a:pt x="108" y="2"/>
                    <a:pt x="100" y="1"/>
                    <a:pt x="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6" name="Google Shape;5206;p51"/>
            <p:cNvSpPr/>
            <p:nvPr/>
          </p:nvSpPr>
          <p:spPr>
            <a:xfrm>
              <a:off x="5964245" y="3005127"/>
              <a:ext cx="17043" cy="71491"/>
            </a:xfrm>
            <a:custGeom>
              <a:avLst/>
              <a:gdLst/>
              <a:ahLst/>
              <a:cxnLst/>
              <a:rect l="l" t="t" r="r" b="b"/>
              <a:pathLst>
                <a:path w="349" h="1464" extrusionOk="0">
                  <a:moveTo>
                    <a:pt x="169" y="0"/>
                  </a:moveTo>
                  <a:cubicBezTo>
                    <a:pt x="129" y="0"/>
                    <a:pt x="89" y="43"/>
                    <a:pt x="59" y="134"/>
                  </a:cubicBezTo>
                  <a:cubicBezTo>
                    <a:pt x="1" y="539"/>
                    <a:pt x="15" y="944"/>
                    <a:pt x="102" y="1349"/>
                  </a:cubicBezTo>
                  <a:cubicBezTo>
                    <a:pt x="134" y="1426"/>
                    <a:pt x="172" y="1463"/>
                    <a:pt x="206" y="1463"/>
                  </a:cubicBezTo>
                  <a:cubicBezTo>
                    <a:pt x="250" y="1463"/>
                    <a:pt x="289" y="1404"/>
                    <a:pt x="305" y="1291"/>
                  </a:cubicBezTo>
                  <a:cubicBezTo>
                    <a:pt x="348" y="944"/>
                    <a:pt x="348" y="582"/>
                    <a:pt x="305" y="235"/>
                  </a:cubicBezTo>
                  <a:cubicBezTo>
                    <a:pt x="279" y="83"/>
                    <a:pt x="225" y="0"/>
                    <a:pt x="1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7" name="Google Shape;5207;p51"/>
            <p:cNvSpPr/>
            <p:nvPr/>
          </p:nvSpPr>
          <p:spPr>
            <a:xfrm>
              <a:off x="6184718" y="3005274"/>
              <a:ext cx="16994" cy="64459"/>
            </a:xfrm>
            <a:custGeom>
              <a:avLst/>
              <a:gdLst/>
              <a:ahLst/>
              <a:cxnLst/>
              <a:rect l="l" t="t" r="r" b="b"/>
              <a:pathLst>
                <a:path w="348" h="1320" extrusionOk="0">
                  <a:moveTo>
                    <a:pt x="102" y="1"/>
                  </a:moveTo>
                  <a:cubicBezTo>
                    <a:pt x="15" y="1"/>
                    <a:pt x="0" y="15"/>
                    <a:pt x="29" y="435"/>
                  </a:cubicBezTo>
                  <a:cubicBezTo>
                    <a:pt x="73" y="984"/>
                    <a:pt x="145" y="1288"/>
                    <a:pt x="261" y="1317"/>
                  </a:cubicBezTo>
                  <a:cubicBezTo>
                    <a:pt x="271" y="1319"/>
                    <a:pt x="279" y="1320"/>
                    <a:pt x="287" y="1320"/>
                  </a:cubicBezTo>
                  <a:cubicBezTo>
                    <a:pt x="347" y="1320"/>
                    <a:pt x="345" y="1251"/>
                    <a:pt x="319" y="840"/>
                  </a:cubicBezTo>
                  <a:cubicBezTo>
                    <a:pt x="275" y="189"/>
                    <a:pt x="232" y="1"/>
                    <a:pt x="1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8" name="Google Shape;5208;p51"/>
            <p:cNvSpPr/>
            <p:nvPr/>
          </p:nvSpPr>
          <p:spPr>
            <a:xfrm>
              <a:off x="5997548" y="3007959"/>
              <a:ext cx="21877" cy="70172"/>
            </a:xfrm>
            <a:custGeom>
              <a:avLst/>
              <a:gdLst/>
              <a:ahLst/>
              <a:cxnLst/>
              <a:rect l="l" t="t" r="r" b="b"/>
              <a:pathLst>
                <a:path w="448" h="1437" extrusionOk="0">
                  <a:moveTo>
                    <a:pt x="186" y="1"/>
                  </a:moveTo>
                  <a:cubicBezTo>
                    <a:pt x="161" y="1"/>
                    <a:pt x="136" y="15"/>
                    <a:pt x="115" y="47"/>
                  </a:cubicBezTo>
                  <a:cubicBezTo>
                    <a:pt x="1" y="218"/>
                    <a:pt x="167" y="1437"/>
                    <a:pt x="296" y="1437"/>
                  </a:cubicBezTo>
                  <a:cubicBezTo>
                    <a:pt x="298" y="1437"/>
                    <a:pt x="301" y="1437"/>
                    <a:pt x="303" y="1436"/>
                  </a:cubicBezTo>
                  <a:cubicBezTo>
                    <a:pt x="433" y="1392"/>
                    <a:pt x="448" y="380"/>
                    <a:pt x="317" y="119"/>
                  </a:cubicBezTo>
                  <a:cubicBezTo>
                    <a:pt x="280" y="45"/>
                    <a:pt x="232" y="1"/>
                    <a:pt x="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9" name="Google Shape;5209;p51"/>
            <p:cNvSpPr/>
            <p:nvPr/>
          </p:nvSpPr>
          <p:spPr>
            <a:xfrm>
              <a:off x="6111422" y="3007715"/>
              <a:ext cx="16115" cy="80281"/>
            </a:xfrm>
            <a:custGeom>
              <a:avLst/>
              <a:gdLst/>
              <a:ahLst/>
              <a:cxnLst/>
              <a:rect l="l" t="t" r="r" b="b"/>
              <a:pathLst>
                <a:path w="330" h="1644" extrusionOk="0">
                  <a:moveTo>
                    <a:pt x="57" y="1"/>
                  </a:moveTo>
                  <a:cubicBezTo>
                    <a:pt x="1" y="1"/>
                    <a:pt x="11" y="73"/>
                    <a:pt x="11" y="327"/>
                  </a:cubicBezTo>
                  <a:cubicBezTo>
                    <a:pt x="11" y="992"/>
                    <a:pt x="141" y="1643"/>
                    <a:pt x="272" y="1643"/>
                  </a:cubicBezTo>
                  <a:cubicBezTo>
                    <a:pt x="329" y="1643"/>
                    <a:pt x="329" y="1557"/>
                    <a:pt x="300" y="1079"/>
                  </a:cubicBezTo>
                  <a:cubicBezTo>
                    <a:pt x="257" y="356"/>
                    <a:pt x="199" y="23"/>
                    <a:pt x="98" y="8"/>
                  </a:cubicBezTo>
                  <a:cubicBezTo>
                    <a:pt x="81" y="4"/>
                    <a:pt x="68" y="1"/>
                    <a:pt x="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0" name="Google Shape;5210;p51"/>
            <p:cNvSpPr/>
            <p:nvPr/>
          </p:nvSpPr>
          <p:spPr>
            <a:xfrm>
              <a:off x="6045500" y="3011182"/>
              <a:ext cx="16066" cy="69782"/>
            </a:xfrm>
            <a:custGeom>
              <a:avLst/>
              <a:gdLst/>
              <a:ahLst/>
              <a:cxnLst/>
              <a:rect l="l" t="t" r="r" b="b"/>
              <a:pathLst>
                <a:path w="329" h="1429" extrusionOk="0">
                  <a:moveTo>
                    <a:pt x="73" y="1"/>
                  </a:moveTo>
                  <a:cubicBezTo>
                    <a:pt x="43" y="1"/>
                    <a:pt x="17" y="17"/>
                    <a:pt x="1" y="53"/>
                  </a:cubicBezTo>
                  <a:cubicBezTo>
                    <a:pt x="15" y="473"/>
                    <a:pt x="73" y="892"/>
                    <a:pt x="189" y="1312"/>
                  </a:cubicBezTo>
                  <a:cubicBezTo>
                    <a:pt x="224" y="1390"/>
                    <a:pt x="252" y="1428"/>
                    <a:pt x="272" y="1428"/>
                  </a:cubicBezTo>
                  <a:cubicBezTo>
                    <a:pt x="327" y="1428"/>
                    <a:pt x="329" y="1150"/>
                    <a:pt x="276" y="632"/>
                  </a:cubicBezTo>
                  <a:cubicBezTo>
                    <a:pt x="247" y="400"/>
                    <a:pt x="218" y="169"/>
                    <a:pt x="203" y="126"/>
                  </a:cubicBezTo>
                  <a:cubicBezTo>
                    <a:pt x="185" y="51"/>
                    <a:pt x="125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1" name="Google Shape;5211;p51"/>
            <p:cNvSpPr/>
            <p:nvPr/>
          </p:nvSpPr>
          <p:spPr>
            <a:xfrm>
              <a:off x="6076606" y="3009717"/>
              <a:ext cx="20558" cy="76179"/>
            </a:xfrm>
            <a:custGeom>
              <a:avLst/>
              <a:gdLst/>
              <a:ahLst/>
              <a:cxnLst/>
              <a:rect l="l" t="t" r="r" b="b"/>
              <a:pathLst>
                <a:path w="421" h="1560" extrusionOk="0">
                  <a:moveTo>
                    <a:pt x="181" y="0"/>
                  </a:moveTo>
                  <a:cubicBezTo>
                    <a:pt x="161" y="0"/>
                    <a:pt x="140" y="13"/>
                    <a:pt x="116" y="40"/>
                  </a:cubicBezTo>
                  <a:cubicBezTo>
                    <a:pt x="1" y="156"/>
                    <a:pt x="203" y="1559"/>
                    <a:pt x="348" y="1559"/>
                  </a:cubicBezTo>
                  <a:cubicBezTo>
                    <a:pt x="420" y="1559"/>
                    <a:pt x="420" y="1342"/>
                    <a:pt x="362" y="647"/>
                  </a:cubicBezTo>
                  <a:cubicBezTo>
                    <a:pt x="316" y="209"/>
                    <a:pt x="261" y="0"/>
                    <a:pt x="1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2" name="Google Shape;5212;p51"/>
            <p:cNvSpPr/>
            <p:nvPr/>
          </p:nvSpPr>
          <p:spPr>
            <a:xfrm>
              <a:off x="6143749" y="3010059"/>
              <a:ext cx="17677" cy="71588"/>
            </a:xfrm>
            <a:custGeom>
              <a:avLst/>
              <a:gdLst/>
              <a:ahLst/>
              <a:cxnLst/>
              <a:rect l="l" t="t" r="r" b="b"/>
              <a:pathLst>
                <a:path w="362" h="1466" extrusionOk="0">
                  <a:moveTo>
                    <a:pt x="178" y="1"/>
                  </a:moveTo>
                  <a:cubicBezTo>
                    <a:pt x="155" y="1"/>
                    <a:pt x="134" y="11"/>
                    <a:pt x="116" y="33"/>
                  </a:cubicBezTo>
                  <a:cubicBezTo>
                    <a:pt x="0" y="134"/>
                    <a:pt x="188" y="1465"/>
                    <a:pt x="319" y="1465"/>
                  </a:cubicBezTo>
                  <a:cubicBezTo>
                    <a:pt x="362" y="1465"/>
                    <a:pt x="362" y="308"/>
                    <a:pt x="319" y="134"/>
                  </a:cubicBezTo>
                  <a:cubicBezTo>
                    <a:pt x="288" y="53"/>
                    <a:pt x="230" y="1"/>
                    <a:pt x="1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3" name="Google Shape;5213;p51"/>
            <p:cNvSpPr/>
            <p:nvPr/>
          </p:nvSpPr>
          <p:spPr>
            <a:xfrm>
              <a:off x="5846269" y="3012110"/>
              <a:ext cx="14161" cy="68805"/>
            </a:xfrm>
            <a:custGeom>
              <a:avLst/>
              <a:gdLst/>
              <a:ahLst/>
              <a:cxnLst/>
              <a:rect l="l" t="t" r="r" b="b"/>
              <a:pathLst>
                <a:path w="290" h="1409" extrusionOk="0">
                  <a:moveTo>
                    <a:pt x="109" y="1"/>
                  </a:moveTo>
                  <a:cubicBezTo>
                    <a:pt x="76" y="1"/>
                    <a:pt x="46" y="20"/>
                    <a:pt x="29" y="63"/>
                  </a:cubicBezTo>
                  <a:cubicBezTo>
                    <a:pt x="0" y="468"/>
                    <a:pt x="29" y="859"/>
                    <a:pt x="102" y="1264"/>
                  </a:cubicBezTo>
                  <a:cubicBezTo>
                    <a:pt x="131" y="1336"/>
                    <a:pt x="189" y="1409"/>
                    <a:pt x="217" y="1409"/>
                  </a:cubicBezTo>
                  <a:cubicBezTo>
                    <a:pt x="261" y="1409"/>
                    <a:pt x="290" y="1307"/>
                    <a:pt x="275" y="830"/>
                  </a:cubicBezTo>
                  <a:cubicBezTo>
                    <a:pt x="275" y="598"/>
                    <a:pt x="275" y="367"/>
                    <a:pt x="246" y="135"/>
                  </a:cubicBezTo>
                  <a:cubicBezTo>
                    <a:pt x="228" y="54"/>
                    <a:pt x="165" y="1"/>
                    <a:pt x="1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4" name="Google Shape;5214;p51"/>
            <p:cNvSpPr/>
            <p:nvPr/>
          </p:nvSpPr>
          <p:spPr>
            <a:xfrm>
              <a:off x="5770678" y="3013770"/>
              <a:ext cx="16994" cy="68658"/>
            </a:xfrm>
            <a:custGeom>
              <a:avLst/>
              <a:gdLst/>
              <a:ahLst/>
              <a:cxnLst/>
              <a:rect l="l" t="t" r="r" b="b"/>
              <a:pathLst>
                <a:path w="348" h="1406" extrusionOk="0">
                  <a:moveTo>
                    <a:pt x="101" y="0"/>
                  </a:moveTo>
                  <a:cubicBezTo>
                    <a:pt x="44" y="0"/>
                    <a:pt x="0" y="29"/>
                    <a:pt x="0" y="246"/>
                  </a:cubicBezTo>
                  <a:cubicBezTo>
                    <a:pt x="0" y="724"/>
                    <a:pt x="136" y="1406"/>
                    <a:pt x="237" y="1406"/>
                  </a:cubicBezTo>
                  <a:cubicBezTo>
                    <a:pt x="240" y="1406"/>
                    <a:pt x="243" y="1405"/>
                    <a:pt x="246" y="1404"/>
                  </a:cubicBezTo>
                  <a:cubicBezTo>
                    <a:pt x="347" y="1375"/>
                    <a:pt x="304" y="318"/>
                    <a:pt x="246" y="130"/>
                  </a:cubicBezTo>
                  <a:cubicBezTo>
                    <a:pt x="217" y="58"/>
                    <a:pt x="159" y="0"/>
                    <a:pt x="1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5" name="Google Shape;5215;p51"/>
            <p:cNvSpPr/>
            <p:nvPr/>
          </p:nvSpPr>
          <p:spPr>
            <a:xfrm>
              <a:off x="5880890" y="3014063"/>
              <a:ext cx="19826" cy="73932"/>
            </a:xfrm>
            <a:custGeom>
              <a:avLst/>
              <a:gdLst/>
              <a:ahLst/>
              <a:cxnLst/>
              <a:rect l="l" t="t" r="r" b="b"/>
              <a:pathLst>
                <a:path w="406" h="1514" extrusionOk="0">
                  <a:moveTo>
                    <a:pt x="119" y="1"/>
                  </a:moveTo>
                  <a:cubicBezTo>
                    <a:pt x="98" y="1"/>
                    <a:pt x="77" y="8"/>
                    <a:pt x="58" y="23"/>
                  </a:cubicBezTo>
                  <a:cubicBezTo>
                    <a:pt x="0" y="81"/>
                    <a:pt x="29" y="472"/>
                    <a:pt x="116" y="949"/>
                  </a:cubicBezTo>
                  <a:cubicBezTo>
                    <a:pt x="217" y="1470"/>
                    <a:pt x="232" y="1513"/>
                    <a:pt x="333" y="1513"/>
                  </a:cubicBezTo>
                  <a:cubicBezTo>
                    <a:pt x="406" y="1513"/>
                    <a:pt x="406" y="1427"/>
                    <a:pt x="391" y="906"/>
                  </a:cubicBezTo>
                  <a:cubicBezTo>
                    <a:pt x="391" y="645"/>
                    <a:pt x="362" y="399"/>
                    <a:pt x="304" y="168"/>
                  </a:cubicBezTo>
                  <a:cubicBezTo>
                    <a:pt x="251" y="60"/>
                    <a:pt x="181" y="1"/>
                    <a:pt x="1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6" name="Google Shape;5216;p51"/>
            <p:cNvSpPr/>
            <p:nvPr/>
          </p:nvSpPr>
          <p:spPr>
            <a:xfrm>
              <a:off x="5921859" y="3014405"/>
              <a:ext cx="19142" cy="70075"/>
            </a:xfrm>
            <a:custGeom>
              <a:avLst/>
              <a:gdLst/>
              <a:ahLst/>
              <a:cxnLst/>
              <a:rect l="l" t="t" r="r" b="b"/>
              <a:pathLst>
                <a:path w="392" h="1435" extrusionOk="0">
                  <a:moveTo>
                    <a:pt x="166" y="1"/>
                  </a:moveTo>
                  <a:cubicBezTo>
                    <a:pt x="126" y="1"/>
                    <a:pt x="92" y="34"/>
                    <a:pt x="73" y="103"/>
                  </a:cubicBezTo>
                  <a:cubicBezTo>
                    <a:pt x="1" y="436"/>
                    <a:pt x="189" y="1434"/>
                    <a:pt x="334" y="1434"/>
                  </a:cubicBezTo>
                  <a:cubicBezTo>
                    <a:pt x="391" y="1434"/>
                    <a:pt x="391" y="1347"/>
                    <a:pt x="391" y="884"/>
                  </a:cubicBezTo>
                  <a:cubicBezTo>
                    <a:pt x="391" y="653"/>
                    <a:pt x="362" y="407"/>
                    <a:pt x="319" y="175"/>
                  </a:cubicBezTo>
                  <a:cubicBezTo>
                    <a:pt x="278" y="60"/>
                    <a:pt x="218" y="1"/>
                    <a:pt x="1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7" name="Google Shape;5217;p51"/>
            <p:cNvSpPr/>
            <p:nvPr/>
          </p:nvSpPr>
          <p:spPr>
            <a:xfrm>
              <a:off x="5808815" y="3016603"/>
              <a:ext cx="16310" cy="67877"/>
            </a:xfrm>
            <a:custGeom>
              <a:avLst/>
              <a:gdLst/>
              <a:ahLst/>
              <a:cxnLst/>
              <a:rect l="l" t="t" r="r" b="b"/>
              <a:pathLst>
                <a:path w="334" h="1390" extrusionOk="0">
                  <a:moveTo>
                    <a:pt x="131" y="0"/>
                  </a:moveTo>
                  <a:cubicBezTo>
                    <a:pt x="73" y="0"/>
                    <a:pt x="44" y="29"/>
                    <a:pt x="15" y="116"/>
                  </a:cubicBezTo>
                  <a:cubicBezTo>
                    <a:pt x="1" y="478"/>
                    <a:pt x="58" y="839"/>
                    <a:pt x="145" y="1187"/>
                  </a:cubicBezTo>
                  <a:cubicBezTo>
                    <a:pt x="189" y="1302"/>
                    <a:pt x="232" y="1389"/>
                    <a:pt x="275" y="1389"/>
                  </a:cubicBezTo>
                  <a:cubicBezTo>
                    <a:pt x="304" y="1389"/>
                    <a:pt x="333" y="1302"/>
                    <a:pt x="319" y="970"/>
                  </a:cubicBezTo>
                  <a:cubicBezTo>
                    <a:pt x="304" y="391"/>
                    <a:pt x="232" y="29"/>
                    <a:pt x="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8" name="Google Shape;5218;p51"/>
            <p:cNvSpPr/>
            <p:nvPr/>
          </p:nvSpPr>
          <p:spPr>
            <a:xfrm>
              <a:off x="5705635" y="3023244"/>
              <a:ext cx="13478" cy="59673"/>
            </a:xfrm>
            <a:custGeom>
              <a:avLst/>
              <a:gdLst/>
              <a:ahLst/>
              <a:cxnLst/>
              <a:rect l="l" t="t" r="r" b="b"/>
              <a:pathLst>
                <a:path w="276" h="1222" extrusionOk="0">
                  <a:moveTo>
                    <a:pt x="100" y="0"/>
                  </a:moveTo>
                  <a:cubicBezTo>
                    <a:pt x="83" y="0"/>
                    <a:pt x="64" y="8"/>
                    <a:pt x="44" y="23"/>
                  </a:cubicBezTo>
                  <a:cubicBezTo>
                    <a:pt x="1" y="67"/>
                    <a:pt x="1" y="805"/>
                    <a:pt x="59" y="1007"/>
                  </a:cubicBezTo>
                  <a:cubicBezTo>
                    <a:pt x="90" y="1162"/>
                    <a:pt x="113" y="1221"/>
                    <a:pt x="151" y="1221"/>
                  </a:cubicBezTo>
                  <a:cubicBezTo>
                    <a:pt x="166" y="1221"/>
                    <a:pt x="183" y="1212"/>
                    <a:pt x="204" y="1195"/>
                  </a:cubicBezTo>
                  <a:cubicBezTo>
                    <a:pt x="276" y="1123"/>
                    <a:pt x="276" y="240"/>
                    <a:pt x="204" y="96"/>
                  </a:cubicBezTo>
                  <a:cubicBezTo>
                    <a:pt x="166" y="29"/>
                    <a:pt x="134" y="0"/>
                    <a:pt x="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9" name="Google Shape;5219;p51"/>
            <p:cNvSpPr/>
            <p:nvPr/>
          </p:nvSpPr>
          <p:spPr>
            <a:xfrm>
              <a:off x="5729660" y="3022853"/>
              <a:ext cx="20558" cy="71100"/>
            </a:xfrm>
            <a:custGeom>
              <a:avLst/>
              <a:gdLst/>
              <a:ahLst/>
              <a:cxnLst/>
              <a:rect l="l" t="t" r="r" b="b"/>
              <a:pathLst>
                <a:path w="421" h="1456" extrusionOk="0">
                  <a:moveTo>
                    <a:pt x="110" y="0"/>
                  </a:moveTo>
                  <a:cubicBezTo>
                    <a:pt x="92" y="0"/>
                    <a:pt x="77" y="13"/>
                    <a:pt x="59" y="31"/>
                  </a:cubicBezTo>
                  <a:cubicBezTo>
                    <a:pt x="1" y="89"/>
                    <a:pt x="15" y="509"/>
                    <a:pt x="102" y="928"/>
                  </a:cubicBezTo>
                  <a:cubicBezTo>
                    <a:pt x="163" y="1268"/>
                    <a:pt x="234" y="1456"/>
                    <a:pt x="298" y="1456"/>
                  </a:cubicBezTo>
                  <a:cubicBezTo>
                    <a:pt x="310" y="1456"/>
                    <a:pt x="322" y="1449"/>
                    <a:pt x="334" y="1435"/>
                  </a:cubicBezTo>
                  <a:cubicBezTo>
                    <a:pt x="421" y="1348"/>
                    <a:pt x="319" y="234"/>
                    <a:pt x="218" y="104"/>
                  </a:cubicBezTo>
                  <a:cubicBezTo>
                    <a:pt x="167" y="27"/>
                    <a:pt x="136" y="0"/>
                    <a:pt x="1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20" name="Google Shape;5220;p51"/>
          <p:cNvSpPr/>
          <p:nvPr/>
        </p:nvSpPr>
        <p:spPr>
          <a:xfrm>
            <a:off x="3500811" y="4909034"/>
            <a:ext cx="1720154" cy="232186"/>
          </a:xfrm>
          <a:custGeom>
            <a:avLst/>
            <a:gdLst/>
            <a:ahLst/>
            <a:cxnLst/>
            <a:rect l="l" t="t" r="r" b="b"/>
            <a:pathLst>
              <a:path w="37939" h="5121" extrusionOk="0">
                <a:moveTo>
                  <a:pt x="26894" y="1174"/>
                </a:moveTo>
                <a:cubicBezTo>
                  <a:pt x="26947" y="1174"/>
                  <a:pt x="26912" y="1200"/>
                  <a:pt x="26799" y="1252"/>
                </a:cubicBezTo>
                <a:cubicBezTo>
                  <a:pt x="26712" y="1310"/>
                  <a:pt x="26336" y="1469"/>
                  <a:pt x="25974" y="1642"/>
                </a:cubicBezTo>
                <a:cubicBezTo>
                  <a:pt x="25613" y="1801"/>
                  <a:pt x="25121" y="2019"/>
                  <a:pt x="24904" y="2134"/>
                </a:cubicBezTo>
                <a:cubicBezTo>
                  <a:pt x="24773" y="2207"/>
                  <a:pt x="24629" y="2265"/>
                  <a:pt x="24484" y="2293"/>
                </a:cubicBezTo>
                <a:cubicBezTo>
                  <a:pt x="24484" y="2192"/>
                  <a:pt x="25106" y="1729"/>
                  <a:pt x="25381" y="1599"/>
                </a:cubicBezTo>
                <a:cubicBezTo>
                  <a:pt x="25801" y="1425"/>
                  <a:pt x="26220" y="1295"/>
                  <a:pt x="26669" y="1208"/>
                </a:cubicBezTo>
                <a:cubicBezTo>
                  <a:pt x="26785" y="1185"/>
                  <a:pt x="26859" y="1174"/>
                  <a:pt x="26894" y="1174"/>
                </a:cubicBezTo>
                <a:close/>
                <a:moveTo>
                  <a:pt x="8321" y="1107"/>
                </a:moveTo>
                <a:cubicBezTo>
                  <a:pt x="8350" y="1121"/>
                  <a:pt x="8263" y="1194"/>
                  <a:pt x="8148" y="1281"/>
                </a:cubicBezTo>
                <a:cubicBezTo>
                  <a:pt x="7743" y="1602"/>
                  <a:pt x="6409" y="2340"/>
                  <a:pt x="6250" y="2340"/>
                </a:cubicBezTo>
                <a:cubicBezTo>
                  <a:pt x="6244" y="2340"/>
                  <a:pt x="6240" y="2339"/>
                  <a:pt x="6237" y="2337"/>
                </a:cubicBezTo>
                <a:cubicBezTo>
                  <a:pt x="6252" y="2236"/>
                  <a:pt x="6295" y="2149"/>
                  <a:pt x="6353" y="2062"/>
                </a:cubicBezTo>
                <a:cubicBezTo>
                  <a:pt x="6483" y="1787"/>
                  <a:pt x="6686" y="1642"/>
                  <a:pt x="7135" y="1454"/>
                </a:cubicBezTo>
                <a:cubicBezTo>
                  <a:pt x="7525" y="1310"/>
                  <a:pt x="7916" y="1194"/>
                  <a:pt x="8321" y="1107"/>
                </a:cubicBezTo>
                <a:close/>
                <a:moveTo>
                  <a:pt x="18786" y="345"/>
                </a:moveTo>
                <a:cubicBezTo>
                  <a:pt x="18889" y="345"/>
                  <a:pt x="18812" y="422"/>
                  <a:pt x="18580" y="615"/>
                </a:cubicBezTo>
                <a:cubicBezTo>
                  <a:pt x="18001" y="1121"/>
                  <a:pt x="17379" y="1570"/>
                  <a:pt x="16714" y="1961"/>
                </a:cubicBezTo>
                <a:cubicBezTo>
                  <a:pt x="16292" y="2192"/>
                  <a:pt x="15832" y="2397"/>
                  <a:pt x="15742" y="2397"/>
                </a:cubicBezTo>
                <a:cubicBezTo>
                  <a:pt x="15737" y="2397"/>
                  <a:pt x="15732" y="2396"/>
                  <a:pt x="15730" y="2395"/>
                </a:cubicBezTo>
                <a:cubicBezTo>
                  <a:pt x="15701" y="2351"/>
                  <a:pt x="16048" y="1917"/>
                  <a:pt x="16439" y="1541"/>
                </a:cubicBezTo>
                <a:cubicBezTo>
                  <a:pt x="17003" y="977"/>
                  <a:pt x="17712" y="572"/>
                  <a:pt x="18493" y="398"/>
                </a:cubicBezTo>
                <a:cubicBezTo>
                  <a:pt x="18638" y="364"/>
                  <a:pt x="18735" y="345"/>
                  <a:pt x="18786" y="345"/>
                </a:cubicBezTo>
                <a:close/>
                <a:moveTo>
                  <a:pt x="36202" y="1023"/>
                </a:moveTo>
                <a:cubicBezTo>
                  <a:pt x="36274" y="1023"/>
                  <a:pt x="36309" y="1031"/>
                  <a:pt x="36291" y="1049"/>
                </a:cubicBezTo>
                <a:cubicBezTo>
                  <a:pt x="36219" y="1107"/>
                  <a:pt x="34960" y="1744"/>
                  <a:pt x="34656" y="1874"/>
                </a:cubicBezTo>
                <a:cubicBezTo>
                  <a:pt x="34106" y="2076"/>
                  <a:pt x="33542" y="2265"/>
                  <a:pt x="32978" y="2409"/>
                </a:cubicBezTo>
                <a:cubicBezTo>
                  <a:pt x="32876" y="2409"/>
                  <a:pt x="33455" y="1917"/>
                  <a:pt x="33831" y="1686"/>
                </a:cubicBezTo>
                <a:cubicBezTo>
                  <a:pt x="34193" y="1440"/>
                  <a:pt x="34598" y="1281"/>
                  <a:pt x="35018" y="1194"/>
                </a:cubicBezTo>
                <a:cubicBezTo>
                  <a:pt x="35441" y="1096"/>
                  <a:pt x="35987" y="1023"/>
                  <a:pt x="36202" y="1023"/>
                </a:cubicBezTo>
                <a:close/>
                <a:moveTo>
                  <a:pt x="33201" y="2844"/>
                </a:moveTo>
                <a:cubicBezTo>
                  <a:pt x="33218" y="2844"/>
                  <a:pt x="33259" y="2854"/>
                  <a:pt x="33325" y="2872"/>
                </a:cubicBezTo>
                <a:cubicBezTo>
                  <a:pt x="33426" y="2901"/>
                  <a:pt x="33614" y="2930"/>
                  <a:pt x="33759" y="2945"/>
                </a:cubicBezTo>
                <a:cubicBezTo>
                  <a:pt x="34237" y="3017"/>
                  <a:pt x="35047" y="3364"/>
                  <a:pt x="35785" y="3813"/>
                </a:cubicBezTo>
                <a:lnTo>
                  <a:pt x="36103" y="4001"/>
                </a:lnTo>
                <a:lnTo>
                  <a:pt x="35741" y="3957"/>
                </a:lnTo>
                <a:cubicBezTo>
                  <a:pt x="35119" y="3871"/>
                  <a:pt x="34540" y="3654"/>
                  <a:pt x="34005" y="3335"/>
                </a:cubicBezTo>
                <a:cubicBezTo>
                  <a:pt x="33658" y="3162"/>
                  <a:pt x="33325" y="2959"/>
                  <a:pt x="33267" y="2916"/>
                </a:cubicBezTo>
                <a:cubicBezTo>
                  <a:pt x="33199" y="2865"/>
                  <a:pt x="33176" y="2844"/>
                  <a:pt x="33201" y="2844"/>
                </a:cubicBezTo>
                <a:close/>
                <a:moveTo>
                  <a:pt x="24364" y="2968"/>
                </a:moveTo>
                <a:cubicBezTo>
                  <a:pt x="24429" y="2968"/>
                  <a:pt x="24558" y="3001"/>
                  <a:pt x="24759" y="3060"/>
                </a:cubicBezTo>
                <a:cubicBezTo>
                  <a:pt x="25338" y="3277"/>
                  <a:pt x="25888" y="3538"/>
                  <a:pt x="26423" y="3856"/>
                </a:cubicBezTo>
                <a:lnTo>
                  <a:pt x="26741" y="4044"/>
                </a:lnTo>
                <a:lnTo>
                  <a:pt x="26365" y="4030"/>
                </a:lnTo>
                <a:cubicBezTo>
                  <a:pt x="25916" y="3986"/>
                  <a:pt x="25468" y="3885"/>
                  <a:pt x="25048" y="3683"/>
                </a:cubicBezTo>
                <a:cubicBezTo>
                  <a:pt x="24860" y="3567"/>
                  <a:pt x="24687" y="3437"/>
                  <a:pt x="24542" y="3277"/>
                </a:cubicBezTo>
                <a:cubicBezTo>
                  <a:pt x="24325" y="3060"/>
                  <a:pt x="24255" y="2968"/>
                  <a:pt x="24364" y="2968"/>
                </a:cubicBezTo>
                <a:close/>
                <a:moveTo>
                  <a:pt x="6336" y="2963"/>
                </a:moveTo>
                <a:cubicBezTo>
                  <a:pt x="6407" y="2963"/>
                  <a:pt x="6606" y="3042"/>
                  <a:pt x="6990" y="3191"/>
                </a:cubicBezTo>
                <a:cubicBezTo>
                  <a:pt x="7554" y="3379"/>
                  <a:pt x="8075" y="3668"/>
                  <a:pt x="8538" y="4030"/>
                </a:cubicBezTo>
                <a:cubicBezTo>
                  <a:pt x="8639" y="4117"/>
                  <a:pt x="8741" y="4203"/>
                  <a:pt x="8828" y="4305"/>
                </a:cubicBezTo>
                <a:cubicBezTo>
                  <a:pt x="8683" y="4305"/>
                  <a:pt x="8538" y="4305"/>
                  <a:pt x="8393" y="4276"/>
                </a:cubicBezTo>
                <a:cubicBezTo>
                  <a:pt x="7381" y="4160"/>
                  <a:pt x="7019" y="3972"/>
                  <a:pt x="6512" y="3292"/>
                </a:cubicBezTo>
                <a:cubicBezTo>
                  <a:pt x="6342" y="3068"/>
                  <a:pt x="6255" y="2963"/>
                  <a:pt x="6336" y="2963"/>
                </a:cubicBezTo>
                <a:close/>
                <a:moveTo>
                  <a:pt x="15614" y="3046"/>
                </a:moveTo>
                <a:lnTo>
                  <a:pt x="15831" y="3104"/>
                </a:lnTo>
                <a:cubicBezTo>
                  <a:pt x="15947" y="3133"/>
                  <a:pt x="16308" y="3263"/>
                  <a:pt x="16627" y="3379"/>
                </a:cubicBezTo>
                <a:cubicBezTo>
                  <a:pt x="17350" y="3668"/>
                  <a:pt x="18045" y="4030"/>
                  <a:pt x="18696" y="4464"/>
                </a:cubicBezTo>
                <a:cubicBezTo>
                  <a:pt x="18971" y="4666"/>
                  <a:pt x="19000" y="4695"/>
                  <a:pt x="18899" y="4695"/>
                </a:cubicBezTo>
                <a:cubicBezTo>
                  <a:pt x="18407" y="4623"/>
                  <a:pt x="17929" y="4493"/>
                  <a:pt x="17466" y="4334"/>
                </a:cubicBezTo>
                <a:cubicBezTo>
                  <a:pt x="16902" y="4160"/>
                  <a:pt x="16381" y="3842"/>
                  <a:pt x="15961" y="3408"/>
                </a:cubicBezTo>
                <a:lnTo>
                  <a:pt x="15614" y="3046"/>
                </a:lnTo>
                <a:close/>
                <a:moveTo>
                  <a:pt x="19060" y="0"/>
                </a:moveTo>
                <a:cubicBezTo>
                  <a:pt x="18683" y="0"/>
                  <a:pt x="18009" y="173"/>
                  <a:pt x="17466" y="427"/>
                </a:cubicBezTo>
                <a:cubicBezTo>
                  <a:pt x="16714" y="789"/>
                  <a:pt x="15715" y="1628"/>
                  <a:pt x="15426" y="2178"/>
                </a:cubicBezTo>
                <a:lnTo>
                  <a:pt x="15267" y="2453"/>
                </a:lnTo>
                <a:lnTo>
                  <a:pt x="14514" y="2453"/>
                </a:lnTo>
                <a:cubicBezTo>
                  <a:pt x="14095" y="2453"/>
                  <a:pt x="13661" y="2453"/>
                  <a:pt x="13530" y="2467"/>
                </a:cubicBezTo>
                <a:lnTo>
                  <a:pt x="13313" y="2482"/>
                </a:lnTo>
                <a:lnTo>
                  <a:pt x="13632" y="2308"/>
                </a:lnTo>
                <a:cubicBezTo>
                  <a:pt x="13878" y="2149"/>
                  <a:pt x="13935" y="2091"/>
                  <a:pt x="13950" y="1990"/>
                </a:cubicBezTo>
                <a:cubicBezTo>
                  <a:pt x="13950" y="1830"/>
                  <a:pt x="13878" y="1729"/>
                  <a:pt x="13747" y="1729"/>
                </a:cubicBezTo>
                <a:cubicBezTo>
                  <a:pt x="13617" y="1729"/>
                  <a:pt x="13429" y="1816"/>
                  <a:pt x="12821" y="2178"/>
                </a:cubicBezTo>
                <a:lnTo>
                  <a:pt x="12315" y="2496"/>
                </a:lnTo>
                <a:lnTo>
                  <a:pt x="11302" y="2482"/>
                </a:lnTo>
                <a:cubicBezTo>
                  <a:pt x="10752" y="2482"/>
                  <a:pt x="10304" y="2467"/>
                  <a:pt x="10304" y="2453"/>
                </a:cubicBezTo>
                <a:cubicBezTo>
                  <a:pt x="10390" y="2380"/>
                  <a:pt x="10477" y="2308"/>
                  <a:pt x="10578" y="2265"/>
                </a:cubicBezTo>
                <a:cubicBezTo>
                  <a:pt x="10926" y="2047"/>
                  <a:pt x="11013" y="1917"/>
                  <a:pt x="10897" y="1729"/>
                </a:cubicBezTo>
                <a:cubicBezTo>
                  <a:pt x="10858" y="1651"/>
                  <a:pt x="10772" y="1597"/>
                  <a:pt x="10693" y="1597"/>
                </a:cubicBezTo>
                <a:cubicBezTo>
                  <a:pt x="10683" y="1597"/>
                  <a:pt x="10674" y="1597"/>
                  <a:pt x="10665" y="1599"/>
                </a:cubicBezTo>
                <a:cubicBezTo>
                  <a:pt x="10521" y="1599"/>
                  <a:pt x="10376" y="1671"/>
                  <a:pt x="9884" y="2019"/>
                </a:cubicBezTo>
                <a:cubicBezTo>
                  <a:pt x="9310" y="2428"/>
                  <a:pt x="9295" y="2488"/>
                  <a:pt x="8482" y="2488"/>
                </a:cubicBezTo>
                <a:cubicBezTo>
                  <a:pt x="8291" y="2488"/>
                  <a:pt x="8055" y="2484"/>
                  <a:pt x="7757" y="2482"/>
                </a:cubicBezTo>
                <a:lnTo>
                  <a:pt x="6889" y="2482"/>
                </a:lnTo>
                <a:lnTo>
                  <a:pt x="7279" y="2279"/>
                </a:lnTo>
                <a:cubicBezTo>
                  <a:pt x="8090" y="1859"/>
                  <a:pt x="9088" y="1121"/>
                  <a:pt x="9088" y="933"/>
                </a:cubicBezTo>
                <a:cubicBezTo>
                  <a:pt x="9088" y="890"/>
                  <a:pt x="9074" y="832"/>
                  <a:pt x="9030" y="803"/>
                </a:cubicBezTo>
                <a:cubicBezTo>
                  <a:pt x="9004" y="777"/>
                  <a:pt x="8978" y="762"/>
                  <a:pt x="8898" y="762"/>
                </a:cubicBezTo>
                <a:cubicBezTo>
                  <a:pt x="8757" y="762"/>
                  <a:pt x="8451" y="808"/>
                  <a:pt x="7684" y="919"/>
                </a:cubicBezTo>
                <a:cubicBezTo>
                  <a:pt x="7395" y="977"/>
                  <a:pt x="7120" y="1049"/>
                  <a:pt x="6860" y="1165"/>
                </a:cubicBezTo>
                <a:cubicBezTo>
                  <a:pt x="6223" y="1454"/>
                  <a:pt x="6006" y="1686"/>
                  <a:pt x="5832" y="2337"/>
                </a:cubicBezTo>
                <a:cubicBezTo>
                  <a:pt x="5803" y="2453"/>
                  <a:pt x="5774" y="2453"/>
                  <a:pt x="5427" y="2482"/>
                </a:cubicBezTo>
                <a:lnTo>
                  <a:pt x="4791" y="2482"/>
                </a:lnTo>
                <a:lnTo>
                  <a:pt x="4545" y="2467"/>
                </a:lnTo>
                <a:lnTo>
                  <a:pt x="4762" y="2337"/>
                </a:lnTo>
                <a:cubicBezTo>
                  <a:pt x="4979" y="2207"/>
                  <a:pt x="5080" y="2047"/>
                  <a:pt x="5008" y="1903"/>
                </a:cubicBezTo>
                <a:cubicBezTo>
                  <a:pt x="4970" y="1847"/>
                  <a:pt x="4923" y="1815"/>
                  <a:pt x="4841" y="1815"/>
                </a:cubicBezTo>
                <a:cubicBezTo>
                  <a:pt x="4733" y="1815"/>
                  <a:pt x="4565" y="1872"/>
                  <a:pt x="4284" y="2004"/>
                </a:cubicBezTo>
                <a:cubicBezTo>
                  <a:pt x="3203" y="2483"/>
                  <a:pt x="3222" y="2496"/>
                  <a:pt x="2358" y="2496"/>
                </a:cubicBezTo>
                <a:cubicBezTo>
                  <a:pt x="2308" y="2496"/>
                  <a:pt x="2256" y="2496"/>
                  <a:pt x="2200" y="2496"/>
                </a:cubicBezTo>
                <a:lnTo>
                  <a:pt x="1564" y="2496"/>
                </a:lnTo>
                <a:lnTo>
                  <a:pt x="1882" y="2337"/>
                </a:lnTo>
                <a:cubicBezTo>
                  <a:pt x="2432" y="2062"/>
                  <a:pt x="2707" y="1700"/>
                  <a:pt x="2490" y="1498"/>
                </a:cubicBezTo>
                <a:cubicBezTo>
                  <a:pt x="2457" y="1470"/>
                  <a:pt x="2402" y="1458"/>
                  <a:pt x="2331" y="1458"/>
                </a:cubicBezTo>
                <a:cubicBezTo>
                  <a:pt x="2020" y="1458"/>
                  <a:pt x="1387" y="1698"/>
                  <a:pt x="811" y="2062"/>
                </a:cubicBezTo>
                <a:cubicBezTo>
                  <a:pt x="1" y="2568"/>
                  <a:pt x="44" y="2539"/>
                  <a:pt x="30" y="2728"/>
                </a:cubicBezTo>
                <a:cubicBezTo>
                  <a:pt x="30" y="2843"/>
                  <a:pt x="44" y="2901"/>
                  <a:pt x="131" y="2945"/>
                </a:cubicBezTo>
                <a:cubicBezTo>
                  <a:pt x="189" y="2988"/>
                  <a:pt x="247" y="3031"/>
                  <a:pt x="276" y="3104"/>
                </a:cubicBezTo>
                <a:cubicBezTo>
                  <a:pt x="377" y="3364"/>
                  <a:pt x="1173" y="3784"/>
                  <a:pt x="1868" y="3957"/>
                </a:cubicBezTo>
                <a:cubicBezTo>
                  <a:pt x="2056" y="4012"/>
                  <a:pt x="2151" y="4038"/>
                  <a:pt x="2219" y="4038"/>
                </a:cubicBezTo>
                <a:cubicBezTo>
                  <a:pt x="2276" y="4038"/>
                  <a:pt x="2314" y="4020"/>
                  <a:pt x="2374" y="3986"/>
                </a:cubicBezTo>
                <a:cubicBezTo>
                  <a:pt x="2548" y="3900"/>
                  <a:pt x="2562" y="3668"/>
                  <a:pt x="2403" y="3567"/>
                </a:cubicBezTo>
                <a:cubicBezTo>
                  <a:pt x="2200" y="3422"/>
                  <a:pt x="1983" y="3292"/>
                  <a:pt x="1766" y="3176"/>
                </a:cubicBezTo>
                <a:lnTo>
                  <a:pt x="1260" y="2901"/>
                </a:lnTo>
                <a:lnTo>
                  <a:pt x="3155" y="2901"/>
                </a:lnTo>
                <a:cubicBezTo>
                  <a:pt x="3662" y="2930"/>
                  <a:pt x="4762" y="3755"/>
                  <a:pt x="4964" y="3769"/>
                </a:cubicBezTo>
                <a:cubicBezTo>
                  <a:pt x="5123" y="3769"/>
                  <a:pt x="5282" y="3596"/>
                  <a:pt x="5239" y="3465"/>
                </a:cubicBezTo>
                <a:cubicBezTo>
                  <a:pt x="5123" y="3335"/>
                  <a:pt x="4993" y="3234"/>
                  <a:pt x="4848" y="3147"/>
                </a:cubicBezTo>
                <a:cubicBezTo>
                  <a:pt x="4429" y="2872"/>
                  <a:pt x="4414" y="2872"/>
                  <a:pt x="5456" y="2872"/>
                </a:cubicBezTo>
                <a:cubicBezTo>
                  <a:pt x="6107" y="2872"/>
                  <a:pt x="6180" y="2887"/>
                  <a:pt x="6122" y="2945"/>
                </a:cubicBezTo>
                <a:cubicBezTo>
                  <a:pt x="6006" y="3089"/>
                  <a:pt x="6136" y="3364"/>
                  <a:pt x="6483" y="3740"/>
                </a:cubicBezTo>
                <a:cubicBezTo>
                  <a:pt x="7048" y="4334"/>
                  <a:pt x="7627" y="4551"/>
                  <a:pt x="8741" y="4609"/>
                </a:cubicBezTo>
                <a:cubicBezTo>
                  <a:pt x="8828" y="4612"/>
                  <a:pt x="8907" y="4614"/>
                  <a:pt x="8978" y="4614"/>
                </a:cubicBezTo>
                <a:cubicBezTo>
                  <a:pt x="9511" y="4614"/>
                  <a:pt x="9554" y="4510"/>
                  <a:pt x="9247" y="4203"/>
                </a:cubicBezTo>
                <a:cubicBezTo>
                  <a:pt x="8726" y="3697"/>
                  <a:pt x="8119" y="3292"/>
                  <a:pt x="7453" y="3017"/>
                </a:cubicBezTo>
                <a:cubicBezTo>
                  <a:pt x="7366" y="2988"/>
                  <a:pt x="7279" y="2959"/>
                  <a:pt x="7207" y="2901"/>
                </a:cubicBezTo>
                <a:cubicBezTo>
                  <a:pt x="7221" y="2887"/>
                  <a:pt x="7641" y="2872"/>
                  <a:pt x="8148" y="2872"/>
                </a:cubicBezTo>
                <a:cubicBezTo>
                  <a:pt x="8313" y="2870"/>
                  <a:pt x="8452" y="2868"/>
                  <a:pt x="8571" y="2868"/>
                </a:cubicBezTo>
                <a:cubicBezTo>
                  <a:pt x="9188" y="2868"/>
                  <a:pt x="9257" y="2921"/>
                  <a:pt x="9681" y="3248"/>
                </a:cubicBezTo>
                <a:cubicBezTo>
                  <a:pt x="9956" y="3465"/>
                  <a:pt x="10260" y="3639"/>
                  <a:pt x="10593" y="3755"/>
                </a:cubicBezTo>
                <a:cubicBezTo>
                  <a:pt x="10709" y="3740"/>
                  <a:pt x="10810" y="3654"/>
                  <a:pt x="10839" y="3538"/>
                </a:cubicBezTo>
                <a:cubicBezTo>
                  <a:pt x="10839" y="3451"/>
                  <a:pt x="10622" y="3263"/>
                  <a:pt x="10275" y="3060"/>
                </a:cubicBezTo>
                <a:lnTo>
                  <a:pt x="9927" y="2858"/>
                </a:lnTo>
                <a:lnTo>
                  <a:pt x="10492" y="2858"/>
                </a:lnTo>
                <a:cubicBezTo>
                  <a:pt x="10996" y="2854"/>
                  <a:pt x="11361" y="2851"/>
                  <a:pt x="11628" y="2851"/>
                </a:cubicBezTo>
                <a:cubicBezTo>
                  <a:pt x="12334" y="2851"/>
                  <a:pt x="12345" y="2871"/>
                  <a:pt x="12387" y="2945"/>
                </a:cubicBezTo>
                <a:cubicBezTo>
                  <a:pt x="12474" y="3133"/>
                  <a:pt x="13415" y="3639"/>
                  <a:pt x="13704" y="3654"/>
                </a:cubicBezTo>
                <a:cubicBezTo>
                  <a:pt x="13849" y="3654"/>
                  <a:pt x="14008" y="3494"/>
                  <a:pt x="13964" y="3364"/>
                </a:cubicBezTo>
                <a:cubicBezTo>
                  <a:pt x="13863" y="3234"/>
                  <a:pt x="13747" y="3133"/>
                  <a:pt x="13603" y="3075"/>
                </a:cubicBezTo>
                <a:lnTo>
                  <a:pt x="13255" y="2872"/>
                </a:lnTo>
                <a:lnTo>
                  <a:pt x="13617" y="2858"/>
                </a:lnTo>
                <a:cubicBezTo>
                  <a:pt x="13820" y="2843"/>
                  <a:pt x="14254" y="2843"/>
                  <a:pt x="14572" y="2843"/>
                </a:cubicBezTo>
                <a:cubicBezTo>
                  <a:pt x="15122" y="2843"/>
                  <a:pt x="15136" y="2843"/>
                  <a:pt x="15136" y="2945"/>
                </a:cubicBezTo>
                <a:cubicBezTo>
                  <a:pt x="15136" y="3089"/>
                  <a:pt x="15817" y="3827"/>
                  <a:pt x="16236" y="4117"/>
                </a:cubicBezTo>
                <a:cubicBezTo>
                  <a:pt x="17018" y="4652"/>
                  <a:pt x="18349" y="5072"/>
                  <a:pt x="19463" y="5115"/>
                </a:cubicBezTo>
                <a:cubicBezTo>
                  <a:pt x="19525" y="5118"/>
                  <a:pt x="19576" y="5120"/>
                  <a:pt x="19618" y="5120"/>
                </a:cubicBezTo>
                <a:cubicBezTo>
                  <a:pt x="19763" y="5120"/>
                  <a:pt x="19805" y="5099"/>
                  <a:pt x="19839" y="5043"/>
                </a:cubicBezTo>
                <a:cubicBezTo>
                  <a:pt x="19868" y="4985"/>
                  <a:pt x="19883" y="4927"/>
                  <a:pt x="19868" y="4869"/>
                </a:cubicBezTo>
                <a:cubicBezTo>
                  <a:pt x="19854" y="4811"/>
                  <a:pt x="18855" y="4088"/>
                  <a:pt x="18291" y="3726"/>
                </a:cubicBezTo>
                <a:cubicBezTo>
                  <a:pt x="17784" y="3451"/>
                  <a:pt x="17263" y="3205"/>
                  <a:pt x="16728" y="3002"/>
                </a:cubicBezTo>
                <a:lnTo>
                  <a:pt x="16236" y="2829"/>
                </a:lnTo>
                <a:lnTo>
                  <a:pt x="16511" y="2843"/>
                </a:lnTo>
                <a:lnTo>
                  <a:pt x="18870" y="2843"/>
                </a:lnTo>
                <a:lnTo>
                  <a:pt x="19145" y="3104"/>
                </a:lnTo>
                <a:cubicBezTo>
                  <a:pt x="19333" y="3306"/>
                  <a:pt x="19579" y="3465"/>
                  <a:pt x="19839" y="3567"/>
                </a:cubicBezTo>
                <a:cubicBezTo>
                  <a:pt x="20123" y="3689"/>
                  <a:pt x="20325" y="3750"/>
                  <a:pt x="20461" y="3750"/>
                </a:cubicBezTo>
                <a:cubicBezTo>
                  <a:pt x="20616" y="3750"/>
                  <a:pt x="20685" y="3671"/>
                  <a:pt x="20693" y="3509"/>
                </a:cubicBezTo>
                <a:cubicBezTo>
                  <a:pt x="20693" y="3335"/>
                  <a:pt x="20606" y="3248"/>
                  <a:pt x="20172" y="3031"/>
                </a:cubicBezTo>
                <a:lnTo>
                  <a:pt x="19810" y="2843"/>
                </a:lnTo>
                <a:lnTo>
                  <a:pt x="21098" y="2843"/>
                </a:lnTo>
                <a:cubicBezTo>
                  <a:pt x="21720" y="2843"/>
                  <a:pt x="21749" y="2843"/>
                  <a:pt x="21749" y="2945"/>
                </a:cubicBezTo>
                <a:cubicBezTo>
                  <a:pt x="21778" y="3147"/>
                  <a:pt x="22632" y="3552"/>
                  <a:pt x="23080" y="3567"/>
                </a:cubicBezTo>
                <a:cubicBezTo>
                  <a:pt x="23107" y="3568"/>
                  <a:pt x="23132" y="3569"/>
                  <a:pt x="23155" y="3569"/>
                </a:cubicBezTo>
                <a:cubicBezTo>
                  <a:pt x="23371" y="3569"/>
                  <a:pt x="23442" y="3505"/>
                  <a:pt x="23442" y="3335"/>
                </a:cubicBezTo>
                <a:cubicBezTo>
                  <a:pt x="23442" y="3176"/>
                  <a:pt x="23399" y="3118"/>
                  <a:pt x="23080" y="3002"/>
                </a:cubicBezTo>
                <a:cubicBezTo>
                  <a:pt x="22994" y="2974"/>
                  <a:pt x="22907" y="2930"/>
                  <a:pt x="22834" y="2858"/>
                </a:cubicBezTo>
                <a:cubicBezTo>
                  <a:pt x="22936" y="2841"/>
                  <a:pt x="23043" y="2834"/>
                  <a:pt x="23149" y="2834"/>
                </a:cubicBezTo>
                <a:cubicBezTo>
                  <a:pt x="23223" y="2834"/>
                  <a:pt x="23298" y="2837"/>
                  <a:pt x="23370" y="2843"/>
                </a:cubicBezTo>
                <a:lnTo>
                  <a:pt x="23920" y="2872"/>
                </a:lnTo>
                <a:lnTo>
                  <a:pt x="23920" y="3017"/>
                </a:lnTo>
                <a:cubicBezTo>
                  <a:pt x="23905" y="3306"/>
                  <a:pt x="24368" y="3842"/>
                  <a:pt x="24889" y="4131"/>
                </a:cubicBezTo>
                <a:cubicBezTo>
                  <a:pt x="25314" y="4367"/>
                  <a:pt x="26076" y="4517"/>
                  <a:pt x="26758" y="4517"/>
                </a:cubicBezTo>
                <a:cubicBezTo>
                  <a:pt x="26912" y="4517"/>
                  <a:pt x="27063" y="4509"/>
                  <a:pt x="27204" y="4493"/>
                </a:cubicBezTo>
                <a:cubicBezTo>
                  <a:pt x="27508" y="4464"/>
                  <a:pt x="27653" y="4334"/>
                  <a:pt x="27552" y="4160"/>
                </a:cubicBezTo>
                <a:cubicBezTo>
                  <a:pt x="27494" y="4073"/>
                  <a:pt x="25801" y="3162"/>
                  <a:pt x="25381" y="2988"/>
                </a:cubicBezTo>
                <a:lnTo>
                  <a:pt x="24990" y="2843"/>
                </a:lnTo>
                <a:lnTo>
                  <a:pt x="27479" y="2843"/>
                </a:lnTo>
                <a:lnTo>
                  <a:pt x="27667" y="3031"/>
                </a:lnTo>
                <a:cubicBezTo>
                  <a:pt x="27841" y="3248"/>
                  <a:pt x="28362" y="3494"/>
                  <a:pt x="28839" y="3625"/>
                </a:cubicBezTo>
                <a:cubicBezTo>
                  <a:pt x="28941" y="3654"/>
                  <a:pt x="29002" y="3668"/>
                  <a:pt x="29053" y="3668"/>
                </a:cubicBezTo>
                <a:cubicBezTo>
                  <a:pt x="29103" y="3668"/>
                  <a:pt x="29143" y="3654"/>
                  <a:pt x="29201" y="3625"/>
                </a:cubicBezTo>
                <a:cubicBezTo>
                  <a:pt x="29490" y="3451"/>
                  <a:pt x="29331" y="3191"/>
                  <a:pt x="28796" y="2974"/>
                </a:cubicBezTo>
                <a:lnTo>
                  <a:pt x="28507" y="2843"/>
                </a:lnTo>
                <a:lnTo>
                  <a:pt x="29172" y="2843"/>
                </a:lnTo>
                <a:lnTo>
                  <a:pt x="29852" y="2829"/>
                </a:lnTo>
                <a:lnTo>
                  <a:pt x="29997" y="2959"/>
                </a:lnTo>
                <a:cubicBezTo>
                  <a:pt x="30344" y="3220"/>
                  <a:pt x="30749" y="3393"/>
                  <a:pt x="31183" y="3465"/>
                </a:cubicBezTo>
                <a:cubicBezTo>
                  <a:pt x="31427" y="3531"/>
                  <a:pt x="31595" y="3564"/>
                  <a:pt x="31714" y="3564"/>
                </a:cubicBezTo>
                <a:cubicBezTo>
                  <a:pt x="31856" y="3564"/>
                  <a:pt x="31925" y="3517"/>
                  <a:pt x="31965" y="3422"/>
                </a:cubicBezTo>
                <a:cubicBezTo>
                  <a:pt x="32008" y="3277"/>
                  <a:pt x="31921" y="3133"/>
                  <a:pt x="31675" y="2959"/>
                </a:cubicBezTo>
                <a:lnTo>
                  <a:pt x="31458" y="2814"/>
                </a:lnTo>
                <a:lnTo>
                  <a:pt x="32110" y="2814"/>
                </a:lnTo>
                <a:cubicBezTo>
                  <a:pt x="32804" y="2814"/>
                  <a:pt x="32949" y="2843"/>
                  <a:pt x="32905" y="2930"/>
                </a:cubicBezTo>
                <a:cubicBezTo>
                  <a:pt x="32790" y="3205"/>
                  <a:pt x="34309" y="4175"/>
                  <a:pt x="35177" y="4377"/>
                </a:cubicBezTo>
                <a:cubicBezTo>
                  <a:pt x="35466" y="4447"/>
                  <a:pt x="35968" y="4485"/>
                  <a:pt x="36350" y="4485"/>
                </a:cubicBezTo>
                <a:cubicBezTo>
                  <a:pt x="36600" y="4485"/>
                  <a:pt x="36799" y="4469"/>
                  <a:pt x="36856" y="4435"/>
                </a:cubicBezTo>
                <a:cubicBezTo>
                  <a:pt x="37015" y="4334"/>
                  <a:pt x="37044" y="4131"/>
                  <a:pt x="36856" y="4044"/>
                </a:cubicBezTo>
                <a:cubicBezTo>
                  <a:pt x="36783" y="4015"/>
                  <a:pt x="36291" y="3755"/>
                  <a:pt x="35741" y="3465"/>
                </a:cubicBezTo>
                <a:cubicBezTo>
                  <a:pt x="35206" y="3176"/>
                  <a:pt x="34700" y="2930"/>
                  <a:pt x="34627" y="2916"/>
                </a:cubicBezTo>
                <a:cubicBezTo>
                  <a:pt x="34338" y="2829"/>
                  <a:pt x="34497" y="2800"/>
                  <a:pt x="35235" y="2800"/>
                </a:cubicBezTo>
                <a:lnTo>
                  <a:pt x="36031" y="2800"/>
                </a:lnTo>
                <a:lnTo>
                  <a:pt x="36190" y="2945"/>
                </a:lnTo>
                <a:cubicBezTo>
                  <a:pt x="36508" y="3205"/>
                  <a:pt x="36870" y="3408"/>
                  <a:pt x="37246" y="3552"/>
                </a:cubicBezTo>
                <a:cubicBezTo>
                  <a:pt x="37296" y="3566"/>
                  <a:pt x="37345" y="3573"/>
                  <a:pt x="37391" y="3573"/>
                </a:cubicBezTo>
                <a:cubicBezTo>
                  <a:pt x="37730" y="3573"/>
                  <a:pt x="37939" y="3223"/>
                  <a:pt x="37709" y="2930"/>
                </a:cubicBezTo>
                <a:lnTo>
                  <a:pt x="37594" y="2785"/>
                </a:lnTo>
                <a:lnTo>
                  <a:pt x="37709" y="2742"/>
                </a:lnTo>
                <a:cubicBezTo>
                  <a:pt x="37883" y="2670"/>
                  <a:pt x="37854" y="2510"/>
                  <a:pt x="37666" y="2467"/>
                </a:cubicBezTo>
                <a:cubicBezTo>
                  <a:pt x="37507" y="2438"/>
                  <a:pt x="37507" y="2438"/>
                  <a:pt x="37579" y="2351"/>
                </a:cubicBezTo>
                <a:cubicBezTo>
                  <a:pt x="37774" y="2129"/>
                  <a:pt x="37608" y="1800"/>
                  <a:pt x="37338" y="1800"/>
                </a:cubicBezTo>
                <a:cubicBezTo>
                  <a:pt x="37327" y="1800"/>
                  <a:pt x="37316" y="1800"/>
                  <a:pt x="37304" y="1801"/>
                </a:cubicBezTo>
                <a:cubicBezTo>
                  <a:pt x="37087" y="1801"/>
                  <a:pt x="36479" y="2076"/>
                  <a:pt x="36204" y="2279"/>
                </a:cubicBezTo>
                <a:lnTo>
                  <a:pt x="36002" y="2438"/>
                </a:lnTo>
                <a:lnTo>
                  <a:pt x="34497" y="2438"/>
                </a:lnTo>
                <a:lnTo>
                  <a:pt x="34772" y="2337"/>
                </a:lnTo>
                <a:cubicBezTo>
                  <a:pt x="35438" y="2091"/>
                  <a:pt x="37000" y="1281"/>
                  <a:pt x="37261" y="1078"/>
                </a:cubicBezTo>
                <a:cubicBezTo>
                  <a:pt x="37405" y="977"/>
                  <a:pt x="37405" y="774"/>
                  <a:pt x="37275" y="673"/>
                </a:cubicBezTo>
                <a:cubicBezTo>
                  <a:pt x="37182" y="605"/>
                  <a:pt x="37138" y="577"/>
                  <a:pt x="36979" y="577"/>
                </a:cubicBezTo>
                <a:cubicBezTo>
                  <a:pt x="36866" y="577"/>
                  <a:pt x="36695" y="591"/>
                  <a:pt x="36407" y="615"/>
                </a:cubicBezTo>
                <a:cubicBezTo>
                  <a:pt x="35814" y="658"/>
                  <a:pt x="35235" y="760"/>
                  <a:pt x="34656" y="890"/>
                </a:cubicBezTo>
                <a:cubicBezTo>
                  <a:pt x="33904" y="1121"/>
                  <a:pt x="33224" y="1556"/>
                  <a:pt x="32674" y="2120"/>
                </a:cubicBezTo>
                <a:lnTo>
                  <a:pt x="32413" y="2424"/>
                </a:lnTo>
                <a:lnTo>
                  <a:pt x="31748" y="2424"/>
                </a:lnTo>
                <a:cubicBezTo>
                  <a:pt x="31516" y="2424"/>
                  <a:pt x="31299" y="2424"/>
                  <a:pt x="31068" y="2395"/>
                </a:cubicBezTo>
                <a:cubicBezTo>
                  <a:pt x="31155" y="2322"/>
                  <a:pt x="31241" y="2250"/>
                  <a:pt x="31343" y="2207"/>
                </a:cubicBezTo>
                <a:cubicBezTo>
                  <a:pt x="31661" y="2019"/>
                  <a:pt x="31762" y="1859"/>
                  <a:pt x="31675" y="1700"/>
                </a:cubicBezTo>
                <a:cubicBezTo>
                  <a:pt x="31646" y="1657"/>
                  <a:pt x="31560" y="1628"/>
                  <a:pt x="31444" y="1628"/>
                </a:cubicBezTo>
                <a:cubicBezTo>
                  <a:pt x="31198" y="1628"/>
                  <a:pt x="30445" y="1990"/>
                  <a:pt x="30171" y="2236"/>
                </a:cubicBezTo>
                <a:lnTo>
                  <a:pt x="29997" y="2409"/>
                </a:lnTo>
                <a:lnTo>
                  <a:pt x="29389" y="2424"/>
                </a:lnTo>
                <a:lnTo>
                  <a:pt x="28781" y="2424"/>
                </a:lnTo>
                <a:lnTo>
                  <a:pt x="28912" y="2337"/>
                </a:lnTo>
                <a:cubicBezTo>
                  <a:pt x="29071" y="2265"/>
                  <a:pt x="29187" y="2105"/>
                  <a:pt x="29216" y="1932"/>
                </a:cubicBezTo>
                <a:cubicBezTo>
                  <a:pt x="29221" y="1771"/>
                  <a:pt x="29154" y="1690"/>
                  <a:pt x="29009" y="1690"/>
                </a:cubicBezTo>
                <a:cubicBezTo>
                  <a:pt x="28791" y="1690"/>
                  <a:pt x="28396" y="1875"/>
                  <a:pt x="27812" y="2250"/>
                </a:cubicBezTo>
                <a:lnTo>
                  <a:pt x="27523" y="2424"/>
                </a:lnTo>
                <a:lnTo>
                  <a:pt x="25642" y="2424"/>
                </a:lnTo>
                <a:lnTo>
                  <a:pt x="25352" y="2409"/>
                </a:lnTo>
                <a:lnTo>
                  <a:pt x="26307" y="1975"/>
                </a:lnTo>
                <a:cubicBezTo>
                  <a:pt x="27754" y="1310"/>
                  <a:pt x="28044" y="1092"/>
                  <a:pt x="27826" y="875"/>
                </a:cubicBezTo>
                <a:cubicBezTo>
                  <a:pt x="27787" y="833"/>
                  <a:pt x="27673" y="814"/>
                  <a:pt x="27509" y="814"/>
                </a:cubicBezTo>
                <a:cubicBezTo>
                  <a:pt x="26944" y="814"/>
                  <a:pt x="25796" y="1040"/>
                  <a:pt x="25178" y="1310"/>
                </a:cubicBezTo>
                <a:cubicBezTo>
                  <a:pt x="24643" y="1541"/>
                  <a:pt x="24137" y="1961"/>
                  <a:pt x="24006" y="2279"/>
                </a:cubicBezTo>
                <a:lnTo>
                  <a:pt x="23934" y="2453"/>
                </a:lnTo>
                <a:lnTo>
                  <a:pt x="23514" y="2438"/>
                </a:lnTo>
                <a:cubicBezTo>
                  <a:pt x="23413" y="2431"/>
                  <a:pt x="23315" y="2427"/>
                  <a:pt x="23218" y="2427"/>
                </a:cubicBezTo>
                <a:cubicBezTo>
                  <a:pt x="23120" y="2427"/>
                  <a:pt x="23022" y="2431"/>
                  <a:pt x="22921" y="2438"/>
                </a:cubicBezTo>
                <a:lnTo>
                  <a:pt x="22762" y="2467"/>
                </a:lnTo>
                <a:lnTo>
                  <a:pt x="22878" y="2380"/>
                </a:lnTo>
                <a:cubicBezTo>
                  <a:pt x="23240" y="2149"/>
                  <a:pt x="23341" y="2033"/>
                  <a:pt x="23341" y="1859"/>
                </a:cubicBezTo>
                <a:cubicBezTo>
                  <a:pt x="23341" y="1729"/>
                  <a:pt x="23326" y="1686"/>
                  <a:pt x="23225" y="1628"/>
                </a:cubicBezTo>
                <a:cubicBezTo>
                  <a:pt x="23188" y="1612"/>
                  <a:pt x="23157" y="1602"/>
                  <a:pt x="23118" y="1602"/>
                </a:cubicBezTo>
                <a:cubicBezTo>
                  <a:pt x="23050" y="1602"/>
                  <a:pt x="22960" y="1632"/>
                  <a:pt x="22776" y="1715"/>
                </a:cubicBezTo>
                <a:cubicBezTo>
                  <a:pt x="22516" y="1845"/>
                  <a:pt x="22270" y="1990"/>
                  <a:pt x="22039" y="2163"/>
                </a:cubicBezTo>
                <a:lnTo>
                  <a:pt x="21619" y="2438"/>
                </a:lnTo>
                <a:lnTo>
                  <a:pt x="20172" y="2438"/>
                </a:lnTo>
                <a:lnTo>
                  <a:pt x="20432" y="2192"/>
                </a:lnTo>
                <a:cubicBezTo>
                  <a:pt x="20548" y="2091"/>
                  <a:pt x="20635" y="1975"/>
                  <a:pt x="20707" y="1830"/>
                </a:cubicBezTo>
                <a:cubicBezTo>
                  <a:pt x="20693" y="1700"/>
                  <a:pt x="20592" y="1599"/>
                  <a:pt x="20461" y="1570"/>
                </a:cubicBezTo>
                <a:cubicBezTo>
                  <a:pt x="19984" y="1801"/>
                  <a:pt x="19521" y="2076"/>
                  <a:pt x="19072" y="2366"/>
                </a:cubicBezTo>
                <a:cubicBezTo>
                  <a:pt x="18985" y="2438"/>
                  <a:pt x="18783" y="2453"/>
                  <a:pt x="18190" y="2453"/>
                </a:cubicBezTo>
                <a:lnTo>
                  <a:pt x="17061" y="2453"/>
                </a:lnTo>
                <a:lnTo>
                  <a:pt x="16699" y="2438"/>
                </a:lnTo>
                <a:lnTo>
                  <a:pt x="16916" y="2308"/>
                </a:lnTo>
                <a:cubicBezTo>
                  <a:pt x="17741" y="1830"/>
                  <a:pt x="18493" y="1252"/>
                  <a:pt x="19159" y="586"/>
                </a:cubicBezTo>
                <a:cubicBezTo>
                  <a:pt x="19405" y="311"/>
                  <a:pt x="19434" y="80"/>
                  <a:pt x="19246" y="22"/>
                </a:cubicBezTo>
                <a:cubicBezTo>
                  <a:pt x="19198" y="7"/>
                  <a:pt x="19135" y="0"/>
                  <a:pt x="1906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21" name="Google Shape;5221;p51"/>
          <p:cNvGrpSpPr/>
          <p:nvPr/>
        </p:nvGrpSpPr>
        <p:grpSpPr>
          <a:xfrm>
            <a:off x="5297730" y="1898128"/>
            <a:ext cx="374059" cy="304676"/>
            <a:chOff x="5297592" y="2209954"/>
            <a:chExt cx="374059" cy="304676"/>
          </a:xfrm>
        </p:grpSpPr>
        <p:sp>
          <p:nvSpPr>
            <p:cNvPr id="5222" name="Google Shape;5222;p51"/>
            <p:cNvSpPr/>
            <p:nvPr/>
          </p:nvSpPr>
          <p:spPr>
            <a:xfrm>
              <a:off x="5417421" y="2307112"/>
              <a:ext cx="125370" cy="113848"/>
            </a:xfrm>
            <a:custGeom>
              <a:avLst/>
              <a:gdLst/>
              <a:ahLst/>
              <a:cxnLst/>
              <a:rect l="l" t="t" r="r" b="b"/>
              <a:pathLst>
                <a:path w="2013" h="1828" extrusionOk="0">
                  <a:moveTo>
                    <a:pt x="1086" y="191"/>
                  </a:moveTo>
                  <a:cubicBezTo>
                    <a:pt x="1216" y="191"/>
                    <a:pt x="1346" y="220"/>
                    <a:pt x="1448" y="307"/>
                  </a:cubicBezTo>
                  <a:cubicBezTo>
                    <a:pt x="1679" y="452"/>
                    <a:pt x="1809" y="727"/>
                    <a:pt x="1795" y="1002"/>
                  </a:cubicBezTo>
                  <a:cubicBezTo>
                    <a:pt x="1766" y="1248"/>
                    <a:pt x="1607" y="1465"/>
                    <a:pt x="1375" y="1566"/>
                  </a:cubicBezTo>
                  <a:cubicBezTo>
                    <a:pt x="1251" y="1623"/>
                    <a:pt x="1118" y="1650"/>
                    <a:pt x="985" y="1650"/>
                  </a:cubicBezTo>
                  <a:cubicBezTo>
                    <a:pt x="779" y="1650"/>
                    <a:pt x="573" y="1583"/>
                    <a:pt x="406" y="1450"/>
                  </a:cubicBezTo>
                  <a:cubicBezTo>
                    <a:pt x="261" y="1306"/>
                    <a:pt x="189" y="1103"/>
                    <a:pt x="218" y="900"/>
                  </a:cubicBezTo>
                  <a:cubicBezTo>
                    <a:pt x="305" y="611"/>
                    <a:pt x="507" y="365"/>
                    <a:pt x="797" y="249"/>
                  </a:cubicBezTo>
                  <a:cubicBezTo>
                    <a:pt x="883" y="206"/>
                    <a:pt x="985" y="191"/>
                    <a:pt x="1086" y="191"/>
                  </a:cubicBezTo>
                  <a:close/>
                  <a:moveTo>
                    <a:pt x="1089" y="1"/>
                  </a:moveTo>
                  <a:cubicBezTo>
                    <a:pt x="965" y="1"/>
                    <a:pt x="841" y="27"/>
                    <a:pt x="724" y="76"/>
                  </a:cubicBezTo>
                  <a:cubicBezTo>
                    <a:pt x="377" y="220"/>
                    <a:pt x="131" y="510"/>
                    <a:pt x="44" y="871"/>
                  </a:cubicBezTo>
                  <a:cubicBezTo>
                    <a:pt x="1" y="1132"/>
                    <a:pt x="102" y="1392"/>
                    <a:pt x="290" y="1580"/>
                  </a:cubicBezTo>
                  <a:cubicBezTo>
                    <a:pt x="480" y="1730"/>
                    <a:pt x="708" y="1828"/>
                    <a:pt x="950" y="1828"/>
                  </a:cubicBezTo>
                  <a:cubicBezTo>
                    <a:pt x="966" y="1828"/>
                    <a:pt x="983" y="1827"/>
                    <a:pt x="999" y="1826"/>
                  </a:cubicBezTo>
                  <a:cubicBezTo>
                    <a:pt x="1158" y="1826"/>
                    <a:pt x="1318" y="1798"/>
                    <a:pt x="1462" y="1740"/>
                  </a:cubicBezTo>
                  <a:cubicBezTo>
                    <a:pt x="1752" y="1609"/>
                    <a:pt x="1954" y="1335"/>
                    <a:pt x="1983" y="1016"/>
                  </a:cubicBezTo>
                  <a:cubicBezTo>
                    <a:pt x="2012" y="669"/>
                    <a:pt x="1853" y="336"/>
                    <a:pt x="1564" y="148"/>
                  </a:cubicBezTo>
                  <a:cubicBezTo>
                    <a:pt x="1422" y="48"/>
                    <a:pt x="1256" y="1"/>
                    <a:pt x="10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3" name="Google Shape;5223;p51"/>
            <p:cNvSpPr/>
            <p:nvPr/>
          </p:nvSpPr>
          <p:spPr>
            <a:xfrm>
              <a:off x="5476028" y="2209954"/>
              <a:ext cx="18061" cy="102077"/>
            </a:xfrm>
            <a:custGeom>
              <a:avLst/>
              <a:gdLst/>
              <a:ahLst/>
              <a:cxnLst/>
              <a:rect l="l" t="t" r="r" b="b"/>
              <a:pathLst>
                <a:path w="290" h="1639" extrusionOk="0">
                  <a:moveTo>
                    <a:pt x="203" y="1"/>
                  </a:moveTo>
                  <a:cubicBezTo>
                    <a:pt x="145" y="1"/>
                    <a:pt x="102" y="44"/>
                    <a:pt x="102" y="87"/>
                  </a:cubicBezTo>
                  <a:lnTo>
                    <a:pt x="0" y="1549"/>
                  </a:lnTo>
                  <a:cubicBezTo>
                    <a:pt x="0" y="1592"/>
                    <a:pt x="29" y="1636"/>
                    <a:pt x="87" y="1636"/>
                  </a:cubicBezTo>
                  <a:cubicBezTo>
                    <a:pt x="93" y="1638"/>
                    <a:pt x="99" y="1638"/>
                    <a:pt x="104" y="1638"/>
                  </a:cubicBezTo>
                  <a:cubicBezTo>
                    <a:pt x="141" y="1638"/>
                    <a:pt x="174" y="1601"/>
                    <a:pt x="174" y="1563"/>
                  </a:cubicBezTo>
                  <a:lnTo>
                    <a:pt x="275" y="102"/>
                  </a:lnTo>
                  <a:cubicBezTo>
                    <a:pt x="290" y="44"/>
                    <a:pt x="246" y="1"/>
                    <a:pt x="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4" name="Google Shape;5224;p51"/>
            <p:cNvSpPr/>
            <p:nvPr/>
          </p:nvSpPr>
          <p:spPr>
            <a:xfrm>
              <a:off x="5466125" y="2411806"/>
              <a:ext cx="13577" cy="102824"/>
            </a:xfrm>
            <a:custGeom>
              <a:avLst/>
              <a:gdLst/>
              <a:ahLst/>
              <a:cxnLst/>
              <a:rect l="l" t="t" r="r" b="b"/>
              <a:pathLst>
                <a:path w="218" h="1651" extrusionOk="0">
                  <a:moveTo>
                    <a:pt x="116" y="1"/>
                  </a:moveTo>
                  <a:cubicBezTo>
                    <a:pt x="72" y="1"/>
                    <a:pt x="29" y="44"/>
                    <a:pt x="29" y="102"/>
                  </a:cubicBezTo>
                  <a:lnTo>
                    <a:pt x="0" y="1549"/>
                  </a:lnTo>
                  <a:cubicBezTo>
                    <a:pt x="0" y="1607"/>
                    <a:pt x="44" y="1650"/>
                    <a:pt x="87" y="1650"/>
                  </a:cubicBezTo>
                  <a:cubicBezTo>
                    <a:pt x="145" y="1650"/>
                    <a:pt x="188" y="1607"/>
                    <a:pt x="188" y="1549"/>
                  </a:cubicBezTo>
                  <a:lnTo>
                    <a:pt x="217" y="102"/>
                  </a:lnTo>
                  <a:cubicBezTo>
                    <a:pt x="217" y="44"/>
                    <a:pt x="174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5" name="Google Shape;5225;p51"/>
            <p:cNvSpPr/>
            <p:nvPr/>
          </p:nvSpPr>
          <p:spPr>
            <a:xfrm>
              <a:off x="5534573" y="2364037"/>
              <a:ext cx="137078" cy="12705"/>
            </a:xfrm>
            <a:custGeom>
              <a:avLst/>
              <a:gdLst/>
              <a:ahLst/>
              <a:cxnLst/>
              <a:rect l="l" t="t" r="r" b="b"/>
              <a:pathLst>
                <a:path w="2201" h="204" extrusionOk="0">
                  <a:moveTo>
                    <a:pt x="88" y="1"/>
                  </a:moveTo>
                  <a:cubicBezTo>
                    <a:pt x="44" y="1"/>
                    <a:pt x="1" y="44"/>
                    <a:pt x="1" y="88"/>
                  </a:cubicBezTo>
                  <a:cubicBezTo>
                    <a:pt x="1" y="146"/>
                    <a:pt x="44" y="189"/>
                    <a:pt x="88" y="189"/>
                  </a:cubicBezTo>
                  <a:lnTo>
                    <a:pt x="2084" y="203"/>
                  </a:lnTo>
                  <a:cubicBezTo>
                    <a:pt x="2200" y="203"/>
                    <a:pt x="2200" y="30"/>
                    <a:pt x="2084" y="30"/>
                  </a:cubicBezTo>
                  <a:lnTo>
                    <a:pt x="8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6" name="Google Shape;5226;p51"/>
            <p:cNvSpPr/>
            <p:nvPr/>
          </p:nvSpPr>
          <p:spPr>
            <a:xfrm>
              <a:off x="5297592" y="2356875"/>
              <a:ext cx="127985" cy="13577"/>
            </a:xfrm>
            <a:custGeom>
              <a:avLst/>
              <a:gdLst/>
              <a:ahLst/>
              <a:cxnLst/>
              <a:rect l="l" t="t" r="r" b="b"/>
              <a:pathLst>
                <a:path w="2055" h="218" extrusionOk="0">
                  <a:moveTo>
                    <a:pt x="1939" y="0"/>
                  </a:moveTo>
                  <a:lnTo>
                    <a:pt x="87" y="44"/>
                  </a:lnTo>
                  <a:cubicBezTo>
                    <a:pt x="44" y="44"/>
                    <a:pt x="0" y="72"/>
                    <a:pt x="0" y="130"/>
                  </a:cubicBezTo>
                  <a:cubicBezTo>
                    <a:pt x="0" y="174"/>
                    <a:pt x="44" y="217"/>
                    <a:pt x="87" y="217"/>
                  </a:cubicBezTo>
                  <a:lnTo>
                    <a:pt x="1939" y="174"/>
                  </a:lnTo>
                  <a:cubicBezTo>
                    <a:pt x="2055" y="174"/>
                    <a:pt x="2055" y="0"/>
                    <a:pt x="19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7" name="Google Shape;5227;p51"/>
            <p:cNvSpPr/>
            <p:nvPr/>
          </p:nvSpPr>
          <p:spPr>
            <a:xfrm>
              <a:off x="5517445" y="2241157"/>
              <a:ext cx="116214" cy="91427"/>
            </a:xfrm>
            <a:custGeom>
              <a:avLst/>
              <a:gdLst/>
              <a:ahLst/>
              <a:cxnLst/>
              <a:rect l="l" t="t" r="r" b="b"/>
              <a:pathLst>
                <a:path w="1866" h="1468" extrusionOk="0">
                  <a:moveTo>
                    <a:pt x="1731" y="1"/>
                  </a:moveTo>
                  <a:cubicBezTo>
                    <a:pt x="1714" y="1"/>
                    <a:pt x="1696" y="7"/>
                    <a:pt x="1679" y="20"/>
                  </a:cubicBezTo>
                  <a:lnTo>
                    <a:pt x="73" y="1308"/>
                  </a:lnTo>
                  <a:cubicBezTo>
                    <a:pt x="1" y="1366"/>
                    <a:pt x="44" y="1467"/>
                    <a:pt x="131" y="1467"/>
                  </a:cubicBezTo>
                  <a:cubicBezTo>
                    <a:pt x="146" y="1467"/>
                    <a:pt x="160" y="1467"/>
                    <a:pt x="175" y="1453"/>
                  </a:cubicBezTo>
                  <a:lnTo>
                    <a:pt x="1795" y="165"/>
                  </a:lnTo>
                  <a:cubicBezTo>
                    <a:pt x="1865" y="107"/>
                    <a:pt x="1803" y="1"/>
                    <a:pt x="17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8" name="Google Shape;5228;p51"/>
            <p:cNvSpPr/>
            <p:nvPr/>
          </p:nvSpPr>
          <p:spPr>
            <a:xfrm>
              <a:off x="5354330" y="2246575"/>
              <a:ext cx="91116" cy="86009"/>
            </a:xfrm>
            <a:custGeom>
              <a:avLst/>
              <a:gdLst/>
              <a:ahLst/>
              <a:cxnLst/>
              <a:rect l="l" t="t" r="r" b="b"/>
              <a:pathLst>
                <a:path w="1463" h="1381" extrusionOk="0">
                  <a:moveTo>
                    <a:pt x="97" y="0"/>
                  </a:moveTo>
                  <a:cubicBezTo>
                    <a:pt x="70" y="0"/>
                    <a:pt x="46" y="11"/>
                    <a:pt x="30" y="35"/>
                  </a:cubicBezTo>
                  <a:cubicBezTo>
                    <a:pt x="1" y="78"/>
                    <a:pt x="1" y="136"/>
                    <a:pt x="44" y="165"/>
                  </a:cubicBezTo>
                  <a:cubicBezTo>
                    <a:pt x="493" y="541"/>
                    <a:pt x="912" y="932"/>
                    <a:pt x="1318" y="1352"/>
                  </a:cubicBezTo>
                  <a:cubicBezTo>
                    <a:pt x="1332" y="1366"/>
                    <a:pt x="1347" y="1380"/>
                    <a:pt x="1376" y="1380"/>
                  </a:cubicBezTo>
                  <a:cubicBezTo>
                    <a:pt x="1390" y="1380"/>
                    <a:pt x="1419" y="1366"/>
                    <a:pt x="1433" y="1352"/>
                  </a:cubicBezTo>
                  <a:cubicBezTo>
                    <a:pt x="1462" y="1323"/>
                    <a:pt x="1462" y="1265"/>
                    <a:pt x="1433" y="1236"/>
                  </a:cubicBezTo>
                  <a:cubicBezTo>
                    <a:pt x="1028" y="802"/>
                    <a:pt x="609" y="397"/>
                    <a:pt x="160" y="20"/>
                  </a:cubicBezTo>
                  <a:cubicBezTo>
                    <a:pt x="141" y="7"/>
                    <a:pt x="118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9" name="Google Shape;5229;p51"/>
            <p:cNvSpPr/>
            <p:nvPr/>
          </p:nvSpPr>
          <p:spPr>
            <a:xfrm>
              <a:off x="5337203" y="2404270"/>
              <a:ext cx="108243" cy="88749"/>
            </a:xfrm>
            <a:custGeom>
              <a:avLst/>
              <a:gdLst/>
              <a:ahLst/>
              <a:cxnLst/>
              <a:rect l="l" t="t" r="r" b="b"/>
              <a:pathLst>
                <a:path w="1738" h="1425" extrusionOk="0">
                  <a:moveTo>
                    <a:pt x="1642" y="0"/>
                  </a:moveTo>
                  <a:cubicBezTo>
                    <a:pt x="1620" y="0"/>
                    <a:pt x="1598" y="7"/>
                    <a:pt x="1578" y="20"/>
                  </a:cubicBezTo>
                  <a:lnTo>
                    <a:pt x="73" y="1265"/>
                  </a:lnTo>
                  <a:cubicBezTo>
                    <a:pt x="1" y="1323"/>
                    <a:pt x="44" y="1424"/>
                    <a:pt x="131" y="1424"/>
                  </a:cubicBezTo>
                  <a:cubicBezTo>
                    <a:pt x="146" y="1424"/>
                    <a:pt x="160" y="1424"/>
                    <a:pt x="189" y="1410"/>
                  </a:cubicBezTo>
                  <a:lnTo>
                    <a:pt x="1694" y="165"/>
                  </a:lnTo>
                  <a:cubicBezTo>
                    <a:pt x="1737" y="122"/>
                    <a:pt x="1737" y="64"/>
                    <a:pt x="1708" y="35"/>
                  </a:cubicBezTo>
                  <a:cubicBezTo>
                    <a:pt x="1692" y="11"/>
                    <a:pt x="1668" y="0"/>
                    <a:pt x="16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0" name="Google Shape;5230;p51"/>
            <p:cNvSpPr/>
            <p:nvPr/>
          </p:nvSpPr>
          <p:spPr>
            <a:xfrm>
              <a:off x="5516573" y="2401156"/>
              <a:ext cx="95600" cy="74736"/>
            </a:xfrm>
            <a:custGeom>
              <a:avLst/>
              <a:gdLst/>
              <a:ahLst/>
              <a:cxnLst/>
              <a:rect l="l" t="t" r="r" b="b"/>
              <a:pathLst>
                <a:path w="1535" h="1200" extrusionOk="0">
                  <a:moveTo>
                    <a:pt x="87" y="1"/>
                  </a:moveTo>
                  <a:cubicBezTo>
                    <a:pt x="61" y="1"/>
                    <a:pt x="38" y="16"/>
                    <a:pt x="29" y="42"/>
                  </a:cubicBezTo>
                  <a:cubicBezTo>
                    <a:pt x="0" y="85"/>
                    <a:pt x="0" y="143"/>
                    <a:pt x="44" y="172"/>
                  </a:cubicBezTo>
                  <a:cubicBezTo>
                    <a:pt x="492" y="476"/>
                    <a:pt x="927" y="808"/>
                    <a:pt x="1346" y="1170"/>
                  </a:cubicBezTo>
                  <a:cubicBezTo>
                    <a:pt x="1361" y="1185"/>
                    <a:pt x="1390" y="1185"/>
                    <a:pt x="1404" y="1199"/>
                  </a:cubicBezTo>
                  <a:cubicBezTo>
                    <a:pt x="1491" y="1199"/>
                    <a:pt x="1534" y="1083"/>
                    <a:pt x="1462" y="1040"/>
                  </a:cubicBezTo>
                  <a:cubicBezTo>
                    <a:pt x="1042" y="678"/>
                    <a:pt x="608" y="331"/>
                    <a:pt x="145" y="27"/>
                  </a:cubicBezTo>
                  <a:cubicBezTo>
                    <a:pt x="127" y="9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1" name="Google Shape;5231;p51"/>
            <p:cNvSpPr/>
            <p:nvPr/>
          </p:nvSpPr>
          <p:spPr>
            <a:xfrm>
              <a:off x="5499446" y="2247759"/>
              <a:ext cx="51443" cy="72183"/>
            </a:xfrm>
            <a:custGeom>
              <a:avLst/>
              <a:gdLst/>
              <a:ahLst/>
              <a:cxnLst/>
              <a:rect l="l" t="t" r="r" b="b"/>
              <a:pathLst>
                <a:path w="826" h="1159" extrusionOk="0">
                  <a:moveTo>
                    <a:pt x="732" y="1"/>
                  </a:moveTo>
                  <a:cubicBezTo>
                    <a:pt x="701" y="1"/>
                    <a:pt x="670" y="17"/>
                    <a:pt x="652" y="45"/>
                  </a:cubicBezTo>
                  <a:lnTo>
                    <a:pt x="29" y="1014"/>
                  </a:lnTo>
                  <a:cubicBezTo>
                    <a:pt x="1" y="1058"/>
                    <a:pt x="15" y="1115"/>
                    <a:pt x="58" y="1144"/>
                  </a:cubicBezTo>
                  <a:cubicBezTo>
                    <a:pt x="73" y="1159"/>
                    <a:pt x="87" y="1159"/>
                    <a:pt x="116" y="1159"/>
                  </a:cubicBezTo>
                  <a:cubicBezTo>
                    <a:pt x="145" y="1159"/>
                    <a:pt x="174" y="1144"/>
                    <a:pt x="189" y="1115"/>
                  </a:cubicBezTo>
                  <a:lnTo>
                    <a:pt x="811" y="146"/>
                  </a:lnTo>
                  <a:cubicBezTo>
                    <a:pt x="825" y="103"/>
                    <a:pt x="811" y="45"/>
                    <a:pt x="782" y="16"/>
                  </a:cubicBezTo>
                  <a:cubicBezTo>
                    <a:pt x="767" y="6"/>
                    <a:pt x="749" y="1"/>
                    <a:pt x="7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2" name="Google Shape;5232;p51"/>
            <p:cNvSpPr/>
            <p:nvPr/>
          </p:nvSpPr>
          <p:spPr>
            <a:xfrm>
              <a:off x="5420722" y="2255731"/>
              <a:ext cx="44530" cy="65145"/>
            </a:xfrm>
            <a:custGeom>
              <a:avLst/>
              <a:gdLst/>
              <a:ahLst/>
              <a:cxnLst/>
              <a:rect l="l" t="t" r="r" b="b"/>
              <a:pathLst>
                <a:path w="715" h="1046" extrusionOk="0">
                  <a:moveTo>
                    <a:pt x="125" y="0"/>
                  </a:moveTo>
                  <a:cubicBezTo>
                    <a:pt x="62" y="0"/>
                    <a:pt x="1" y="71"/>
                    <a:pt x="49" y="148"/>
                  </a:cubicBezTo>
                  <a:lnTo>
                    <a:pt x="527" y="1002"/>
                  </a:lnTo>
                  <a:cubicBezTo>
                    <a:pt x="541" y="1031"/>
                    <a:pt x="570" y="1045"/>
                    <a:pt x="613" y="1045"/>
                  </a:cubicBezTo>
                  <a:cubicBezTo>
                    <a:pt x="628" y="1045"/>
                    <a:pt x="642" y="1045"/>
                    <a:pt x="642" y="1031"/>
                  </a:cubicBezTo>
                  <a:cubicBezTo>
                    <a:pt x="700" y="1016"/>
                    <a:pt x="715" y="959"/>
                    <a:pt x="686" y="915"/>
                  </a:cubicBezTo>
                  <a:lnTo>
                    <a:pt x="208" y="61"/>
                  </a:lnTo>
                  <a:cubicBezTo>
                    <a:pt x="189" y="18"/>
                    <a:pt x="157" y="0"/>
                    <a:pt x="1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3" name="Google Shape;5233;p51"/>
            <p:cNvSpPr/>
            <p:nvPr/>
          </p:nvSpPr>
          <p:spPr>
            <a:xfrm>
              <a:off x="5348974" y="2309292"/>
              <a:ext cx="82957" cy="43098"/>
            </a:xfrm>
            <a:custGeom>
              <a:avLst/>
              <a:gdLst/>
              <a:ahLst/>
              <a:cxnLst/>
              <a:rect l="l" t="t" r="r" b="b"/>
              <a:pathLst>
                <a:path w="1332" h="692" extrusionOk="0">
                  <a:moveTo>
                    <a:pt x="106" y="0"/>
                  </a:moveTo>
                  <a:cubicBezTo>
                    <a:pt x="72" y="0"/>
                    <a:pt x="39" y="24"/>
                    <a:pt x="29" y="55"/>
                  </a:cubicBezTo>
                  <a:cubicBezTo>
                    <a:pt x="0" y="99"/>
                    <a:pt x="29" y="156"/>
                    <a:pt x="72" y="171"/>
                  </a:cubicBezTo>
                  <a:lnTo>
                    <a:pt x="1187" y="692"/>
                  </a:lnTo>
                  <a:lnTo>
                    <a:pt x="1230" y="692"/>
                  </a:lnTo>
                  <a:cubicBezTo>
                    <a:pt x="1259" y="692"/>
                    <a:pt x="1302" y="677"/>
                    <a:pt x="1317" y="648"/>
                  </a:cubicBezTo>
                  <a:cubicBezTo>
                    <a:pt x="1331" y="605"/>
                    <a:pt x="1317" y="547"/>
                    <a:pt x="1273" y="518"/>
                  </a:cubicBezTo>
                  <a:lnTo>
                    <a:pt x="145" y="12"/>
                  </a:lnTo>
                  <a:cubicBezTo>
                    <a:pt x="133" y="4"/>
                    <a:pt x="119" y="0"/>
                    <a:pt x="1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4" name="Google Shape;5234;p51"/>
            <p:cNvSpPr/>
            <p:nvPr/>
          </p:nvSpPr>
          <p:spPr>
            <a:xfrm>
              <a:off x="5338137" y="2372133"/>
              <a:ext cx="91988" cy="61408"/>
            </a:xfrm>
            <a:custGeom>
              <a:avLst/>
              <a:gdLst/>
              <a:ahLst/>
              <a:cxnLst/>
              <a:rect l="l" t="t" r="r" b="b"/>
              <a:pathLst>
                <a:path w="1477" h="986" extrusionOk="0">
                  <a:moveTo>
                    <a:pt x="1377" y="1"/>
                  </a:moveTo>
                  <a:cubicBezTo>
                    <a:pt x="1362" y="1"/>
                    <a:pt x="1347" y="5"/>
                    <a:pt x="1332" y="16"/>
                  </a:cubicBezTo>
                  <a:lnTo>
                    <a:pt x="58" y="811"/>
                  </a:lnTo>
                  <a:cubicBezTo>
                    <a:pt x="15" y="840"/>
                    <a:pt x="0" y="898"/>
                    <a:pt x="29" y="942"/>
                  </a:cubicBezTo>
                  <a:cubicBezTo>
                    <a:pt x="44" y="971"/>
                    <a:pt x="73" y="985"/>
                    <a:pt x="116" y="985"/>
                  </a:cubicBezTo>
                  <a:cubicBezTo>
                    <a:pt x="131" y="985"/>
                    <a:pt x="145" y="985"/>
                    <a:pt x="160" y="971"/>
                  </a:cubicBezTo>
                  <a:lnTo>
                    <a:pt x="1418" y="175"/>
                  </a:lnTo>
                  <a:cubicBezTo>
                    <a:pt x="1462" y="146"/>
                    <a:pt x="1476" y="88"/>
                    <a:pt x="1447" y="45"/>
                  </a:cubicBezTo>
                  <a:cubicBezTo>
                    <a:pt x="1429" y="16"/>
                    <a:pt x="1404" y="1"/>
                    <a:pt x="13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5" name="Google Shape;5235;p51"/>
            <p:cNvSpPr/>
            <p:nvPr/>
          </p:nvSpPr>
          <p:spPr>
            <a:xfrm>
              <a:off x="5422840" y="2411059"/>
              <a:ext cx="38489" cy="58481"/>
            </a:xfrm>
            <a:custGeom>
              <a:avLst/>
              <a:gdLst/>
              <a:ahLst/>
              <a:cxnLst/>
              <a:rect l="l" t="t" r="r" b="b"/>
              <a:pathLst>
                <a:path w="618" h="939" extrusionOk="0">
                  <a:moveTo>
                    <a:pt x="502" y="1"/>
                  </a:moveTo>
                  <a:cubicBezTo>
                    <a:pt x="471" y="1"/>
                    <a:pt x="440" y="17"/>
                    <a:pt x="420" y="56"/>
                  </a:cubicBezTo>
                  <a:lnTo>
                    <a:pt x="30" y="809"/>
                  </a:lnTo>
                  <a:cubicBezTo>
                    <a:pt x="1" y="852"/>
                    <a:pt x="30" y="910"/>
                    <a:pt x="73" y="939"/>
                  </a:cubicBezTo>
                  <a:lnTo>
                    <a:pt x="116" y="939"/>
                  </a:lnTo>
                  <a:cubicBezTo>
                    <a:pt x="145" y="939"/>
                    <a:pt x="174" y="924"/>
                    <a:pt x="189" y="895"/>
                  </a:cubicBezTo>
                  <a:lnTo>
                    <a:pt x="579" y="129"/>
                  </a:lnTo>
                  <a:cubicBezTo>
                    <a:pt x="618" y="62"/>
                    <a:pt x="561" y="1"/>
                    <a:pt x="5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6" name="Google Shape;5236;p51"/>
            <p:cNvSpPr/>
            <p:nvPr/>
          </p:nvSpPr>
          <p:spPr>
            <a:xfrm>
              <a:off x="5486678" y="2406762"/>
              <a:ext cx="43471" cy="66390"/>
            </a:xfrm>
            <a:custGeom>
              <a:avLst/>
              <a:gdLst/>
              <a:ahLst/>
              <a:cxnLst/>
              <a:rect l="l" t="t" r="r" b="b"/>
              <a:pathLst>
                <a:path w="698" h="1066" extrusionOk="0">
                  <a:moveTo>
                    <a:pt x="112" y="0"/>
                  </a:moveTo>
                  <a:cubicBezTo>
                    <a:pt x="56" y="0"/>
                    <a:pt x="0" y="47"/>
                    <a:pt x="17" y="125"/>
                  </a:cubicBezTo>
                  <a:cubicBezTo>
                    <a:pt x="104" y="458"/>
                    <a:pt x="278" y="776"/>
                    <a:pt x="524" y="1037"/>
                  </a:cubicBezTo>
                  <a:cubicBezTo>
                    <a:pt x="538" y="1051"/>
                    <a:pt x="553" y="1066"/>
                    <a:pt x="582" y="1066"/>
                  </a:cubicBezTo>
                  <a:cubicBezTo>
                    <a:pt x="611" y="1066"/>
                    <a:pt x="640" y="1051"/>
                    <a:pt x="654" y="1037"/>
                  </a:cubicBezTo>
                  <a:cubicBezTo>
                    <a:pt x="697" y="1008"/>
                    <a:pt x="697" y="950"/>
                    <a:pt x="654" y="907"/>
                  </a:cubicBezTo>
                  <a:cubicBezTo>
                    <a:pt x="437" y="675"/>
                    <a:pt x="278" y="386"/>
                    <a:pt x="206" y="67"/>
                  </a:cubicBezTo>
                  <a:cubicBezTo>
                    <a:pt x="188" y="21"/>
                    <a:pt x="150" y="0"/>
                    <a:pt x="1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7" name="Google Shape;5237;p51"/>
            <p:cNvSpPr/>
            <p:nvPr/>
          </p:nvSpPr>
          <p:spPr>
            <a:xfrm>
              <a:off x="5528282" y="2376369"/>
              <a:ext cx="96472" cy="40918"/>
            </a:xfrm>
            <a:custGeom>
              <a:avLst/>
              <a:gdLst/>
              <a:ahLst/>
              <a:cxnLst/>
              <a:rect l="l" t="t" r="r" b="b"/>
              <a:pathLst>
                <a:path w="1549" h="657" extrusionOk="0">
                  <a:moveTo>
                    <a:pt x="98" y="0"/>
                  </a:moveTo>
                  <a:cubicBezTo>
                    <a:pt x="62" y="0"/>
                    <a:pt x="26" y="19"/>
                    <a:pt x="15" y="63"/>
                  </a:cubicBezTo>
                  <a:cubicBezTo>
                    <a:pt x="1" y="107"/>
                    <a:pt x="29" y="150"/>
                    <a:pt x="73" y="179"/>
                  </a:cubicBezTo>
                  <a:lnTo>
                    <a:pt x="1419" y="657"/>
                  </a:lnTo>
                  <a:lnTo>
                    <a:pt x="1448" y="657"/>
                  </a:lnTo>
                  <a:cubicBezTo>
                    <a:pt x="1491" y="657"/>
                    <a:pt x="1520" y="628"/>
                    <a:pt x="1534" y="599"/>
                  </a:cubicBezTo>
                  <a:cubicBezTo>
                    <a:pt x="1549" y="541"/>
                    <a:pt x="1520" y="497"/>
                    <a:pt x="1476" y="483"/>
                  </a:cubicBezTo>
                  <a:lnTo>
                    <a:pt x="131" y="5"/>
                  </a:lnTo>
                  <a:cubicBezTo>
                    <a:pt x="121" y="2"/>
                    <a:pt x="109" y="0"/>
                    <a:pt x="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8" name="Google Shape;5238;p51"/>
            <p:cNvSpPr/>
            <p:nvPr/>
          </p:nvSpPr>
          <p:spPr>
            <a:xfrm>
              <a:off x="5530960" y="2303002"/>
              <a:ext cx="107371" cy="48516"/>
            </a:xfrm>
            <a:custGeom>
              <a:avLst/>
              <a:gdLst/>
              <a:ahLst/>
              <a:cxnLst/>
              <a:rect l="l" t="t" r="r" b="b"/>
              <a:pathLst>
                <a:path w="1724" h="779" extrusionOk="0">
                  <a:moveTo>
                    <a:pt x="1611" y="0"/>
                  </a:moveTo>
                  <a:cubicBezTo>
                    <a:pt x="1601" y="0"/>
                    <a:pt x="1590" y="4"/>
                    <a:pt x="1578" y="11"/>
                  </a:cubicBezTo>
                  <a:lnTo>
                    <a:pt x="73" y="605"/>
                  </a:lnTo>
                  <a:cubicBezTo>
                    <a:pt x="30" y="619"/>
                    <a:pt x="1" y="677"/>
                    <a:pt x="15" y="720"/>
                  </a:cubicBezTo>
                  <a:cubicBezTo>
                    <a:pt x="30" y="749"/>
                    <a:pt x="73" y="778"/>
                    <a:pt x="102" y="778"/>
                  </a:cubicBezTo>
                  <a:cubicBezTo>
                    <a:pt x="117" y="778"/>
                    <a:pt x="131" y="778"/>
                    <a:pt x="131" y="764"/>
                  </a:cubicBezTo>
                  <a:lnTo>
                    <a:pt x="1636" y="171"/>
                  </a:lnTo>
                  <a:cubicBezTo>
                    <a:pt x="1724" y="145"/>
                    <a:pt x="1681" y="0"/>
                    <a:pt x="16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5173;p51"/>
          <p:cNvSpPr txBox="1"/>
          <p:nvPr/>
        </p:nvSpPr>
        <p:spPr>
          <a:xfrm>
            <a:off x="795170" y="727776"/>
            <a:ext cx="12003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900" dirty="0" smtClean="0">
                <a:solidFill>
                  <a:schemeClr val="accent1"/>
                </a:solidFill>
                <a:latin typeface="Indie Flower"/>
                <a:ea typeface="Indie Flower"/>
                <a:cs typeface="Indie Flower"/>
                <a:sym typeface="Indie Flower"/>
              </a:rPr>
              <a:t>Varie</a:t>
            </a:r>
            <a:endParaRPr sz="1900" dirty="0">
              <a:solidFill>
                <a:schemeClr val="accent1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107" name="Google Shape;5174;p51"/>
          <p:cNvSpPr txBox="1"/>
          <p:nvPr/>
        </p:nvSpPr>
        <p:spPr>
          <a:xfrm>
            <a:off x="1443368" y="4502617"/>
            <a:ext cx="6973092" cy="318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Lato"/>
                <a:ea typeface="Lato"/>
                <a:cs typeface="Lato"/>
                <a:sym typeface="Lato"/>
              </a:rPr>
              <a:t>S</a:t>
            </a:r>
            <a:r>
              <a:rPr lang="en" sz="1600" b="1" dirty="0" smtClean="0">
                <a:solidFill>
                  <a:schemeClr val="accent1">
                    <a:lumMod val="75000"/>
                  </a:schemeClr>
                </a:solidFill>
                <a:latin typeface="Lato"/>
                <a:ea typeface="Lato"/>
                <a:cs typeface="Lato"/>
                <a:sym typeface="Lato"/>
              </a:rPr>
              <a:t>ai riconoscere, nelle frasi di questa pagina, il predicato nominale?</a:t>
            </a:r>
            <a:endParaRPr sz="1600" b="1" dirty="0">
              <a:solidFill>
                <a:schemeClr val="accent1">
                  <a:lumMod val="75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1172905" y="1638002"/>
            <a:ext cx="69965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1 113"/>
          <p:cNvCxnSpPr/>
          <p:nvPr/>
        </p:nvCxnSpPr>
        <p:spPr>
          <a:xfrm>
            <a:off x="1195214" y="1898128"/>
            <a:ext cx="792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1 114"/>
          <p:cNvCxnSpPr/>
          <p:nvPr/>
        </p:nvCxnSpPr>
        <p:spPr>
          <a:xfrm>
            <a:off x="3062199" y="1554466"/>
            <a:ext cx="90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1 115"/>
          <p:cNvCxnSpPr/>
          <p:nvPr/>
        </p:nvCxnSpPr>
        <p:spPr>
          <a:xfrm>
            <a:off x="3150983" y="1818152"/>
            <a:ext cx="69965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1 116"/>
          <p:cNvCxnSpPr/>
          <p:nvPr/>
        </p:nvCxnSpPr>
        <p:spPr>
          <a:xfrm>
            <a:off x="3067682" y="2303061"/>
            <a:ext cx="665528" cy="372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1 118"/>
          <p:cNvCxnSpPr/>
          <p:nvPr/>
        </p:nvCxnSpPr>
        <p:spPr>
          <a:xfrm>
            <a:off x="2362544" y="2525701"/>
            <a:ext cx="69965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1 119"/>
          <p:cNvCxnSpPr/>
          <p:nvPr/>
        </p:nvCxnSpPr>
        <p:spPr>
          <a:xfrm>
            <a:off x="8020460" y="2085002"/>
            <a:ext cx="612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1 120"/>
          <p:cNvCxnSpPr/>
          <p:nvPr/>
        </p:nvCxnSpPr>
        <p:spPr>
          <a:xfrm>
            <a:off x="7415180" y="2303061"/>
            <a:ext cx="756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1 121"/>
          <p:cNvCxnSpPr/>
          <p:nvPr/>
        </p:nvCxnSpPr>
        <p:spPr>
          <a:xfrm>
            <a:off x="8286189" y="3075602"/>
            <a:ext cx="432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1 122"/>
          <p:cNvCxnSpPr/>
          <p:nvPr/>
        </p:nvCxnSpPr>
        <p:spPr>
          <a:xfrm>
            <a:off x="7408460" y="3280879"/>
            <a:ext cx="936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1 123"/>
          <p:cNvCxnSpPr/>
          <p:nvPr/>
        </p:nvCxnSpPr>
        <p:spPr>
          <a:xfrm>
            <a:off x="740905" y="3553584"/>
            <a:ext cx="32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1 124"/>
          <p:cNvCxnSpPr/>
          <p:nvPr/>
        </p:nvCxnSpPr>
        <p:spPr>
          <a:xfrm>
            <a:off x="395712" y="3752728"/>
            <a:ext cx="54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1 125"/>
          <p:cNvCxnSpPr/>
          <p:nvPr/>
        </p:nvCxnSpPr>
        <p:spPr>
          <a:xfrm>
            <a:off x="395712" y="4280947"/>
            <a:ext cx="756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Google Shape;5181;p51"/>
          <p:cNvSpPr txBox="1"/>
          <p:nvPr/>
        </p:nvSpPr>
        <p:spPr>
          <a:xfrm>
            <a:off x="7179974" y="3403370"/>
            <a:ext cx="1346476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900" dirty="0" smtClean="0">
                <a:solidFill>
                  <a:schemeClr val="accent1"/>
                </a:solidFill>
                <a:latin typeface="Indie Flower"/>
                <a:ea typeface="Indie Flower"/>
                <a:cs typeface="Indie Flower"/>
                <a:sym typeface="Indie Flower"/>
              </a:rPr>
              <a:t>Importante</a:t>
            </a:r>
            <a:endParaRPr sz="1900" dirty="0">
              <a:solidFill>
                <a:schemeClr val="accent1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grpSp>
        <p:nvGrpSpPr>
          <p:cNvPr id="128" name="Google Shape;5176;p51"/>
          <p:cNvGrpSpPr/>
          <p:nvPr/>
        </p:nvGrpSpPr>
        <p:grpSpPr>
          <a:xfrm rot="18622138">
            <a:off x="7680925" y="972334"/>
            <a:ext cx="1045841" cy="405700"/>
            <a:chOff x="3724301" y="1516975"/>
            <a:chExt cx="1305965" cy="405700"/>
          </a:xfrm>
        </p:grpSpPr>
        <p:sp>
          <p:nvSpPr>
            <p:cNvPr id="129" name="Google Shape;5177;p51"/>
            <p:cNvSpPr/>
            <p:nvPr/>
          </p:nvSpPr>
          <p:spPr>
            <a:xfrm>
              <a:off x="3940055" y="1900057"/>
              <a:ext cx="1051555" cy="22618"/>
            </a:xfrm>
            <a:custGeom>
              <a:avLst/>
              <a:gdLst/>
              <a:ahLst/>
              <a:cxnLst/>
              <a:rect l="l" t="t" r="r" b="b"/>
              <a:pathLst>
                <a:path w="14884" h="561" extrusionOk="0">
                  <a:moveTo>
                    <a:pt x="12852" y="1"/>
                  </a:moveTo>
                  <a:cubicBezTo>
                    <a:pt x="10947" y="1"/>
                    <a:pt x="9042" y="59"/>
                    <a:pt x="7137" y="71"/>
                  </a:cubicBezTo>
                  <a:cubicBezTo>
                    <a:pt x="7055" y="72"/>
                    <a:pt x="6972" y="72"/>
                    <a:pt x="6890" y="72"/>
                  </a:cubicBezTo>
                  <a:cubicBezTo>
                    <a:pt x="5686" y="72"/>
                    <a:pt x="4434" y="15"/>
                    <a:pt x="3190" y="15"/>
                  </a:cubicBezTo>
                  <a:cubicBezTo>
                    <a:pt x="2114" y="15"/>
                    <a:pt x="1045" y="57"/>
                    <a:pt x="17" y="216"/>
                  </a:cubicBezTo>
                  <a:lnTo>
                    <a:pt x="1" y="392"/>
                  </a:lnTo>
                  <a:cubicBezTo>
                    <a:pt x="875" y="520"/>
                    <a:pt x="1774" y="560"/>
                    <a:pt x="2680" y="560"/>
                  </a:cubicBezTo>
                  <a:cubicBezTo>
                    <a:pt x="4174" y="560"/>
                    <a:pt x="5686" y="451"/>
                    <a:pt x="7137" y="441"/>
                  </a:cubicBezTo>
                  <a:cubicBezTo>
                    <a:pt x="7817" y="432"/>
                    <a:pt x="8498" y="430"/>
                    <a:pt x="9179" y="430"/>
                  </a:cubicBezTo>
                  <a:cubicBezTo>
                    <a:pt x="9599" y="430"/>
                    <a:pt x="10018" y="431"/>
                    <a:pt x="10438" y="431"/>
                  </a:cubicBezTo>
                  <a:cubicBezTo>
                    <a:pt x="11861" y="431"/>
                    <a:pt x="13284" y="424"/>
                    <a:pt x="14707" y="360"/>
                  </a:cubicBezTo>
                  <a:cubicBezTo>
                    <a:pt x="14803" y="360"/>
                    <a:pt x="14884" y="264"/>
                    <a:pt x="14868" y="151"/>
                  </a:cubicBezTo>
                  <a:cubicBezTo>
                    <a:pt x="14851" y="87"/>
                    <a:pt x="14787" y="23"/>
                    <a:pt x="14707" y="23"/>
                  </a:cubicBezTo>
                  <a:cubicBezTo>
                    <a:pt x="14089" y="7"/>
                    <a:pt x="13470" y="1"/>
                    <a:pt x="12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5178;p51"/>
            <p:cNvSpPr/>
            <p:nvPr/>
          </p:nvSpPr>
          <p:spPr>
            <a:xfrm>
              <a:off x="3737936" y="1533545"/>
              <a:ext cx="1266189" cy="375235"/>
            </a:xfrm>
            <a:custGeom>
              <a:avLst/>
              <a:gdLst/>
              <a:ahLst/>
              <a:cxnLst/>
              <a:rect l="l" t="t" r="r" b="b"/>
              <a:pathLst>
                <a:path w="17922" h="9307" extrusionOk="0">
                  <a:moveTo>
                    <a:pt x="3681" y="33"/>
                  </a:moveTo>
                  <a:cubicBezTo>
                    <a:pt x="3681" y="65"/>
                    <a:pt x="3681" y="113"/>
                    <a:pt x="3649" y="145"/>
                  </a:cubicBezTo>
                  <a:cubicBezTo>
                    <a:pt x="2492" y="1721"/>
                    <a:pt x="1287" y="3280"/>
                    <a:pt x="81" y="4806"/>
                  </a:cubicBezTo>
                  <a:cubicBezTo>
                    <a:pt x="65" y="4839"/>
                    <a:pt x="33" y="4855"/>
                    <a:pt x="1" y="4855"/>
                  </a:cubicBezTo>
                  <a:cubicBezTo>
                    <a:pt x="1094" y="6221"/>
                    <a:pt x="2058" y="7683"/>
                    <a:pt x="2862" y="9226"/>
                  </a:cubicBezTo>
                  <a:cubicBezTo>
                    <a:pt x="2878" y="9258"/>
                    <a:pt x="2894" y="9274"/>
                    <a:pt x="2894" y="9307"/>
                  </a:cubicBezTo>
                  <a:cubicBezTo>
                    <a:pt x="3915" y="9148"/>
                    <a:pt x="4980" y="9106"/>
                    <a:pt x="6054" y="9106"/>
                  </a:cubicBezTo>
                  <a:cubicBezTo>
                    <a:pt x="7295" y="9106"/>
                    <a:pt x="8547" y="9163"/>
                    <a:pt x="9751" y="9163"/>
                  </a:cubicBezTo>
                  <a:cubicBezTo>
                    <a:pt x="9833" y="9163"/>
                    <a:pt x="9916" y="9163"/>
                    <a:pt x="9998" y="9162"/>
                  </a:cubicBezTo>
                  <a:cubicBezTo>
                    <a:pt x="11903" y="9150"/>
                    <a:pt x="13817" y="9092"/>
                    <a:pt x="15720" y="9092"/>
                  </a:cubicBezTo>
                  <a:cubicBezTo>
                    <a:pt x="16337" y="9092"/>
                    <a:pt x="16953" y="9098"/>
                    <a:pt x="17568" y="9114"/>
                  </a:cubicBezTo>
                  <a:cubicBezTo>
                    <a:pt x="17648" y="9114"/>
                    <a:pt x="17712" y="9162"/>
                    <a:pt x="17729" y="9242"/>
                  </a:cubicBezTo>
                  <a:lnTo>
                    <a:pt x="17745" y="9242"/>
                  </a:lnTo>
                  <a:cubicBezTo>
                    <a:pt x="17745" y="9226"/>
                    <a:pt x="17745" y="9210"/>
                    <a:pt x="17745" y="9210"/>
                  </a:cubicBezTo>
                  <a:cubicBezTo>
                    <a:pt x="17712" y="6253"/>
                    <a:pt x="17696" y="3215"/>
                    <a:pt x="17921" y="258"/>
                  </a:cubicBezTo>
                  <a:lnTo>
                    <a:pt x="17905" y="258"/>
                  </a:lnTo>
                  <a:cubicBezTo>
                    <a:pt x="13164" y="1"/>
                    <a:pt x="8439" y="129"/>
                    <a:pt x="3714" y="3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5179;p51"/>
            <p:cNvSpPr/>
            <p:nvPr/>
          </p:nvSpPr>
          <p:spPr>
            <a:xfrm>
              <a:off x="3724301" y="1728593"/>
              <a:ext cx="216966" cy="187315"/>
            </a:xfrm>
            <a:custGeom>
              <a:avLst/>
              <a:gdLst/>
              <a:ahLst/>
              <a:cxnLst/>
              <a:rect l="l" t="t" r="r" b="b"/>
              <a:pathLst>
                <a:path w="3071" h="4646" extrusionOk="0">
                  <a:moveTo>
                    <a:pt x="65" y="1"/>
                  </a:moveTo>
                  <a:cubicBezTo>
                    <a:pt x="17" y="33"/>
                    <a:pt x="1" y="81"/>
                    <a:pt x="33" y="129"/>
                  </a:cubicBezTo>
                  <a:cubicBezTo>
                    <a:pt x="901" y="1624"/>
                    <a:pt x="1849" y="3102"/>
                    <a:pt x="2814" y="4533"/>
                  </a:cubicBezTo>
                  <a:cubicBezTo>
                    <a:pt x="2830" y="4581"/>
                    <a:pt x="2878" y="4597"/>
                    <a:pt x="2942" y="4597"/>
                  </a:cubicBezTo>
                  <a:cubicBezTo>
                    <a:pt x="2942" y="4613"/>
                    <a:pt x="2958" y="4629"/>
                    <a:pt x="2990" y="4645"/>
                  </a:cubicBezTo>
                  <a:lnTo>
                    <a:pt x="3039" y="4645"/>
                  </a:lnTo>
                  <a:lnTo>
                    <a:pt x="3071" y="4469"/>
                  </a:lnTo>
                  <a:cubicBezTo>
                    <a:pt x="3071" y="4436"/>
                    <a:pt x="3055" y="4404"/>
                    <a:pt x="3055" y="4388"/>
                  </a:cubicBezTo>
                  <a:cubicBezTo>
                    <a:pt x="2235" y="2829"/>
                    <a:pt x="1271" y="1367"/>
                    <a:pt x="1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5180;p51"/>
            <p:cNvSpPr/>
            <p:nvPr/>
          </p:nvSpPr>
          <p:spPr>
            <a:xfrm>
              <a:off x="3728893" y="1516975"/>
              <a:ext cx="1301373" cy="393942"/>
            </a:xfrm>
            <a:custGeom>
              <a:avLst/>
              <a:gdLst/>
              <a:ahLst/>
              <a:cxnLst/>
              <a:rect l="l" t="t" r="r" b="b"/>
              <a:pathLst>
                <a:path w="18420" h="9771" extrusionOk="0">
                  <a:moveTo>
                    <a:pt x="9370" y="1"/>
                  </a:moveTo>
                  <a:cubicBezTo>
                    <a:pt x="7514" y="1"/>
                    <a:pt x="5661" y="62"/>
                    <a:pt x="3825" y="219"/>
                  </a:cubicBezTo>
                  <a:cubicBezTo>
                    <a:pt x="3761" y="219"/>
                    <a:pt x="3713" y="267"/>
                    <a:pt x="3729" y="348"/>
                  </a:cubicBezTo>
                  <a:cubicBezTo>
                    <a:pt x="3699" y="325"/>
                    <a:pt x="3666" y="313"/>
                    <a:pt x="3634" y="313"/>
                  </a:cubicBezTo>
                  <a:cubicBezTo>
                    <a:pt x="3597" y="313"/>
                    <a:pt x="3562" y="329"/>
                    <a:pt x="3536" y="364"/>
                  </a:cubicBezTo>
                  <a:cubicBezTo>
                    <a:pt x="2266" y="1858"/>
                    <a:pt x="1093" y="3449"/>
                    <a:pt x="32" y="5089"/>
                  </a:cubicBezTo>
                  <a:cubicBezTo>
                    <a:pt x="0" y="5137"/>
                    <a:pt x="16" y="5201"/>
                    <a:pt x="65" y="5233"/>
                  </a:cubicBezTo>
                  <a:cubicBezTo>
                    <a:pt x="32" y="5233"/>
                    <a:pt x="16" y="5250"/>
                    <a:pt x="0" y="5250"/>
                  </a:cubicBezTo>
                  <a:lnTo>
                    <a:pt x="129" y="5250"/>
                  </a:lnTo>
                  <a:cubicBezTo>
                    <a:pt x="137" y="5254"/>
                    <a:pt x="145" y="5256"/>
                    <a:pt x="152" y="5256"/>
                  </a:cubicBezTo>
                  <a:cubicBezTo>
                    <a:pt x="170" y="5256"/>
                    <a:pt x="181" y="5241"/>
                    <a:pt x="193" y="5217"/>
                  </a:cubicBezTo>
                  <a:cubicBezTo>
                    <a:pt x="1415" y="3691"/>
                    <a:pt x="2620" y="2132"/>
                    <a:pt x="3777" y="556"/>
                  </a:cubicBezTo>
                  <a:cubicBezTo>
                    <a:pt x="3809" y="524"/>
                    <a:pt x="3809" y="476"/>
                    <a:pt x="3793" y="444"/>
                  </a:cubicBezTo>
                  <a:lnTo>
                    <a:pt x="3842" y="444"/>
                  </a:lnTo>
                  <a:cubicBezTo>
                    <a:pt x="8567" y="540"/>
                    <a:pt x="13292" y="412"/>
                    <a:pt x="18017" y="669"/>
                  </a:cubicBezTo>
                  <a:lnTo>
                    <a:pt x="18049" y="669"/>
                  </a:lnTo>
                  <a:cubicBezTo>
                    <a:pt x="17824" y="3626"/>
                    <a:pt x="17824" y="6664"/>
                    <a:pt x="17873" y="9621"/>
                  </a:cubicBezTo>
                  <a:cubicBezTo>
                    <a:pt x="17873" y="9621"/>
                    <a:pt x="17873" y="9637"/>
                    <a:pt x="17873" y="9653"/>
                  </a:cubicBezTo>
                  <a:cubicBezTo>
                    <a:pt x="17895" y="9734"/>
                    <a:pt x="17960" y="9771"/>
                    <a:pt x="18026" y="9771"/>
                  </a:cubicBezTo>
                  <a:cubicBezTo>
                    <a:pt x="18105" y="9771"/>
                    <a:pt x="18185" y="9718"/>
                    <a:pt x="18194" y="9621"/>
                  </a:cubicBezTo>
                  <a:cubicBezTo>
                    <a:pt x="18323" y="6632"/>
                    <a:pt x="18419" y="3546"/>
                    <a:pt x="18290" y="556"/>
                  </a:cubicBezTo>
                  <a:cubicBezTo>
                    <a:pt x="18290" y="492"/>
                    <a:pt x="18242" y="444"/>
                    <a:pt x="18178" y="444"/>
                  </a:cubicBezTo>
                  <a:cubicBezTo>
                    <a:pt x="18162" y="364"/>
                    <a:pt x="18098" y="315"/>
                    <a:pt x="18017" y="315"/>
                  </a:cubicBezTo>
                  <a:cubicBezTo>
                    <a:pt x="15160" y="149"/>
                    <a:pt x="12260" y="1"/>
                    <a:pt x="93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81" name="Google Shape;5181;p51"/>
          <p:cNvSpPr txBox="1"/>
          <p:nvPr/>
        </p:nvSpPr>
        <p:spPr>
          <a:xfrm rot="18927155">
            <a:off x="7513184" y="907139"/>
            <a:ext cx="1346476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900" dirty="0" smtClean="0">
                <a:solidFill>
                  <a:schemeClr val="accent1"/>
                </a:solidFill>
                <a:latin typeface="Indie Flower"/>
                <a:ea typeface="Indie Flower"/>
                <a:cs typeface="Indie Flower"/>
                <a:sym typeface="Indie Flower"/>
              </a:rPr>
              <a:t>Storia</a:t>
            </a:r>
            <a:endParaRPr sz="1900" dirty="0">
              <a:solidFill>
                <a:schemeClr val="accent1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5" grpId="0" build="p"/>
      <p:bldP spid="5156" grpId="0" build="p"/>
      <p:bldP spid="5157" grpId="0" build="p"/>
      <p:bldP spid="5158" grpId="0" build="p"/>
      <p:bldP spid="5174" grpId="0" build="p"/>
      <p:bldP spid="5175" grpId="0"/>
      <p:bldP spid="10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3" name="Google Shape;4793;p39"/>
          <p:cNvSpPr txBox="1">
            <a:spLocks noGrp="1"/>
          </p:cNvSpPr>
          <p:nvPr>
            <p:ph type="title"/>
          </p:nvPr>
        </p:nvSpPr>
        <p:spPr>
          <a:xfrm>
            <a:off x="1096300" y="-54992"/>
            <a:ext cx="7286430" cy="12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 smtClean="0"/>
              <a:t>E ora tocca a te! Copia sul quaderno la spiegazione seguente e poi fai l’analisi logica delle frasi minime proposte.</a:t>
            </a:r>
            <a:endParaRPr sz="2000" b="1" dirty="0"/>
          </a:p>
        </p:txBody>
      </p:sp>
      <p:grpSp>
        <p:nvGrpSpPr>
          <p:cNvPr id="4794" name="Google Shape;4794;p39"/>
          <p:cNvGrpSpPr/>
          <p:nvPr/>
        </p:nvGrpSpPr>
        <p:grpSpPr>
          <a:xfrm>
            <a:off x="782413" y="385589"/>
            <a:ext cx="838569" cy="817320"/>
            <a:chOff x="315075" y="385363"/>
            <a:chExt cx="1084150" cy="1219775"/>
          </a:xfrm>
        </p:grpSpPr>
        <p:sp>
          <p:nvSpPr>
            <p:cNvPr id="4795" name="Google Shape;4795;p39"/>
            <p:cNvSpPr/>
            <p:nvPr/>
          </p:nvSpPr>
          <p:spPr>
            <a:xfrm>
              <a:off x="315075" y="385363"/>
              <a:ext cx="1076625" cy="1123325"/>
            </a:xfrm>
            <a:custGeom>
              <a:avLst/>
              <a:gdLst/>
              <a:ahLst/>
              <a:cxnLst/>
              <a:rect l="l" t="t" r="r" b="b"/>
              <a:pathLst>
                <a:path w="43065" h="44933" extrusionOk="0">
                  <a:moveTo>
                    <a:pt x="32674" y="629"/>
                  </a:moveTo>
                  <a:cubicBezTo>
                    <a:pt x="35966" y="908"/>
                    <a:pt x="39225" y="1622"/>
                    <a:pt x="42315" y="2770"/>
                  </a:cubicBezTo>
                  <a:lnTo>
                    <a:pt x="42315" y="2770"/>
                  </a:lnTo>
                  <a:cubicBezTo>
                    <a:pt x="41504" y="4100"/>
                    <a:pt x="40669" y="5405"/>
                    <a:pt x="39863" y="6738"/>
                  </a:cubicBezTo>
                  <a:lnTo>
                    <a:pt x="37523" y="10577"/>
                  </a:lnTo>
                  <a:lnTo>
                    <a:pt x="36694" y="9073"/>
                  </a:lnTo>
                  <a:cubicBezTo>
                    <a:pt x="36643" y="8971"/>
                    <a:pt x="36553" y="8928"/>
                    <a:pt x="36454" y="8928"/>
                  </a:cubicBezTo>
                  <a:cubicBezTo>
                    <a:pt x="36423" y="8928"/>
                    <a:pt x="36392" y="8932"/>
                    <a:pt x="36360" y="8940"/>
                  </a:cubicBezTo>
                  <a:cubicBezTo>
                    <a:pt x="32858" y="10408"/>
                    <a:pt x="29388" y="11975"/>
                    <a:pt x="26019" y="13710"/>
                  </a:cubicBezTo>
                  <a:cubicBezTo>
                    <a:pt x="24318" y="14577"/>
                    <a:pt x="22650" y="15511"/>
                    <a:pt x="20982" y="16445"/>
                  </a:cubicBezTo>
                  <a:cubicBezTo>
                    <a:pt x="19381" y="17346"/>
                    <a:pt x="17747" y="18213"/>
                    <a:pt x="16212" y="19247"/>
                  </a:cubicBezTo>
                  <a:cubicBezTo>
                    <a:pt x="15512" y="19681"/>
                    <a:pt x="14878" y="20215"/>
                    <a:pt x="14311" y="20848"/>
                  </a:cubicBezTo>
                  <a:cubicBezTo>
                    <a:pt x="13777" y="21516"/>
                    <a:pt x="13344" y="22250"/>
                    <a:pt x="13043" y="23050"/>
                  </a:cubicBezTo>
                  <a:cubicBezTo>
                    <a:pt x="12610" y="24218"/>
                    <a:pt x="12243" y="25452"/>
                    <a:pt x="11943" y="26653"/>
                  </a:cubicBezTo>
                  <a:cubicBezTo>
                    <a:pt x="11175" y="29421"/>
                    <a:pt x="10475" y="32223"/>
                    <a:pt x="9841" y="35025"/>
                  </a:cubicBezTo>
                  <a:cubicBezTo>
                    <a:pt x="9508" y="36526"/>
                    <a:pt x="9174" y="37994"/>
                    <a:pt x="8840" y="39495"/>
                  </a:cubicBezTo>
                  <a:cubicBezTo>
                    <a:pt x="8540" y="40863"/>
                    <a:pt x="8240" y="42230"/>
                    <a:pt x="8006" y="43631"/>
                  </a:cubicBezTo>
                  <a:lnTo>
                    <a:pt x="7928" y="44182"/>
                  </a:lnTo>
                  <a:lnTo>
                    <a:pt x="7928" y="44182"/>
                  </a:lnTo>
                  <a:cubicBezTo>
                    <a:pt x="5708" y="43923"/>
                    <a:pt x="3488" y="43727"/>
                    <a:pt x="1268" y="43531"/>
                  </a:cubicBezTo>
                  <a:lnTo>
                    <a:pt x="634" y="43466"/>
                  </a:lnTo>
                  <a:lnTo>
                    <a:pt x="634" y="43466"/>
                  </a:lnTo>
                  <a:cubicBezTo>
                    <a:pt x="1309" y="40428"/>
                    <a:pt x="1925" y="37361"/>
                    <a:pt x="2636" y="34325"/>
                  </a:cubicBezTo>
                  <a:cubicBezTo>
                    <a:pt x="3003" y="32657"/>
                    <a:pt x="3370" y="30922"/>
                    <a:pt x="3803" y="29255"/>
                  </a:cubicBezTo>
                  <a:cubicBezTo>
                    <a:pt x="4237" y="27720"/>
                    <a:pt x="4604" y="26152"/>
                    <a:pt x="5004" y="24585"/>
                  </a:cubicBezTo>
                  <a:cubicBezTo>
                    <a:pt x="5338" y="23350"/>
                    <a:pt x="5705" y="22049"/>
                    <a:pt x="6105" y="20848"/>
                  </a:cubicBezTo>
                  <a:cubicBezTo>
                    <a:pt x="6672" y="19114"/>
                    <a:pt x="7306" y="17313"/>
                    <a:pt x="8473" y="15878"/>
                  </a:cubicBezTo>
                  <a:cubicBezTo>
                    <a:pt x="9774" y="14310"/>
                    <a:pt x="11609" y="13443"/>
                    <a:pt x="13377" y="12576"/>
                  </a:cubicBezTo>
                  <a:cubicBezTo>
                    <a:pt x="15378" y="11542"/>
                    <a:pt x="17380" y="10574"/>
                    <a:pt x="19348" y="9540"/>
                  </a:cubicBezTo>
                  <a:cubicBezTo>
                    <a:pt x="21349" y="8540"/>
                    <a:pt x="23384" y="7572"/>
                    <a:pt x="25386" y="6572"/>
                  </a:cubicBezTo>
                  <a:cubicBezTo>
                    <a:pt x="27420" y="5571"/>
                    <a:pt x="29422" y="4570"/>
                    <a:pt x="31490" y="3636"/>
                  </a:cubicBezTo>
                  <a:cubicBezTo>
                    <a:pt x="31990" y="3403"/>
                    <a:pt x="32491" y="3169"/>
                    <a:pt x="32958" y="2936"/>
                  </a:cubicBezTo>
                  <a:cubicBezTo>
                    <a:pt x="33091" y="2869"/>
                    <a:pt x="33124" y="2736"/>
                    <a:pt x="33124" y="2602"/>
                  </a:cubicBezTo>
                  <a:cubicBezTo>
                    <a:pt x="32957" y="1934"/>
                    <a:pt x="32814" y="1289"/>
                    <a:pt x="32674" y="629"/>
                  </a:cubicBezTo>
                  <a:close/>
                  <a:moveTo>
                    <a:pt x="32290" y="0"/>
                  </a:moveTo>
                  <a:cubicBezTo>
                    <a:pt x="32090" y="0"/>
                    <a:pt x="31957" y="167"/>
                    <a:pt x="31990" y="367"/>
                  </a:cubicBezTo>
                  <a:lnTo>
                    <a:pt x="32440" y="2494"/>
                  </a:lnTo>
                  <a:lnTo>
                    <a:pt x="32440" y="2494"/>
                  </a:lnTo>
                  <a:cubicBezTo>
                    <a:pt x="30498" y="3464"/>
                    <a:pt x="28526" y="4434"/>
                    <a:pt x="26586" y="5404"/>
                  </a:cubicBezTo>
                  <a:cubicBezTo>
                    <a:pt x="25552" y="5904"/>
                    <a:pt x="24518" y="6371"/>
                    <a:pt x="23518" y="6872"/>
                  </a:cubicBezTo>
                  <a:cubicBezTo>
                    <a:pt x="22483" y="7372"/>
                    <a:pt x="21483" y="7873"/>
                    <a:pt x="20482" y="8373"/>
                  </a:cubicBezTo>
                  <a:cubicBezTo>
                    <a:pt x="18447" y="9374"/>
                    <a:pt x="16379" y="10374"/>
                    <a:pt x="14378" y="11375"/>
                  </a:cubicBezTo>
                  <a:cubicBezTo>
                    <a:pt x="13410" y="11875"/>
                    <a:pt x="12410" y="12342"/>
                    <a:pt x="11442" y="12843"/>
                  </a:cubicBezTo>
                  <a:cubicBezTo>
                    <a:pt x="10542" y="13276"/>
                    <a:pt x="9708" y="13843"/>
                    <a:pt x="8940" y="14477"/>
                  </a:cubicBezTo>
                  <a:cubicBezTo>
                    <a:pt x="7506" y="15678"/>
                    <a:pt x="6639" y="17379"/>
                    <a:pt x="5972" y="19147"/>
                  </a:cubicBezTo>
                  <a:cubicBezTo>
                    <a:pt x="5471" y="20482"/>
                    <a:pt x="5071" y="21849"/>
                    <a:pt x="4671" y="23250"/>
                  </a:cubicBezTo>
                  <a:cubicBezTo>
                    <a:pt x="4270" y="24751"/>
                    <a:pt x="3870" y="26252"/>
                    <a:pt x="3570" y="27753"/>
                  </a:cubicBezTo>
                  <a:cubicBezTo>
                    <a:pt x="3203" y="29455"/>
                    <a:pt x="2803" y="31156"/>
                    <a:pt x="2436" y="32857"/>
                  </a:cubicBezTo>
                  <a:cubicBezTo>
                    <a:pt x="1702" y="36126"/>
                    <a:pt x="1001" y="39395"/>
                    <a:pt x="268" y="42631"/>
                  </a:cubicBezTo>
                  <a:lnTo>
                    <a:pt x="67" y="43631"/>
                  </a:lnTo>
                  <a:cubicBezTo>
                    <a:pt x="1" y="43798"/>
                    <a:pt x="134" y="43965"/>
                    <a:pt x="301" y="43998"/>
                  </a:cubicBezTo>
                  <a:cubicBezTo>
                    <a:pt x="2569" y="44265"/>
                    <a:pt x="4838" y="44599"/>
                    <a:pt x="7106" y="44866"/>
                  </a:cubicBezTo>
                  <a:lnTo>
                    <a:pt x="7806" y="44932"/>
                  </a:lnTo>
                  <a:lnTo>
                    <a:pt x="8073" y="44932"/>
                  </a:lnTo>
                  <a:cubicBezTo>
                    <a:pt x="8273" y="44932"/>
                    <a:pt x="8440" y="44766"/>
                    <a:pt x="8440" y="44565"/>
                  </a:cubicBezTo>
                  <a:cubicBezTo>
                    <a:pt x="8440" y="44475"/>
                    <a:pt x="8406" y="44391"/>
                    <a:pt x="8350" y="44326"/>
                  </a:cubicBezTo>
                  <a:lnTo>
                    <a:pt x="8350" y="44326"/>
                  </a:lnTo>
                  <a:cubicBezTo>
                    <a:pt x="8503" y="43839"/>
                    <a:pt x="8638" y="43352"/>
                    <a:pt x="8774" y="42864"/>
                  </a:cubicBezTo>
                  <a:cubicBezTo>
                    <a:pt x="8940" y="42164"/>
                    <a:pt x="9107" y="41497"/>
                    <a:pt x="9274" y="40796"/>
                  </a:cubicBezTo>
                  <a:cubicBezTo>
                    <a:pt x="9608" y="39362"/>
                    <a:pt x="9941" y="37894"/>
                    <a:pt x="10241" y="36460"/>
                  </a:cubicBezTo>
                  <a:cubicBezTo>
                    <a:pt x="10875" y="33624"/>
                    <a:pt x="11509" y="30756"/>
                    <a:pt x="12209" y="27920"/>
                  </a:cubicBezTo>
                  <a:cubicBezTo>
                    <a:pt x="12476" y="26819"/>
                    <a:pt x="12743" y="25685"/>
                    <a:pt x="13077" y="24585"/>
                  </a:cubicBezTo>
                  <a:cubicBezTo>
                    <a:pt x="13277" y="23784"/>
                    <a:pt x="13544" y="23017"/>
                    <a:pt x="13911" y="22250"/>
                  </a:cubicBezTo>
                  <a:cubicBezTo>
                    <a:pt x="14311" y="21516"/>
                    <a:pt x="14845" y="20848"/>
                    <a:pt x="15478" y="20315"/>
                  </a:cubicBezTo>
                  <a:cubicBezTo>
                    <a:pt x="16146" y="19814"/>
                    <a:pt x="16846" y="19314"/>
                    <a:pt x="17547" y="18914"/>
                  </a:cubicBezTo>
                  <a:cubicBezTo>
                    <a:pt x="18347" y="18413"/>
                    <a:pt x="19181" y="17946"/>
                    <a:pt x="19982" y="17513"/>
                  </a:cubicBezTo>
                  <a:cubicBezTo>
                    <a:pt x="21616" y="16579"/>
                    <a:pt x="23251" y="15678"/>
                    <a:pt x="24919" y="14844"/>
                  </a:cubicBezTo>
                  <a:cubicBezTo>
                    <a:pt x="28321" y="13110"/>
                    <a:pt x="31723" y="11508"/>
                    <a:pt x="35193" y="10007"/>
                  </a:cubicBezTo>
                  <a:cubicBezTo>
                    <a:pt x="35565" y="9835"/>
                    <a:pt x="35938" y="9688"/>
                    <a:pt x="36310" y="9523"/>
                  </a:cubicBezTo>
                  <a:lnTo>
                    <a:pt x="36310" y="9523"/>
                  </a:lnTo>
                  <a:lnTo>
                    <a:pt x="37261" y="11275"/>
                  </a:lnTo>
                  <a:cubicBezTo>
                    <a:pt x="37311" y="11358"/>
                    <a:pt x="37402" y="11400"/>
                    <a:pt x="37494" y="11400"/>
                  </a:cubicBezTo>
                  <a:cubicBezTo>
                    <a:pt x="37586" y="11400"/>
                    <a:pt x="37678" y="11358"/>
                    <a:pt x="37728" y="11275"/>
                  </a:cubicBezTo>
                  <a:lnTo>
                    <a:pt x="40363" y="7005"/>
                  </a:lnTo>
                  <a:cubicBezTo>
                    <a:pt x="41230" y="5604"/>
                    <a:pt x="42097" y="4170"/>
                    <a:pt x="42965" y="2736"/>
                  </a:cubicBezTo>
                  <a:cubicBezTo>
                    <a:pt x="43065" y="2569"/>
                    <a:pt x="42965" y="2369"/>
                    <a:pt x="42798" y="2335"/>
                  </a:cubicBezTo>
                  <a:cubicBezTo>
                    <a:pt x="39429" y="1034"/>
                    <a:pt x="35893" y="267"/>
                    <a:pt x="322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796" name="Google Shape;4796;p39"/>
            <p:cNvSpPr/>
            <p:nvPr/>
          </p:nvSpPr>
          <p:spPr>
            <a:xfrm>
              <a:off x="1264925" y="449238"/>
              <a:ext cx="134300" cy="320975"/>
            </a:xfrm>
            <a:custGeom>
              <a:avLst/>
              <a:gdLst/>
              <a:ahLst/>
              <a:cxnLst/>
              <a:rect l="l" t="t" r="r" b="b"/>
              <a:pathLst>
                <a:path w="5372" h="12839" extrusionOk="0">
                  <a:moveTo>
                    <a:pt x="4818" y="1"/>
                  </a:moveTo>
                  <a:cubicBezTo>
                    <a:pt x="4771" y="1"/>
                    <a:pt x="4728" y="32"/>
                    <a:pt x="4704" y="80"/>
                  </a:cubicBezTo>
                  <a:lnTo>
                    <a:pt x="4671" y="80"/>
                  </a:lnTo>
                  <a:cubicBezTo>
                    <a:pt x="4504" y="381"/>
                    <a:pt x="4671" y="914"/>
                    <a:pt x="4704" y="1281"/>
                  </a:cubicBezTo>
                  <a:cubicBezTo>
                    <a:pt x="4771" y="1715"/>
                    <a:pt x="4771" y="2182"/>
                    <a:pt x="4704" y="2616"/>
                  </a:cubicBezTo>
                  <a:cubicBezTo>
                    <a:pt x="4504" y="3550"/>
                    <a:pt x="4170" y="4450"/>
                    <a:pt x="3703" y="5284"/>
                  </a:cubicBezTo>
                  <a:cubicBezTo>
                    <a:pt x="2903" y="7019"/>
                    <a:pt x="2069" y="8720"/>
                    <a:pt x="1235" y="10455"/>
                  </a:cubicBezTo>
                  <a:cubicBezTo>
                    <a:pt x="1035" y="10888"/>
                    <a:pt x="834" y="11322"/>
                    <a:pt x="601" y="11755"/>
                  </a:cubicBezTo>
                  <a:cubicBezTo>
                    <a:pt x="468" y="11989"/>
                    <a:pt x="1" y="12589"/>
                    <a:pt x="334" y="12790"/>
                  </a:cubicBezTo>
                  <a:cubicBezTo>
                    <a:pt x="387" y="12823"/>
                    <a:pt x="436" y="12838"/>
                    <a:pt x="482" y="12838"/>
                  </a:cubicBezTo>
                  <a:cubicBezTo>
                    <a:pt x="748" y="12838"/>
                    <a:pt x="882" y="12322"/>
                    <a:pt x="968" y="12122"/>
                  </a:cubicBezTo>
                  <a:cubicBezTo>
                    <a:pt x="1168" y="11689"/>
                    <a:pt x="1368" y="11222"/>
                    <a:pt x="1568" y="10788"/>
                  </a:cubicBezTo>
                  <a:cubicBezTo>
                    <a:pt x="2402" y="9054"/>
                    <a:pt x="3203" y="7286"/>
                    <a:pt x="4037" y="5584"/>
                  </a:cubicBezTo>
                  <a:cubicBezTo>
                    <a:pt x="4270" y="5117"/>
                    <a:pt x="4504" y="4617"/>
                    <a:pt x="4737" y="4150"/>
                  </a:cubicBezTo>
                  <a:cubicBezTo>
                    <a:pt x="5004" y="3716"/>
                    <a:pt x="5171" y="3216"/>
                    <a:pt x="5271" y="2749"/>
                  </a:cubicBezTo>
                  <a:cubicBezTo>
                    <a:pt x="5371" y="2249"/>
                    <a:pt x="5371" y="1748"/>
                    <a:pt x="5271" y="1281"/>
                  </a:cubicBezTo>
                  <a:cubicBezTo>
                    <a:pt x="5238" y="881"/>
                    <a:pt x="5204" y="281"/>
                    <a:pt x="4871" y="14"/>
                  </a:cubicBezTo>
                  <a:cubicBezTo>
                    <a:pt x="4853" y="5"/>
                    <a:pt x="4835" y="1"/>
                    <a:pt x="4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797" name="Google Shape;4797;p39"/>
            <p:cNvSpPr/>
            <p:nvPr/>
          </p:nvSpPr>
          <p:spPr>
            <a:xfrm>
              <a:off x="1250750" y="708238"/>
              <a:ext cx="30050" cy="71475"/>
            </a:xfrm>
            <a:custGeom>
              <a:avLst/>
              <a:gdLst/>
              <a:ahLst/>
              <a:cxnLst/>
              <a:rect l="l" t="t" r="r" b="b"/>
              <a:pathLst>
                <a:path w="1202" h="2859" extrusionOk="0">
                  <a:moveTo>
                    <a:pt x="96" y="1"/>
                  </a:moveTo>
                  <a:cubicBezTo>
                    <a:pt x="46" y="1"/>
                    <a:pt x="0" y="36"/>
                    <a:pt x="0" y="95"/>
                  </a:cubicBezTo>
                  <a:lnTo>
                    <a:pt x="34" y="128"/>
                  </a:lnTo>
                  <a:cubicBezTo>
                    <a:pt x="0" y="228"/>
                    <a:pt x="0" y="328"/>
                    <a:pt x="0" y="428"/>
                  </a:cubicBezTo>
                  <a:cubicBezTo>
                    <a:pt x="0" y="562"/>
                    <a:pt x="0" y="662"/>
                    <a:pt x="34" y="762"/>
                  </a:cubicBezTo>
                  <a:cubicBezTo>
                    <a:pt x="67" y="962"/>
                    <a:pt x="101" y="1195"/>
                    <a:pt x="134" y="1395"/>
                  </a:cubicBezTo>
                  <a:cubicBezTo>
                    <a:pt x="234" y="1796"/>
                    <a:pt x="301" y="2229"/>
                    <a:pt x="434" y="2630"/>
                  </a:cubicBezTo>
                  <a:cubicBezTo>
                    <a:pt x="472" y="2782"/>
                    <a:pt x="597" y="2858"/>
                    <a:pt x="729" y="2858"/>
                  </a:cubicBezTo>
                  <a:cubicBezTo>
                    <a:pt x="828" y="2858"/>
                    <a:pt x="930" y="2816"/>
                    <a:pt x="1001" y="2730"/>
                  </a:cubicBezTo>
                  <a:cubicBezTo>
                    <a:pt x="1068" y="2596"/>
                    <a:pt x="1135" y="2463"/>
                    <a:pt x="1168" y="2363"/>
                  </a:cubicBezTo>
                  <a:cubicBezTo>
                    <a:pt x="1201" y="2229"/>
                    <a:pt x="1201" y="2096"/>
                    <a:pt x="1168" y="1996"/>
                  </a:cubicBezTo>
                  <a:cubicBezTo>
                    <a:pt x="1168" y="1929"/>
                    <a:pt x="1101" y="1896"/>
                    <a:pt x="1035" y="1896"/>
                  </a:cubicBezTo>
                  <a:cubicBezTo>
                    <a:pt x="966" y="1913"/>
                    <a:pt x="901" y="1939"/>
                    <a:pt x="841" y="1973"/>
                  </a:cubicBezTo>
                  <a:lnTo>
                    <a:pt x="841" y="1973"/>
                  </a:lnTo>
                  <a:cubicBezTo>
                    <a:pt x="761" y="1726"/>
                    <a:pt x="681" y="1482"/>
                    <a:pt x="601" y="1262"/>
                  </a:cubicBezTo>
                  <a:cubicBezTo>
                    <a:pt x="568" y="1062"/>
                    <a:pt x="501" y="828"/>
                    <a:pt x="434" y="662"/>
                  </a:cubicBezTo>
                  <a:cubicBezTo>
                    <a:pt x="401" y="562"/>
                    <a:pt x="367" y="461"/>
                    <a:pt x="334" y="328"/>
                  </a:cubicBezTo>
                  <a:cubicBezTo>
                    <a:pt x="301" y="228"/>
                    <a:pt x="234" y="161"/>
                    <a:pt x="201" y="61"/>
                  </a:cubicBezTo>
                  <a:cubicBezTo>
                    <a:pt x="173" y="19"/>
                    <a:pt x="133" y="1"/>
                    <a:pt x="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798" name="Google Shape;4798;p39"/>
            <p:cNvSpPr/>
            <p:nvPr/>
          </p:nvSpPr>
          <p:spPr>
            <a:xfrm>
              <a:off x="554800" y="705338"/>
              <a:ext cx="702975" cy="897925"/>
            </a:xfrm>
            <a:custGeom>
              <a:avLst/>
              <a:gdLst/>
              <a:ahLst/>
              <a:cxnLst/>
              <a:rect l="l" t="t" r="r" b="b"/>
              <a:pathLst>
                <a:path w="28119" h="35917" extrusionOk="0">
                  <a:moveTo>
                    <a:pt x="27838" y="1"/>
                  </a:moveTo>
                  <a:cubicBezTo>
                    <a:pt x="27817" y="1"/>
                    <a:pt x="27795" y="4"/>
                    <a:pt x="27772" y="10"/>
                  </a:cubicBezTo>
                  <a:lnTo>
                    <a:pt x="27738" y="10"/>
                  </a:lnTo>
                  <a:cubicBezTo>
                    <a:pt x="26971" y="244"/>
                    <a:pt x="26204" y="544"/>
                    <a:pt x="25437" y="911"/>
                  </a:cubicBezTo>
                  <a:cubicBezTo>
                    <a:pt x="24703" y="1211"/>
                    <a:pt x="23969" y="1545"/>
                    <a:pt x="23235" y="1878"/>
                  </a:cubicBezTo>
                  <a:cubicBezTo>
                    <a:pt x="21767" y="2546"/>
                    <a:pt x="20266" y="3213"/>
                    <a:pt x="18765" y="3913"/>
                  </a:cubicBezTo>
                  <a:cubicBezTo>
                    <a:pt x="15863" y="5314"/>
                    <a:pt x="12928" y="6782"/>
                    <a:pt x="10059" y="8283"/>
                  </a:cubicBezTo>
                  <a:cubicBezTo>
                    <a:pt x="8792" y="8950"/>
                    <a:pt x="7357" y="9584"/>
                    <a:pt x="6523" y="10818"/>
                  </a:cubicBezTo>
                  <a:cubicBezTo>
                    <a:pt x="6156" y="11452"/>
                    <a:pt x="5889" y="12086"/>
                    <a:pt x="5689" y="12786"/>
                  </a:cubicBezTo>
                  <a:cubicBezTo>
                    <a:pt x="5456" y="13520"/>
                    <a:pt x="5256" y="14287"/>
                    <a:pt x="5022" y="15055"/>
                  </a:cubicBezTo>
                  <a:cubicBezTo>
                    <a:pt x="4122" y="18257"/>
                    <a:pt x="3288" y="21459"/>
                    <a:pt x="2487" y="24695"/>
                  </a:cubicBezTo>
                  <a:cubicBezTo>
                    <a:pt x="2053" y="26496"/>
                    <a:pt x="1620" y="28331"/>
                    <a:pt x="1219" y="30165"/>
                  </a:cubicBezTo>
                  <a:cubicBezTo>
                    <a:pt x="1019" y="31066"/>
                    <a:pt x="786" y="31967"/>
                    <a:pt x="619" y="32867"/>
                  </a:cubicBezTo>
                  <a:cubicBezTo>
                    <a:pt x="419" y="33768"/>
                    <a:pt x="152" y="34702"/>
                    <a:pt x="19" y="35669"/>
                  </a:cubicBezTo>
                  <a:cubicBezTo>
                    <a:pt x="0" y="35833"/>
                    <a:pt x="140" y="35917"/>
                    <a:pt x="282" y="35917"/>
                  </a:cubicBezTo>
                  <a:cubicBezTo>
                    <a:pt x="401" y="35917"/>
                    <a:pt x="522" y="35858"/>
                    <a:pt x="552" y="35736"/>
                  </a:cubicBezTo>
                  <a:cubicBezTo>
                    <a:pt x="786" y="34935"/>
                    <a:pt x="919" y="34135"/>
                    <a:pt x="1086" y="33334"/>
                  </a:cubicBezTo>
                  <a:cubicBezTo>
                    <a:pt x="1253" y="32500"/>
                    <a:pt x="1420" y="31700"/>
                    <a:pt x="1586" y="30899"/>
                  </a:cubicBezTo>
                  <a:cubicBezTo>
                    <a:pt x="1953" y="29331"/>
                    <a:pt x="2320" y="27730"/>
                    <a:pt x="2721" y="26129"/>
                  </a:cubicBezTo>
                  <a:cubicBezTo>
                    <a:pt x="3454" y="22927"/>
                    <a:pt x="4288" y="19758"/>
                    <a:pt x="5156" y="16589"/>
                  </a:cubicBezTo>
                  <a:cubicBezTo>
                    <a:pt x="5356" y="15788"/>
                    <a:pt x="5556" y="14988"/>
                    <a:pt x="5823" y="14221"/>
                  </a:cubicBezTo>
                  <a:cubicBezTo>
                    <a:pt x="5990" y="13487"/>
                    <a:pt x="6190" y="12786"/>
                    <a:pt x="6490" y="12086"/>
                  </a:cubicBezTo>
                  <a:cubicBezTo>
                    <a:pt x="6757" y="11452"/>
                    <a:pt x="7190" y="10885"/>
                    <a:pt x="7724" y="10418"/>
                  </a:cubicBezTo>
                  <a:cubicBezTo>
                    <a:pt x="8291" y="9984"/>
                    <a:pt x="8892" y="9617"/>
                    <a:pt x="9525" y="9284"/>
                  </a:cubicBezTo>
                  <a:cubicBezTo>
                    <a:pt x="12361" y="7749"/>
                    <a:pt x="15196" y="6282"/>
                    <a:pt x="18098" y="4881"/>
                  </a:cubicBezTo>
                  <a:cubicBezTo>
                    <a:pt x="19733" y="4113"/>
                    <a:pt x="21367" y="3346"/>
                    <a:pt x="23002" y="2579"/>
                  </a:cubicBezTo>
                  <a:cubicBezTo>
                    <a:pt x="23836" y="2212"/>
                    <a:pt x="24670" y="1845"/>
                    <a:pt x="25470" y="1478"/>
                  </a:cubicBezTo>
                  <a:cubicBezTo>
                    <a:pt x="26304" y="1145"/>
                    <a:pt x="27138" y="778"/>
                    <a:pt x="27939" y="344"/>
                  </a:cubicBezTo>
                  <a:cubicBezTo>
                    <a:pt x="28119" y="254"/>
                    <a:pt x="28028" y="1"/>
                    <a:pt x="278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799" name="Google Shape;4799;p39"/>
            <p:cNvSpPr/>
            <p:nvPr/>
          </p:nvSpPr>
          <p:spPr>
            <a:xfrm>
              <a:off x="1240750" y="648063"/>
              <a:ext cx="36325" cy="130300"/>
            </a:xfrm>
            <a:custGeom>
              <a:avLst/>
              <a:gdLst/>
              <a:ahLst/>
              <a:cxnLst/>
              <a:rect l="l" t="t" r="r" b="b"/>
              <a:pathLst>
                <a:path w="1453" h="5212" extrusionOk="0">
                  <a:moveTo>
                    <a:pt x="356" y="1"/>
                  </a:moveTo>
                  <a:cubicBezTo>
                    <a:pt x="189" y="1"/>
                    <a:pt x="56" y="184"/>
                    <a:pt x="34" y="367"/>
                  </a:cubicBezTo>
                  <a:lnTo>
                    <a:pt x="0" y="367"/>
                  </a:lnTo>
                  <a:cubicBezTo>
                    <a:pt x="0" y="533"/>
                    <a:pt x="34" y="734"/>
                    <a:pt x="67" y="900"/>
                  </a:cubicBezTo>
                  <a:lnTo>
                    <a:pt x="167" y="1434"/>
                  </a:lnTo>
                  <a:cubicBezTo>
                    <a:pt x="267" y="1834"/>
                    <a:pt x="334" y="2235"/>
                    <a:pt x="400" y="2602"/>
                  </a:cubicBezTo>
                  <a:cubicBezTo>
                    <a:pt x="534" y="3402"/>
                    <a:pt x="567" y="4203"/>
                    <a:pt x="767" y="4970"/>
                  </a:cubicBezTo>
                  <a:cubicBezTo>
                    <a:pt x="797" y="5134"/>
                    <a:pt x="940" y="5211"/>
                    <a:pt x="1086" y="5211"/>
                  </a:cubicBezTo>
                  <a:cubicBezTo>
                    <a:pt x="1267" y="5211"/>
                    <a:pt x="1453" y="5092"/>
                    <a:pt x="1435" y="4870"/>
                  </a:cubicBezTo>
                  <a:cubicBezTo>
                    <a:pt x="1368" y="4036"/>
                    <a:pt x="1134" y="3269"/>
                    <a:pt x="1034" y="2468"/>
                  </a:cubicBezTo>
                  <a:cubicBezTo>
                    <a:pt x="968" y="2035"/>
                    <a:pt x="901" y="1668"/>
                    <a:pt x="867" y="1267"/>
                  </a:cubicBezTo>
                  <a:cubicBezTo>
                    <a:pt x="801" y="867"/>
                    <a:pt x="867" y="400"/>
                    <a:pt x="601" y="133"/>
                  </a:cubicBezTo>
                  <a:cubicBezTo>
                    <a:pt x="517" y="39"/>
                    <a:pt x="433" y="1"/>
                    <a:pt x="3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0" name="Google Shape;4800;p39"/>
            <p:cNvSpPr/>
            <p:nvPr/>
          </p:nvSpPr>
          <p:spPr>
            <a:xfrm>
              <a:off x="511900" y="1489613"/>
              <a:ext cx="56875" cy="113500"/>
            </a:xfrm>
            <a:custGeom>
              <a:avLst/>
              <a:gdLst/>
              <a:ahLst/>
              <a:cxnLst/>
              <a:rect l="l" t="t" r="r" b="b"/>
              <a:pathLst>
                <a:path w="2275" h="4540" extrusionOk="0">
                  <a:moveTo>
                    <a:pt x="387" y="0"/>
                  </a:moveTo>
                  <a:cubicBezTo>
                    <a:pt x="214" y="0"/>
                    <a:pt x="56" y="127"/>
                    <a:pt x="33" y="329"/>
                  </a:cubicBezTo>
                  <a:lnTo>
                    <a:pt x="0" y="329"/>
                  </a:lnTo>
                  <a:cubicBezTo>
                    <a:pt x="33" y="529"/>
                    <a:pt x="67" y="729"/>
                    <a:pt x="167" y="896"/>
                  </a:cubicBezTo>
                  <a:lnTo>
                    <a:pt x="400" y="1396"/>
                  </a:lnTo>
                  <a:cubicBezTo>
                    <a:pt x="534" y="1730"/>
                    <a:pt x="667" y="2030"/>
                    <a:pt x="801" y="2330"/>
                  </a:cubicBezTo>
                  <a:cubicBezTo>
                    <a:pt x="1101" y="2997"/>
                    <a:pt x="1334" y="3664"/>
                    <a:pt x="1568" y="4332"/>
                  </a:cubicBezTo>
                  <a:cubicBezTo>
                    <a:pt x="1629" y="4478"/>
                    <a:pt x="1747" y="4539"/>
                    <a:pt x="1865" y="4539"/>
                  </a:cubicBezTo>
                  <a:cubicBezTo>
                    <a:pt x="2071" y="4539"/>
                    <a:pt x="2274" y="4352"/>
                    <a:pt x="2168" y="4098"/>
                  </a:cubicBezTo>
                  <a:cubicBezTo>
                    <a:pt x="1868" y="3431"/>
                    <a:pt x="1601" y="2764"/>
                    <a:pt x="1368" y="2097"/>
                  </a:cubicBezTo>
                  <a:cubicBezTo>
                    <a:pt x="1268" y="1796"/>
                    <a:pt x="1168" y="1463"/>
                    <a:pt x="1034" y="1129"/>
                  </a:cubicBezTo>
                  <a:cubicBezTo>
                    <a:pt x="967" y="762"/>
                    <a:pt x="834" y="395"/>
                    <a:pt x="634" y="95"/>
                  </a:cubicBezTo>
                  <a:cubicBezTo>
                    <a:pt x="558" y="30"/>
                    <a:pt x="471" y="0"/>
                    <a:pt x="3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1" name="Google Shape;4801;p39"/>
            <p:cNvSpPr/>
            <p:nvPr/>
          </p:nvSpPr>
          <p:spPr>
            <a:xfrm>
              <a:off x="317575" y="1475313"/>
              <a:ext cx="246050" cy="129825"/>
            </a:xfrm>
            <a:custGeom>
              <a:avLst/>
              <a:gdLst/>
              <a:ahLst/>
              <a:cxnLst/>
              <a:rect l="l" t="t" r="r" b="b"/>
              <a:pathLst>
                <a:path w="9842" h="5193" extrusionOk="0">
                  <a:moveTo>
                    <a:pt x="139" y="0"/>
                  </a:moveTo>
                  <a:cubicBezTo>
                    <a:pt x="60" y="0"/>
                    <a:pt x="1" y="45"/>
                    <a:pt x="1" y="134"/>
                  </a:cubicBezTo>
                  <a:lnTo>
                    <a:pt x="34" y="134"/>
                  </a:lnTo>
                  <a:cubicBezTo>
                    <a:pt x="34" y="434"/>
                    <a:pt x="101" y="767"/>
                    <a:pt x="301" y="1034"/>
                  </a:cubicBezTo>
                  <a:cubicBezTo>
                    <a:pt x="434" y="1368"/>
                    <a:pt x="601" y="1701"/>
                    <a:pt x="768" y="2035"/>
                  </a:cubicBezTo>
                  <a:cubicBezTo>
                    <a:pt x="935" y="2368"/>
                    <a:pt x="1102" y="2702"/>
                    <a:pt x="1268" y="3036"/>
                  </a:cubicBezTo>
                  <a:cubicBezTo>
                    <a:pt x="1435" y="3369"/>
                    <a:pt x="1535" y="3703"/>
                    <a:pt x="1702" y="3970"/>
                  </a:cubicBezTo>
                  <a:cubicBezTo>
                    <a:pt x="1869" y="4270"/>
                    <a:pt x="2236" y="4337"/>
                    <a:pt x="2603" y="4403"/>
                  </a:cubicBezTo>
                  <a:lnTo>
                    <a:pt x="3937" y="4570"/>
                  </a:lnTo>
                  <a:cubicBezTo>
                    <a:pt x="4804" y="4670"/>
                    <a:pt x="5672" y="4770"/>
                    <a:pt x="6539" y="4870"/>
                  </a:cubicBezTo>
                  <a:cubicBezTo>
                    <a:pt x="7039" y="4904"/>
                    <a:pt x="7540" y="4970"/>
                    <a:pt x="8040" y="5037"/>
                  </a:cubicBezTo>
                  <a:cubicBezTo>
                    <a:pt x="8273" y="5070"/>
                    <a:pt x="8540" y="5104"/>
                    <a:pt x="8807" y="5137"/>
                  </a:cubicBezTo>
                  <a:cubicBezTo>
                    <a:pt x="8944" y="5176"/>
                    <a:pt x="9092" y="5192"/>
                    <a:pt x="9238" y="5192"/>
                  </a:cubicBezTo>
                  <a:cubicBezTo>
                    <a:pt x="9342" y="5192"/>
                    <a:pt x="9444" y="5184"/>
                    <a:pt x="9541" y="5170"/>
                  </a:cubicBezTo>
                  <a:cubicBezTo>
                    <a:pt x="9808" y="5070"/>
                    <a:pt x="9841" y="4737"/>
                    <a:pt x="9608" y="4603"/>
                  </a:cubicBezTo>
                  <a:cubicBezTo>
                    <a:pt x="9416" y="4521"/>
                    <a:pt x="9201" y="4461"/>
                    <a:pt x="8982" y="4461"/>
                  </a:cubicBezTo>
                  <a:cubicBezTo>
                    <a:pt x="8935" y="4461"/>
                    <a:pt x="8888" y="4464"/>
                    <a:pt x="8840" y="4470"/>
                  </a:cubicBezTo>
                  <a:cubicBezTo>
                    <a:pt x="8574" y="4470"/>
                    <a:pt x="8307" y="4437"/>
                    <a:pt x="8007" y="4403"/>
                  </a:cubicBezTo>
                  <a:cubicBezTo>
                    <a:pt x="7506" y="4370"/>
                    <a:pt x="6972" y="4303"/>
                    <a:pt x="6472" y="4270"/>
                  </a:cubicBezTo>
                  <a:cubicBezTo>
                    <a:pt x="5405" y="4136"/>
                    <a:pt x="4337" y="4003"/>
                    <a:pt x="3303" y="3870"/>
                  </a:cubicBezTo>
                  <a:cubicBezTo>
                    <a:pt x="3036" y="3836"/>
                    <a:pt x="2736" y="3803"/>
                    <a:pt x="2469" y="3769"/>
                  </a:cubicBezTo>
                  <a:cubicBezTo>
                    <a:pt x="2169" y="3736"/>
                    <a:pt x="2169" y="3669"/>
                    <a:pt x="2036" y="3469"/>
                  </a:cubicBezTo>
                  <a:cubicBezTo>
                    <a:pt x="1835" y="3069"/>
                    <a:pt x="1635" y="2669"/>
                    <a:pt x="1469" y="2268"/>
                  </a:cubicBezTo>
                  <a:cubicBezTo>
                    <a:pt x="1302" y="1868"/>
                    <a:pt x="1102" y="1468"/>
                    <a:pt x="901" y="1068"/>
                  </a:cubicBezTo>
                  <a:cubicBezTo>
                    <a:pt x="735" y="734"/>
                    <a:pt x="601" y="234"/>
                    <a:pt x="268" y="33"/>
                  </a:cubicBezTo>
                  <a:cubicBezTo>
                    <a:pt x="223" y="11"/>
                    <a:pt x="179" y="0"/>
                    <a:pt x="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2" name="Google Shape;4802;p39"/>
            <p:cNvSpPr/>
            <p:nvPr/>
          </p:nvSpPr>
          <p:spPr>
            <a:xfrm>
              <a:off x="343350" y="1483888"/>
              <a:ext cx="20950" cy="61075"/>
            </a:xfrm>
            <a:custGeom>
              <a:avLst/>
              <a:gdLst/>
              <a:ahLst/>
              <a:cxnLst/>
              <a:rect l="l" t="t" r="r" b="b"/>
              <a:pathLst>
                <a:path w="838" h="2443" extrusionOk="0">
                  <a:moveTo>
                    <a:pt x="404" y="358"/>
                  </a:moveTo>
                  <a:lnTo>
                    <a:pt x="438" y="391"/>
                  </a:lnTo>
                  <a:lnTo>
                    <a:pt x="337" y="458"/>
                  </a:lnTo>
                  <a:lnTo>
                    <a:pt x="271" y="458"/>
                  </a:lnTo>
                  <a:lnTo>
                    <a:pt x="230" y="397"/>
                  </a:lnTo>
                  <a:lnTo>
                    <a:pt x="230" y="397"/>
                  </a:lnTo>
                  <a:cubicBezTo>
                    <a:pt x="249" y="404"/>
                    <a:pt x="268" y="408"/>
                    <a:pt x="287" y="408"/>
                  </a:cubicBezTo>
                  <a:cubicBezTo>
                    <a:pt x="329" y="408"/>
                    <a:pt x="371" y="391"/>
                    <a:pt x="404" y="358"/>
                  </a:cubicBezTo>
                  <a:close/>
                  <a:moveTo>
                    <a:pt x="373" y="1"/>
                  </a:moveTo>
                  <a:cubicBezTo>
                    <a:pt x="184" y="1"/>
                    <a:pt x="1" y="188"/>
                    <a:pt x="171" y="358"/>
                  </a:cubicBezTo>
                  <a:lnTo>
                    <a:pt x="171" y="491"/>
                  </a:lnTo>
                  <a:lnTo>
                    <a:pt x="171" y="758"/>
                  </a:lnTo>
                  <a:lnTo>
                    <a:pt x="204" y="1325"/>
                  </a:lnTo>
                  <a:cubicBezTo>
                    <a:pt x="204" y="1525"/>
                    <a:pt x="237" y="1692"/>
                    <a:pt x="271" y="1892"/>
                  </a:cubicBezTo>
                  <a:cubicBezTo>
                    <a:pt x="271" y="1992"/>
                    <a:pt x="304" y="2092"/>
                    <a:pt x="337" y="2159"/>
                  </a:cubicBezTo>
                  <a:cubicBezTo>
                    <a:pt x="371" y="2226"/>
                    <a:pt x="371" y="2259"/>
                    <a:pt x="404" y="2292"/>
                  </a:cubicBezTo>
                  <a:cubicBezTo>
                    <a:pt x="438" y="2326"/>
                    <a:pt x="471" y="2359"/>
                    <a:pt x="504" y="2392"/>
                  </a:cubicBezTo>
                  <a:cubicBezTo>
                    <a:pt x="538" y="2426"/>
                    <a:pt x="571" y="2442"/>
                    <a:pt x="604" y="2442"/>
                  </a:cubicBezTo>
                  <a:cubicBezTo>
                    <a:pt x="638" y="2442"/>
                    <a:pt x="671" y="2426"/>
                    <a:pt x="704" y="2392"/>
                  </a:cubicBezTo>
                  <a:cubicBezTo>
                    <a:pt x="738" y="2292"/>
                    <a:pt x="804" y="2159"/>
                    <a:pt x="804" y="2059"/>
                  </a:cubicBezTo>
                  <a:cubicBezTo>
                    <a:pt x="838" y="1925"/>
                    <a:pt x="838" y="1792"/>
                    <a:pt x="804" y="1625"/>
                  </a:cubicBezTo>
                  <a:cubicBezTo>
                    <a:pt x="804" y="1392"/>
                    <a:pt x="771" y="1125"/>
                    <a:pt x="738" y="858"/>
                  </a:cubicBezTo>
                  <a:cubicBezTo>
                    <a:pt x="738" y="725"/>
                    <a:pt x="704" y="591"/>
                    <a:pt x="671" y="458"/>
                  </a:cubicBezTo>
                  <a:cubicBezTo>
                    <a:pt x="671" y="324"/>
                    <a:pt x="638" y="191"/>
                    <a:pt x="571" y="91"/>
                  </a:cubicBezTo>
                  <a:cubicBezTo>
                    <a:pt x="516" y="27"/>
                    <a:pt x="444" y="1"/>
                    <a:pt x="3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3" name="Google Shape;4803;p39"/>
            <p:cNvSpPr/>
            <p:nvPr/>
          </p:nvSpPr>
          <p:spPr>
            <a:xfrm>
              <a:off x="378450" y="1485613"/>
              <a:ext cx="14200" cy="91450"/>
            </a:xfrm>
            <a:custGeom>
              <a:avLst/>
              <a:gdLst/>
              <a:ahLst/>
              <a:cxnLst/>
              <a:rect l="l" t="t" r="r" b="b"/>
              <a:pathLst>
                <a:path w="568" h="3658" extrusionOk="0">
                  <a:moveTo>
                    <a:pt x="90" y="0"/>
                  </a:moveTo>
                  <a:cubicBezTo>
                    <a:pt x="44" y="0"/>
                    <a:pt x="1" y="26"/>
                    <a:pt x="1" y="88"/>
                  </a:cubicBezTo>
                  <a:cubicBezTo>
                    <a:pt x="1" y="756"/>
                    <a:pt x="1" y="1423"/>
                    <a:pt x="34" y="2057"/>
                  </a:cubicBezTo>
                  <a:cubicBezTo>
                    <a:pt x="34" y="2390"/>
                    <a:pt x="101" y="2690"/>
                    <a:pt x="101" y="3024"/>
                  </a:cubicBezTo>
                  <a:cubicBezTo>
                    <a:pt x="101" y="3191"/>
                    <a:pt x="101" y="3658"/>
                    <a:pt x="334" y="3658"/>
                  </a:cubicBezTo>
                  <a:cubicBezTo>
                    <a:pt x="568" y="3658"/>
                    <a:pt x="501" y="3157"/>
                    <a:pt x="501" y="3024"/>
                  </a:cubicBezTo>
                  <a:cubicBezTo>
                    <a:pt x="468" y="2690"/>
                    <a:pt x="468" y="2390"/>
                    <a:pt x="435" y="2057"/>
                  </a:cubicBezTo>
                  <a:cubicBezTo>
                    <a:pt x="368" y="1423"/>
                    <a:pt x="301" y="756"/>
                    <a:pt x="201" y="88"/>
                  </a:cubicBezTo>
                  <a:cubicBezTo>
                    <a:pt x="201" y="35"/>
                    <a:pt x="144" y="0"/>
                    <a:pt x="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4" name="Google Shape;4804;p39"/>
            <p:cNvSpPr/>
            <p:nvPr/>
          </p:nvSpPr>
          <p:spPr>
            <a:xfrm>
              <a:off x="402650" y="1487388"/>
              <a:ext cx="15875" cy="100600"/>
            </a:xfrm>
            <a:custGeom>
              <a:avLst/>
              <a:gdLst/>
              <a:ahLst/>
              <a:cxnLst/>
              <a:rect l="l" t="t" r="r" b="b"/>
              <a:pathLst>
                <a:path w="635" h="4024" extrusionOk="0">
                  <a:moveTo>
                    <a:pt x="234" y="1"/>
                  </a:moveTo>
                  <a:cubicBezTo>
                    <a:pt x="159" y="1"/>
                    <a:pt x="84" y="51"/>
                    <a:pt x="67" y="151"/>
                  </a:cubicBezTo>
                  <a:lnTo>
                    <a:pt x="34" y="151"/>
                  </a:lnTo>
                  <a:cubicBezTo>
                    <a:pt x="34" y="785"/>
                    <a:pt x="0" y="1452"/>
                    <a:pt x="34" y="2119"/>
                  </a:cubicBezTo>
                  <a:cubicBezTo>
                    <a:pt x="34" y="2419"/>
                    <a:pt x="34" y="2753"/>
                    <a:pt x="67" y="3053"/>
                  </a:cubicBezTo>
                  <a:cubicBezTo>
                    <a:pt x="34" y="3387"/>
                    <a:pt x="100" y="3687"/>
                    <a:pt x="234" y="3987"/>
                  </a:cubicBezTo>
                  <a:cubicBezTo>
                    <a:pt x="272" y="4012"/>
                    <a:pt x="310" y="4023"/>
                    <a:pt x="347" y="4023"/>
                  </a:cubicBezTo>
                  <a:cubicBezTo>
                    <a:pt x="405" y="4023"/>
                    <a:pt x="459" y="3995"/>
                    <a:pt x="501" y="3954"/>
                  </a:cubicBezTo>
                  <a:cubicBezTo>
                    <a:pt x="601" y="3653"/>
                    <a:pt x="634" y="3353"/>
                    <a:pt x="601" y="3053"/>
                  </a:cubicBezTo>
                  <a:cubicBezTo>
                    <a:pt x="601" y="2719"/>
                    <a:pt x="601" y="2386"/>
                    <a:pt x="534" y="2052"/>
                  </a:cubicBezTo>
                  <a:cubicBezTo>
                    <a:pt x="534" y="1418"/>
                    <a:pt x="467" y="785"/>
                    <a:pt x="401" y="151"/>
                  </a:cubicBezTo>
                  <a:cubicBezTo>
                    <a:pt x="384" y="51"/>
                    <a:pt x="309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5" name="Google Shape;4805;p39"/>
            <p:cNvSpPr/>
            <p:nvPr/>
          </p:nvSpPr>
          <p:spPr>
            <a:xfrm>
              <a:off x="433500" y="1495763"/>
              <a:ext cx="15025" cy="96950"/>
            </a:xfrm>
            <a:custGeom>
              <a:avLst/>
              <a:gdLst/>
              <a:ahLst/>
              <a:cxnLst/>
              <a:rect l="l" t="t" r="r" b="b"/>
              <a:pathLst>
                <a:path w="601" h="3878" extrusionOk="0">
                  <a:moveTo>
                    <a:pt x="209" y="0"/>
                  </a:moveTo>
                  <a:cubicBezTo>
                    <a:pt x="117" y="0"/>
                    <a:pt x="26" y="117"/>
                    <a:pt x="101" y="216"/>
                  </a:cubicBezTo>
                  <a:lnTo>
                    <a:pt x="67" y="216"/>
                  </a:lnTo>
                  <a:cubicBezTo>
                    <a:pt x="101" y="350"/>
                    <a:pt x="101" y="516"/>
                    <a:pt x="67" y="650"/>
                  </a:cubicBezTo>
                  <a:lnTo>
                    <a:pt x="67" y="1150"/>
                  </a:lnTo>
                  <a:lnTo>
                    <a:pt x="67" y="2084"/>
                  </a:lnTo>
                  <a:lnTo>
                    <a:pt x="67" y="3018"/>
                  </a:lnTo>
                  <a:cubicBezTo>
                    <a:pt x="67" y="3318"/>
                    <a:pt x="0" y="3652"/>
                    <a:pt x="234" y="3852"/>
                  </a:cubicBezTo>
                  <a:cubicBezTo>
                    <a:pt x="251" y="3869"/>
                    <a:pt x="276" y="3877"/>
                    <a:pt x="301" y="3877"/>
                  </a:cubicBezTo>
                  <a:cubicBezTo>
                    <a:pt x="326" y="3877"/>
                    <a:pt x="351" y="3869"/>
                    <a:pt x="367" y="3852"/>
                  </a:cubicBezTo>
                  <a:cubicBezTo>
                    <a:pt x="601" y="3619"/>
                    <a:pt x="534" y="3218"/>
                    <a:pt x="534" y="2918"/>
                  </a:cubicBezTo>
                  <a:lnTo>
                    <a:pt x="534" y="1884"/>
                  </a:lnTo>
                  <a:cubicBezTo>
                    <a:pt x="534" y="1517"/>
                    <a:pt x="534" y="1184"/>
                    <a:pt x="501" y="850"/>
                  </a:cubicBezTo>
                  <a:cubicBezTo>
                    <a:pt x="501" y="583"/>
                    <a:pt x="534" y="216"/>
                    <a:pt x="301" y="49"/>
                  </a:cubicBezTo>
                  <a:cubicBezTo>
                    <a:pt x="275" y="15"/>
                    <a:pt x="242" y="0"/>
                    <a:pt x="2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6" name="Google Shape;4806;p39"/>
            <p:cNvSpPr/>
            <p:nvPr/>
          </p:nvSpPr>
          <p:spPr>
            <a:xfrm>
              <a:off x="468525" y="1494688"/>
              <a:ext cx="14200" cy="98025"/>
            </a:xfrm>
            <a:custGeom>
              <a:avLst/>
              <a:gdLst/>
              <a:ahLst/>
              <a:cxnLst/>
              <a:rect l="l" t="t" r="r" b="b"/>
              <a:pathLst>
                <a:path w="568" h="3921" extrusionOk="0">
                  <a:moveTo>
                    <a:pt x="351" y="1"/>
                  </a:moveTo>
                  <a:cubicBezTo>
                    <a:pt x="292" y="1"/>
                    <a:pt x="234" y="42"/>
                    <a:pt x="234" y="126"/>
                  </a:cubicBezTo>
                  <a:lnTo>
                    <a:pt x="201" y="126"/>
                  </a:lnTo>
                  <a:cubicBezTo>
                    <a:pt x="134" y="760"/>
                    <a:pt x="67" y="1427"/>
                    <a:pt x="67" y="2094"/>
                  </a:cubicBezTo>
                  <a:lnTo>
                    <a:pt x="67" y="3028"/>
                  </a:lnTo>
                  <a:cubicBezTo>
                    <a:pt x="67" y="3295"/>
                    <a:pt x="0" y="3728"/>
                    <a:pt x="234" y="3895"/>
                  </a:cubicBezTo>
                  <a:cubicBezTo>
                    <a:pt x="251" y="3912"/>
                    <a:pt x="276" y="3920"/>
                    <a:pt x="301" y="3920"/>
                  </a:cubicBezTo>
                  <a:cubicBezTo>
                    <a:pt x="326" y="3920"/>
                    <a:pt x="351" y="3912"/>
                    <a:pt x="367" y="3895"/>
                  </a:cubicBezTo>
                  <a:cubicBezTo>
                    <a:pt x="568" y="3695"/>
                    <a:pt x="501" y="3295"/>
                    <a:pt x="467" y="3028"/>
                  </a:cubicBezTo>
                  <a:cubicBezTo>
                    <a:pt x="467" y="2761"/>
                    <a:pt x="467" y="2394"/>
                    <a:pt x="467" y="2094"/>
                  </a:cubicBezTo>
                  <a:cubicBezTo>
                    <a:pt x="467" y="1427"/>
                    <a:pt x="434" y="760"/>
                    <a:pt x="467" y="126"/>
                  </a:cubicBezTo>
                  <a:cubicBezTo>
                    <a:pt x="467" y="42"/>
                    <a:pt x="409" y="1"/>
                    <a:pt x="3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7" name="Google Shape;4807;p39"/>
            <p:cNvSpPr/>
            <p:nvPr/>
          </p:nvSpPr>
          <p:spPr>
            <a:xfrm>
              <a:off x="495200" y="1493863"/>
              <a:ext cx="13375" cy="94875"/>
            </a:xfrm>
            <a:custGeom>
              <a:avLst/>
              <a:gdLst/>
              <a:ahLst/>
              <a:cxnLst/>
              <a:rect l="l" t="t" r="r" b="b"/>
              <a:pathLst>
                <a:path w="535" h="3795" extrusionOk="0">
                  <a:moveTo>
                    <a:pt x="301" y="0"/>
                  </a:moveTo>
                  <a:cubicBezTo>
                    <a:pt x="226" y="0"/>
                    <a:pt x="151" y="42"/>
                    <a:pt x="134" y="125"/>
                  </a:cubicBezTo>
                  <a:lnTo>
                    <a:pt x="134" y="159"/>
                  </a:lnTo>
                  <a:cubicBezTo>
                    <a:pt x="101" y="759"/>
                    <a:pt x="34" y="1393"/>
                    <a:pt x="34" y="2027"/>
                  </a:cubicBezTo>
                  <a:cubicBezTo>
                    <a:pt x="34" y="2327"/>
                    <a:pt x="34" y="2627"/>
                    <a:pt x="1" y="2927"/>
                  </a:cubicBezTo>
                  <a:cubicBezTo>
                    <a:pt x="1" y="3094"/>
                    <a:pt x="1" y="3261"/>
                    <a:pt x="1" y="3428"/>
                  </a:cubicBezTo>
                  <a:cubicBezTo>
                    <a:pt x="1" y="3561"/>
                    <a:pt x="68" y="3695"/>
                    <a:pt x="201" y="3795"/>
                  </a:cubicBezTo>
                  <a:lnTo>
                    <a:pt x="301" y="3795"/>
                  </a:lnTo>
                  <a:cubicBezTo>
                    <a:pt x="401" y="3728"/>
                    <a:pt x="468" y="3595"/>
                    <a:pt x="501" y="3494"/>
                  </a:cubicBezTo>
                  <a:cubicBezTo>
                    <a:pt x="535" y="3328"/>
                    <a:pt x="535" y="3161"/>
                    <a:pt x="535" y="2994"/>
                  </a:cubicBezTo>
                  <a:lnTo>
                    <a:pt x="535" y="2060"/>
                  </a:lnTo>
                  <a:cubicBezTo>
                    <a:pt x="535" y="1426"/>
                    <a:pt x="501" y="759"/>
                    <a:pt x="468" y="125"/>
                  </a:cubicBezTo>
                  <a:cubicBezTo>
                    <a:pt x="451" y="42"/>
                    <a:pt x="376" y="0"/>
                    <a:pt x="3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8" name="Google Shape;4808;p39"/>
            <p:cNvSpPr/>
            <p:nvPr/>
          </p:nvSpPr>
          <p:spPr>
            <a:xfrm>
              <a:off x="525225" y="1502288"/>
              <a:ext cx="13375" cy="87500"/>
            </a:xfrm>
            <a:custGeom>
              <a:avLst/>
              <a:gdLst/>
              <a:ahLst/>
              <a:cxnLst/>
              <a:rect l="l" t="t" r="r" b="b"/>
              <a:pathLst>
                <a:path w="535" h="3500" extrusionOk="0">
                  <a:moveTo>
                    <a:pt x="220" y="1"/>
                  </a:moveTo>
                  <a:cubicBezTo>
                    <a:pt x="165" y="1"/>
                    <a:pt x="117" y="35"/>
                    <a:pt x="134" y="88"/>
                  </a:cubicBezTo>
                  <a:lnTo>
                    <a:pt x="134" y="88"/>
                  </a:lnTo>
                  <a:cubicBezTo>
                    <a:pt x="132" y="377"/>
                    <a:pt x="101" y="667"/>
                    <a:pt x="101" y="956"/>
                  </a:cubicBezTo>
                  <a:cubicBezTo>
                    <a:pt x="101" y="1223"/>
                    <a:pt x="67" y="1490"/>
                    <a:pt x="34" y="1790"/>
                  </a:cubicBezTo>
                  <a:cubicBezTo>
                    <a:pt x="34" y="2057"/>
                    <a:pt x="34" y="2324"/>
                    <a:pt x="34" y="2624"/>
                  </a:cubicBezTo>
                  <a:cubicBezTo>
                    <a:pt x="1" y="2757"/>
                    <a:pt x="1" y="2924"/>
                    <a:pt x="34" y="3057"/>
                  </a:cubicBezTo>
                  <a:cubicBezTo>
                    <a:pt x="34" y="3124"/>
                    <a:pt x="34" y="3191"/>
                    <a:pt x="34" y="3258"/>
                  </a:cubicBezTo>
                  <a:cubicBezTo>
                    <a:pt x="67" y="3324"/>
                    <a:pt x="134" y="3391"/>
                    <a:pt x="168" y="3424"/>
                  </a:cubicBezTo>
                  <a:cubicBezTo>
                    <a:pt x="184" y="3474"/>
                    <a:pt x="218" y="3499"/>
                    <a:pt x="255" y="3499"/>
                  </a:cubicBezTo>
                  <a:cubicBezTo>
                    <a:pt x="293" y="3499"/>
                    <a:pt x="334" y="3474"/>
                    <a:pt x="368" y="3424"/>
                  </a:cubicBezTo>
                  <a:cubicBezTo>
                    <a:pt x="401" y="3391"/>
                    <a:pt x="434" y="3324"/>
                    <a:pt x="468" y="3258"/>
                  </a:cubicBezTo>
                  <a:cubicBezTo>
                    <a:pt x="468" y="3191"/>
                    <a:pt x="501" y="3124"/>
                    <a:pt x="501" y="3057"/>
                  </a:cubicBezTo>
                  <a:cubicBezTo>
                    <a:pt x="501" y="2924"/>
                    <a:pt x="534" y="2757"/>
                    <a:pt x="534" y="2624"/>
                  </a:cubicBezTo>
                  <a:lnTo>
                    <a:pt x="534" y="1756"/>
                  </a:lnTo>
                  <a:cubicBezTo>
                    <a:pt x="534" y="1456"/>
                    <a:pt x="534" y="1189"/>
                    <a:pt x="468" y="923"/>
                  </a:cubicBezTo>
                  <a:cubicBezTo>
                    <a:pt x="434" y="622"/>
                    <a:pt x="401" y="355"/>
                    <a:pt x="334" y="89"/>
                  </a:cubicBezTo>
                  <a:cubicBezTo>
                    <a:pt x="319" y="27"/>
                    <a:pt x="267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09" name="Google Shape;4809;p39"/>
            <p:cNvSpPr/>
            <p:nvPr/>
          </p:nvSpPr>
          <p:spPr>
            <a:xfrm>
              <a:off x="531900" y="1531038"/>
              <a:ext cx="40700" cy="29475"/>
            </a:xfrm>
            <a:custGeom>
              <a:avLst/>
              <a:gdLst/>
              <a:ahLst/>
              <a:cxnLst/>
              <a:rect l="l" t="t" r="r" b="b"/>
              <a:pathLst>
                <a:path w="1628" h="1179" extrusionOk="0">
                  <a:moveTo>
                    <a:pt x="188" y="0"/>
                  </a:moveTo>
                  <a:cubicBezTo>
                    <a:pt x="128" y="0"/>
                    <a:pt x="73" y="28"/>
                    <a:pt x="34" y="106"/>
                  </a:cubicBezTo>
                  <a:cubicBezTo>
                    <a:pt x="1" y="173"/>
                    <a:pt x="34" y="240"/>
                    <a:pt x="134" y="240"/>
                  </a:cubicBezTo>
                  <a:lnTo>
                    <a:pt x="167" y="240"/>
                  </a:lnTo>
                  <a:cubicBezTo>
                    <a:pt x="201" y="240"/>
                    <a:pt x="201" y="240"/>
                    <a:pt x="201" y="206"/>
                  </a:cubicBezTo>
                  <a:lnTo>
                    <a:pt x="201" y="273"/>
                  </a:lnTo>
                  <a:lnTo>
                    <a:pt x="134" y="273"/>
                  </a:lnTo>
                  <a:cubicBezTo>
                    <a:pt x="167" y="306"/>
                    <a:pt x="201" y="340"/>
                    <a:pt x="234" y="340"/>
                  </a:cubicBezTo>
                  <a:lnTo>
                    <a:pt x="368" y="473"/>
                  </a:lnTo>
                  <a:lnTo>
                    <a:pt x="701" y="707"/>
                  </a:lnTo>
                  <a:lnTo>
                    <a:pt x="1035" y="973"/>
                  </a:lnTo>
                  <a:lnTo>
                    <a:pt x="1201" y="1073"/>
                  </a:lnTo>
                  <a:cubicBezTo>
                    <a:pt x="1268" y="1140"/>
                    <a:pt x="1335" y="1174"/>
                    <a:pt x="1402" y="1174"/>
                  </a:cubicBezTo>
                  <a:cubicBezTo>
                    <a:pt x="1416" y="1177"/>
                    <a:pt x="1430" y="1179"/>
                    <a:pt x="1443" y="1179"/>
                  </a:cubicBezTo>
                  <a:cubicBezTo>
                    <a:pt x="1554" y="1179"/>
                    <a:pt x="1628" y="1063"/>
                    <a:pt x="1568" y="973"/>
                  </a:cubicBezTo>
                  <a:cubicBezTo>
                    <a:pt x="1535" y="907"/>
                    <a:pt x="1468" y="840"/>
                    <a:pt x="1402" y="807"/>
                  </a:cubicBezTo>
                  <a:lnTo>
                    <a:pt x="1235" y="640"/>
                  </a:lnTo>
                  <a:lnTo>
                    <a:pt x="835" y="373"/>
                  </a:lnTo>
                  <a:cubicBezTo>
                    <a:pt x="701" y="306"/>
                    <a:pt x="568" y="206"/>
                    <a:pt x="468" y="106"/>
                  </a:cubicBezTo>
                  <a:cubicBezTo>
                    <a:pt x="387" y="66"/>
                    <a:pt x="281" y="0"/>
                    <a:pt x="1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0" name="Google Shape;4810;p39"/>
            <p:cNvSpPr/>
            <p:nvPr/>
          </p:nvSpPr>
          <p:spPr>
            <a:xfrm>
              <a:off x="518875" y="1494038"/>
              <a:ext cx="63100" cy="40000"/>
            </a:xfrm>
            <a:custGeom>
              <a:avLst/>
              <a:gdLst/>
              <a:ahLst/>
              <a:cxnLst/>
              <a:rect l="l" t="t" r="r" b="b"/>
              <a:pathLst>
                <a:path w="2524" h="1600" extrusionOk="0">
                  <a:moveTo>
                    <a:pt x="102" y="0"/>
                  </a:moveTo>
                  <a:cubicBezTo>
                    <a:pt x="34" y="0"/>
                    <a:pt x="1" y="98"/>
                    <a:pt x="55" y="152"/>
                  </a:cubicBezTo>
                  <a:cubicBezTo>
                    <a:pt x="388" y="452"/>
                    <a:pt x="788" y="752"/>
                    <a:pt x="1155" y="986"/>
                  </a:cubicBezTo>
                  <a:cubicBezTo>
                    <a:pt x="1356" y="1119"/>
                    <a:pt x="1556" y="1219"/>
                    <a:pt x="1756" y="1353"/>
                  </a:cubicBezTo>
                  <a:lnTo>
                    <a:pt x="2056" y="1519"/>
                  </a:lnTo>
                  <a:cubicBezTo>
                    <a:pt x="2129" y="1568"/>
                    <a:pt x="2220" y="1599"/>
                    <a:pt x="2316" y="1599"/>
                  </a:cubicBezTo>
                  <a:cubicBezTo>
                    <a:pt x="2351" y="1599"/>
                    <a:pt x="2387" y="1595"/>
                    <a:pt x="2423" y="1586"/>
                  </a:cubicBezTo>
                  <a:cubicBezTo>
                    <a:pt x="2490" y="1553"/>
                    <a:pt x="2523" y="1486"/>
                    <a:pt x="2523" y="1419"/>
                  </a:cubicBezTo>
                  <a:cubicBezTo>
                    <a:pt x="2423" y="1219"/>
                    <a:pt x="2123" y="1152"/>
                    <a:pt x="1956" y="1052"/>
                  </a:cubicBezTo>
                  <a:cubicBezTo>
                    <a:pt x="1789" y="952"/>
                    <a:pt x="1556" y="852"/>
                    <a:pt x="1356" y="719"/>
                  </a:cubicBezTo>
                  <a:cubicBezTo>
                    <a:pt x="922" y="485"/>
                    <a:pt x="555" y="252"/>
                    <a:pt x="155" y="18"/>
                  </a:cubicBezTo>
                  <a:cubicBezTo>
                    <a:pt x="136" y="6"/>
                    <a:pt x="118" y="0"/>
                    <a:pt x="1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1" name="Google Shape;4811;p39"/>
            <p:cNvSpPr/>
            <p:nvPr/>
          </p:nvSpPr>
          <p:spPr>
            <a:xfrm>
              <a:off x="519575" y="1475163"/>
              <a:ext cx="64725" cy="40425"/>
            </a:xfrm>
            <a:custGeom>
              <a:avLst/>
              <a:gdLst/>
              <a:ahLst/>
              <a:cxnLst/>
              <a:rect l="l" t="t" r="r" b="b"/>
              <a:pathLst>
                <a:path w="2589" h="1617" extrusionOk="0">
                  <a:moveTo>
                    <a:pt x="129" y="1"/>
                  </a:moveTo>
                  <a:cubicBezTo>
                    <a:pt x="47" y="1"/>
                    <a:pt x="0" y="113"/>
                    <a:pt x="60" y="173"/>
                  </a:cubicBezTo>
                  <a:cubicBezTo>
                    <a:pt x="427" y="473"/>
                    <a:pt x="827" y="740"/>
                    <a:pt x="1227" y="1007"/>
                  </a:cubicBezTo>
                  <a:lnTo>
                    <a:pt x="1828" y="1374"/>
                  </a:lnTo>
                  <a:cubicBezTo>
                    <a:pt x="1928" y="1440"/>
                    <a:pt x="2028" y="1507"/>
                    <a:pt x="2161" y="1574"/>
                  </a:cubicBezTo>
                  <a:cubicBezTo>
                    <a:pt x="2262" y="1607"/>
                    <a:pt x="2362" y="1607"/>
                    <a:pt x="2495" y="1607"/>
                  </a:cubicBezTo>
                  <a:cubicBezTo>
                    <a:pt x="2501" y="1613"/>
                    <a:pt x="2508" y="1616"/>
                    <a:pt x="2516" y="1616"/>
                  </a:cubicBezTo>
                  <a:cubicBezTo>
                    <a:pt x="2549" y="1616"/>
                    <a:pt x="2589" y="1562"/>
                    <a:pt x="2562" y="1507"/>
                  </a:cubicBezTo>
                  <a:cubicBezTo>
                    <a:pt x="2528" y="1474"/>
                    <a:pt x="2495" y="1440"/>
                    <a:pt x="2462" y="1374"/>
                  </a:cubicBezTo>
                  <a:cubicBezTo>
                    <a:pt x="2428" y="1340"/>
                    <a:pt x="2395" y="1307"/>
                    <a:pt x="2362" y="1274"/>
                  </a:cubicBezTo>
                  <a:cubicBezTo>
                    <a:pt x="2295" y="1174"/>
                    <a:pt x="2195" y="1107"/>
                    <a:pt x="2061" y="1040"/>
                  </a:cubicBezTo>
                  <a:cubicBezTo>
                    <a:pt x="1861" y="940"/>
                    <a:pt x="1661" y="807"/>
                    <a:pt x="1461" y="707"/>
                  </a:cubicBezTo>
                  <a:cubicBezTo>
                    <a:pt x="1027" y="440"/>
                    <a:pt x="594" y="206"/>
                    <a:pt x="160" y="6"/>
                  </a:cubicBezTo>
                  <a:cubicBezTo>
                    <a:pt x="149" y="3"/>
                    <a:pt x="139" y="1"/>
                    <a:pt x="1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2" name="Google Shape;4812;p39"/>
            <p:cNvSpPr/>
            <p:nvPr/>
          </p:nvSpPr>
          <p:spPr>
            <a:xfrm>
              <a:off x="524400" y="1455288"/>
              <a:ext cx="66725" cy="21850"/>
            </a:xfrm>
            <a:custGeom>
              <a:avLst/>
              <a:gdLst/>
              <a:ahLst/>
              <a:cxnLst/>
              <a:rect l="l" t="t" r="r" b="b"/>
              <a:pathLst>
                <a:path w="2669" h="874" extrusionOk="0">
                  <a:moveTo>
                    <a:pt x="134" y="1"/>
                  </a:moveTo>
                  <a:cubicBezTo>
                    <a:pt x="67" y="1"/>
                    <a:pt x="0" y="101"/>
                    <a:pt x="67" y="167"/>
                  </a:cubicBezTo>
                  <a:lnTo>
                    <a:pt x="67" y="134"/>
                  </a:lnTo>
                  <a:cubicBezTo>
                    <a:pt x="467" y="367"/>
                    <a:pt x="901" y="501"/>
                    <a:pt x="1335" y="634"/>
                  </a:cubicBezTo>
                  <a:lnTo>
                    <a:pt x="2002" y="801"/>
                  </a:lnTo>
                  <a:cubicBezTo>
                    <a:pt x="2102" y="834"/>
                    <a:pt x="2202" y="868"/>
                    <a:pt x="2335" y="868"/>
                  </a:cubicBezTo>
                  <a:cubicBezTo>
                    <a:pt x="2375" y="868"/>
                    <a:pt x="2415" y="873"/>
                    <a:pt x="2455" y="873"/>
                  </a:cubicBezTo>
                  <a:cubicBezTo>
                    <a:pt x="2515" y="873"/>
                    <a:pt x="2576" y="861"/>
                    <a:pt x="2636" y="801"/>
                  </a:cubicBezTo>
                  <a:cubicBezTo>
                    <a:pt x="2636" y="801"/>
                    <a:pt x="2669" y="768"/>
                    <a:pt x="2669" y="701"/>
                  </a:cubicBezTo>
                  <a:cubicBezTo>
                    <a:pt x="2569" y="534"/>
                    <a:pt x="2269" y="501"/>
                    <a:pt x="2102" y="468"/>
                  </a:cubicBezTo>
                  <a:cubicBezTo>
                    <a:pt x="1935" y="434"/>
                    <a:pt x="1668" y="367"/>
                    <a:pt x="1468" y="334"/>
                  </a:cubicBezTo>
                  <a:cubicBezTo>
                    <a:pt x="1001" y="234"/>
                    <a:pt x="567" y="101"/>
                    <a:pt x="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3" name="Google Shape;4813;p39"/>
            <p:cNvSpPr/>
            <p:nvPr/>
          </p:nvSpPr>
          <p:spPr>
            <a:xfrm>
              <a:off x="534700" y="1433488"/>
              <a:ext cx="64775" cy="21550"/>
            </a:xfrm>
            <a:custGeom>
              <a:avLst/>
              <a:gdLst/>
              <a:ahLst/>
              <a:cxnLst/>
              <a:rect l="l" t="t" r="r" b="b"/>
              <a:pathLst>
                <a:path w="2591" h="862" extrusionOk="0">
                  <a:moveTo>
                    <a:pt x="162" y="1"/>
                  </a:moveTo>
                  <a:cubicBezTo>
                    <a:pt x="73" y="1"/>
                    <a:pt x="1" y="142"/>
                    <a:pt x="122" y="172"/>
                  </a:cubicBezTo>
                  <a:cubicBezTo>
                    <a:pt x="522" y="372"/>
                    <a:pt x="923" y="506"/>
                    <a:pt x="1323" y="639"/>
                  </a:cubicBezTo>
                  <a:lnTo>
                    <a:pt x="1923" y="806"/>
                  </a:lnTo>
                  <a:cubicBezTo>
                    <a:pt x="2041" y="845"/>
                    <a:pt x="2158" y="861"/>
                    <a:pt x="2275" y="861"/>
                  </a:cubicBezTo>
                  <a:cubicBezTo>
                    <a:pt x="2358" y="861"/>
                    <a:pt x="2441" y="853"/>
                    <a:pt x="2524" y="839"/>
                  </a:cubicBezTo>
                  <a:cubicBezTo>
                    <a:pt x="2591" y="839"/>
                    <a:pt x="2591" y="772"/>
                    <a:pt x="2524" y="739"/>
                  </a:cubicBezTo>
                  <a:cubicBezTo>
                    <a:pt x="2357" y="606"/>
                    <a:pt x="2190" y="539"/>
                    <a:pt x="1990" y="472"/>
                  </a:cubicBezTo>
                  <a:lnTo>
                    <a:pt x="1390" y="339"/>
                  </a:lnTo>
                  <a:cubicBezTo>
                    <a:pt x="989" y="205"/>
                    <a:pt x="589" y="72"/>
                    <a:pt x="189" y="5"/>
                  </a:cubicBezTo>
                  <a:cubicBezTo>
                    <a:pt x="180" y="2"/>
                    <a:pt x="171" y="1"/>
                    <a:pt x="1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4" name="Google Shape;4814;p39"/>
            <p:cNvSpPr/>
            <p:nvPr/>
          </p:nvSpPr>
          <p:spPr>
            <a:xfrm>
              <a:off x="536900" y="1410663"/>
              <a:ext cx="65075" cy="19625"/>
            </a:xfrm>
            <a:custGeom>
              <a:avLst/>
              <a:gdLst/>
              <a:ahLst/>
              <a:cxnLst/>
              <a:rect l="l" t="t" r="r" b="b"/>
              <a:pathLst>
                <a:path w="2603" h="785" extrusionOk="0">
                  <a:moveTo>
                    <a:pt x="447" y="1"/>
                  </a:moveTo>
                  <a:cubicBezTo>
                    <a:pt x="343" y="1"/>
                    <a:pt x="234" y="18"/>
                    <a:pt x="134" y="51"/>
                  </a:cubicBezTo>
                  <a:cubicBezTo>
                    <a:pt x="1" y="84"/>
                    <a:pt x="67" y="284"/>
                    <a:pt x="201" y="284"/>
                  </a:cubicBezTo>
                  <a:cubicBezTo>
                    <a:pt x="301" y="284"/>
                    <a:pt x="401" y="284"/>
                    <a:pt x="501" y="351"/>
                  </a:cubicBezTo>
                  <a:cubicBezTo>
                    <a:pt x="601" y="351"/>
                    <a:pt x="668" y="385"/>
                    <a:pt x="768" y="418"/>
                  </a:cubicBezTo>
                  <a:lnTo>
                    <a:pt x="1335" y="585"/>
                  </a:lnTo>
                  <a:lnTo>
                    <a:pt x="1902" y="718"/>
                  </a:lnTo>
                  <a:cubicBezTo>
                    <a:pt x="2002" y="751"/>
                    <a:pt x="2102" y="751"/>
                    <a:pt x="2202" y="785"/>
                  </a:cubicBezTo>
                  <a:cubicBezTo>
                    <a:pt x="2302" y="785"/>
                    <a:pt x="2402" y="751"/>
                    <a:pt x="2503" y="718"/>
                  </a:cubicBezTo>
                  <a:cubicBezTo>
                    <a:pt x="2569" y="718"/>
                    <a:pt x="2603" y="618"/>
                    <a:pt x="2536" y="551"/>
                  </a:cubicBezTo>
                  <a:cubicBezTo>
                    <a:pt x="2469" y="485"/>
                    <a:pt x="2402" y="418"/>
                    <a:pt x="2302" y="385"/>
                  </a:cubicBezTo>
                  <a:cubicBezTo>
                    <a:pt x="2202" y="351"/>
                    <a:pt x="2102" y="318"/>
                    <a:pt x="2002" y="318"/>
                  </a:cubicBezTo>
                  <a:lnTo>
                    <a:pt x="1368" y="151"/>
                  </a:lnTo>
                  <a:cubicBezTo>
                    <a:pt x="1168" y="118"/>
                    <a:pt x="935" y="84"/>
                    <a:pt x="735" y="51"/>
                  </a:cubicBezTo>
                  <a:cubicBezTo>
                    <a:pt x="651" y="18"/>
                    <a:pt x="551" y="1"/>
                    <a:pt x="4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5" name="Google Shape;4815;p39"/>
            <p:cNvSpPr/>
            <p:nvPr/>
          </p:nvSpPr>
          <p:spPr>
            <a:xfrm>
              <a:off x="542750" y="1381913"/>
              <a:ext cx="66725" cy="24225"/>
            </a:xfrm>
            <a:custGeom>
              <a:avLst/>
              <a:gdLst/>
              <a:ahLst/>
              <a:cxnLst/>
              <a:rect l="l" t="t" r="r" b="b"/>
              <a:pathLst>
                <a:path w="2669" h="969" extrusionOk="0">
                  <a:moveTo>
                    <a:pt x="167" y="0"/>
                  </a:moveTo>
                  <a:cubicBezTo>
                    <a:pt x="100" y="0"/>
                    <a:pt x="0" y="167"/>
                    <a:pt x="100" y="234"/>
                  </a:cubicBezTo>
                  <a:cubicBezTo>
                    <a:pt x="267" y="334"/>
                    <a:pt x="467" y="434"/>
                    <a:pt x="667" y="500"/>
                  </a:cubicBezTo>
                  <a:lnTo>
                    <a:pt x="1301" y="701"/>
                  </a:lnTo>
                  <a:lnTo>
                    <a:pt x="1902" y="867"/>
                  </a:lnTo>
                  <a:cubicBezTo>
                    <a:pt x="2031" y="932"/>
                    <a:pt x="2174" y="969"/>
                    <a:pt x="2313" y="969"/>
                  </a:cubicBezTo>
                  <a:cubicBezTo>
                    <a:pt x="2389" y="969"/>
                    <a:pt x="2464" y="958"/>
                    <a:pt x="2535" y="934"/>
                  </a:cubicBezTo>
                  <a:cubicBezTo>
                    <a:pt x="2602" y="901"/>
                    <a:pt x="2669" y="834"/>
                    <a:pt x="2602" y="767"/>
                  </a:cubicBezTo>
                  <a:cubicBezTo>
                    <a:pt x="2569" y="701"/>
                    <a:pt x="2469" y="634"/>
                    <a:pt x="2402" y="567"/>
                  </a:cubicBezTo>
                  <a:cubicBezTo>
                    <a:pt x="2302" y="534"/>
                    <a:pt x="2202" y="500"/>
                    <a:pt x="2102" y="467"/>
                  </a:cubicBezTo>
                  <a:lnTo>
                    <a:pt x="1435" y="300"/>
                  </a:lnTo>
                  <a:cubicBezTo>
                    <a:pt x="1234" y="234"/>
                    <a:pt x="1034" y="167"/>
                    <a:pt x="834" y="134"/>
                  </a:cubicBezTo>
                  <a:lnTo>
                    <a:pt x="501" y="67"/>
                  </a:lnTo>
                  <a:cubicBezTo>
                    <a:pt x="401" y="33"/>
                    <a:pt x="300" y="33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6" name="Google Shape;4816;p39"/>
            <p:cNvSpPr/>
            <p:nvPr/>
          </p:nvSpPr>
          <p:spPr>
            <a:xfrm>
              <a:off x="544400" y="1357713"/>
              <a:ext cx="70925" cy="26750"/>
            </a:xfrm>
            <a:custGeom>
              <a:avLst/>
              <a:gdLst/>
              <a:ahLst/>
              <a:cxnLst/>
              <a:rect l="l" t="t" r="r" b="b"/>
              <a:pathLst>
                <a:path w="2837" h="1070" extrusionOk="0">
                  <a:moveTo>
                    <a:pt x="234" y="1"/>
                  </a:moveTo>
                  <a:cubicBezTo>
                    <a:pt x="101" y="1"/>
                    <a:pt x="1" y="168"/>
                    <a:pt x="134" y="234"/>
                  </a:cubicBezTo>
                  <a:lnTo>
                    <a:pt x="101" y="234"/>
                  </a:lnTo>
                  <a:cubicBezTo>
                    <a:pt x="535" y="468"/>
                    <a:pt x="968" y="635"/>
                    <a:pt x="1435" y="801"/>
                  </a:cubicBezTo>
                  <a:cubicBezTo>
                    <a:pt x="1635" y="868"/>
                    <a:pt x="1869" y="935"/>
                    <a:pt x="2069" y="968"/>
                  </a:cubicBezTo>
                  <a:cubicBezTo>
                    <a:pt x="2220" y="1033"/>
                    <a:pt x="2371" y="1070"/>
                    <a:pt x="2521" y="1070"/>
                  </a:cubicBezTo>
                  <a:cubicBezTo>
                    <a:pt x="2604" y="1070"/>
                    <a:pt x="2687" y="1058"/>
                    <a:pt x="2770" y="1035"/>
                  </a:cubicBezTo>
                  <a:cubicBezTo>
                    <a:pt x="2836" y="968"/>
                    <a:pt x="2836" y="901"/>
                    <a:pt x="2770" y="835"/>
                  </a:cubicBezTo>
                  <a:cubicBezTo>
                    <a:pt x="2603" y="701"/>
                    <a:pt x="2403" y="601"/>
                    <a:pt x="2169" y="568"/>
                  </a:cubicBezTo>
                  <a:lnTo>
                    <a:pt x="1569" y="368"/>
                  </a:lnTo>
                  <a:cubicBezTo>
                    <a:pt x="1102" y="234"/>
                    <a:pt x="668" y="10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7" name="Google Shape;4817;p39"/>
            <p:cNvSpPr/>
            <p:nvPr/>
          </p:nvSpPr>
          <p:spPr>
            <a:xfrm>
              <a:off x="549900" y="1329138"/>
              <a:ext cx="69625" cy="28075"/>
            </a:xfrm>
            <a:custGeom>
              <a:avLst/>
              <a:gdLst/>
              <a:ahLst/>
              <a:cxnLst/>
              <a:rect l="l" t="t" r="r" b="b"/>
              <a:pathLst>
                <a:path w="2785" h="1123" extrusionOk="0">
                  <a:moveTo>
                    <a:pt x="258" y="0"/>
                  </a:moveTo>
                  <a:cubicBezTo>
                    <a:pt x="91" y="0"/>
                    <a:pt x="1" y="253"/>
                    <a:pt x="181" y="343"/>
                  </a:cubicBezTo>
                  <a:cubicBezTo>
                    <a:pt x="548" y="510"/>
                    <a:pt x="948" y="677"/>
                    <a:pt x="1382" y="844"/>
                  </a:cubicBezTo>
                  <a:cubicBezTo>
                    <a:pt x="1582" y="910"/>
                    <a:pt x="1782" y="977"/>
                    <a:pt x="1983" y="1010"/>
                  </a:cubicBezTo>
                  <a:cubicBezTo>
                    <a:pt x="2133" y="1085"/>
                    <a:pt x="2301" y="1123"/>
                    <a:pt x="2475" y="1123"/>
                  </a:cubicBezTo>
                  <a:cubicBezTo>
                    <a:pt x="2533" y="1123"/>
                    <a:pt x="2591" y="1119"/>
                    <a:pt x="2650" y="1110"/>
                  </a:cubicBezTo>
                  <a:cubicBezTo>
                    <a:pt x="2763" y="1088"/>
                    <a:pt x="2784" y="987"/>
                    <a:pt x="2754" y="905"/>
                  </a:cubicBezTo>
                  <a:lnTo>
                    <a:pt x="2754" y="905"/>
                  </a:lnTo>
                  <a:lnTo>
                    <a:pt x="2783" y="944"/>
                  </a:lnTo>
                  <a:cubicBezTo>
                    <a:pt x="2783" y="877"/>
                    <a:pt x="2750" y="844"/>
                    <a:pt x="2683" y="810"/>
                  </a:cubicBezTo>
                  <a:lnTo>
                    <a:pt x="2683" y="810"/>
                  </a:lnTo>
                  <a:cubicBezTo>
                    <a:pt x="2683" y="810"/>
                    <a:pt x="2683" y="810"/>
                    <a:pt x="2683" y="810"/>
                  </a:cubicBezTo>
                  <a:cubicBezTo>
                    <a:pt x="2516" y="677"/>
                    <a:pt x="2316" y="610"/>
                    <a:pt x="2083" y="577"/>
                  </a:cubicBezTo>
                  <a:lnTo>
                    <a:pt x="1482" y="410"/>
                  </a:lnTo>
                  <a:cubicBezTo>
                    <a:pt x="1082" y="310"/>
                    <a:pt x="682" y="176"/>
                    <a:pt x="315" y="10"/>
                  </a:cubicBezTo>
                  <a:cubicBezTo>
                    <a:pt x="295" y="3"/>
                    <a:pt x="276" y="0"/>
                    <a:pt x="2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8" name="Google Shape;4818;p39"/>
            <p:cNvSpPr/>
            <p:nvPr/>
          </p:nvSpPr>
          <p:spPr>
            <a:xfrm>
              <a:off x="558800" y="1307263"/>
              <a:ext cx="63200" cy="24150"/>
            </a:xfrm>
            <a:custGeom>
              <a:avLst/>
              <a:gdLst/>
              <a:ahLst/>
              <a:cxnLst/>
              <a:rect l="l" t="t" r="r" b="b"/>
              <a:pathLst>
                <a:path w="2528" h="966" extrusionOk="0">
                  <a:moveTo>
                    <a:pt x="426" y="1"/>
                  </a:moveTo>
                  <a:cubicBezTo>
                    <a:pt x="326" y="1"/>
                    <a:pt x="226" y="17"/>
                    <a:pt x="125" y="51"/>
                  </a:cubicBezTo>
                  <a:cubicBezTo>
                    <a:pt x="1" y="113"/>
                    <a:pt x="80" y="321"/>
                    <a:pt x="227" y="321"/>
                  </a:cubicBezTo>
                  <a:cubicBezTo>
                    <a:pt x="237" y="321"/>
                    <a:pt x="248" y="320"/>
                    <a:pt x="259" y="318"/>
                  </a:cubicBezTo>
                  <a:cubicBezTo>
                    <a:pt x="326" y="318"/>
                    <a:pt x="426" y="351"/>
                    <a:pt x="492" y="384"/>
                  </a:cubicBezTo>
                  <a:lnTo>
                    <a:pt x="793" y="484"/>
                  </a:lnTo>
                  <a:cubicBezTo>
                    <a:pt x="959" y="551"/>
                    <a:pt x="1160" y="651"/>
                    <a:pt x="1326" y="684"/>
                  </a:cubicBezTo>
                  <a:cubicBezTo>
                    <a:pt x="1493" y="751"/>
                    <a:pt x="1693" y="818"/>
                    <a:pt x="1860" y="885"/>
                  </a:cubicBezTo>
                  <a:cubicBezTo>
                    <a:pt x="1960" y="918"/>
                    <a:pt x="2060" y="951"/>
                    <a:pt x="2160" y="951"/>
                  </a:cubicBezTo>
                  <a:cubicBezTo>
                    <a:pt x="2190" y="961"/>
                    <a:pt x="2219" y="965"/>
                    <a:pt x="2248" y="965"/>
                  </a:cubicBezTo>
                  <a:cubicBezTo>
                    <a:pt x="2319" y="965"/>
                    <a:pt x="2390" y="942"/>
                    <a:pt x="2460" y="918"/>
                  </a:cubicBezTo>
                  <a:cubicBezTo>
                    <a:pt x="2494" y="885"/>
                    <a:pt x="2527" y="851"/>
                    <a:pt x="2494" y="785"/>
                  </a:cubicBezTo>
                  <a:cubicBezTo>
                    <a:pt x="2460" y="718"/>
                    <a:pt x="2394" y="618"/>
                    <a:pt x="2294" y="584"/>
                  </a:cubicBezTo>
                  <a:cubicBezTo>
                    <a:pt x="2194" y="518"/>
                    <a:pt x="2094" y="484"/>
                    <a:pt x="1993" y="451"/>
                  </a:cubicBezTo>
                  <a:cubicBezTo>
                    <a:pt x="1793" y="384"/>
                    <a:pt x="1560" y="284"/>
                    <a:pt x="1360" y="251"/>
                  </a:cubicBezTo>
                  <a:cubicBezTo>
                    <a:pt x="1160" y="184"/>
                    <a:pt x="926" y="117"/>
                    <a:pt x="726" y="51"/>
                  </a:cubicBezTo>
                  <a:cubicBezTo>
                    <a:pt x="626" y="17"/>
                    <a:pt x="526" y="1"/>
                    <a:pt x="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19" name="Google Shape;4819;p39"/>
            <p:cNvSpPr/>
            <p:nvPr/>
          </p:nvSpPr>
          <p:spPr>
            <a:xfrm>
              <a:off x="559875" y="1273263"/>
              <a:ext cx="64625" cy="24975"/>
            </a:xfrm>
            <a:custGeom>
              <a:avLst/>
              <a:gdLst/>
              <a:ahLst/>
              <a:cxnLst/>
              <a:rect l="l" t="t" r="r" b="b"/>
              <a:pathLst>
                <a:path w="2585" h="999" extrusionOk="0">
                  <a:moveTo>
                    <a:pt x="224" y="1"/>
                  </a:moveTo>
                  <a:cubicBezTo>
                    <a:pt x="39" y="1"/>
                    <a:pt x="0" y="283"/>
                    <a:pt x="183" y="343"/>
                  </a:cubicBezTo>
                  <a:cubicBezTo>
                    <a:pt x="583" y="477"/>
                    <a:pt x="983" y="643"/>
                    <a:pt x="1350" y="744"/>
                  </a:cubicBezTo>
                  <a:cubicBezTo>
                    <a:pt x="1550" y="810"/>
                    <a:pt x="1750" y="877"/>
                    <a:pt x="1950" y="944"/>
                  </a:cubicBezTo>
                  <a:cubicBezTo>
                    <a:pt x="2068" y="983"/>
                    <a:pt x="2185" y="999"/>
                    <a:pt x="2295" y="999"/>
                  </a:cubicBezTo>
                  <a:cubicBezTo>
                    <a:pt x="2374" y="999"/>
                    <a:pt x="2448" y="991"/>
                    <a:pt x="2518" y="977"/>
                  </a:cubicBezTo>
                  <a:cubicBezTo>
                    <a:pt x="2584" y="944"/>
                    <a:pt x="2584" y="877"/>
                    <a:pt x="2551" y="877"/>
                  </a:cubicBezTo>
                  <a:cubicBezTo>
                    <a:pt x="2417" y="710"/>
                    <a:pt x="2251" y="610"/>
                    <a:pt x="2051" y="577"/>
                  </a:cubicBezTo>
                  <a:lnTo>
                    <a:pt x="1450" y="377"/>
                  </a:lnTo>
                  <a:cubicBezTo>
                    <a:pt x="1050" y="243"/>
                    <a:pt x="683" y="143"/>
                    <a:pt x="283" y="10"/>
                  </a:cubicBezTo>
                  <a:cubicBezTo>
                    <a:pt x="262" y="4"/>
                    <a:pt x="242" y="1"/>
                    <a:pt x="2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0" name="Google Shape;4820;p39"/>
            <p:cNvSpPr/>
            <p:nvPr/>
          </p:nvSpPr>
          <p:spPr>
            <a:xfrm>
              <a:off x="573000" y="1247538"/>
              <a:ext cx="65675" cy="27025"/>
            </a:xfrm>
            <a:custGeom>
              <a:avLst/>
              <a:gdLst/>
              <a:ahLst/>
              <a:cxnLst/>
              <a:rect l="l" t="t" r="r" b="b"/>
              <a:pathLst>
                <a:path w="2627" h="1081" extrusionOk="0">
                  <a:moveTo>
                    <a:pt x="132" y="0"/>
                  </a:moveTo>
                  <a:cubicBezTo>
                    <a:pt x="47" y="0"/>
                    <a:pt x="0" y="144"/>
                    <a:pt x="91" y="205"/>
                  </a:cubicBezTo>
                  <a:lnTo>
                    <a:pt x="91" y="238"/>
                  </a:lnTo>
                  <a:cubicBezTo>
                    <a:pt x="258" y="338"/>
                    <a:pt x="425" y="438"/>
                    <a:pt x="625" y="538"/>
                  </a:cubicBezTo>
                  <a:cubicBezTo>
                    <a:pt x="825" y="605"/>
                    <a:pt x="1025" y="705"/>
                    <a:pt x="1225" y="772"/>
                  </a:cubicBezTo>
                  <a:cubicBezTo>
                    <a:pt x="1392" y="839"/>
                    <a:pt x="1592" y="905"/>
                    <a:pt x="1792" y="972"/>
                  </a:cubicBezTo>
                  <a:cubicBezTo>
                    <a:pt x="1956" y="1026"/>
                    <a:pt x="2141" y="1081"/>
                    <a:pt x="2313" y="1081"/>
                  </a:cubicBezTo>
                  <a:cubicBezTo>
                    <a:pt x="2352" y="1081"/>
                    <a:pt x="2389" y="1078"/>
                    <a:pt x="2426" y="1072"/>
                  </a:cubicBezTo>
                  <a:cubicBezTo>
                    <a:pt x="2593" y="1072"/>
                    <a:pt x="2626" y="872"/>
                    <a:pt x="2493" y="805"/>
                  </a:cubicBezTo>
                  <a:cubicBezTo>
                    <a:pt x="2326" y="705"/>
                    <a:pt x="2126" y="638"/>
                    <a:pt x="1926" y="572"/>
                  </a:cubicBezTo>
                  <a:lnTo>
                    <a:pt x="1325" y="405"/>
                  </a:lnTo>
                  <a:lnTo>
                    <a:pt x="758" y="205"/>
                  </a:lnTo>
                  <a:cubicBezTo>
                    <a:pt x="558" y="138"/>
                    <a:pt x="358" y="71"/>
                    <a:pt x="158" y="5"/>
                  </a:cubicBezTo>
                  <a:cubicBezTo>
                    <a:pt x="149" y="2"/>
                    <a:pt x="140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1" name="Google Shape;4821;p39"/>
            <p:cNvSpPr/>
            <p:nvPr/>
          </p:nvSpPr>
          <p:spPr>
            <a:xfrm>
              <a:off x="575475" y="1217213"/>
              <a:ext cx="64025" cy="26600"/>
            </a:xfrm>
            <a:custGeom>
              <a:avLst/>
              <a:gdLst/>
              <a:ahLst/>
              <a:cxnLst/>
              <a:rect l="l" t="t" r="r" b="b"/>
              <a:pathLst>
                <a:path w="2561" h="1064" extrusionOk="0">
                  <a:moveTo>
                    <a:pt x="426" y="0"/>
                  </a:moveTo>
                  <a:cubicBezTo>
                    <a:pt x="326" y="0"/>
                    <a:pt x="226" y="17"/>
                    <a:pt x="126" y="50"/>
                  </a:cubicBezTo>
                  <a:cubicBezTo>
                    <a:pt x="1" y="112"/>
                    <a:pt x="80" y="320"/>
                    <a:pt x="200" y="320"/>
                  </a:cubicBezTo>
                  <a:cubicBezTo>
                    <a:pt x="208" y="320"/>
                    <a:pt x="217" y="319"/>
                    <a:pt x="226" y="317"/>
                  </a:cubicBezTo>
                  <a:cubicBezTo>
                    <a:pt x="241" y="314"/>
                    <a:pt x="256" y="313"/>
                    <a:pt x="271" y="313"/>
                  </a:cubicBezTo>
                  <a:cubicBezTo>
                    <a:pt x="428" y="313"/>
                    <a:pt x="605" y="453"/>
                    <a:pt x="726" y="484"/>
                  </a:cubicBezTo>
                  <a:cubicBezTo>
                    <a:pt x="859" y="550"/>
                    <a:pt x="1160" y="651"/>
                    <a:pt x="1360" y="751"/>
                  </a:cubicBezTo>
                  <a:lnTo>
                    <a:pt x="1927" y="984"/>
                  </a:lnTo>
                  <a:cubicBezTo>
                    <a:pt x="2019" y="1039"/>
                    <a:pt x="2131" y="1064"/>
                    <a:pt x="2246" y="1064"/>
                  </a:cubicBezTo>
                  <a:cubicBezTo>
                    <a:pt x="2341" y="1064"/>
                    <a:pt x="2437" y="1047"/>
                    <a:pt x="2527" y="1017"/>
                  </a:cubicBezTo>
                  <a:cubicBezTo>
                    <a:pt x="2561" y="984"/>
                    <a:pt x="2561" y="951"/>
                    <a:pt x="2561" y="917"/>
                  </a:cubicBezTo>
                  <a:cubicBezTo>
                    <a:pt x="2527" y="817"/>
                    <a:pt x="2461" y="717"/>
                    <a:pt x="2361" y="684"/>
                  </a:cubicBezTo>
                  <a:cubicBezTo>
                    <a:pt x="2260" y="617"/>
                    <a:pt x="2127" y="584"/>
                    <a:pt x="2027" y="517"/>
                  </a:cubicBezTo>
                  <a:lnTo>
                    <a:pt x="1393" y="284"/>
                  </a:lnTo>
                  <a:cubicBezTo>
                    <a:pt x="1160" y="217"/>
                    <a:pt x="960" y="117"/>
                    <a:pt x="726" y="50"/>
                  </a:cubicBezTo>
                  <a:cubicBezTo>
                    <a:pt x="626" y="17"/>
                    <a:pt x="526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2" name="Google Shape;4822;p39"/>
            <p:cNvSpPr/>
            <p:nvPr/>
          </p:nvSpPr>
          <p:spPr>
            <a:xfrm>
              <a:off x="579650" y="1190813"/>
              <a:ext cx="69025" cy="28175"/>
            </a:xfrm>
            <a:custGeom>
              <a:avLst/>
              <a:gdLst/>
              <a:ahLst/>
              <a:cxnLst/>
              <a:rect l="l" t="t" r="r" b="b"/>
              <a:pathLst>
                <a:path w="2761" h="1127" extrusionOk="0">
                  <a:moveTo>
                    <a:pt x="158" y="1"/>
                  </a:moveTo>
                  <a:cubicBezTo>
                    <a:pt x="48" y="1"/>
                    <a:pt x="1" y="142"/>
                    <a:pt x="92" y="172"/>
                  </a:cubicBezTo>
                  <a:lnTo>
                    <a:pt x="92" y="205"/>
                  </a:lnTo>
                  <a:cubicBezTo>
                    <a:pt x="292" y="306"/>
                    <a:pt x="492" y="406"/>
                    <a:pt x="692" y="539"/>
                  </a:cubicBezTo>
                  <a:cubicBezTo>
                    <a:pt x="926" y="639"/>
                    <a:pt x="1126" y="706"/>
                    <a:pt x="1326" y="806"/>
                  </a:cubicBezTo>
                  <a:cubicBezTo>
                    <a:pt x="1560" y="873"/>
                    <a:pt x="1760" y="973"/>
                    <a:pt x="1960" y="1039"/>
                  </a:cubicBezTo>
                  <a:cubicBezTo>
                    <a:pt x="2087" y="1103"/>
                    <a:pt x="2227" y="1126"/>
                    <a:pt x="2364" y="1126"/>
                  </a:cubicBezTo>
                  <a:cubicBezTo>
                    <a:pt x="2443" y="1126"/>
                    <a:pt x="2521" y="1118"/>
                    <a:pt x="2594" y="1106"/>
                  </a:cubicBezTo>
                  <a:cubicBezTo>
                    <a:pt x="2635" y="1106"/>
                    <a:pt x="2663" y="1081"/>
                    <a:pt x="2687" y="1046"/>
                  </a:cubicBezTo>
                  <a:lnTo>
                    <a:pt x="2687" y="1046"/>
                  </a:lnTo>
                  <a:cubicBezTo>
                    <a:pt x="2711" y="1019"/>
                    <a:pt x="2736" y="988"/>
                    <a:pt x="2761" y="939"/>
                  </a:cubicBezTo>
                  <a:cubicBezTo>
                    <a:pt x="2761" y="906"/>
                    <a:pt x="2761" y="906"/>
                    <a:pt x="2761" y="873"/>
                  </a:cubicBezTo>
                  <a:cubicBezTo>
                    <a:pt x="2748" y="860"/>
                    <a:pt x="2736" y="848"/>
                    <a:pt x="2724" y="838"/>
                  </a:cubicBezTo>
                  <a:lnTo>
                    <a:pt x="2724" y="838"/>
                  </a:lnTo>
                  <a:lnTo>
                    <a:pt x="2727" y="839"/>
                  </a:lnTo>
                  <a:cubicBezTo>
                    <a:pt x="2661" y="739"/>
                    <a:pt x="2594" y="773"/>
                    <a:pt x="2494" y="739"/>
                  </a:cubicBezTo>
                  <a:cubicBezTo>
                    <a:pt x="2394" y="706"/>
                    <a:pt x="2294" y="672"/>
                    <a:pt x="2194" y="639"/>
                  </a:cubicBezTo>
                  <a:cubicBezTo>
                    <a:pt x="1960" y="572"/>
                    <a:pt x="1760" y="506"/>
                    <a:pt x="1526" y="406"/>
                  </a:cubicBezTo>
                  <a:cubicBezTo>
                    <a:pt x="1293" y="339"/>
                    <a:pt x="1093" y="239"/>
                    <a:pt x="859" y="172"/>
                  </a:cubicBezTo>
                  <a:cubicBezTo>
                    <a:pt x="626" y="105"/>
                    <a:pt x="392" y="72"/>
                    <a:pt x="192" y="5"/>
                  </a:cubicBezTo>
                  <a:cubicBezTo>
                    <a:pt x="180" y="2"/>
                    <a:pt x="169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3" name="Google Shape;4823;p39"/>
            <p:cNvSpPr/>
            <p:nvPr/>
          </p:nvSpPr>
          <p:spPr>
            <a:xfrm>
              <a:off x="592525" y="1163638"/>
              <a:ext cx="65325" cy="31500"/>
            </a:xfrm>
            <a:custGeom>
              <a:avLst/>
              <a:gdLst/>
              <a:ahLst/>
              <a:cxnLst/>
              <a:rect l="l" t="t" r="r" b="b"/>
              <a:pathLst>
                <a:path w="2613" h="1260" extrusionOk="0">
                  <a:moveTo>
                    <a:pt x="122" y="0"/>
                  </a:moveTo>
                  <a:cubicBezTo>
                    <a:pt x="4" y="0"/>
                    <a:pt x="0" y="170"/>
                    <a:pt x="111" y="225"/>
                  </a:cubicBezTo>
                  <a:cubicBezTo>
                    <a:pt x="278" y="325"/>
                    <a:pt x="444" y="459"/>
                    <a:pt x="644" y="559"/>
                  </a:cubicBezTo>
                  <a:cubicBezTo>
                    <a:pt x="811" y="625"/>
                    <a:pt x="1011" y="725"/>
                    <a:pt x="1178" y="825"/>
                  </a:cubicBezTo>
                  <a:lnTo>
                    <a:pt x="1745" y="1092"/>
                  </a:lnTo>
                  <a:lnTo>
                    <a:pt x="2045" y="1192"/>
                  </a:lnTo>
                  <a:cubicBezTo>
                    <a:pt x="2146" y="1226"/>
                    <a:pt x="2246" y="1259"/>
                    <a:pt x="2346" y="1259"/>
                  </a:cubicBezTo>
                  <a:cubicBezTo>
                    <a:pt x="2512" y="1259"/>
                    <a:pt x="2613" y="1059"/>
                    <a:pt x="2479" y="959"/>
                  </a:cubicBezTo>
                  <a:cubicBezTo>
                    <a:pt x="2412" y="892"/>
                    <a:pt x="2312" y="825"/>
                    <a:pt x="2212" y="792"/>
                  </a:cubicBezTo>
                  <a:lnTo>
                    <a:pt x="1912" y="659"/>
                  </a:lnTo>
                  <a:lnTo>
                    <a:pt x="1345" y="425"/>
                  </a:lnTo>
                  <a:cubicBezTo>
                    <a:pt x="1145" y="358"/>
                    <a:pt x="978" y="292"/>
                    <a:pt x="778" y="225"/>
                  </a:cubicBezTo>
                  <a:cubicBezTo>
                    <a:pt x="578" y="125"/>
                    <a:pt x="378" y="92"/>
                    <a:pt x="211" y="25"/>
                  </a:cubicBezTo>
                  <a:cubicBezTo>
                    <a:pt x="176" y="8"/>
                    <a:pt x="147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4" name="Google Shape;4824;p39"/>
            <p:cNvSpPr/>
            <p:nvPr/>
          </p:nvSpPr>
          <p:spPr>
            <a:xfrm>
              <a:off x="593300" y="1131338"/>
              <a:ext cx="77050" cy="38975"/>
            </a:xfrm>
            <a:custGeom>
              <a:avLst/>
              <a:gdLst/>
              <a:ahLst/>
              <a:cxnLst/>
              <a:rect l="l" t="t" r="r" b="b"/>
              <a:pathLst>
                <a:path w="3082" h="1559" extrusionOk="0">
                  <a:moveTo>
                    <a:pt x="215" y="1"/>
                  </a:moveTo>
                  <a:cubicBezTo>
                    <a:pt x="101" y="1"/>
                    <a:pt x="1" y="132"/>
                    <a:pt x="113" y="216"/>
                  </a:cubicBezTo>
                  <a:cubicBezTo>
                    <a:pt x="313" y="383"/>
                    <a:pt x="513" y="550"/>
                    <a:pt x="714" y="683"/>
                  </a:cubicBezTo>
                  <a:cubicBezTo>
                    <a:pt x="947" y="817"/>
                    <a:pt x="1181" y="950"/>
                    <a:pt x="1414" y="1083"/>
                  </a:cubicBezTo>
                  <a:cubicBezTo>
                    <a:pt x="1681" y="1183"/>
                    <a:pt x="1914" y="1284"/>
                    <a:pt x="2148" y="1384"/>
                  </a:cubicBezTo>
                  <a:cubicBezTo>
                    <a:pt x="2341" y="1494"/>
                    <a:pt x="2558" y="1559"/>
                    <a:pt x="2778" y="1559"/>
                  </a:cubicBezTo>
                  <a:cubicBezTo>
                    <a:pt x="2824" y="1559"/>
                    <a:pt x="2869" y="1556"/>
                    <a:pt x="2915" y="1550"/>
                  </a:cubicBezTo>
                  <a:cubicBezTo>
                    <a:pt x="3049" y="1517"/>
                    <a:pt x="3082" y="1384"/>
                    <a:pt x="2982" y="1284"/>
                  </a:cubicBezTo>
                  <a:cubicBezTo>
                    <a:pt x="2782" y="1117"/>
                    <a:pt x="2548" y="983"/>
                    <a:pt x="2315" y="917"/>
                  </a:cubicBezTo>
                  <a:cubicBezTo>
                    <a:pt x="2081" y="850"/>
                    <a:pt x="1848" y="750"/>
                    <a:pt x="1648" y="650"/>
                  </a:cubicBezTo>
                  <a:cubicBezTo>
                    <a:pt x="1414" y="550"/>
                    <a:pt x="1214" y="450"/>
                    <a:pt x="980" y="350"/>
                  </a:cubicBezTo>
                  <a:cubicBezTo>
                    <a:pt x="747" y="249"/>
                    <a:pt x="513" y="116"/>
                    <a:pt x="280" y="16"/>
                  </a:cubicBezTo>
                  <a:cubicBezTo>
                    <a:pt x="259" y="5"/>
                    <a:pt x="237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5" name="Google Shape;4825;p39"/>
            <p:cNvSpPr/>
            <p:nvPr/>
          </p:nvSpPr>
          <p:spPr>
            <a:xfrm>
              <a:off x="605450" y="1105988"/>
              <a:ext cx="69075" cy="37775"/>
            </a:xfrm>
            <a:custGeom>
              <a:avLst/>
              <a:gdLst/>
              <a:ahLst/>
              <a:cxnLst/>
              <a:rect l="l" t="t" r="r" b="b"/>
              <a:pathLst>
                <a:path w="2763" h="1511" extrusionOk="0">
                  <a:moveTo>
                    <a:pt x="324" y="0"/>
                  </a:moveTo>
                  <a:cubicBezTo>
                    <a:pt x="135" y="0"/>
                    <a:pt x="1" y="278"/>
                    <a:pt x="228" y="363"/>
                  </a:cubicBezTo>
                  <a:lnTo>
                    <a:pt x="1428" y="997"/>
                  </a:lnTo>
                  <a:cubicBezTo>
                    <a:pt x="1629" y="1130"/>
                    <a:pt x="1829" y="1230"/>
                    <a:pt x="2029" y="1330"/>
                  </a:cubicBezTo>
                  <a:cubicBezTo>
                    <a:pt x="2129" y="1364"/>
                    <a:pt x="2229" y="1430"/>
                    <a:pt x="2329" y="1464"/>
                  </a:cubicBezTo>
                  <a:cubicBezTo>
                    <a:pt x="2400" y="1487"/>
                    <a:pt x="2471" y="1511"/>
                    <a:pt x="2553" y="1511"/>
                  </a:cubicBezTo>
                  <a:cubicBezTo>
                    <a:pt x="2587" y="1511"/>
                    <a:pt x="2624" y="1507"/>
                    <a:pt x="2663" y="1497"/>
                  </a:cubicBezTo>
                  <a:cubicBezTo>
                    <a:pt x="2729" y="1464"/>
                    <a:pt x="2763" y="1397"/>
                    <a:pt x="2729" y="1297"/>
                  </a:cubicBezTo>
                  <a:cubicBezTo>
                    <a:pt x="2629" y="1097"/>
                    <a:pt x="2396" y="997"/>
                    <a:pt x="2229" y="897"/>
                  </a:cubicBezTo>
                  <a:cubicBezTo>
                    <a:pt x="2029" y="796"/>
                    <a:pt x="1829" y="696"/>
                    <a:pt x="1629" y="596"/>
                  </a:cubicBezTo>
                  <a:lnTo>
                    <a:pt x="428" y="29"/>
                  </a:lnTo>
                  <a:cubicBezTo>
                    <a:pt x="392" y="9"/>
                    <a:pt x="357" y="0"/>
                    <a:pt x="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6" name="Google Shape;4826;p39"/>
            <p:cNvSpPr/>
            <p:nvPr/>
          </p:nvSpPr>
          <p:spPr>
            <a:xfrm>
              <a:off x="609675" y="1083238"/>
              <a:ext cx="71525" cy="36825"/>
            </a:xfrm>
            <a:custGeom>
              <a:avLst/>
              <a:gdLst/>
              <a:ahLst/>
              <a:cxnLst/>
              <a:rect l="l" t="t" r="r" b="b"/>
              <a:pathLst>
                <a:path w="2861" h="1473" extrusionOk="0">
                  <a:moveTo>
                    <a:pt x="190" y="1"/>
                  </a:moveTo>
                  <a:cubicBezTo>
                    <a:pt x="76" y="1"/>
                    <a:pt x="1" y="145"/>
                    <a:pt x="92" y="205"/>
                  </a:cubicBezTo>
                  <a:cubicBezTo>
                    <a:pt x="526" y="539"/>
                    <a:pt x="959" y="806"/>
                    <a:pt x="1426" y="1039"/>
                  </a:cubicBezTo>
                  <a:cubicBezTo>
                    <a:pt x="1626" y="1173"/>
                    <a:pt x="1826" y="1273"/>
                    <a:pt x="2060" y="1340"/>
                  </a:cubicBezTo>
                  <a:cubicBezTo>
                    <a:pt x="2160" y="1406"/>
                    <a:pt x="2293" y="1440"/>
                    <a:pt x="2394" y="1473"/>
                  </a:cubicBezTo>
                  <a:cubicBezTo>
                    <a:pt x="2527" y="1473"/>
                    <a:pt x="2627" y="1473"/>
                    <a:pt x="2727" y="1440"/>
                  </a:cubicBezTo>
                  <a:cubicBezTo>
                    <a:pt x="2827" y="1406"/>
                    <a:pt x="2861" y="1306"/>
                    <a:pt x="2794" y="1273"/>
                  </a:cubicBezTo>
                  <a:cubicBezTo>
                    <a:pt x="2694" y="1173"/>
                    <a:pt x="2627" y="1106"/>
                    <a:pt x="2527" y="1073"/>
                  </a:cubicBezTo>
                  <a:cubicBezTo>
                    <a:pt x="2427" y="1039"/>
                    <a:pt x="2327" y="973"/>
                    <a:pt x="2227" y="939"/>
                  </a:cubicBezTo>
                  <a:cubicBezTo>
                    <a:pt x="2027" y="839"/>
                    <a:pt x="1826" y="739"/>
                    <a:pt x="1593" y="639"/>
                  </a:cubicBezTo>
                  <a:cubicBezTo>
                    <a:pt x="1159" y="372"/>
                    <a:pt x="692" y="172"/>
                    <a:pt x="225" y="5"/>
                  </a:cubicBezTo>
                  <a:cubicBezTo>
                    <a:pt x="213" y="2"/>
                    <a:pt x="202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7" name="Google Shape;4827;p39"/>
            <p:cNvSpPr/>
            <p:nvPr/>
          </p:nvSpPr>
          <p:spPr>
            <a:xfrm>
              <a:off x="615925" y="1051113"/>
              <a:ext cx="69450" cy="40600"/>
            </a:xfrm>
            <a:custGeom>
              <a:avLst/>
              <a:gdLst/>
              <a:ahLst/>
              <a:cxnLst/>
              <a:rect l="l" t="t" r="r" b="b"/>
              <a:pathLst>
                <a:path w="2778" h="1624" extrusionOk="0">
                  <a:moveTo>
                    <a:pt x="234" y="1"/>
                  </a:moveTo>
                  <a:cubicBezTo>
                    <a:pt x="99" y="1"/>
                    <a:pt x="1" y="210"/>
                    <a:pt x="142" y="323"/>
                  </a:cubicBezTo>
                  <a:cubicBezTo>
                    <a:pt x="542" y="590"/>
                    <a:pt x="943" y="857"/>
                    <a:pt x="1376" y="1123"/>
                  </a:cubicBezTo>
                  <a:cubicBezTo>
                    <a:pt x="1576" y="1224"/>
                    <a:pt x="1777" y="1357"/>
                    <a:pt x="2010" y="1457"/>
                  </a:cubicBezTo>
                  <a:cubicBezTo>
                    <a:pt x="2110" y="1490"/>
                    <a:pt x="2244" y="1557"/>
                    <a:pt x="2344" y="1590"/>
                  </a:cubicBezTo>
                  <a:cubicBezTo>
                    <a:pt x="2410" y="1624"/>
                    <a:pt x="2477" y="1624"/>
                    <a:pt x="2544" y="1624"/>
                  </a:cubicBezTo>
                  <a:cubicBezTo>
                    <a:pt x="2577" y="1624"/>
                    <a:pt x="2644" y="1624"/>
                    <a:pt x="2711" y="1590"/>
                  </a:cubicBezTo>
                  <a:cubicBezTo>
                    <a:pt x="2744" y="1590"/>
                    <a:pt x="2777" y="1524"/>
                    <a:pt x="2744" y="1457"/>
                  </a:cubicBezTo>
                  <a:cubicBezTo>
                    <a:pt x="2711" y="1357"/>
                    <a:pt x="2644" y="1290"/>
                    <a:pt x="2544" y="1224"/>
                  </a:cubicBezTo>
                  <a:cubicBezTo>
                    <a:pt x="2410" y="1190"/>
                    <a:pt x="2310" y="1123"/>
                    <a:pt x="2210" y="1057"/>
                  </a:cubicBezTo>
                  <a:cubicBezTo>
                    <a:pt x="2010" y="957"/>
                    <a:pt x="1810" y="857"/>
                    <a:pt x="1576" y="723"/>
                  </a:cubicBezTo>
                  <a:cubicBezTo>
                    <a:pt x="1143" y="523"/>
                    <a:pt x="743" y="290"/>
                    <a:pt x="309" y="23"/>
                  </a:cubicBezTo>
                  <a:cubicBezTo>
                    <a:pt x="283" y="7"/>
                    <a:pt x="258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8" name="Google Shape;4828;p39"/>
            <p:cNvSpPr/>
            <p:nvPr/>
          </p:nvSpPr>
          <p:spPr>
            <a:xfrm>
              <a:off x="627525" y="1030213"/>
              <a:ext cx="66175" cy="39000"/>
            </a:xfrm>
            <a:custGeom>
              <a:avLst/>
              <a:gdLst/>
              <a:ahLst/>
              <a:cxnLst/>
              <a:rect l="l" t="t" r="r" b="b"/>
              <a:pathLst>
                <a:path w="2647" h="1560" extrusionOk="0">
                  <a:moveTo>
                    <a:pt x="198" y="0"/>
                  </a:moveTo>
                  <a:cubicBezTo>
                    <a:pt x="74" y="0"/>
                    <a:pt x="1" y="181"/>
                    <a:pt x="112" y="292"/>
                  </a:cubicBezTo>
                  <a:cubicBezTo>
                    <a:pt x="279" y="458"/>
                    <a:pt x="445" y="592"/>
                    <a:pt x="645" y="725"/>
                  </a:cubicBezTo>
                  <a:cubicBezTo>
                    <a:pt x="812" y="825"/>
                    <a:pt x="1012" y="959"/>
                    <a:pt x="1213" y="1092"/>
                  </a:cubicBezTo>
                  <a:cubicBezTo>
                    <a:pt x="1413" y="1192"/>
                    <a:pt x="1613" y="1292"/>
                    <a:pt x="1813" y="1392"/>
                  </a:cubicBezTo>
                  <a:cubicBezTo>
                    <a:pt x="2013" y="1492"/>
                    <a:pt x="2247" y="1559"/>
                    <a:pt x="2513" y="1559"/>
                  </a:cubicBezTo>
                  <a:cubicBezTo>
                    <a:pt x="2580" y="1526"/>
                    <a:pt x="2647" y="1426"/>
                    <a:pt x="2580" y="1326"/>
                  </a:cubicBezTo>
                  <a:cubicBezTo>
                    <a:pt x="2447" y="1159"/>
                    <a:pt x="2247" y="1059"/>
                    <a:pt x="2046" y="992"/>
                  </a:cubicBezTo>
                  <a:cubicBezTo>
                    <a:pt x="1846" y="892"/>
                    <a:pt x="1646" y="792"/>
                    <a:pt x="1446" y="692"/>
                  </a:cubicBezTo>
                  <a:cubicBezTo>
                    <a:pt x="1246" y="592"/>
                    <a:pt x="1046" y="492"/>
                    <a:pt x="879" y="392"/>
                  </a:cubicBezTo>
                  <a:cubicBezTo>
                    <a:pt x="679" y="258"/>
                    <a:pt x="479" y="158"/>
                    <a:pt x="279" y="25"/>
                  </a:cubicBezTo>
                  <a:cubicBezTo>
                    <a:pt x="250" y="8"/>
                    <a:pt x="223" y="0"/>
                    <a:pt x="1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29" name="Google Shape;4829;p39"/>
            <p:cNvSpPr/>
            <p:nvPr/>
          </p:nvSpPr>
          <p:spPr>
            <a:xfrm>
              <a:off x="635725" y="997163"/>
              <a:ext cx="70500" cy="37025"/>
            </a:xfrm>
            <a:custGeom>
              <a:avLst/>
              <a:gdLst/>
              <a:ahLst/>
              <a:cxnLst/>
              <a:rect l="l" t="t" r="r" b="b"/>
              <a:pathLst>
                <a:path w="2820" h="1481" extrusionOk="0">
                  <a:moveTo>
                    <a:pt x="161" y="1"/>
                  </a:moveTo>
                  <a:cubicBezTo>
                    <a:pt x="37" y="1"/>
                    <a:pt x="0" y="191"/>
                    <a:pt x="117" y="279"/>
                  </a:cubicBezTo>
                  <a:lnTo>
                    <a:pt x="84" y="246"/>
                  </a:lnTo>
                  <a:lnTo>
                    <a:pt x="84" y="246"/>
                  </a:lnTo>
                  <a:cubicBezTo>
                    <a:pt x="484" y="513"/>
                    <a:pt x="918" y="746"/>
                    <a:pt x="1318" y="980"/>
                  </a:cubicBezTo>
                  <a:cubicBezTo>
                    <a:pt x="1518" y="1080"/>
                    <a:pt x="1752" y="1213"/>
                    <a:pt x="1919" y="1313"/>
                  </a:cubicBezTo>
                  <a:cubicBezTo>
                    <a:pt x="2119" y="1413"/>
                    <a:pt x="2319" y="1480"/>
                    <a:pt x="2552" y="1480"/>
                  </a:cubicBezTo>
                  <a:cubicBezTo>
                    <a:pt x="2626" y="1456"/>
                    <a:pt x="2681" y="1431"/>
                    <a:pt x="2719" y="1381"/>
                  </a:cubicBezTo>
                  <a:lnTo>
                    <a:pt x="2719" y="1381"/>
                  </a:lnTo>
                  <a:cubicBezTo>
                    <a:pt x="2727" y="1372"/>
                    <a:pt x="2735" y="1364"/>
                    <a:pt x="2753" y="1347"/>
                  </a:cubicBezTo>
                  <a:cubicBezTo>
                    <a:pt x="2819" y="1313"/>
                    <a:pt x="2819" y="1247"/>
                    <a:pt x="2753" y="1213"/>
                  </a:cubicBezTo>
                  <a:lnTo>
                    <a:pt x="2745" y="1209"/>
                  </a:lnTo>
                  <a:lnTo>
                    <a:pt x="2745" y="1209"/>
                  </a:lnTo>
                  <a:cubicBezTo>
                    <a:pt x="2725" y="1166"/>
                    <a:pt x="2672" y="1140"/>
                    <a:pt x="2619" y="1113"/>
                  </a:cubicBezTo>
                  <a:cubicBezTo>
                    <a:pt x="2219" y="980"/>
                    <a:pt x="1819" y="813"/>
                    <a:pt x="1452" y="580"/>
                  </a:cubicBezTo>
                  <a:cubicBezTo>
                    <a:pt x="1051" y="379"/>
                    <a:pt x="618" y="179"/>
                    <a:pt x="217" y="12"/>
                  </a:cubicBezTo>
                  <a:cubicBezTo>
                    <a:pt x="197" y="4"/>
                    <a:pt x="178" y="1"/>
                    <a:pt x="1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0" name="Google Shape;4830;p39"/>
            <p:cNvSpPr/>
            <p:nvPr/>
          </p:nvSpPr>
          <p:spPr>
            <a:xfrm>
              <a:off x="649125" y="964263"/>
              <a:ext cx="62925" cy="41325"/>
            </a:xfrm>
            <a:custGeom>
              <a:avLst/>
              <a:gdLst/>
              <a:ahLst/>
              <a:cxnLst/>
              <a:rect l="l" t="t" r="r" b="b"/>
              <a:pathLst>
                <a:path w="2517" h="1653" extrusionOk="0">
                  <a:moveTo>
                    <a:pt x="161" y="0"/>
                  </a:moveTo>
                  <a:cubicBezTo>
                    <a:pt x="51" y="0"/>
                    <a:pt x="1" y="147"/>
                    <a:pt x="82" y="228"/>
                  </a:cubicBezTo>
                  <a:cubicBezTo>
                    <a:pt x="382" y="461"/>
                    <a:pt x="649" y="695"/>
                    <a:pt x="949" y="895"/>
                  </a:cubicBezTo>
                  <a:cubicBezTo>
                    <a:pt x="1249" y="1128"/>
                    <a:pt x="1549" y="1328"/>
                    <a:pt x="1883" y="1529"/>
                  </a:cubicBezTo>
                  <a:cubicBezTo>
                    <a:pt x="1975" y="1575"/>
                    <a:pt x="2115" y="1652"/>
                    <a:pt x="2236" y="1652"/>
                  </a:cubicBezTo>
                  <a:cubicBezTo>
                    <a:pt x="2291" y="1652"/>
                    <a:pt x="2342" y="1637"/>
                    <a:pt x="2383" y="1595"/>
                  </a:cubicBezTo>
                  <a:cubicBezTo>
                    <a:pt x="2517" y="1495"/>
                    <a:pt x="2383" y="1328"/>
                    <a:pt x="2250" y="1228"/>
                  </a:cubicBezTo>
                  <a:cubicBezTo>
                    <a:pt x="1950" y="1028"/>
                    <a:pt x="1649" y="828"/>
                    <a:pt x="1349" y="661"/>
                  </a:cubicBezTo>
                  <a:cubicBezTo>
                    <a:pt x="1149" y="561"/>
                    <a:pt x="982" y="428"/>
                    <a:pt x="816" y="328"/>
                  </a:cubicBezTo>
                  <a:cubicBezTo>
                    <a:pt x="649" y="228"/>
                    <a:pt x="449" y="128"/>
                    <a:pt x="248" y="28"/>
                  </a:cubicBezTo>
                  <a:cubicBezTo>
                    <a:pt x="217" y="8"/>
                    <a:pt x="187" y="0"/>
                    <a:pt x="1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1" name="Google Shape;4831;p39"/>
            <p:cNvSpPr/>
            <p:nvPr/>
          </p:nvSpPr>
          <p:spPr>
            <a:xfrm>
              <a:off x="655950" y="940913"/>
              <a:ext cx="64450" cy="40725"/>
            </a:xfrm>
            <a:custGeom>
              <a:avLst/>
              <a:gdLst/>
              <a:ahLst/>
              <a:cxnLst/>
              <a:rect l="l" t="t" r="r" b="b"/>
              <a:pathLst>
                <a:path w="2578" h="1629" extrusionOk="0">
                  <a:moveTo>
                    <a:pt x="199" y="0"/>
                  </a:moveTo>
                  <a:cubicBezTo>
                    <a:pt x="90" y="0"/>
                    <a:pt x="1" y="153"/>
                    <a:pt x="109" y="261"/>
                  </a:cubicBezTo>
                  <a:lnTo>
                    <a:pt x="109" y="228"/>
                  </a:lnTo>
                  <a:cubicBezTo>
                    <a:pt x="509" y="495"/>
                    <a:pt x="876" y="795"/>
                    <a:pt x="1276" y="1062"/>
                  </a:cubicBezTo>
                  <a:cubicBezTo>
                    <a:pt x="1477" y="1162"/>
                    <a:pt x="1677" y="1295"/>
                    <a:pt x="1877" y="1395"/>
                  </a:cubicBezTo>
                  <a:cubicBezTo>
                    <a:pt x="2044" y="1529"/>
                    <a:pt x="2277" y="1595"/>
                    <a:pt x="2511" y="1629"/>
                  </a:cubicBezTo>
                  <a:cubicBezTo>
                    <a:pt x="2577" y="1629"/>
                    <a:pt x="2577" y="1529"/>
                    <a:pt x="2577" y="1495"/>
                  </a:cubicBezTo>
                  <a:cubicBezTo>
                    <a:pt x="2477" y="1295"/>
                    <a:pt x="2244" y="1162"/>
                    <a:pt x="2077" y="1062"/>
                  </a:cubicBezTo>
                  <a:cubicBezTo>
                    <a:pt x="1877" y="962"/>
                    <a:pt x="1643" y="828"/>
                    <a:pt x="1477" y="728"/>
                  </a:cubicBezTo>
                  <a:cubicBezTo>
                    <a:pt x="1043" y="495"/>
                    <a:pt x="676" y="261"/>
                    <a:pt x="276" y="28"/>
                  </a:cubicBezTo>
                  <a:cubicBezTo>
                    <a:pt x="251" y="9"/>
                    <a:pt x="224" y="0"/>
                    <a:pt x="1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2" name="Google Shape;4832;p39"/>
            <p:cNvSpPr/>
            <p:nvPr/>
          </p:nvSpPr>
          <p:spPr>
            <a:xfrm>
              <a:off x="673475" y="913988"/>
              <a:ext cx="61925" cy="44300"/>
            </a:xfrm>
            <a:custGeom>
              <a:avLst/>
              <a:gdLst/>
              <a:ahLst/>
              <a:cxnLst/>
              <a:rect l="l" t="t" r="r" b="b"/>
              <a:pathLst>
                <a:path w="2477" h="1772" extrusionOk="0">
                  <a:moveTo>
                    <a:pt x="184" y="0"/>
                  </a:moveTo>
                  <a:cubicBezTo>
                    <a:pt x="67" y="0"/>
                    <a:pt x="1" y="190"/>
                    <a:pt x="108" y="271"/>
                  </a:cubicBezTo>
                  <a:cubicBezTo>
                    <a:pt x="275" y="437"/>
                    <a:pt x="442" y="571"/>
                    <a:pt x="642" y="704"/>
                  </a:cubicBezTo>
                  <a:cubicBezTo>
                    <a:pt x="809" y="838"/>
                    <a:pt x="1009" y="971"/>
                    <a:pt x="1209" y="1138"/>
                  </a:cubicBezTo>
                  <a:cubicBezTo>
                    <a:pt x="1409" y="1271"/>
                    <a:pt x="1576" y="1405"/>
                    <a:pt x="1776" y="1505"/>
                  </a:cubicBezTo>
                  <a:cubicBezTo>
                    <a:pt x="1876" y="1572"/>
                    <a:pt x="1943" y="1638"/>
                    <a:pt x="2043" y="1705"/>
                  </a:cubicBezTo>
                  <a:cubicBezTo>
                    <a:pt x="2143" y="1738"/>
                    <a:pt x="2277" y="1772"/>
                    <a:pt x="2377" y="1772"/>
                  </a:cubicBezTo>
                  <a:cubicBezTo>
                    <a:pt x="2443" y="1772"/>
                    <a:pt x="2477" y="1738"/>
                    <a:pt x="2477" y="1672"/>
                  </a:cubicBezTo>
                  <a:cubicBezTo>
                    <a:pt x="2443" y="1572"/>
                    <a:pt x="2377" y="1471"/>
                    <a:pt x="2310" y="1405"/>
                  </a:cubicBezTo>
                  <a:cubicBezTo>
                    <a:pt x="2210" y="1338"/>
                    <a:pt x="2110" y="1271"/>
                    <a:pt x="2043" y="1205"/>
                  </a:cubicBezTo>
                  <a:cubicBezTo>
                    <a:pt x="1843" y="1071"/>
                    <a:pt x="1643" y="938"/>
                    <a:pt x="1443" y="771"/>
                  </a:cubicBezTo>
                  <a:cubicBezTo>
                    <a:pt x="1243" y="638"/>
                    <a:pt x="1076" y="504"/>
                    <a:pt x="876" y="404"/>
                  </a:cubicBezTo>
                  <a:cubicBezTo>
                    <a:pt x="709" y="271"/>
                    <a:pt x="475" y="170"/>
                    <a:pt x="275" y="37"/>
                  </a:cubicBezTo>
                  <a:cubicBezTo>
                    <a:pt x="243" y="11"/>
                    <a:pt x="212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3" name="Google Shape;4833;p39"/>
            <p:cNvSpPr/>
            <p:nvPr/>
          </p:nvSpPr>
          <p:spPr>
            <a:xfrm>
              <a:off x="695375" y="895563"/>
              <a:ext cx="64225" cy="51875"/>
            </a:xfrm>
            <a:custGeom>
              <a:avLst/>
              <a:gdLst/>
              <a:ahLst/>
              <a:cxnLst/>
              <a:rect l="l" t="t" r="r" b="b"/>
              <a:pathLst>
                <a:path w="2569" h="2075" extrusionOk="0">
                  <a:moveTo>
                    <a:pt x="258" y="1"/>
                  </a:moveTo>
                  <a:cubicBezTo>
                    <a:pt x="120" y="1"/>
                    <a:pt x="1" y="175"/>
                    <a:pt x="133" y="307"/>
                  </a:cubicBezTo>
                  <a:lnTo>
                    <a:pt x="133" y="274"/>
                  </a:lnTo>
                  <a:cubicBezTo>
                    <a:pt x="467" y="607"/>
                    <a:pt x="800" y="907"/>
                    <a:pt x="1167" y="1208"/>
                  </a:cubicBezTo>
                  <a:lnTo>
                    <a:pt x="1667" y="1608"/>
                  </a:lnTo>
                  <a:cubicBezTo>
                    <a:pt x="1768" y="1708"/>
                    <a:pt x="1868" y="1775"/>
                    <a:pt x="1968" y="1842"/>
                  </a:cubicBezTo>
                  <a:cubicBezTo>
                    <a:pt x="2034" y="1908"/>
                    <a:pt x="2168" y="1975"/>
                    <a:pt x="2301" y="2008"/>
                  </a:cubicBezTo>
                  <a:lnTo>
                    <a:pt x="2201" y="2008"/>
                  </a:lnTo>
                  <a:cubicBezTo>
                    <a:pt x="2268" y="2042"/>
                    <a:pt x="2368" y="2075"/>
                    <a:pt x="2468" y="2075"/>
                  </a:cubicBezTo>
                  <a:cubicBezTo>
                    <a:pt x="2535" y="2042"/>
                    <a:pt x="2568" y="1975"/>
                    <a:pt x="2568" y="1908"/>
                  </a:cubicBezTo>
                  <a:cubicBezTo>
                    <a:pt x="2535" y="1842"/>
                    <a:pt x="2501" y="1741"/>
                    <a:pt x="2435" y="1675"/>
                  </a:cubicBezTo>
                  <a:lnTo>
                    <a:pt x="2435" y="1675"/>
                  </a:lnTo>
                  <a:lnTo>
                    <a:pt x="2468" y="1775"/>
                  </a:lnTo>
                  <a:cubicBezTo>
                    <a:pt x="2435" y="1675"/>
                    <a:pt x="2335" y="1575"/>
                    <a:pt x="2235" y="1508"/>
                  </a:cubicBezTo>
                  <a:cubicBezTo>
                    <a:pt x="2168" y="1441"/>
                    <a:pt x="2068" y="1375"/>
                    <a:pt x="1968" y="1308"/>
                  </a:cubicBezTo>
                  <a:cubicBezTo>
                    <a:pt x="1801" y="1141"/>
                    <a:pt x="1634" y="1008"/>
                    <a:pt x="1434" y="874"/>
                  </a:cubicBezTo>
                  <a:cubicBezTo>
                    <a:pt x="1100" y="607"/>
                    <a:pt x="733" y="307"/>
                    <a:pt x="367" y="40"/>
                  </a:cubicBezTo>
                  <a:cubicBezTo>
                    <a:pt x="332" y="13"/>
                    <a:pt x="295" y="1"/>
                    <a:pt x="2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4" name="Google Shape;4834;p39"/>
            <p:cNvSpPr/>
            <p:nvPr/>
          </p:nvSpPr>
          <p:spPr>
            <a:xfrm>
              <a:off x="712900" y="878038"/>
              <a:ext cx="60025" cy="54625"/>
            </a:xfrm>
            <a:custGeom>
              <a:avLst/>
              <a:gdLst/>
              <a:ahLst/>
              <a:cxnLst/>
              <a:rect l="l" t="t" r="r" b="b"/>
              <a:pathLst>
                <a:path w="2401" h="2185" extrusionOk="0">
                  <a:moveTo>
                    <a:pt x="257" y="1"/>
                  </a:moveTo>
                  <a:cubicBezTo>
                    <a:pt x="119" y="1"/>
                    <a:pt x="1" y="169"/>
                    <a:pt x="133" y="274"/>
                  </a:cubicBezTo>
                  <a:cubicBezTo>
                    <a:pt x="466" y="641"/>
                    <a:pt x="800" y="975"/>
                    <a:pt x="1167" y="1308"/>
                  </a:cubicBezTo>
                  <a:cubicBezTo>
                    <a:pt x="1333" y="1475"/>
                    <a:pt x="1500" y="1642"/>
                    <a:pt x="1700" y="1809"/>
                  </a:cubicBezTo>
                  <a:cubicBezTo>
                    <a:pt x="1767" y="1875"/>
                    <a:pt x="1867" y="1942"/>
                    <a:pt x="1967" y="2009"/>
                  </a:cubicBezTo>
                  <a:cubicBezTo>
                    <a:pt x="2001" y="2076"/>
                    <a:pt x="2067" y="2076"/>
                    <a:pt x="2134" y="2109"/>
                  </a:cubicBezTo>
                  <a:cubicBezTo>
                    <a:pt x="2167" y="2142"/>
                    <a:pt x="2234" y="2176"/>
                    <a:pt x="2267" y="2176"/>
                  </a:cubicBezTo>
                  <a:cubicBezTo>
                    <a:pt x="2280" y="2182"/>
                    <a:pt x="2292" y="2184"/>
                    <a:pt x="2304" y="2184"/>
                  </a:cubicBezTo>
                  <a:cubicBezTo>
                    <a:pt x="2356" y="2184"/>
                    <a:pt x="2401" y="2130"/>
                    <a:pt x="2401" y="2076"/>
                  </a:cubicBezTo>
                  <a:cubicBezTo>
                    <a:pt x="2367" y="2042"/>
                    <a:pt x="2334" y="1975"/>
                    <a:pt x="2301" y="1942"/>
                  </a:cubicBezTo>
                  <a:cubicBezTo>
                    <a:pt x="2267" y="1875"/>
                    <a:pt x="2267" y="1842"/>
                    <a:pt x="2234" y="1775"/>
                  </a:cubicBezTo>
                  <a:cubicBezTo>
                    <a:pt x="2167" y="1709"/>
                    <a:pt x="2067" y="1608"/>
                    <a:pt x="2001" y="1542"/>
                  </a:cubicBezTo>
                  <a:cubicBezTo>
                    <a:pt x="1800" y="1342"/>
                    <a:pt x="1634" y="1175"/>
                    <a:pt x="1467" y="1008"/>
                  </a:cubicBezTo>
                  <a:cubicBezTo>
                    <a:pt x="1100" y="674"/>
                    <a:pt x="733" y="374"/>
                    <a:pt x="366" y="41"/>
                  </a:cubicBezTo>
                  <a:cubicBezTo>
                    <a:pt x="331" y="13"/>
                    <a:pt x="293" y="1"/>
                    <a:pt x="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5" name="Google Shape;4835;p39"/>
            <p:cNvSpPr/>
            <p:nvPr/>
          </p:nvSpPr>
          <p:spPr>
            <a:xfrm>
              <a:off x="732800" y="864613"/>
              <a:ext cx="59325" cy="57825"/>
            </a:xfrm>
            <a:custGeom>
              <a:avLst/>
              <a:gdLst/>
              <a:ahLst/>
              <a:cxnLst/>
              <a:rect l="l" t="t" r="r" b="b"/>
              <a:pathLst>
                <a:path w="2373" h="2313" extrusionOk="0">
                  <a:moveTo>
                    <a:pt x="293" y="0"/>
                  </a:moveTo>
                  <a:cubicBezTo>
                    <a:pt x="156" y="0"/>
                    <a:pt x="1" y="149"/>
                    <a:pt x="104" y="277"/>
                  </a:cubicBezTo>
                  <a:lnTo>
                    <a:pt x="137" y="277"/>
                  </a:lnTo>
                  <a:cubicBezTo>
                    <a:pt x="437" y="644"/>
                    <a:pt x="738" y="978"/>
                    <a:pt x="1038" y="1345"/>
                  </a:cubicBezTo>
                  <a:cubicBezTo>
                    <a:pt x="1205" y="1512"/>
                    <a:pt x="1371" y="1645"/>
                    <a:pt x="1538" y="1812"/>
                  </a:cubicBezTo>
                  <a:cubicBezTo>
                    <a:pt x="1605" y="1912"/>
                    <a:pt x="1705" y="1979"/>
                    <a:pt x="1772" y="2045"/>
                  </a:cubicBezTo>
                  <a:cubicBezTo>
                    <a:pt x="1872" y="2112"/>
                    <a:pt x="1972" y="2246"/>
                    <a:pt x="2105" y="2246"/>
                  </a:cubicBezTo>
                  <a:lnTo>
                    <a:pt x="2038" y="2246"/>
                  </a:lnTo>
                  <a:cubicBezTo>
                    <a:pt x="2105" y="2279"/>
                    <a:pt x="2172" y="2279"/>
                    <a:pt x="2239" y="2312"/>
                  </a:cubicBezTo>
                  <a:cubicBezTo>
                    <a:pt x="2305" y="2312"/>
                    <a:pt x="2372" y="2246"/>
                    <a:pt x="2339" y="2179"/>
                  </a:cubicBezTo>
                  <a:cubicBezTo>
                    <a:pt x="2305" y="2112"/>
                    <a:pt x="2305" y="2079"/>
                    <a:pt x="2239" y="2012"/>
                  </a:cubicBezTo>
                  <a:lnTo>
                    <a:pt x="2239" y="2079"/>
                  </a:lnTo>
                  <a:cubicBezTo>
                    <a:pt x="2239" y="1979"/>
                    <a:pt x="2172" y="1879"/>
                    <a:pt x="2072" y="1812"/>
                  </a:cubicBezTo>
                  <a:cubicBezTo>
                    <a:pt x="1972" y="1712"/>
                    <a:pt x="1905" y="1645"/>
                    <a:pt x="1838" y="1545"/>
                  </a:cubicBezTo>
                  <a:cubicBezTo>
                    <a:pt x="1638" y="1412"/>
                    <a:pt x="1505" y="1245"/>
                    <a:pt x="1338" y="1078"/>
                  </a:cubicBezTo>
                  <a:cubicBezTo>
                    <a:pt x="1004" y="744"/>
                    <a:pt x="704" y="411"/>
                    <a:pt x="404" y="44"/>
                  </a:cubicBezTo>
                  <a:cubicBezTo>
                    <a:pt x="373" y="13"/>
                    <a:pt x="334" y="0"/>
                    <a:pt x="2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6" name="Google Shape;4836;p39"/>
            <p:cNvSpPr/>
            <p:nvPr/>
          </p:nvSpPr>
          <p:spPr>
            <a:xfrm>
              <a:off x="754875" y="850238"/>
              <a:ext cx="56425" cy="58850"/>
            </a:xfrm>
            <a:custGeom>
              <a:avLst/>
              <a:gdLst/>
              <a:ahLst/>
              <a:cxnLst/>
              <a:rect l="l" t="t" r="r" b="b"/>
              <a:pathLst>
                <a:path w="2257" h="2354" extrusionOk="0">
                  <a:moveTo>
                    <a:pt x="163" y="1"/>
                  </a:moveTo>
                  <a:cubicBezTo>
                    <a:pt x="78" y="1"/>
                    <a:pt x="0" y="104"/>
                    <a:pt x="55" y="185"/>
                  </a:cubicBezTo>
                  <a:cubicBezTo>
                    <a:pt x="355" y="586"/>
                    <a:pt x="722" y="919"/>
                    <a:pt x="1055" y="1319"/>
                  </a:cubicBezTo>
                  <a:lnTo>
                    <a:pt x="1556" y="1920"/>
                  </a:lnTo>
                  <a:cubicBezTo>
                    <a:pt x="1656" y="1987"/>
                    <a:pt x="1723" y="2087"/>
                    <a:pt x="1823" y="2187"/>
                  </a:cubicBezTo>
                  <a:cubicBezTo>
                    <a:pt x="1923" y="2253"/>
                    <a:pt x="2023" y="2320"/>
                    <a:pt x="2156" y="2354"/>
                  </a:cubicBezTo>
                  <a:cubicBezTo>
                    <a:pt x="2190" y="2354"/>
                    <a:pt x="2256" y="2320"/>
                    <a:pt x="2256" y="2287"/>
                  </a:cubicBezTo>
                  <a:cubicBezTo>
                    <a:pt x="2256" y="2220"/>
                    <a:pt x="2256" y="2153"/>
                    <a:pt x="2223" y="2120"/>
                  </a:cubicBezTo>
                  <a:lnTo>
                    <a:pt x="2223" y="2053"/>
                  </a:lnTo>
                  <a:cubicBezTo>
                    <a:pt x="2223" y="2020"/>
                    <a:pt x="2190" y="1987"/>
                    <a:pt x="2190" y="1953"/>
                  </a:cubicBezTo>
                  <a:cubicBezTo>
                    <a:pt x="2089" y="1820"/>
                    <a:pt x="2023" y="1720"/>
                    <a:pt x="1923" y="1620"/>
                  </a:cubicBezTo>
                  <a:cubicBezTo>
                    <a:pt x="1789" y="1420"/>
                    <a:pt x="1589" y="1219"/>
                    <a:pt x="1422" y="1053"/>
                  </a:cubicBezTo>
                  <a:cubicBezTo>
                    <a:pt x="1055" y="652"/>
                    <a:pt x="655" y="285"/>
                    <a:pt x="221" y="19"/>
                  </a:cubicBezTo>
                  <a:cubicBezTo>
                    <a:pt x="203" y="6"/>
                    <a:pt x="183" y="1"/>
                    <a:pt x="1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7" name="Google Shape;4837;p39"/>
            <p:cNvSpPr/>
            <p:nvPr/>
          </p:nvSpPr>
          <p:spPr>
            <a:xfrm>
              <a:off x="780350" y="834588"/>
              <a:ext cx="61800" cy="65325"/>
            </a:xfrm>
            <a:custGeom>
              <a:avLst/>
              <a:gdLst/>
              <a:ahLst/>
              <a:cxnLst/>
              <a:rect l="l" t="t" r="r" b="b"/>
              <a:pathLst>
                <a:path w="2472" h="2613" extrusionOk="0">
                  <a:moveTo>
                    <a:pt x="176" y="0"/>
                  </a:moveTo>
                  <a:cubicBezTo>
                    <a:pt x="75" y="0"/>
                    <a:pt x="1" y="142"/>
                    <a:pt x="103" y="244"/>
                  </a:cubicBezTo>
                  <a:cubicBezTo>
                    <a:pt x="270" y="444"/>
                    <a:pt x="437" y="645"/>
                    <a:pt x="570" y="878"/>
                  </a:cubicBezTo>
                  <a:cubicBezTo>
                    <a:pt x="737" y="1112"/>
                    <a:pt x="904" y="1345"/>
                    <a:pt x="1104" y="1545"/>
                  </a:cubicBezTo>
                  <a:cubicBezTo>
                    <a:pt x="1271" y="1779"/>
                    <a:pt x="1471" y="1979"/>
                    <a:pt x="1671" y="2179"/>
                  </a:cubicBezTo>
                  <a:cubicBezTo>
                    <a:pt x="1838" y="2412"/>
                    <a:pt x="2105" y="2546"/>
                    <a:pt x="2371" y="2613"/>
                  </a:cubicBezTo>
                  <a:cubicBezTo>
                    <a:pt x="2438" y="2613"/>
                    <a:pt x="2471" y="2546"/>
                    <a:pt x="2471" y="2479"/>
                  </a:cubicBezTo>
                  <a:cubicBezTo>
                    <a:pt x="2371" y="2212"/>
                    <a:pt x="2205" y="1979"/>
                    <a:pt x="1971" y="1812"/>
                  </a:cubicBezTo>
                  <a:cubicBezTo>
                    <a:pt x="1771" y="1612"/>
                    <a:pt x="1571" y="1412"/>
                    <a:pt x="1371" y="1212"/>
                  </a:cubicBezTo>
                  <a:cubicBezTo>
                    <a:pt x="1204" y="978"/>
                    <a:pt x="1037" y="778"/>
                    <a:pt x="870" y="544"/>
                  </a:cubicBezTo>
                  <a:cubicBezTo>
                    <a:pt x="704" y="344"/>
                    <a:pt x="503" y="144"/>
                    <a:pt x="270" y="44"/>
                  </a:cubicBezTo>
                  <a:cubicBezTo>
                    <a:pt x="239" y="13"/>
                    <a:pt x="206" y="0"/>
                    <a:pt x="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8" name="Google Shape;4838;p39"/>
            <p:cNvSpPr/>
            <p:nvPr/>
          </p:nvSpPr>
          <p:spPr>
            <a:xfrm>
              <a:off x="804550" y="825413"/>
              <a:ext cx="58450" cy="58875"/>
            </a:xfrm>
            <a:custGeom>
              <a:avLst/>
              <a:gdLst/>
              <a:ahLst/>
              <a:cxnLst/>
              <a:rect l="l" t="t" r="r" b="b"/>
              <a:pathLst>
                <a:path w="2338" h="2355" extrusionOk="0">
                  <a:moveTo>
                    <a:pt x="233" y="0"/>
                  </a:moveTo>
                  <a:cubicBezTo>
                    <a:pt x="114" y="0"/>
                    <a:pt x="0" y="142"/>
                    <a:pt x="102" y="244"/>
                  </a:cubicBezTo>
                  <a:cubicBezTo>
                    <a:pt x="269" y="444"/>
                    <a:pt x="436" y="645"/>
                    <a:pt x="603" y="811"/>
                  </a:cubicBezTo>
                  <a:cubicBezTo>
                    <a:pt x="770" y="978"/>
                    <a:pt x="936" y="1212"/>
                    <a:pt x="1103" y="1378"/>
                  </a:cubicBezTo>
                  <a:cubicBezTo>
                    <a:pt x="1270" y="1579"/>
                    <a:pt x="1437" y="1745"/>
                    <a:pt x="1604" y="1912"/>
                  </a:cubicBezTo>
                  <a:cubicBezTo>
                    <a:pt x="1670" y="2012"/>
                    <a:pt x="1770" y="2112"/>
                    <a:pt x="1870" y="2179"/>
                  </a:cubicBezTo>
                  <a:cubicBezTo>
                    <a:pt x="1970" y="2279"/>
                    <a:pt x="2071" y="2346"/>
                    <a:pt x="2204" y="2346"/>
                  </a:cubicBezTo>
                  <a:cubicBezTo>
                    <a:pt x="2216" y="2352"/>
                    <a:pt x="2228" y="2355"/>
                    <a:pt x="2240" y="2355"/>
                  </a:cubicBezTo>
                  <a:cubicBezTo>
                    <a:pt x="2293" y="2355"/>
                    <a:pt x="2337" y="2300"/>
                    <a:pt x="2337" y="2246"/>
                  </a:cubicBezTo>
                  <a:cubicBezTo>
                    <a:pt x="2337" y="2146"/>
                    <a:pt x="2304" y="2012"/>
                    <a:pt x="2237" y="1912"/>
                  </a:cubicBezTo>
                  <a:cubicBezTo>
                    <a:pt x="2171" y="1812"/>
                    <a:pt x="2071" y="1712"/>
                    <a:pt x="1970" y="1612"/>
                  </a:cubicBezTo>
                  <a:cubicBezTo>
                    <a:pt x="1804" y="1412"/>
                    <a:pt x="1637" y="1245"/>
                    <a:pt x="1437" y="1045"/>
                  </a:cubicBezTo>
                  <a:cubicBezTo>
                    <a:pt x="1270" y="878"/>
                    <a:pt x="1103" y="711"/>
                    <a:pt x="903" y="545"/>
                  </a:cubicBezTo>
                  <a:cubicBezTo>
                    <a:pt x="736" y="344"/>
                    <a:pt x="536" y="178"/>
                    <a:pt x="336" y="44"/>
                  </a:cubicBezTo>
                  <a:cubicBezTo>
                    <a:pt x="305" y="13"/>
                    <a:pt x="269" y="0"/>
                    <a:pt x="2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39" name="Google Shape;4839;p39"/>
            <p:cNvSpPr/>
            <p:nvPr/>
          </p:nvSpPr>
          <p:spPr>
            <a:xfrm>
              <a:off x="834200" y="807288"/>
              <a:ext cx="57975" cy="65100"/>
            </a:xfrm>
            <a:custGeom>
              <a:avLst/>
              <a:gdLst/>
              <a:ahLst/>
              <a:cxnLst/>
              <a:rect l="l" t="t" r="r" b="b"/>
              <a:pathLst>
                <a:path w="2319" h="2604" extrusionOk="0">
                  <a:moveTo>
                    <a:pt x="198" y="0"/>
                  </a:moveTo>
                  <a:cubicBezTo>
                    <a:pt x="102" y="0"/>
                    <a:pt x="0" y="101"/>
                    <a:pt x="51" y="202"/>
                  </a:cubicBezTo>
                  <a:cubicBezTo>
                    <a:pt x="151" y="402"/>
                    <a:pt x="251" y="569"/>
                    <a:pt x="351" y="769"/>
                  </a:cubicBezTo>
                  <a:cubicBezTo>
                    <a:pt x="484" y="936"/>
                    <a:pt x="618" y="1103"/>
                    <a:pt x="784" y="1303"/>
                  </a:cubicBezTo>
                  <a:cubicBezTo>
                    <a:pt x="1018" y="1636"/>
                    <a:pt x="1318" y="1970"/>
                    <a:pt x="1618" y="2270"/>
                  </a:cubicBezTo>
                  <a:cubicBezTo>
                    <a:pt x="1728" y="2380"/>
                    <a:pt x="1907" y="2604"/>
                    <a:pt x="2097" y="2604"/>
                  </a:cubicBezTo>
                  <a:cubicBezTo>
                    <a:pt x="2137" y="2604"/>
                    <a:pt x="2178" y="2594"/>
                    <a:pt x="2219" y="2570"/>
                  </a:cubicBezTo>
                  <a:cubicBezTo>
                    <a:pt x="2286" y="2537"/>
                    <a:pt x="2319" y="2437"/>
                    <a:pt x="2319" y="2370"/>
                  </a:cubicBezTo>
                  <a:cubicBezTo>
                    <a:pt x="2286" y="2237"/>
                    <a:pt x="2219" y="2137"/>
                    <a:pt x="2152" y="2037"/>
                  </a:cubicBezTo>
                  <a:cubicBezTo>
                    <a:pt x="1852" y="1737"/>
                    <a:pt x="1552" y="1403"/>
                    <a:pt x="1251" y="1103"/>
                  </a:cubicBezTo>
                  <a:cubicBezTo>
                    <a:pt x="1118" y="936"/>
                    <a:pt x="951" y="736"/>
                    <a:pt x="818" y="569"/>
                  </a:cubicBezTo>
                  <a:cubicBezTo>
                    <a:pt x="651" y="369"/>
                    <a:pt x="484" y="202"/>
                    <a:pt x="284" y="35"/>
                  </a:cubicBezTo>
                  <a:cubicBezTo>
                    <a:pt x="260" y="11"/>
                    <a:pt x="229" y="0"/>
                    <a:pt x="1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0" name="Google Shape;4840;p39"/>
            <p:cNvSpPr/>
            <p:nvPr/>
          </p:nvSpPr>
          <p:spPr>
            <a:xfrm>
              <a:off x="850850" y="793613"/>
              <a:ext cx="53000" cy="64600"/>
            </a:xfrm>
            <a:custGeom>
              <a:avLst/>
              <a:gdLst/>
              <a:ahLst/>
              <a:cxnLst/>
              <a:rect l="l" t="t" r="r" b="b"/>
              <a:pathLst>
                <a:path w="2120" h="2584" extrusionOk="0">
                  <a:moveTo>
                    <a:pt x="221" y="0"/>
                  </a:moveTo>
                  <a:cubicBezTo>
                    <a:pt x="106" y="0"/>
                    <a:pt x="1" y="136"/>
                    <a:pt x="85" y="249"/>
                  </a:cubicBezTo>
                  <a:lnTo>
                    <a:pt x="85" y="282"/>
                  </a:lnTo>
                  <a:cubicBezTo>
                    <a:pt x="185" y="482"/>
                    <a:pt x="352" y="649"/>
                    <a:pt x="485" y="816"/>
                  </a:cubicBezTo>
                  <a:cubicBezTo>
                    <a:pt x="619" y="1016"/>
                    <a:pt x="786" y="1183"/>
                    <a:pt x="919" y="1383"/>
                  </a:cubicBezTo>
                  <a:cubicBezTo>
                    <a:pt x="1052" y="1583"/>
                    <a:pt x="1186" y="1750"/>
                    <a:pt x="1319" y="1950"/>
                  </a:cubicBezTo>
                  <a:cubicBezTo>
                    <a:pt x="1405" y="2092"/>
                    <a:pt x="1514" y="2355"/>
                    <a:pt x="1709" y="2471"/>
                  </a:cubicBezTo>
                  <a:lnTo>
                    <a:pt x="1709" y="2471"/>
                  </a:lnTo>
                  <a:cubicBezTo>
                    <a:pt x="1775" y="2524"/>
                    <a:pt x="1864" y="2554"/>
                    <a:pt x="1953" y="2584"/>
                  </a:cubicBezTo>
                  <a:cubicBezTo>
                    <a:pt x="2020" y="2584"/>
                    <a:pt x="2087" y="2550"/>
                    <a:pt x="2120" y="2484"/>
                  </a:cubicBezTo>
                  <a:cubicBezTo>
                    <a:pt x="2120" y="2434"/>
                    <a:pt x="2120" y="2392"/>
                    <a:pt x="2120" y="2350"/>
                  </a:cubicBezTo>
                  <a:cubicBezTo>
                    <a:pt x="2120" y="2183"/>
                    <a:pt x="2087" y="2050"/>
                    <a:pt x="2020" y="1917"/>
                  </a:cubicBezTo>
                  <a:cubicBezTo>
                    <a:pt x="1953" y="1817"/>
                    <a:pt x="1886" y="1716"/>
                    <a:pt x="1786" y="1616"/>
                  </a:cubicBezTo>
                  <a:cubicBezTo>
                    <a:pt x="1653" y="1416"/>
                    <a:pt x="1486" y="1216"/>
                    <a:pt x="1353" y="1016"/>
                  </a:cubicBezTo>
                  <a:cubicBezTo>
                    <a:pt x="1186" y="849"/>
                    <a:pt x="1019" y="649"/>
                    <a:pt x="852" y="516"/>
                  </a:cubicBezTo>
                  <a:cubicBezTo>
                    <a:pt x="686" y="315"/>
                    <a:pt x="485" y="182"/>
                    <a:pt x="285" y="15"/>
                  </a:cubicBezTo>
                  <a:cubicBezTo>
                    <a:pt x="264" y="5"/>
                    <a:pt x="243" y="0"/>
                    <a:pt x="2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1" name="Google Shape;4841;p39"/>
            <p:cNvSpPr/>
            <p:nvPr/>
          </p:nvSpPr>
          <p:spPr>
            <a:xfrm>
              <a:off x="881550" y="780813"/>
              <a:ext cx="54825" cy="66350"/>
            </a:xfrm>
            <a:custGeom>
              <a:avLst/>
              <a:gdLst/>
              <a:ahLst/>
              <a:cxnLst/>
              <a:rect l="l" t="t" r="r" b="b"/>
              <a:pathLst>
                <a:path w="2193" h="2654" extrusionOk="0">
                  <a:moveTo>
                    <a:pt x="155" y="1"/>
                  </a:moveTo>
                  <a:cubicBezTo>
                    <a:pt x="83" y="1"/>
                    <a:pt x="0" y="63"/>
                    <a:pt x="25" y="160"/>
                  </a:cubicBezTo>
                  <a:cubicBezTo>
                    <a:pt x="125" y="394"/>
                    <a:pt x="258" y="627"/>
                    <a:pt x="425" y="827"/>
                  </a:cubicBezTo>
                  <a:cubicBezTo>
                    <a:pt x="558" y="1028"/>
                    <a:pt x="725" y="1261"/>
                    <a:pt x="859" y="1461"/>
                  </a:cubicBezTo>
                  <a:cubicBezTo>
                    <a:pt x="1025" y="1695"/>
                    <a:pt x="1192" y="1895"/>
                    <a:pt x="1359" y="2095"/>
                  </a:cubicBezTo>
                  <a:cubicBezTo>
                    <a:pt x="1459" y="2195"/>
                    <a:pt x="1526" y="2295"/>
                    <a:pt x="1626" y="2395"/>
                  </a:cubicBezTo>
                  <a:cubicBezTo>
                    <a:pt x="1692" y="2495"/>
                    <a:pt x="1826" y="2562"/>
                    <a:pt x="1926" y="2629"/>
                  </a:cubicBezTo>
                  <a:cubicBezTo>
                    <a:pt x="1959" y="2645"/>
                    <a:pt x="1993" y="2654"/>
                    <a:pt x="2026" y="2654"/>
                  </a:cubicBezTo>
                  <a:cubicBezTo>
                    <a:pt x="2059" y="2654"/>
                    <a:pt x="2093" y="2645"/>
                    <a:pt x="2126" y="2629"/>
                  </a:cubicBezTo>
                  <a:cubicBezTo>
                    <a:pt x="2126" y="2629"/>
                    <a:pt x="2159" y="2595"/>
                    <a:pt x="2193" y="2562"/>
                  </a:cubicBezTo>
                  <a:cubicBezTo>
                    <a:pt x="2193" y="2529"/>
                    <a:pt x="2193" y="2462"/>
                    <a:pt x="2193" y="2395"/>
                  </a:cubicBezTo>
                  <a:cubicBezTo>
                    <a:pt x="2126" y="2295"/>
                    <a:pt x="2059" y="2162"/>
                    <a:pt x="1993" y="2062"/>
                  </a:cubicBezTo>
                  <a:lnTo>
                    <a:pt x="1726" y="1761"/>
                  </a:lnTo>
                  <a:lnTo>
                    <a:pt x="1225" y="1161"/>
                  </a:lnTo>
                  <a:lnTo>
                    <a:pt x="758" y="594"/>
                  </a:lnTo>
                  <a:cubicBezTo>
                    <a:pt x="592" y="394"/>
                    <a:pt x="425" y="194"/>
                    <a:pt x="225" y="27"/>
                  </a:cubicBezTo>
                  <a:cubicBezTo>
                    <a:pt x="207" y="9"/>
                    <a:pt x="182" y="1"/>
                    <a:pt x="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2" name="Google Shape;4842;p39"/>
            <p:cNvSpPr/>
            <p:nvPr/>
          </p:nvSpPr>
          <p:spPr>
            <a:xfrm>
              <a:off x="905750" y="772088"/>
              <a:ext cx="57150" cy="69675"/>
            </a:xfrm>
            <a:custGeom>
              <a:avLst/>
              <a:gdLst/>
              <a:ahLst/>
              <a:cxnLst/>
              <a:rect l="l" t="t" r="r" b="b"/>
              <a:pathLst>
                <a:path w="2286" h="2787" extrusionOk="0">
                  <a:moveTo>
                    <a:pt x="159" y="1"/>
                  </a:moveTo>
                  <a:cubicBezTo>
                    <a:pt x="77" y="1"/>
                    <a:pt x="0" y="72"/>
                    <a:pt x="24" y="142"/>
                  </a:cubicBezTo>
                  <a:lnTo>
                    <a:pt x="24" y="109"/>
                  </a:lnTo>
                  <a:cubicBezTo>
                    <a:pt x="224" y="676"/>
                    <a:pt x="558" y="1176"/>
                    <a:pt x="925" y="1610"/>
                  </a:cubicBezTo>
                  <a:cubicBezTo>
                    <a:pt x="1125" y="1844"/>
                    <a:pt x="1292" y="2077"/>
                    <a:pt x="1492" y="2277"/>
                  </a:cubicBezTo>
                  <a:cubicBezTo>
                    <a:pt x="1592" y="2411"/>
                    <a:pt x="1692" y="2511"/>
                    <a:pt x="1792" y="2577"/>
                  </a:cubicBezTo>
                  <a:cubicBezTo>
                    <a:pt x="1925" y="2678"/>
                    <a:pt x="2025" y="2744"/>
                    <a:pt x="2159" y="2778"/>
                  </a:cubicBezTo>
                  <a:cubicBezTo>
                    <a:pt x="2172" y="2784"/>
                    <a:pt x="2184" y="2787"/>
                    <a:pt x="2196" y="2787"/>
                  </a:cubicBezTo>
                  <a:cubicBezTo>
                    <a:pt x="2247" y="2787"/>
                    <a:pt x="2286" y="2738"/>
                    <a:pt x="2259" y="2711"/>
                  </a:cubicBezTo>
                  <a:cubicBezTo>
                    <a:pt x="2192" y="2444"/>
                    <a:pt x="2059" y="2211"/>
                    <a:pt x="1892" y="2010"/>
                  </a:cubicBezTo>
                  <a:lnTo>
                    <a:pt x="1358" y="1310"/>
                  </a:lnTo>
                  <a:cubicBezTo>
                    <a:pt x="1158" y="1110"/>
                    <a:pt x="991" y="876"/>
                    <a:pt x="825" y="643"/>
                  </a:cubicBezTo>
                  <a:cubicBezTo>
                    <a:pt x="658" y="409"/>
                    <a:pt x="458" y="209"/>
                    <a:pt x="257" y="42"/>
                  </a:cubicBezTo>
                  <a:cubicBezTo>
                    <a:pt x="228" y="13"/>
                    <a:pt x="193" y="1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3" name="Google Shape;4843;p39"/>
            <p:cNvSpPr/>
            <p:nvPr/>
          </p:nvSpPr>
          <p:spPr>
            <a:xfrm>
              <a:off x="926125" y="753938"/>
              <a:ext cx="61950" cy="74475"/>
            </a:xfrm>
            <a:custGeom>
              <a:avLst/>
              <a:gdLst/>
              <a:ahLst/>
              <a:cxnLst/>
              <a:rect l="l" t="t" r="r" b="b"/>
              <a:pathLst>
                <a:path w="2478" h="2979" extrusionOk="0">
                  <a:moveTo>
                    <a:pt x="208" y="0"/>
                  </a:moveTo>
                  <a:cubicBezTo>
                    <a:pt x="98" y="0"/>
                    <a:pt x="0" y="108"/>
                    <a:pt x="76" y="235"/>
                  </a:cubicBezTo>
                  <a:cubicBezTo>
                    <a:pt x="410" y="735"/>
                    <a:pt x="777" y="1202"/>
                    <a:pt x="1110" y="1702"/>
                  </a:cubicBezTo>
                  <a:cubicBezTo>
                    <a:pt x="1310" y="1936"/>
                    <a:pt x="1477" y="2169"/>
                    <a:pt x="1677" y="2403"/>
                  </a:cubicBezTo>
                  <a:cubicBezTo>
                    <a:pt x="1811" y="2670"/>
                    <a:pt x="2044" y="2870"/>
                    <a:pt x="2311" y="2970"/>
                  </a:cubicBezTo>
                  <a:cubicBezTo>
                    <a:pt x="2329" y="2976"/>
                    <a:pt x="2346" y="2979"/>
                    <a:pt x="2361" y="2979"/>
                  </a:cubicBezTo>
                  <a:cubicBezTo>
                    <a:pt x="2433" y="2979"/>
                    <a:pt x="2478" y="2919"/>
                    <a:pt x="2478" y="2836"/>
                  </a:cubicBezTo>
                  <a:cubicBezTo>
                    <a:pt x="2445" y="2570"/>
                    <a:pt x="2278" y="2303"/>
                    <a:pt x="2078" y="2103"/>
                  </a:cubicBezTo>
                  <a:cubicBezTo>
                    <a:pt x="1878" y="1869"/>
                    <a:pt x="1677" y="1636"/>
                    <a:pt x="1511" y="1402"/>
                  </a:cubicBezTo>
                  <a:cubicBezTo>
                    <a:pt x="1110" y="935"/>
                    <a:pt x="710" y="501"/>
                    <a:pt x="310" y="34"/>
                  </a:cubicBezTo>
                  <a:cubicBezTo>
                    <a:pt x="278" y="11"/>
                    <a:pt x="242" y="0"/>
                    <a:pt x="2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4" name="Google Shape;4844;p39"/>
            <p:cNvSpPr/>
            <p:nvPr/>
          </p:nvSpPr>
          <p:spPr>
            <a:xfrm>
              <a:off x="958525" y="738388"/>
              <a:ext cx="61250" cy="77525"/>
            </a:xfrm>
            <a:custGeom>
              <a:avLst/>
              <a:gdLst/>
              <a:ahLst/>
              <a:cxnLst/>
              <a:rect l="l" t="t" r="r" b="b"/>
              <a:pathLst>
                <a:path w="2450" h="3101" extrusionOk="0">
                  <a:moveTo>
                    <a:pt x="177" y="1"/>
                  </a:moveTo>
                  <a:cubicBezTo>
                    <a:pt x="87" y="1"/>
                    <a:pt x="1" y="95"/>
                    <a:pt x="48" y="189"/>
                  </a:cubicBezTo>
                  <a:cubicBezTo>
                    <a:pt x="348" y="757"/>
                    <a:pt x="648" y="1290"/>
                    <a:pt x="1049" y="1791"/>
                  </a:cubicBezTo>
                  <a:cubicBezTo>
                    <a:pt x="1215" y="2024"/>
                    <a:pt x="1415" y="2291"/>
                    <a:pt x="1616" y="2524"/>
                  </a:cubicBezTo>
                  <a:cubicBezTo>
                    <a:pt x="1782" y="2791"/>
                    <a:pt x="2016" y="2991"/>
                    <a:pt x="2316" y="3092"/>
                  </a:cubicBezTo>
                  <a:cubicBezTo>
                    <a:pt x="2328" y="3097"/>
                    <a:pt x="2340" y="3100"/>
                    <a:pt x="2351" y="3100"/>
                  </a:cubicBezTo>
                  <a:cubicBezTo>
                    <a:pt x="2404" y="3100"/>
                    <a:pt x="2450" y="3040"/>
                    <a:pt x="2450" y="2958"/>
                  </a:cubicBezTo>
                  <a:cubicBezTo>
                    <a:pt x="2349" y="2691"/>
                    <a:pt x="2183" y="2424"/>
                    <a:pt x="1983" y="2224"/>
                  </a:cubicBezTo>
                  <a:cubicBezTo>
                    <a:pt x="1782" y="1991"/>
                    <a:pt x="1582" y="1757"/>
                    <a:pt x="1382" y="1490"/>
                  </a:cubicBezTo>
                  <a:cubicBezTo>
                    <a:pt x="1015" y="1023"/>
                    <a:pt x="615" y="556"/>
                    <a:pt x="281" y="56"/>
                  </a:cubicBezTo>
                  <a:cubicBezTo>
                    <a:pt x="252" y="17"/>
                    <a:pt x="214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5" name="Google Shape;4845;p39"/>
            <p:cNvSpPr/>
            <p:nvPr/>
          </p:nvSpPr>
          <p:spPr>
            <a:xfrm>
              <a:off x="983025" y="728338"/>
              <a:ext cx="64100" cy="73700"/>
            </a:xfrm>
            <a:custGeom>
              <a:avLst/>
              <a:gdLst/>
              <a:ahLst/>
              <a:cxnLst/>
              <a:rect l="l" t="t" r="r" b="b"/>
              <a:pathLst>
                <a:path w="2564" h="2948" extrusionOk="0">
                  <a:moveTo>
                    <a:pt x="314" y="1"/>
                  </a:moveTo>
                  <a:cubicBezTo>
                    <a:pt x="169" y="1"/>
                    <a:pt x="0" y="172"/>
                    <a:pt x="102" y="325"/>
                  </a:cubicBezTo>
                  <a:cubicBezTo>
                    <a:pt x="435" y="758"/>
                    <a:pt x="769" y="1225"/>
                    <a:pt x="1136" y="1692"/>
                  </a:cubicBezTo>
                  <a:cubicBezTo>
                    <a:pt x="1303" y="1926"/>
                    <a:pt x="1503" y="2126"/>
                    <a:pt x="1670" y="2359"/>
                  </a:cubicBezTo>
                  <a:cubicBezTo>
                    <a:pt x="1736" y="2459"/>
                    <a:pt x="1836" y="2560"/>
                    <a:pt x="1937" y="2660"/>
                  </a:cubicBezTo>
                  <a:cubicBezTo>
                    <a:pt x="2037" y="2760"/>
                    <a:pt x="2037" y="2760"/>
                    <a:pt x="2103" y="2826"/>
                  </a:cubicBezTo>
                  <a:cubicBezTo>
                    <a:pt x="2170" y="2860"/>
                    <a:pt x="2237" y="2893"/>
                    <a:pt x="2303" y="2926"/>
                  </a:cubicBezTo>
                  <a:cubicBezTo>
                    <a:pt x="2332" y="2941"/>
                    <a:pt x="2360" y="2947"/>
                    <a:pt x="2387" y="2947"/>
                  </a:cubicBezTo>
                  <a:cubicBezTo>
                    <a:pt x="2486" y="2947"/>
                    <a:pt x="2563" y="2857"/>
                    <a:pt x="2537" y="2726"/>
                  </a:cubicBezTo>
                  <a:cubicBezTo>
                    <a:pt x="2537" y="2660"/>
                    <a:pt x="2504" y="2593"/>
                    <a:pt x="2504" y="2526"/>
                  </a:cubicBezTo>
                  <a:cubicBezTo>
                    <a:pt x="2437" y="2459"/>
                    <a:pt x="2404" y="2426"/>
                    <a:pt x="2370" y="2359"/>
                  </a:cubicBezTo>
                  <a:cubicBezTo>
                    <a:pt x="2270" y="2259"/>
                    <a:pt x="2203" y="2126"/>
                    <a:pt x="2103" y="2026"/>
                  </a:cubicBezTo>
                  <a:lnTo>
                    <a:pt x="1536" y="1359"/>
                  </a:lnTo>
                  <a:cubicBezTo>
                    <a:pt x="1169" y="958"/>
                    <a:pt x="802" y="525"/>
                    <a:pt x="435" y="58"/>
                  </a:cubicBezTo>
                  <a:cubicBezTo>
                    <a:pt x="404" y="18"/>
                    <a:pt x="360" y="1"/>
                    <a:pt x="3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6" name="Google Shape;4846;p39"/>
            <p:cNvSpPr/>
            <p:nvPr/>
          </p:nvSpPr>
          <p:spPr>
            <a:xfrm>
              <a:off x="1013050" y="711663"/>
              <a:ext cx="59275" cy="79850"/>
            </a:xfrm>
            <a:custGeom>
              <a:avLst/>
              <a:gdLst/>
              <a:ahLst/>
              <a:cxnLst/>
              <a:rect l="l" t="t" r="r" b="b"/>
              <a:pathLst>
                <a:path w="2371" h="3194" extrusionOk="0">
                  <a:moveTo>
                    <a:pt x="216" y="1"/>
                  </a:moveTo>
                  <a:cubicBezTo>
                    <a:pt x="102" y="1"/>
                    <a:pt x="0" y="121"/>
                    <a:pt x="68" y="258"/>
                  </a:cubicBezTo>
                  <a:cubicBezTo>
                    <a:pt x="302" y="825"/>
                    <a:pt x="602" y="1359"/>
                    <a:pt x="1002" y="1826"/>
                  </a:cubicBezTo>
                  <a:cubicBezTo>
                    <a:pt x="1169" y="2059"/>
                    <a:pt x="1336" y="2293"/>
                    <a:pt x="1536" y="2559"/>
                  </a:cubicBezTo>
                  <a:cubicBezTo>
                    <a:pt x="1636" y="2693"/>
                    <a:pt x="1736" y="2826"/>
                    <a:pt x="1870" y="2926"/>
                  </a:cubicBezTo>
                  <a:cubicBezTo>
                    <a:pt x="1970" y="3060"/>
                    <a:pt x="2103" y="3126"/>
                    <a:pt x="2237" y="3193"/>
                  </a:cubicBezTo>
                  <a:cubicBezTo>
                    <a:pt x="2303" y="3193"/>
                    <a:pt x="2370" y="3160"/>
                    <a:pt x="2370" y="3093"/>
                  </a:cubicBezTo>
                  <a:cubicBezTo>
                    <a:pt x="2370" y="2926"/>
                    <a:pt x="2337" y="2793"/>
                    <a:pt x="2237" y="2659"/>
                  </a:cubicBezTo>
                  <a:cubicBezTo>
                    <a:pt x="2137" y="2526"/>
                    <a:pt x="2070" y="2393"/>
                    <a:pt x="1970" y="2259"/>
                  </a:cubicBezTo>
                  <a:lnTo>
                    <a:pt x="1369" y="1559"/>
                  </a:lnTo>
                  <a:cubicBezTo>
                    <a:pt x="1002" y="1092"/>
                    <a:pt x="669" y="591"/>
                    <a:pt x="369" y="91"/>
                  </a:cubicBezTo>
                  <a:cubicBezTo>
                    <a:pt x="326" y="27"/>
                    <a:pt x="270" y="1"/>
                    <a:pt x="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7" name="Google Shape;4847;p39"/>
            <p:cNvSpPr/>
            <p:nvPr/>
          </p:nvSpPr>
          <p:spPr>
            <a:xfrm>
              <a:off x="1032675" y="694813"/>
              <a:ext cx="57150" cy="81150"/>
            </a:xfrm>
            <a:custGeom>
              <a:avLst/>
              <a:gdLst/>
              <a:ahLst/>
              <a:cxnLst/>
              <a:rect l="l" t="t" r="r" b="b"/>
              <a:pathLst>
                <a:path w="2286" h="3246" extrusionOk="0">
                  <a:moveTo>
                    <a:pt x="290" y="0"/>
                  </a:moveTo>
                  <a:cubicBezTo>
                    <a:pt x="146" y="0"/>
                    <a:pt x="0" y="157"/>
                    <a:pt x="117" y="298"/>
                  </a:cubicBezTo>
                  <a:cubicBezTo>
                    <a:pt x="451" y="798"/>
                    <a:pt x="751" y="1332"/>
                    <a:pt x="1085" y="1832"/>
                  </a:cubicBezTo>
                  <a:lnTo>
                    <a:pt x="1552" y="2600"/>
                  </a:lnTo>
                  <a:cubicBezTo>
                    <a:pt x="1618" y="2733"/>
                    <a:pt x="1718" y="2866"/>
                    <a:pt x="1819" y="2967"/>
                  </a:cubicBezTo>
                  <a:cubicBezTo>
                    <a:pt x="1852" y="3033"/>
                    <a:pt x="1885" y="3100"/>
                    <a:pt x="1952" y="3167"/>
                  </a:cubicBezTo>
                  <a:cubicBezTo>
                    <a:pt x="2019" y="3200"/>
                    <a:pt x="2085" y="3200"/>
                    <a:pt x="2152" y="3233"/>
                  </a:cubicBezTo>
                  <a:cubicBezTo>
                    <a:pt x="2169" y="3242"/>
                    <a:pt x="2185" y="3246"/>
                    <a:pt x="2201" y="3246"/>
                  </a:cubicBezTo>
                  <a:cubicBezTo>
                    <a:pt x="2248" y="3246"/>
                    <a:pt x="2286" y="3208"/>
                    <a:pt x="2286" y="3133"/>
                  </a:cubicBezTo>
                  <a:cubicBezTo>
                    <a:pt x="2286" y="3067"/>
                    <a:pt x="2286" y="3000"/>
                    <a:pt x="2286" y="2933"/>
                  </a:cubicBezTo>
                  <a:cubicBezTo>
                    <a:pt x="2252" y="2866"/>
                    <a:pt x="2252" y="2800"/>
                    <a:pt x="2219" y="2733"/>
                  </a:cubicBezTo>
                  <a:cubicBezTo>
                    <a:pt x="2152" y="2600"/>
                    <a:pt x="2052" y="2466"/>
                    <a:pt x="1985" y="2333"/>
                  </a:cubicBezTo>
                  <a:cubicBezTo>
                    <a:pt x="1819" y="2066"/>
                    <a:pt x="1652" y="1832"/>
                    <a:pt x="1485" y="1566"/>
                  </a:cubicBezTo>
                  <a:cubicBezTo>
                    <a:pt x="1151" y="1065"/>
                    <a:pt x="818" y="598"/>
                    <a:pt x="451" y="98"/>
                  </a:cubicBezTo>
                  <a:cubicBezTo>
                    <a:pt x="411" y="28"/>
                    <a:pt x="351" y="0"/>
                    <a:pt x="2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8" name="Google Shape;4848;p39"/>
            <p:cNvSpPr/>
            <p:nvPr/>
          </p:nvSpPr>
          <p:spPr>
            <a:xfrm>
              <a:off x="1054675" y="685138"/>
              <a:ext cx="61000" cy="88025"/>
            </a:xfrm>
            <a:custGeom>
              <a:avLst/>
              <a:gdLst/>
              <a:ahLst/>
              <a:cxnLst/>
              <a:rect l="l" t="t" r="r" b="b"/>
              <a:pathLst>
                <a:path w="2440" h="3521" extrusionOk="0">
                  <a:moveTo>
                    <a:pt x="230" y="1"/>
                  </a:moveTo>
                  <a:cubicBezTo>
                    <a:pt x="112" y="1"/>
                    <a:pt x="1" y="134"/>
                    <a:pt x="71" y="251"/>
                  </a:cubicBezTo>
                  <a:cubicBezTo>
                    <a:pt x="371" y="852"/>
                    <a:pt x="705" y="1452"/>
                    <a:pt x="1039" y="2019"/>
                  </a:cubicBezTo>
                  <a:cubicBezTo>
                    <a:pt x="1239" y="2286"/>
                    <a:pt x="1406" y="2553"/>
                    <a:pt x="1572" y="2853"/>
                  </a:cubicBezTo>
                  <a:cubicBezTo>
                    <a:pt x="1672" y="2987"/>
                    <a:pt x="1772" y="3120"/>
                    <a:pt x="1906" y="3253"/>
                  </a:cubicBezTo>
                  <a:cubicBezTo>
                    <a:pt x="2006" y="3387"/>
                    <a:pt x="2139" y="3454"/>
                    <a:pt x="2273" y="3520"/>
                  </a:cubicBezTo>
                  <a:cubicBezTo>
                    <a:pt x="2340" y="3520"/>
                    <a:pt x="2440" y="3487"/>
                    <a:pt x="2440" y="3387"/>
                  </a:cubicBezTo>
                  <a:cubicBezTo>
                    <a:pt x="2406" y="3253"/>
                    <a:pt x="2373" y="3120"/>
                    <a:pt x="2306" y="2987"/>
                  </a:cubicBezTo>
                  <a:cubicBezTo>
                    <a:pt x="2239" y="2853"/>
                    <a:pt x="2139" y="2720"/>
                    <a:pt x="2039" y="2553"/>
                  </a:cubicBezTo>
                  <a:cubicBezTo>
                    <a:pt x="1839" y="2286"/>
                    <a:pt x="1672" y="2019"/>
                    <a:pt x="1472" y="1719"/>
                  </a:cubicBezTo>
                  <a:cubicBezTo>
                    <a:pt x="1105" y="1185"/>
                    <a:pt x="738" y="652"/>
                    <a:pt x="371" y="85"/>
                  </a:cubicBezTo>
                  <a:cubicBezTo>
                    <a:pt x="332" y="25"/>
                    <a:pt x="280" y="1"/>
                    <a:pt x="2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49" name="Google Shape;4849;p39"/>
            <p:cNvSpPr/>
            <p:nvPr/>
          </p:nvSpPr>
          <p:spPr>
            <a:xfrm>
              <a:off x="1078800" y="676488"/>
              <a:ext cx="65225" cy="87500"/>
            </a:xfrm>
            <a:custGeom>
              <a:avLst/>
              <a:gdLst/>
              <a:ahLst/>
              <a:cxnLst/>
              <a:rect l="l" t="t" r="r" b="b"/>
              <a:pathLst>
                <a:path w="2609" h="3500" extrusionOk="0">
                  <a:moveTo>
                    <a:pt x="235" y="1"/>
                  </a:moveTo>
                  <a:cubicBezTo>
                    <a:pt x="124" y="1"/>
                    <a:pt x="0" y="141"/>
                    <a:pt x="74" y="264"/>
                  </a:cubicBezTo>
                  <a:cubicBezTo>
                    <a:pt x="441" y="864"/>
                    <a:pt x="774" y="1465"/>
                    <a:pt x="1174" y="2032"/>
                  </a:cubicBezTo>
                  <a:cubicBezTo>
                    <a:pt x="1341" y="2299"/>
                    <a:pt x="1541" y="2599"/>
                    <a:pt x="1708" y="2866"/>
                  </a:cubicBezTo>
                  <a:cubicBezTo>
                    <a:pt x="1808" y="2999"/>
                    <a:pt x="1908" y="3132"/>
                    <a:pt x="2042" y="3266"/>
                  </a:cubicBezTo>
                  <a:cubicBezTo>
                    <a:pt x="2108" y="3399"/>
                    <a:pt x="2242" y="3466"/>
                    <a:pt x="2409" y="3499"/>
                  </a:cubicBezTo>
                  <a:cubicBezTo>
                    <a:pt x="2442" y="3499"/>
                    <a:pt x="2475" y="3466"/>
                    <a:pt x="2475" y="3433"/>
                  </a:cubicBezTo>
                  <a:cubicBezTo>
                    <a:pt x="2609" y="3166"/>
                    <a:pt x="2342" y="2832"/>
                    <a:pt x="2208" y="2599"/>
                  </a:cubicBezTo>
                  <a:cubicBezTo>
                    <a:pt x="2008" y="2299"/>
                    <a:pt x="1775" y="2032"/>
                    <a:pt x="1608" y="1731"/>
                  </a:cubicBezTo>
                  <a:cubicBezTo>
                    <a:pt x="1174" y="1164"/>
                    <a:pt x="774" y="597"/>
                    <a:pt x="340" y="64"/>
                  </a:cubicBezTo>
                  <a:cubicBezTo>
                    <a:pt x="314" y="19"/>
                    <a:pt x="275" y="1"/>
                    <a:pt x="2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0" name="Google Shape;4850;p39"/>
            <p:cNvSpPr/>
            <p:nvPr/>
          </p:nvSpPr>
          <p:spPr>
            <a:xfrm>
              <a:off x="1113300" y="665488"/>
              <a:ext cx="61575" cy="78550"/>
            </a:xfrm>
            <a:custGeom>
              <a:avLst/>
              <a:gdLst/>
              <a:ahLst/>
              <a:cxnLst/>
              <a:rect l="l" t="t" r="r" b="b"/>
              <a:pathLst>
                <a:path w="2463" h="3142" extrusionOk="0">
                  <a:moveTo>
                    <a:pt x="250" y="1"/>
                  </a:moveTo>
                  <a:cubicBezTo>
                    <a:pt x="123" y="1"/>
                    <a:pt x="0" y="119"/>
                    <a:pt x="95" y="237"/>
                  </a:cubicBezTo>
                  <a:lnTo>
                    <a:pt x="95" y="203"/>
                  </a:lnTo>
                  <a:cubicBezTo>
                    <a:pt x="361" y="604"/>
                    <a:pt x="595" y="1071"/>
                    <a:pt x="895" y="1471"/>
                  </a:cubicBezTo>
                  <a:cubicBezTo>
                    <a:pt x="1162" y="1905"/>
                    <a:pt x="1429" y="2305"/>
                    <a:pt x="1729" y="2739"/>
                  </a:cubicBezTo>
                  <a:cubicBezTo>
                    <a:pt x="1823" y="2896"/>
                    <a:pt x="1977" y="3142"/>
                    <a:pt x="2190" y="3142"/>
                  </a:cubicBezTo>
                  <a:cubicBezTo>
                    <a:pt x="2203" y="3142"/>
                    <a:pt x="2216" y="3141"/>
                    <a:pt x="2229" y="3139"/>
                  </a:cubicBezTo>
                  <a:cubicBezTo>
                    <a:pt x="2463" y="3105"/>
                    <a:pt x="2330" y="2805"/>
                    <a:pt x="2263" y="2672"/>
                  </a:cubicBezTo>
                  <a:cubicBezTo>
                    <a:pt x="1996" y="2238"/>
                    <a:pt x="1729" y="1838"/>
                    <a:pt x="1429" y="1438"/>
                  </a:cubicBezTo>
                  <a:cubicBezTo>
                    <a:pt x="1095" y="971"/>
                    <a:pt x="728" y="504"/>
                    <a:pt x="395" y="70"/>
                  </a:cubicBezTo>
                  <a:cubicBezTo>
                    <a:pt x="356" y="21"/>
                    <a:pt x="302" y="1"/>
                    <a:pt x="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1" name="Google Shape;4851;p39"/>
            <p:cNvSpPr/>
            <p:nvPr/>
          </p:nvSpPr>
          <p:spPr>
            <a:xfrm>
              <a:off x="1141300" y="648813"/>
              <a:ext cx="65175" cy="83650"/>
            </a:xfrm>
            <a:custGeom>
              <a:avLst/>
              <a:gdLst/>
              <a:ahLst/>
              <a:cxnLst/>
              <a:rect l="l" t="t" r="r" b="b"/>
              <a:pathLst>
                <a:path w="2607" h="3346" extrusionOk="0">
                  <a:moveTo>
                    <a:pt x="247" y="0"/>
                  </a:moveTo>
                  <a:cubicBezTo>
                    <a:pt x="112" y="0"/>
                    <a:pt x="1" y="201"/>
                    <a:pt x="109" y="337"/>
                  </a:cubicBezTo>
                  <a:cubicBezTo>
                    <a:pt x="309" y="537"/>
                    <a:pt x="476" y="770"/>
                    <a:pt x="576" y="1071"/>
                  </a:cubicBezTo>
                  <a:cubicBezTo>
                    <a:pt x="743" y="1337"/>
                    <a:pt x="909" y="1604"/>
                    <a:pt x="1076" y="1904"/>
                  </a:cubicBezTo>
                  <a:cubicBezTo>
                    <a:pt x="1243" y="2171"/>
                    <a:pt x="1443" y="2438"/>
                    <a:pt x="1643" y="2705"/>
                  </a:cubicBezTo>
                  <a:cubicBezTo>
                    <a:pt x="1743" y="2838"/>
                    <a:pt x="1843" y="2939"/>
                    <a:pt x="1977" y="3072"/>
                  </a:cubicBezTo>
                  <a:cubicBezTo>
                    <a:pt x="2077" y="3172"/>
                    <a:pt x="2210" y="3272"/>
                    <a:pt x="2377" y="3339"/>
                  </a:cubicBezTo>
                  <a:cubicBezTo>
                    <a:pt x="2395" y="3343"/>
                    <a:pt x="2412" y="3345"/>
                    <a:pt x="2428" y="3345"/>
                  </a:cubicBezTo>
                  <a:cubicBezTo>
                    <a:pt x="2534" y="3345"/>
                    <a:pt x="2606" y="3255"/>
                    <a:pt x="2577" y="3139"/>
                  </a:cubicBezTo>
                  <a:cubicBezTo>
                    <a:pt x="2544" y="3072"/>
                    <a:pt x="2510" y="3005"/>
                    <a:pt x="2510" y="2939"/>
                  </a:cubicBezTo>
                  <a:cubicBezTo>
                    <a:pt x="2444" y="2838"/>
                    <a:pt x="2410" y="2772"/>
                    <a:pt x="2344" y="2738"/>
                  </a:cubicBezTo>
                  <a:lnTo>
                    <a:pt x="2010" y="2305"/>
                  </a:lnTo>
                  <a:cubicBezTo>
                    <a:pt x="1810" y="2071"/>
                    <a:pt x="1610" y="1804"/>
                    <a:pt x="1443" y="1538"/>
                  </a:cubicBezTo>
                  <a:cubicBezTo>
                    <a:pt x="1109" y="1004"/>
                    <a:pt x="843" y="437"/>
                    <a:pt x="342" y="36"/>
                  </a:cubicBezTo>
                  <a:cubicBezTo>
                    <a:pt x="311" y="11"/>
                    <a:pt x="278" y="0"/>
                    <a:pt x="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2" name="Google Shape;4852;p39"/>
            <p:cNvSpPr/>
            <p:nvPr/>
          </p:nvSpPr>
          <p:spPr>
            <a:xfrm>
              <a:off x="1164625" y="636338"/>
              <a:ext cx="60300" cy="82000"/>
            </a:xfrm>
            <a:custGeom>
              <a:avLst/>
              <a:gdLst/>
              <a:ahLst/>
              <a:cxnLst/>
              <a:rect l="l" t="t" r="r" b="b"/>
              <a:pathLst>
                <a:path w="2412" h="3280" extrusionOk="0">
                  <a:moveTo>
                    <a:pt x="193" y="1"/>
                  </a:moveTo>
                  <a:cubicBezTo>
                    <a:pt x="98" y="1"/>
                    <a:pt x="0" y="108"/>
                    <a:pt x="76" y="235"/>
                  </a:cubicBezTo>
                  <a:lnTo>
                    <a:pt x="76" y="202"/>
                  </a:lnTo>
                  <a:cubicBezTo>
                    <a:pt x="143" y="335"/>
                    <a:pt x="210" y="502"/>
                    <a:pt x="277" y="636"/>
                  </a:cubicBezTo>
                  <a:cubicBezTo>
                    <a:pt x="377" y="769"/>
                    <a:pt x="477" y="902"/>
                    <a:pt x="577" y="1036"/>
                  </a:cubicBezTo>
                  <a:lnTo>
                    <a:pt x="1110" y="1836"/>
                  </a:lnTo>
                  <a:cubicBezTo>
                    <a:pt x="1277" y="2103"/>
                    <a:pt x="1444" y="2337"/>
                    <a:pt x="1611" y="2604"/>
                  </a:cubicBezTo>
                  <a:cubicBezTo>
                    <a:pt x="1811" y="2870"/>
                    <a:pt x="1978" y="3204"/>
                    <a:pt x="2278" y="3271"/>
                  </a:cubicBezTo>
                  <a:cubicBezTo>
                    <a:pt x="2290" y="3277"/>
                    <a:pt x="2302" y="3279"/>
                    <a:pt x="2313" y="3279"/>
                  </a:cubicBezTo>
                  <a:cubicBezTo>
                    <a:pt x="2366" y="3279"/>
                    <a:pt x="2411" y="3220"/>
                    <a:pt x="2411" y="3137"/>
                  </a:cubicBezTo>
                  <a:cubicBezTo>
                    <a:pt x="2411" y="3004"/>
                    <a:pt x="2378" y="2870"/>
                    <a:pt x="2311" y="2737"/>
                  </a:cubicBezTo>
                  <a:cubicBezTo>
                    <a:pt x="2211" y="2604"/>
                    <a:pt x="2145" y="2470"/>
                    <a:pt x="2044" y="2303"/>
                  </a:cubicBezTo>
                  <a:cubicBezTo>
                    <a:pt x="1844" y="2070"/>
                    <a:pt x="1678" y="1803"/>
                    <a:pt x="1477" y="1536"/>
                  </a:cubicBezTo>
                  <a:cubicBezTo>
                    <a:pt x="1277" y="1269"/>
                    <a:pt x="1110" y="1036"/>
                    <a:pt x="910" y="802"/>
                  </a:cubicBezTo>
                  <a:cubicBezTo>
                    <a:pt x="810" y="669"/>
                    <a:pt x="710" y="535"/>
                    <a:pt x="610" y="402"/>
                  </a:cubicBezTo>
                  <a:cubicBezTo>
                    <a:pt x="510" y="269"/>
                    <a:pt x="377" y="169"/>
                    <a:pt x="277" y="35"/>
                  </a:cubicBezTo>
                  <a:cubicBezTo>
                    <a:pt x="253" y="11"/>
                    <a:pt x="223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3" name="Google Shape;4853;p39"/>
            <p:cNvSpPr/>
            <p:nvPr/>
          </p:nvSpPr>
          <p:spPr>
            <a:xfrm>
              <a:off x="1192375" y="627963"/>
              <a:ext cx="60900" cy="81125"/>
            </a:xfrm>
            <a:custGeom>
              <a:avLst/>
              <a:gdLst/>
              <a:ahLst/>
              <a:cxnLst/>
              <a:rect l="l" t="t" r="r" b="b"/>
              <a:pathLst>
                <a:path w="2436" h="3245" extrusionOk="0">
                  <a:moveTo>
                    <a:pt x="228" y="0"/>
                  </a:moveTo>
                  <a:cubicBezTo>
                    <a:pt x="177" y="0"/>
                    <a:pt x="124" y="21"/>
                    <a:pt x="67" y="70"/>
                  </a:cubicBezTo>
                  <a:cubicBezTo>
                    <a:pt x="0" y="137"/>
                    <a:pt x="34" y="270"/>
                    <a:pt x="134" y="303"/>
                  </a:cubicBezTo>
                  <a:lnTo>
                    <a:pt x="167" y="403"/>
                  </a:lnTo>
                  <a:lnTo>
                    <a:pt x="267" y="570"/>
                  </a:lnTo>
                  <a:cubicBezTo>
                    <a:pt x="334" y="704"/>
                    <a:pt x="401" y="804"/>
                    <a:pt x="467" y="937"/>
                  </a:cubicBezTo>
                  <a:cubicBezTo>
                    <a:pt x="634" y="1171"/>
                    <a:pt x="768" y="1371"/>
                    <a:pt x="934" y="1604"/>
                  </a:cubicBezTo>
                  <a:cubicBezTo>
                    <a:pt x="1235" y="2071"/>
                    <a:pt x="1535" y="2538"/>
                    <a:pt x="1868" y="2972"/>
                  </a:cubicBezTo>
                  <a:cubicBezTo>
                    <a:pt x="1943" y="3071"/>
                    <a:pt x="2128" y="3244"/>
                    <a:pt x="2273" y="3244"/>
                  </a:cubicBezTo>
                  <a:cubicBezTo>
                    <a:pt x="2323" y="3244"/>
                    <a:pt x="2368" y="3223"/>
                    <a:pt x="2402" y="3172"/>
                  </a:cubicBezTo>
                  <a:cubicBezTo>
                    <a:pt x="2436" y="3072"/>
                    <a:pt x="2402" y="2939"/>
                    <a:pt x="2402" y="2839"/>
                  </a:cubicBezTo>
                  <a:cubicBezTo>
                    <a:pt x="2335" y="2705"/>
                    <a:pt x="2269" y="2572"/>
                    <a:pt x="2169" y="2472"/>
                  </a:cubicBezTo>
                  <a:cubicBezTo>
                    <a:pt x="1868" y="2005"/>
                    <a:pt x="1535" y="1571"/>
                    <a:pt x="1201" y="1104"/>
                  </a:cubicBezTo>
                  <a:cubicBezTo>
                    <a:pt x="1035" y="870"/>
                    <a:pt x="868" y="637"/>
                    <a:pt x="668" y="403"/>
                  </a:cubicBezTo>
                  <a:cubicBezTo>
                    <a:pt x="516" y="202"/>
                    <a:pt x="384" y="0"/>
                    <a:pt x="2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4" name="Google Shape;4854;p39"/>
            <p:cNvSpPr/>
            <p:nvPr/>
          </p:nvSpPr>
          <p:spPr>
            <a:xfrm>
              <a:off x="1255150" y="693313"/>
              <a:ext cx="37075" cy="43100"/>
            </a:xfrm>
            <a:custGeom>
              <a:avLst/>
              <a:gdLst/>
              <a:ahLst/>
              <a:cxnLst/>
              <a:rect l="l" t="t" r="r" b="b"/>
              <a:pathLst>
                <a:path w="1483" h="1724" extrusionOk="0">
                  <a:moveTo>
                    <a:pt x="222" y="1"/>
                  </a:moveTo>
                  <a:cubicBezTo>
                    <a:pt x="111" y="1"/>
                    <a:pt x="0" y="122"/>
                    <a:pt x="91" y="258"/>
                  </a:cubicBezTo>
                  <a:cubicBezTo>
                    <a:pt x="125" y="391"/>
                    <a:pt x="191" y="525"/>
                    <a:pt x="258" y="625"/>
                  </a:cubicBezTo>
                  <a:cubicBezTo>
                    <a:pt x="325" y="758"/>
                    <a:pt x="425" y="858"/>
                    <a:pt x="492" y="992"/>
                  </a:cubicBezTo>
                  <a:cubicBezTo>
                    <a:pt x="592" y="1092"/>
                    <a:pt x="692" y="1225"/>
                    <a:pt x="758" y="1325"/>
                  </a:cubicBezTo>
                  <a:lnTo>
                    <a:pt x="925" y="1492"/>
                  </a:lnTo>
                  <a:cubicBezTo>
                    <a:pt x="978" y="1545"/>
                    <a:pt x="1010" y="1598"/>
                    <a:pt x="1087" y="1617"/>
                  </a:cubicBezTo>
                  <a:lnTo>
                    <a:pt x="1087" y="1617"/>
                  </a:lnTo>
                  <a:cubicBezTo>
                    <a:pt x="1145" y="1668"/>
                    <a:pt x="1223" y="1723"/>
                    <a:pt x="1300" y="1723"/>
                  </a:cubicBezTo>
                  <a:cubicBezTo>
                    <a:pt x="1332" y="1723"/>
                    <a:pt x="1363" y="1714"/>
                    <a:pt x="1392" y="1692"/>
                  </a:cubicBezTo>
                  <a:cubicBezTo>
                    <a:pt x="1483" y="1602"/>
                    <a:pt x="1410" y="1457"/>
                    <a:pt x="1321" y="1381"/>
                  </a:cubicBezTo>
                  <a:lnTo>
                    <a:pt x="1321" y="1381"/>
                  </a:lnTo>
                  <a:cubicBezTo>
                    <a:pt x="1305" y="1304"/>
                    <a:pt x="1248" y="1248"/>
                    <a:pt x="1192" y="1192"/>
                  </a:cubicBezTo>
                  <a:lnTo>
                    <a:pt x="1092" y="1025"/>
                  </a:lnTo>
                  <a:cubicBezTo>
                    <a:pt x="992" y="958"/>
                    <a:pt x="925" y="858"/>
                    <a:pt x="859" y="758"/>
                  </a:cubicBezTo>
                  <a:cubicBezTo>
                    <a:pt x="692" y="525"/>
                    <a:pt x="525" y="325"/>
                    <a:pt x="358" y="91"/>
                  </a:cubicBezTo>
                  <a:cubicBezTo>
                    <a:pt x="326" y="27"/>
                    <a:pt x="274" y="1"/>
                    <a:pt x="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5" name="Google Shape;4855;p39"/>
            <p:cNvSpPr/>
            <p:nvPr/>
          </p:nvSpPr>
          <p:spPr>
            <a:xfrm>
              <a:off x="1253125" y="647513"/>
              <a:ext cx="50175" cy="70000"/>
            </a:xfrm>
            <a:custGeom>
              <a:avLst/>
              <a:gdLst/>
              <a:ahLst/>
              <a:cxnLst/>
              <a:rect l="l" t="t" r="r" b="b"/>
              <a:pathLst>
                <a:path w="2007" h="2800" extrusionOk="0">
                  <a:moveTo>
                    <a:pt x="198" y="1"/>
                  </a:moveTo>
                  <a:cubicBezTo>
                    <a:pt x="99" y="1"/>
                    <a:pt x="1" y="103"/>
                    <a:pt x="72" y="222"/>
                  </a:cubicBezTo>
                  <a:cubicBezTo>
                    <a:pt x="172" y="455"/>
                    <a:pt x="272" y="722"/>
                    <a:pt x="406" y="956"/>
                  </a:cubicBezTo>
                  <a:cubicBezTo>
                    <a:pt x="539" y="1189"/>
                    <a:pt x="673" y="1423"/>
                    <a:pt x="806" y="1623"/>
                  </a:cubicBezTo>
                  <a:cubicBezTo>
                    <a:pt x="973" y="1856"/>
                    <a:pt x="1106" y="2057"/>
                    <a:pt x="1273" y="2290"/>
                  </a:cubicBezTo>
                  <a:cubicBezTo>
                    <a:pt x="1440" y="2490"/>
                    <a:pt x="1640" y="2690"/>
                    <a:pt x="1874" y="2790"/>
                  </a:cubicBezTo>
                  <a:cubicBezTo>
                    <a:pt x="1886" y="2797"/>
                    <a:pt x="1899" y="2800"/>
                    <a:pt x="1911" y="2800"/>
                  </a:cubicBezTo>
                  <a:cubicBezTo>
                    <a:pt x="1963" y="2800"/>
                    <a:pt x="2007" y="2751"/>
                    <a:pt x="2007" y="2724"/>
                  </a:cubicBezTo>
                  <a:cubicBezTo>
                    <a:pt x="1940" y="2457"/>
                    <a:pt x="1840" y="2223"/>
                    <a:pt x="1673" y="2023"/>
                  </a:cubicBezTo>
                  <a:cubicBezTo>
                    <a:pt x="1507" y="1823"/>
                    <a:pt x="1373" y="1623"/>
                    <a:pt x="1206" y="1389"/>
                  </a:cubicBezTo>
                  <a:lnTo>
                    <a:pt x="773" y="722"/>
                  </a:lnTo>
                  <a:cubicBezTo>
                    <a:pt x="606" y="522"/>
                    <a:pt x="473" y="289"/>
                    <a:pt x="306" y="55"/>
                  </a:cubicBezTo>
                  <a:cubicBezTo>
                    <a:pt x="277" y="17"/>
                    <a:pt x="238" y="1"/>
                    <a:pt x="1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6" name="Google Shape;4856;p39"/>
            <p:cNvSpPr/>
            <p:nvPr/>
          </p:nvSpPr>
          <p:spPr>
            <a:xfrm>
              <a:off x="1269925" y="631563"/>
              <a:ext cx="39225" cy="48200"/>
            </a:xfrm>
            <a:custGeom>
              <a:avLst/>
              <a:gdLst/>
              <a:ahLst/>
              <a:cxnLst/>
              <a:rect l="l" t="t" r="r" b="b"/>
              <a:pathLst>
                <a:path w="1569" h="1928" extrusionOk="0">
                  <a:moveTo>
                    <a:pt x="117" y="1"/>
                  </a:moveTo>
                  <a:cubicBezTo>
                    <a:pt x="84" y="1"/>
                    <a:pt x="51" y="9"/>
                    <a:pt x="34" y="26"/>
                  </a:cubicBezTo>
                  <a:cubicBezTo>
                    <a:pt x="1" y="93"/>
                    <a:pt x="1" y="159"/>
                    <a:pt x="34" y="226"/>
                  </a:cubicBezTo>
                  <a:cubicBezTo>
                    <a:pt x="101" y="393"/>
                    <a:pt x="201" y="560"/>
                    <a:pt x="334" y="693"/>
                  </a:cubicBezTo>
                  <a:cubicBezTo>
                    <a:pt x="434" y="860"/>
                    <a:pt x="534" y="993"/>
                    <a:pt x="668" y="1160"/>
                  </a:cubicBezTo>
                  <a:cubicBezTo>
                    <a:pt x="768" y="1294"/>
                    <a:pt x="901" y="1460"/>
                    <a:pt x="1001" y="1594"/>
                  </a:cubicBezTo>
                  <a:cubicBezTo>
                    <a:pt x="1035" y="1627"/>
                    <a:pt x="1068" y="1660"/>
                    <a:pt x="1101" y="1694"/>
                  </a:cubicBezTo>
                  <a:lnTo>
                    <a:pt x="1202" y="1794"/>
                  </a:lnTo>
                  <a:cubicBezTo>
                    <a:pt x="1268" y="1861"/>
                    <a:pt x="1368" y="1927"/>
                    <a:pt x="1468" y="1927"/>
                  </a:cubicBezTo>
                  <a:cubicBezTo>
                    <a:pt x="1502" y="1927"/>
                    <a:pt x="1568" y="1894"/>
                    <a:pt x="1568" y="1861"/>
                  </a:cubicBezTo>
                  <a:cubicBezTo>
                    <a:pt x="1568" y="1761"/>
                    <a:pt x="1535" y="1660"/>
                    <a:pt x="1502" y="1594"/>
                  </a:cubicBezTo>
                  <a:cubicBezTo>
                    <a:pt x="1468" y="1494"/>
                    <a:pt x="1402" y="1427"/>
                    <a:pt x="1368" y="1360"/>
                  </a:cubicBezTo>
                  <a:cubicBezTo>
                    <a:pt x="1235" y="1193"/>
                    <a:pt x="1101" y="1027"/>
                    <a:pt x="1001" y="860"/>
                  </a:cubicBezTo>
                  <a:cubicBezTo>
                    <a:pt x="868" y="726"/>
                    <a:pt x="768" y="593"/>
                    <a:pt x="634" y="460"/>
                  </a:cubicBezTo>
                  <a:cubicBezTo>
                    <a:pt x="501" y="293"/>
                    <a:pt x="368" y="159"/>
                    <a:pt x="201" y="26"/>
                  </a:cubicBezTo>
                  <a:cubicBezTo>
                    <a:pt x="184" y="9"/>
                    <a:pt x="151" y="1"/>
                    <a:pt x="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7" name="Google Shape;4857;p39"/>
            <p:cNvSpPr/>
            <p:nvPr/>
          </p:nvSpPr>
          <p:spPr>
            <a:xfrm>
              <a:off x="1286550" y="609963"/>
              <a:ext cx="34275" cy="42275"/>
            </a:xfrm>
            <a:custGeom>
              <a:avLst/>
              <a:gdLst/>
              <a:ahLst/>
              <a:cxnLst/>
              <a:rect l="l" t="t" r="r" b="b"/>
              <a:pathLst>
                <a:path w="1371" h="1691" extrusionOk="0">
                  <a:moveTo>
                    <a:pt x="246" y="0"/>
                  </a:moveTo>
                  <a:cubicBezTo>
                    <a:pt x="121" y="0"/>
                    <a:pt x="1" y="129"/>
                    <a:pt x="70" y="290"/>
                  </a:cubicBezTo>
                  <a:lnTo>
                    <a:pt x="70" y="256"/>
                  </a:lnTo>
                  <a:cubicBezTo>
                    <a:pt x="170" y="490"/>
                    <a:pt x="336" y="723"/>
                    <a:pt x="470" y="957"/>
                  </a:cubicBezTo>
                  <a:cubicBezTo>
                    <a:pt x="537" y="1090"/>
                    <a:pt x="637" y="1190"/>
                    <a:pt x="737" y="1290"/>
                  </a:cubicBezTo>
                  <a:cubicBezTo>
                    <a:pt x="770" y="1357"/>
                    <a:pt x="837" y="1390"/>
                    <a:pt x="870" y="1457"/>
                  </a:cubicBezTo>
                  <a:cubicBezTo>
                    <a:pt x="937" y="1524"/>
                    <a:pt x="1070" y="1557"/>
                    <a:pt x="1170" y="1557"/>
                  </a:cubicBezTo>
                  <a:lnTo>
                    <a:pt x="1004" y="1557"/>
                  </a:lnTo>
                  <a:cubicBezTo>
                    <a:pt x="1070" y="1557"/>
                    <a:pt x="1104" y="1624"/>
                    <a:pt x="1137" y="1624"/>
                  </a:cubicBezTo>
                  <a:cubicBezTo>
                    <a:pt x="1204" y="1657"/>
                    <a:pt x="1237" y="1691"/>
                    <a:pt x="1304" y="1691"/>
                  </a:cubicBezTo>
                  <a:cubicBezTo>
                    <a:pt x="1337" y="1691"/>
                    <a:pt x="1370" y="1657"/>
                    <a:pt x="1370" y="1624"/>
                  </a:cubicBezTo>
                  <a:cubicBezTo>
                    <a:pt x="1370" y="1557"/>
                    <a:pt x="1370" y="1524"/>
                    <a:pt x="1337" y="1457"/>
                  </a:cubicBezTo>
                  <a:cubicBezTo>
                    <a:pt x="1337" y="1430"/>
                    <a:pt x="1315" y="1402"/>
                    <a:pt x="1288" y="1357"/>
                  </a:cubicBezTo>
                  <a:lnTo>
                    <a:pt x="1288" y="1357"/>
                  </a:lnTo>
                  <a:cubicBezTo>
                    <a:pt x="1296" y="1238"/>
                    <a:pt x="1193" y="1107"/>
                    <a:pt x="1137" y="1023"/>
                  </a:cubicBezTo>
                  <a:cubicBezTo>
                    <a:pt x="1070" y="923"/>
                    <a:pt x="1037" y="890"/>
                    <a:pt x="1004" y="857"/>
                  </a:cubicBezTo>
                  <a:lnTo>
                    <a:pt x="903" y="723"/>
                  </a:lnTo>
                  <a:lnTo>
                    <a:pt x="403" y="89"/>
                  </a:lnTo>
                  <a:cubicBezTo>
                    <a:pt x="361" y="27"/>
                    <a:pt x="303" y="0"/>
                    <a:pt x="2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8" name="Google Shape;4858;p39"/>
            <p:cNvSpPr/>
            <p:nvPr/>
          </p:nvSpPr>
          <p:spPr>
            <a:xfrm>
              <a:off x="1296425" y="585938"/>
              <a:ext cx="45250" cy="39850"/>
            </a:xfrm>
            <a:custGeom>
              <a:avLst/>
              <a:gdLst/>
              <a:ahLst/>
              <a:cxnLst/>
              <a:rect l="l" t="t" r="r" b="b"/>
              <a:pathLst>
                <a:path w="1810" h="1594" extrusionOk="0">
                  <a:moveTo>
                    <a:pt x="212" y="1"/>
                  </a:moveTo>
                  <a:cubicBezTo>
                    <a:pt x="109" y="1"/>
                    <a:pt x="1" y="118"/>
                    <a:pt x="75" y="216"/>
                  </a:cubicBezTo>
                  <a:cubicBezTo>
                    <a:pt x="242" y="450"/>
                    <a:pt x="442" y="717"/>
                    <a:pt x="675" y="950"/>
                  </a:cubicBezTo>
                  <a:cubicBezTo>
                    <a:pt x="775" y="1050"/>
                    <a:pt x="875" y="1150"/>
                    <a:pt x="1009" y="1251"/>
                  </a:cubicBezTo>
                  <a:cubicBezTo>
                    <a:pt x="1042" y="1317"/>
                    <a:pt x="1142" y="1351"/>
                    <a:pt x="1209" y="1417"/>
                  </a:cubicBezTo>
                  <a:cubicBezTo>
                    <a:pt x="1249" y="1437"/>
                    <a:pt x="1300" y="1469"/>
                    <a:pt x="1356" y="1484"/>
                  </a:cubicBezTo>
                  <a:lnTo>
                    <a:pt x="1342" y="1484"/>
                  </a:lnTo>
                  <a:cubicBezTo>
                    <a:pt x="1412" y="1530"/>
                    <a:pt x="1530" y="1593"/>
                    <a:pt x="1618" y="1593"/>
                  </a:cubicBezTo>
                  <a:cubicBezTo>
                    <a:pt x="1656" y="1593"/>
                    <a:pt x="1689" y="1581"/>
                    <a:pt x="1709" y="1551"/>
                  </a:cubicBezTo>
                  <a:cubicBezTo>
                    <a:pt x="1809" y="1418"/>
                    <a:pt x="1643" y="1285"/>
                    <a:pt x="1576" y="1218"/>
                  </a:cubicBezTo>
                  <a:lnTo>
                    <a:pt x="1576" y="1218"/>
                  </a:lnTo>
                  <a:cubicBezTo>
                    <a:pt x="1515" y="1100"/>
                    <a:pt x="1384" y="1025"/>
                    <a:pt x="1309" y="950"/>
                  </a:cubicBezTo>
                  <a:cubicBezTo>
                    <a:pt x="1176" y="884"/>
                    <a:pt x="1076" y="750"/>
                    <a:pt x="975" y="683"/>
                  </a:cubicBezTo>
                  <a:cubicBezTo>
                    <a:pt x="842" y="583"/>
                    <a:pt x="742" y="450"/>
                    <a:pt x="609" y="383"/>
                  </a:cubicBezTo>
                  <a:cubicBezTo>
                    <a:pt x="508" y="283"/>
                    <a:pt x="408" y="150"/>
                    <a:pt x="308" y="50"/>
                  </a:cubicBezTo>
                  <a:cubicBezTo>
                    <a:pt x="282" y="15"/>
                    <a:pt x="247" y="1"/>
                    <a:pt x="2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59" name="Google Shape;4859;p39"/>
            <p:cNvSpPr/>
            <p:nvPr/>
          </p:nvSpPr>
          <p:spPr>
            <a:xfrm>
              <a:off x="1313300" y="563188"/>
              <a:ext cx="43375" cy="38400"/>
            </a:xfrm>
            <a:custGeom>
              <a:avLst/>
              <a:gdLst/>
              <a:ahLst/>
              <a:cxnLst/>
              <a:rect l="l" t="t" r="r" b="b"/>
              <a:pathLst>
                <a:path w="1735" h="1536" extrusionOk="0">
                  <a:moveTo>
                    <a:pt x="200" y="1"/>
                  </a:moveTo>
                  <a:cubicBezTo>
                    <a:pt x="167" y="1"/>
                    <a:pt x="134" y="9"/>
                    <a:pt x="100" y="26"/>
                  </a:cubicBezTo>
                  <a:cubicBezTo>
                    <a:pt x="34" y="59"/>
                    <a:pt x="0" y="159"/>
                    <a:pt x="34" y="226"/>
                  </a:cubicBezTo>
                  <a:lnTo>
                    <a:pt x="0" y="192"/>
                  </a:lnTo>
                  <a:lnTo>
                    <a:pt x="0" y="192"/>
                  </a:lnTo>
                  <a:cubicBezTo>
                    <a:pt x="0" y="293"/>
                    <a:pt x="67" y="359"/>
                    <a:pt x="134" y="459"/>
                  </a:cubicBezTo>
                  <a:cubicBezTo>
                    <a:pt x="200" y="526"/>
                    <a:pt x="234" y="593"/>
                    <a:pt x="334" y="693"/>
                  </a:cubicBezTo>
                  <a:cubicBezTo>
                    <a:pt x="434" y="826"/>
                    <a:pt x="567" y="926"/>
                    <a:pt x="701" y="1060"/>
                  </a:cubicBezTo>
                  <a:cubicBezTo>
                    <a:pt x="834" y="1193"/>
                    <a:pt x="968" y="1293"/>
                    <a:pt x="1101" y="1393"/>
                  </a:cubicBezTo>
                  <a:lnTo>
                    <a:pt x="1234" y="1493"/>
                  </a:lnTo>
                  <a:cubicBezTo>
                    <a:pt x="1268" y="1493"/>
                    <a:pt x="1301" y="1527"/>
                    <a:pt x="1368" y="1527"/>
                  </a:cubicBezTo>
                  <a:cubicBezTo>
                    <a:pt x="1368" y="1527"/>
                    <a:pt x="1426" y="1535"/>
                    <a:pt x="1493" y="1535"/>
                  </a:cubicBezTo>
                  <a:cubicBezTo>
                    <a:pt x="1526" y="1535"/>
                    <a:pt x="1562" y="1533"/>
                    <a:pt x="1593" y="1527"/>
                  </a:cubicBezTo>
                  <a:lnTo>
                    <a:pt x="1668" y="1527"/>
                  </a:lnTo>
                  <a:cubicBezTo>
                    <a:pt x="1701" y="1527"/>
                    <a:pt x="1735" y="1460"/>
                    <a:pt x="1735" y="1427"/>
                  </a:cubicBezTo>
                  <a:cubicBezTo>
                    <a:pt x="1735" y="1393"/>
                    <a:pt x="1735" y="1327"/>
                    <a:pt x="1701" y="1293"/>
                  </a:cubicBezTo>
                  <a:cubicBezTo>
                    <a:pt x="1701" y="1260"/>
                    <a:pt x="1668" y="1260"/>
                    <a:pt x="1668" y="1227"/>
                  </a:cubicBezTo>
                  <a:cubicBezTo>
                    <a:pt x="1668" y="1193"/>
                    <a:pt x="1635" y="1160"/>
                    <a:pt x="1635" y="1160"/>
                  </a:cubicBezTo>
                  <a:cubicBezTo>
                    <a:pt x="1601" y="1126"/>
                    <a:pt x="1601" y="1093"/>
                    <a:pt x="1568" y="1060"/>
                  </a:cubicBezTo>
                  <a:lnTo>
                    <a:pt x="1468" y="993"/>
                  </a:lnTo>
                  <a:lnTo>
                    <a:pt x="1368" y="926"/>
                  </a:lnTo>
                  <a:lnTo>
                    <a:pt x="1268" y="826"/>
                  </a:lnTo>
                  <a:lnTo>
                    <a:pt x="1068" y="693"/>
                  </a:lnTo>
                  <a:cubicBezTo>
                    <a:pt x="968" y="559"/>
                    <a:pt x="834" y="459"/>
                    <a:pt x="701" y="359"/>
                  </a:cubicBezTo>
                  <a:lnTo>
                    <a:pt x="601" y="259"/>
                  </a:lnTo>
                  <a:lnTo>
                    <a:pt x="567" y="226"/>
                  </a:lnTo>
                  <a:lnTo>
                    <a:pt x="534" y="192"/>
                  </a:lnTo>
                  <a:cubicBezTo>
                    <a:pt x="512" y="192"/>
                    <a:pt x="504" y="178"/>
                    <a:pt x="512" y="178"/>
                  </a:cubicBezTo>
                  <a:cubicBezTo>
                    <a:pt x="515" y="178"/>
                    <a:pt x="523" y="181"/>
                    <a:pt x="534" y="192"/>
                  </a:cubicBezTo>
                  <a:cubicBezTo>
                    <a:pt x="467" y="126"/>
                    <a:pt x="401" y="59"/>
                    <a:pt x="300" y="26"/>
                  </a:cubicBezTo>
                  <a:cubicBezTo>
                    <a:pt x="267" y="9"/>
                    <a:pt x="234" y="1"/>
                    <a:pt x="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60" name="Google Shape;4860;p39"/>
            <p:cNvSpPr/>
            <p:nvPr/>
          </p:nvSpPr>
          <p:spPr>
            <a:xfrm>
              <a:off x="1324125" y="529563"/>
              <a:ext cx="46725" cy="40125"/>
            </a:xfrm>
            <a:custGeom>
              <a:avLst/>
              <a:gdLst/>
              <a:ahLst/>
              <a:cxnLst/>
              <a:rect l="l" t="t" r="r" b="b"/>
              <a:pathLst>
                <a:path w="1869" h="1605" extrusionOk="0">
                  <a:moveTo>
                    <a:pt x="214" y="0"/>
                  </a:moveTo>
                  <a:cubicBezTo>
                    <a:pt x="163" y="0"/>
                    <a:pt x="109" y="29"/>
                    <a:pt x="68" y="70"/>
                  </a:cubicBezTo>
                  <a:cubicBezTo>
                    <a:pt x="1" y="136"/>
                    <a:pt x="1" y="237"/>
                    <a:pt x="68" y="337"/>
                  </a:cubicBezTo>
                  <a:lnTo>
                    <a:pt x="101" y="337"/>
                  </a:lnTo>
                  <a:cubicBezTo>
                    <a:pt x="334" y="603"/>
                    <a:pt x="601" y="870"/>
                    <a:pt x="868" y="1104"/>
                  </a:cubicBezTo>
                  <a:cubicBezTo>
                    <a:pt x="1002" y="1237"/>
                    <a:pt x="1135" y="1337"/>
                    <a:pt x="1302" y="1471"/>
                  </a:cubicBezTo>
                  <a:cubicBezTo>
                    <a:pt x="1369" y="1504"/>
                    <a:pt x="1469" y="1571"/>
                    <a:pt x="1535" y="1604"/>
                  </a:cubicBezTo>
                  <a:lnTo>
                    <a:pt x="1769" y="1604"/>
                  </a:lnTo>
                  <a:cubicBezTo>
                    <a:pt x="1836" y="1604"/>
                    <a:pt x="1869" y="1571"/>
                    <a:pt x="1836" y="1537"/>
                  </a:cubicBezTo>
                  <a:cubicBezTo>
                    <a:pt x="1836" y="1504"/>
                    <a:pt x="1836" y="1471"/>
                    <a:pt x="1802" y="1437"/>
                  </a:cubicBezTo>
                  <a:cubicBezTo>
                    <a:pt x="1802" y="1404"/>
                    <a:pt x="1802" y="1371"/>
                    <a:pt x="1769" y="1337"/>
                  </a:cubicBezTo>
                  <a:cubicBezTo>
                    <a:pt x="1769" y="1289"/>
                    <a:pt x="1735" y="1242"/>
                    <a:pt x="1703" y="1194"/>
                  </a:cubicBezTo>
                  <a:lnTo>
                    <a:pt x="1703" y="1194"/>
                  </a:lnTo>
                  <a:cubicBezTo>
                    <a:pt x="1714" y="1208"/>
                    <a:pt x="1725" y="1223"/>
                    <a:pt x="1735" y="1237"/>
                  </a:cubicBezTo>
                  <a:lnTo>
                    <a:pt x="1669" y="1137"/>
                  </a:lnTo>
                  <a:lnTo>
                    <a:pt x="1669" y="1137"/>
                  </a:lnTo>
                  <a:cubicBezTo>
                    <a:pt x="1678" y="1156"/>
                    <a:pt x="1690" y="1175"/>
                    <a:pt x="1703" y="1194"/>
                  </a:cubicBezTo>
                  <a:lnTo>
                    <a:pt x="1703" y="1194"/>
                  </a:lnTo>
                  <a:cubicBezTo>
                    <a:pt x="1613" y="1075"/>
                    <a:pt x="1521" y="960"/>
                    <a:pt x="1402" y="870"/>
                  </a:cubicBezTo>
                  <a:cubicBezTo>
                    <a:pt x="1268" y="770"/>
                    <a:pt x="1168" y="670"/>
                    <a:pt x="1068" y="570"/>
                  </a:cubicBezTo>
                  <a:cubicBezTo>
                    <a:pt x="835" y="370"/>
                    <a:pt x="568" y="203"/>
                    <a:pt x="301" y="36"/>
                  </a:cubicBezTo>
                  <a:cubicBezTo>
                    <a:pt x="276" y="11"/>
                    <a:pt x="245" y="0"/>
                    <a:pt x="2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61" name="Google Shape;4861;p39"/>
            <p:cNvSpPr/>
            <p:nvPr/>
          </p:nvSpPr>
          <p:spPr>
            <a:xfrm>
              <a:off x="1348325" y="504988"/>
              <a:ext cx="36650" cy="38175"/>
            </a:xfrm>
            <a:custGeom>
              <a:avLst/>
              <a:gdLst/>
              <a:ahLst/>
              <a:cxnLst/>
              <a:rect l="l" t="t" r="r" b="b"/>
              <a:pathLst>
                <a:path w="1466" h="1527" extrusionOk="0">
                  <a:moveTo>
                    <a:pt x="227" y="1"/>
                  </a:moveTo>
                  <a:cubicBezTo>
                    <a:pt x="196" y="1"/>
                    <a:pt x="165" y="6"/>
                    <a:pt x="134" y="19"/>
                  </a:cubicBezTo>
                  <a:cubicBezTo>
                    <a:pt x="67" y="52"/>
                    <a:pt x="0" y="119"/>
                    <a:pt x="0" y="185"/>
                  </a:cubicBezTo>
                  <a:cubicBezTo>
                    <a:pt x="0" y="286"/>
                    <a:pt x="67" y="352"/>
                    <a:pt x="134" y="352"/>
                  </a:cubicBezTo>
                  <a:lnTo>
                    <a:pt x="100" y="352"/>
                  </a:lnTo>
                  <a:lnTo>
                    <a:pt x="134" y="386"/>
                  </a:lnTo>
                  <a:cubicBezTo>
                    <a:pt x="167" y="452"/>
                    <a:pt x="200" y="519"/>
                    <a:pt x="234" y="552"/>
                  </a:cubicBezTo>
                  <a:cubicBezTo>
                    <a:pt x="300" y="619"/>
                    <a:pt x="434" y="786"/>
                    <a:pt x="534" y="919"/>
                  </a:cubicBezTo>
                  <a:cubicBezTo>
                    <a:pt x="601" y="1019"/>
                    <a:pt x="701" y="1153"/>
                    <a:pt x="801" y="1253"/>
                  </a:cubicBezTo>
                  <a:cubicBezTo>
                    <a:pt x="801" y="1253"/>
                    <a:pt x="845" y="1283"/>
                    <a:pt x="855" y="1283"/>
                  </a:cubicBezTo>
                  <a:cubicBezTo>
                    <a:pt x="860" y="1283"/>
                    <a:pt x="856" y="1275"/>
                    <a:pt x="834" y="1253"/>
                  </a:cubicBezTo>
                  <a:lnTo>
                    <a:pt x="834" y="1253"/>
                  </a:lnTo>
                  <a:lnTo>
                    <a:pt x="901" y="1320"/>
                  </a:lnTo>
                  <a:lnTo>
                    <a:pt x="968" y="1386"/>
                  </a:lnTo>
                  <a:cubicBezTo>
                    <a:pt x="968" y="1386"/>
                    <a:pt x="1001" y="1420"/>
                    <a:pt x="1034" y="1453"/>
                  </a:cubicBezTo>
                  <a:lnTo>
                    <a:pt x="1101" y="1453"/>
                  </a:lnTo>
                  <a:cubicBezTo>
                    <a:pt x="1139" y="1472"/>
                    <a:pt x="1178" y="1491"/>
                    <a:pt x="1216" y="1498"/>
                  </a:cubicBezTo>
                  <a:lnTo>
                    <a:pt x="1216" y="1498"/>
                  </a:lnTo>
                  <a:cubicBezTo>
                    <a:pt x="1250" y="1519"/>
                    <a:pt x="1305" y="1520"/>
                    <a:pt x="1360" y="1520"/>
                  </a:cubicBezTo>
                  <a:lnTo>
                    <a:pt x="1360" y="1520"/>
                  </a:lnTo>
                  <a:cubicBezTo>
                    <a:pt x="1400" y="1503"/>
                    <a:pt x="1435" y="1459"/>
                    <a:pt x="1441" y="1407"/>
                  </a:cubicBezTo>
                  <a:lnTo>
                    <a:pt x="1441" y="1407"/>
                  </a:lnTo>
                  <a:cubicBezTo>
                    <a:pt x="1463" y="1355"/>
                    <a:pt x="1466" y="1304"/>
                    <a:pt x="1448" y="1271"/>
                  </a:cubicBezTo>
                  <a:lnTo>
                    <a:pt x="1448" y="1271"/>
                  </a:lnTo>
                  <a:cubicBezTo>
                    <a:pt x="1443" y="1222"/>
                    <a:pt x="1422" y="1174"/>
                    <a:pt x="1401" y="1153"/>
                  </a:cubicBezTo>
                  <a:lnTo>
                    <a:pt x="1401" y="1086"/>
                  </a:lnTo>
                  <a:cubicBezTo>
                    <a:pt x="1401" y="1086"/>
                    <a:pt x="1401" y="1053"/>
                    <a:pt x="1368" y="1053"/>
                  </a:cubicBezTo>
                  <a:cubicBezTo>
                    <a:pt x="1301" y="986"/>
                    <a:pt x="1268" y="886"/>
                    <a:pt x="1201" y="819"/>
                  </a:cubicBezTo>
                  <a:cubicBezTo>
                    <a:pt x="1168" y="753"/>
                    <a:pt x="1001" y="586"/>
                    <a:pt x="901" y="486"/>
                  </a:cubicBezTo>
                  <a:lnTo>
                    <a:pt x="734" y="319"/>
                  </a:lnTo>
                  <a:lnTo>
                    <a:pt x="667" y="252"/>
                  </a:lnTo>
                  <a:lnTo>
                    <a:pt x="567" y="185"/>
                  </a:lnTo>
                  <a:cubicBezTo>
                    <a:pt x="486" y="104"/>
                    <a:pt x="361" y="1"/>
                    <a:pt x="227" y="1"/>
                  </a:cubicBezTo>
                  <a:close/>
                  <a:moveTo>
                    <a:pt x="1360" y="1520"/>
                  </a:moveTo>
                  <a:lnTo>
                    <a:pt x="1360" y="1520"/>
                  </a:lnTo>
                  <a:cubicBezTo>
                    <a:pt x="1360" y="1520"/>
                    <a:pt x="1360" y="1520"/>
                    <a:pt x="1360" y="1520"/>
                  </a:cubicBezTo>
                  <a:lnTo>
                    <a:pt x="1368" y="1520"/>
                  </a:lnTo>
                  <a:cubicBezTo>
                    <a:pt x="1365" y="1520"/>
                    <a:pt x="1363" y="1520"/>
                    <a:pt x="1360" y="1520"/>
                  </a:cubicBezTo>
                  <a:close/>
                  <a:moveTo>
                    <a:pt x="1301" y="1520"/>
                  </a:moveTo>
                  <a:cubicBezTo>
                    <a:pt x="1310" y="1524"/>
                    <a:pt x="1320" y="1526"/>
                    <a:pt x="1329" y="1526"/>
                  </a:cubicBezTo>
                  <a:cubicBezTo>
                    <a:pt x="1340" y="1526"/>
                    <a:pt x="1350" y="1524"/>
                    <a:pt x="1360" y="15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  <p:sp>
          <p:nvSpPr>
            <p:cNvPr id="4862" name="Google Shape;4862;p39"/>
            <p:cNvSpPr/>
            <p:nvPr/>
          </p:nvSpPr>
          <p:spPr>
            <a:xfrm>
              <a:off x="1363325" y="481038"/>
              <a:ext cx="30875" cy="33825"/>
            </a:xfrm>
            <a:custGeom>
              <a:avLst/>
              <a:gdLst/>
              <a:ahLst/>
              <a:cxnLst/>
              <a:rect l="l" t="t" r="r" b="b"/>
              <a:pathLst>
                <a:path w="1235" h="1353" extrusionOk="0">
                  <a:moveTo>
                    <a:pt x="217" y="1"/>
                  </a:moveTo>
                  <a:cubicBezTo>
                    <a:pt x="167" y="1"/>
                    <a:pt x="117" y="26"/>
                    <a:pt x="67" y="76"/>
                  </a:cubicBezTo>
                  <a:cubicBezTo>
                    <a:pt x="1" y="143"/>
                    <a:pt x="1" y="276"/>
                    <a:pt x="67" y="343"/>
                  </a:cubicBezTo>
                  <a:lnTo>
                    <a:pt x="101" y="343"/>
                  </a:lnTo>
                  <a:lnTo>
                    <a:pt x="134" y="410"/>
                  </a:lnTo>
                  <a:lnTo>
                    <a:pt x="134" y="443"/>
                  </a:lnTo>
                  <a:cubicBezTo>
                    <a:pt x="167" y="476"/>
                    <a:pt x="201" y="510"/>
                    <a:pt x="234" y="576"/>
                  </a:cubicBezTo>
                  <a:cubicBezTo>
                    <a:pt x="268" y="643"/>
                    <a:pt x="334" y="710"/>
                    <a:pt x="401" y="777"/>
                  </a:cubicBezTo>
                  <a:lnTo>
                    <a:pt x="568" y="943"/>
                  </a:lnTo>
                  <a:lnTo>
                    <a:pt x="634" y="1043"/>
                  </a:lnTo>
                  <a:cubicBezTo>
                    <a:pt x="680" y="1089"/>
                    <a:pt x="725" y="1119"/>
                    <a:pt x="771" y="1133"/>
                  </a:cubicBezTo>
                  <a:lnTo>
                    <a:pt x="771" y="1133"/>
                  </a:lnTo>
                  <a:cubicBezTo>
                    <a:pt x="816" y="1169"/>
                    <a:pt x="848" y="1217"/>
                    <a:pt x="901" y="1244"/>
                  </a:cubicBezTo>
                  <a:cubicBezTo>
                    <a:pt x="968" y="1310"/>
                    <a:pt x="1035" y="1344"/>
                    <a:pt x="1101" y="1344"/>
                  </a:cubicBezTo>
                  <a:cubicBezTo>
                    <a:pt x="1114" y="1350"/>
                    <a:pt x="1127" y="1353"/>
                    <a:pt x="1139" y="1353"/>
                  </a:cubicBezTo>
                  <a:cubicBezTo>
                    <a:pt x="1191" y="1353"/>
                    <a:pt x="1235" y="1304"/>
                    <a:pt x="1235" y="1277"/>
                  </a:cubicBezTo>
                  <a:cubicBezTo>
                    <a:pt x="1235" y="1177"/>
                    <a:pt x="1202" y="1110"/>
                    <a:pt x="1168" y="1077"/>
                  </a:cubicBezTo>
                  <a:cubicBezTo>
                    <a:pt x="1135" y="977"/>
                    <a:pt x="1101" y="910"/>
                    <a:pt x="1068" y="843"/>
                  </a:cubicBezTo>
                  <a:lnTo>
                    <a:pt x="1068" y="843"/>
                  </a:lnTo>
                  <a:lnTo>
                    <a:pt x="1085" y="893"/>
                  </a:lnTo>
                  <a:lnTo>
                    <a:pt x="1085" y="893"/>
                  </a:lnTo>
                  <a:cubicBezTo>
                    <a:pt x="1076" y="877"/>
                    <a:pt x="1068" y="860"/>
                    <a:pt x="1068" y="843"/>
                  </a:cubicBezTo>
                  <a:lnTo>
                    <a:pt x="1068" y="843"/>
                  </a:lnTo>
                  <a:cubicBezTo>
                    <a:pt x="1068" y="843"/>
                    <a:pt x="1068" y="843"/>
                    <a:pt x="1068" y="843"/>
                  </a:cubicBezTo>
                  <a:cubicBezTo>
                    <a:pt x="1035" y="777"/>
                    <a:pt x="1035" y="743"/>
                    <a:pt x="1001" y="710"/>
                  </a:cubicBezTo>
                  <a:lnTo>
                    <a:pt x="901" y="643"/>
                  </a:lnTo>
                  <a:cubicBezTo>
                    <a:pt x="868" y="543"/>
                    <a:pt x="801" y="476"/>
                    <a:pt x="735" y="410"/>
                  </a:cubicBezTo>
                  <a:cubicBezTo>
                    <a:pt x="701" y="343"/>
                    <a:pt x="634" y="276"/>
                    <a:pt x="568" y="243"/>
                  </a:cubicBezTo>
                  <a:lnTo>
                    <a:pt x="501" y="176"/>
                  </a:lnTo>
                  <a:lnTo>
                    <a:pt x="468" y="143"/>
                  </a:lnTo>
                  <a:lnTo>
                    <a:pt x="368" y="76"/>
                  </a:lnTo>
                  <a:cubicBezTo>
                    <a:pt x="318" y="26"/>
                    <a:pt x="268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A4EB4"/>
                </a:solidFill>
              </a:endParaRPr>
            </a:p>
          </p:txBody>
        </p:sp>
      </p:grpSp>
      <p:sp>
        <p:nvSpPr>
          <p:cNvPr id="4863" name="Google Shape;4863;p39"/>
          <p:cNvSpPr/>
          <p:nvPr/>
        </p:nvSpPr>
        <p:spPr>
          <a:xfrm>
            <a:off x="108237" y="3223104"/>
            <a:ext cx="1329375" cy="1804555"/>
          </a:xfrm>
          <a:custGeom>
            <a:avLst/>
            <a:gdLst/>
            <a:ahLst/>
            <a:cxnLst/>
            <a:rect l="l" t="t" r="r" b="b"/>
            <a:pathLst>
              <a:path w="74194" h="90737" extrusionOk="0">
                <a:moveTo>
                  <a:pt x="31087" y="824"/>
                </a:moveTo>
                <a:cubicBezTo>
                  <a:pt x="31247" y="824"/>
                  <a:pt x="31409" y="848"/>
                  <a:pt x="31568" y="896"/>
                </a:cubicBezTo>
                <a:cubicBezTo>
                  <a:pt x="30861" y="1153"/>
                  <a:pt x="30175" y="1603"/>
                  <a:pt x="29446" y="1689"/>
                </a:cubicBezTo>
                <a:cubicBezTo>
                  <a:pt x="29661" y="1475"/>
                  <a:pt x="29875" y="1282"/>
                  <a:pt x="30132" y="1110"/>
                </a:cubicBezTo>
                <a:lnTo>
                  <a:pt x="30132" y="1132"/>
                </a:lnTo>
                <a:cubicBezTo>
                  <a:pt x="30422" y="929"/>
                  <a:pt x="30752" y="824"/>
                  <a:pt x="31087" y="824"/>
                </a:cubicBezTo>
                <a:close/>
                <a:moveTo>
                  <a:pt x="31593" y="977"/>
                </a:moveTo>
                <a:cubicBezTo>
                  <a:pt x="31610" y="977"/>
                  <a:pt x="31554" y="1025"/>
                  <a:pt x="31375" y="1153"/>
                </a:cubicBezTo>
                <a:cubicBezTo>
                  <a:pt x="30711" y="1625"/>
                  <a:pt x="29789" y="1946"/>
                  <a:pt x="28975" y="2311"/>
                </a:cubicBezTo>
                <a:cubicBezTo>
                  <a:pt x="29061" y="2182"/>
                  <a:pt x="29146" y="2032"/>
                  <a:pt x="29254" y="1925"/>
                </a:cubicBezTo>
                <a:cubicBezTo>
                  <a:pt x="29554" y="1882"/>
                  <a:pt x="29832" y="1818"/>
                  <a:pt x="30111" y="1711"/>
                </a:cubicBezTo>
                <a:cubicBezTo>
                  <a:pt x="30304" y="1646"/>
                  <a:pt x="30604" y="1518"/>
                  <a:pt x="30775" y="1432"/>
                </a:cubicBezTo>
                <a:cubicBezTo>
                  <a:pt x="30902" y="1369"/>
                  <a:pt x="31545" y="977"/>
                  <a:pt x="31593" y="977"/>
                </a:cubicBezTo>
                <a:close/>
                <a:moveTo>
                  <a:pt x="31890" y="1003"/>
                </a:moveTo>
                <a:cubicBezTo>
                  <a:pt x="32082" y="1110"/>
                  <a:pt x="32254" y="1239"/>
                  <a:pt x="32404" y="1368"/>
                </a:cubicBezTo>
                <a:lnTo>
                  <a:pt x="32404" y="1389"/>
                </a:lnTo>
                <a:cubicBezTo>
                  <a:pt x="31718" y="1561"/>
                  <a:pt x="31054" y="1796"/>
                  <a:pt x="30411" y="2075"/>
                </a:cubicBezTo>
                <a:cubicBezTo>
                  <a:pt x="30025" y="2246"/>
                  <a:pt x="29618" y="2396"/>
                  <a:pt x="29211" y="2525"/>
                </a:cubicBezTo>
                <a:cubicBezTo>
                  <a:pt x="29168" y="2546"/>
                  <a:pt x="28932" y="2632"/>
                  <a:pt x="28718" y="2718"/>
                </a:cubicBezTo>
                <a:cubicBezTo>
                  <a:pt x="28739" y="2675"/>
                  <a:pt x="28761" y="2632"/>
                  <a:pt x="28804" y="2589"/>
                </a:cubicBezTo>
                <a:cubicBezTo>
                  <a:pt x="29811" y="2096"/>
                  <a:pt x="31032" y="1775"/>
                  <a:pt x="31890" y="1003"/>
                </a:cubicBezTo>
                <a:close/>
                <a:moveTo>
                  <a:pt x="32468" y="2311"/>
                </a:moveTo>
                <a:lnTo>
                  <a:pt x="32382" y="2353"/>
                </a:lnTo>
                <a:cubicBezTo>
                  <a:pt x="32018" y="2525"/>
                  <a:pt x="31675" y="2739"/>
                  <a:pt x="31332" y="2975"/>
                </a:cubicBezTo>
                <a:lnTo>
                  <a:pt x="30989" y="2975"/>
                </a:lnTo>
                <a:cubicBezTo>
                  <a:pt x="30882" y="2996"/>
                  <a:pt x="30754" y="2996"/>
                  <a:pt x="30625" y="3039"/>
                </a:cubicBezTo>
                <a:cubicBezTo>
                  <a:pt x="30925" y="2889"/>
                  <a:pt x="31225" y="2761"/>
                  <a:pt x="31525" y="2632"/>
                </a:cubicBezTo>
                <a:cubicBezTo>
                  <a:pt x="31761" y="2546"/>
                  <a:pt x="32018" y="2461"/>
                  <a:pt x="32275" y="2396"/>
                </a:cubicBezTo>
                <a:cubicBezTo>
                  <a:pt x="32340" y="2375"/>
                  <a:pt x="32404" y="2332"/>
                  <a:pt x="32468" y="2311"/>
                </a:cubicBezTo>
                <a:close/>
                <a:moveTo>
                  <a:pt x="33068" y="2225"/>
                </a:moveTo>
                <a:cubicBezTo>
                  <a:pt x="33154" y="2375"/>
                  <a:pt x="33240" y="2525"/>
                  <a:pt x="33325" y="2696"/>
                </a:cubicBezTo>
                <a:cubicBezTo>
                  <a:pt x="32854" y="2696"/>
                  <a:pt x="32382" y="2804"/>
                  <a:pt x="31954" y="3018"/>
                </a:cubicBezTo>
                <a:lnTo>
                  <a:pt x="31825" y="3061"/>
                </a:lnTo>
                <a:lnTo>
                  <a:pt x="31654" y="3018"/>
                </a:lnTo>
                <a:cubicBezTo>
                  <a:pt x="31718" y="2975"/>
                  <a:pt x="31804" y="2911"/>
                  <a:pt x="31868" y="2868"/>
                </a:cubicBezTo>
                <a:cubicBezTo>
                  <a:pt x="32254" y="2632"/>
                  <a:pt x="32682" y="2439"/>
                  <a:pt x="33068" y="2225"/>
                </a:cubicBezTo>
                <a:close/>
                <a:moveTo>
                  <a:pt x="32693" y="2970"/>
                </a:moveTo>
                <a:cubicBezTo>
                  <a:pt x="32816" y="2970"/>
                  <a:pt x="32940" y="3007"/>
                  <a:pt x="33047" y="3082"/>
                </a:cubicBezTo>
                <a:cubicBezTo>
                  <a:pt x="32918" y="3146"/>
                  <a:pt x="32811" y="3232"/>
                  <a:pt x="32725" y="3339"/>
                </a:cubicBezTo>
                <a:cubicBezTo>
                  <a:pt x="32554" y="3275"/>
                  <a:pt x="32361" y="3211"/>
                  <a:pt x="32168" y="3146"/>
                </a:cubicBezTo>
                <a:lnTo>
                  <a:pt x="32340" y="3082"/>
                </a:lnTo>
                <a:cubicBezTo>
                  <a:pt x="32447" y="3007"/>
                  <a:pt x="32570" y="2970"/>
                  <a:pt x="32693" y="2970"/>
                </a:cubicBezTo>
                <a:close/>
                <a:moveTo>
                  <a:pt x="31937" y="1696"/>
                </a:moveTo>
                <a:cubicBezTo>
                  <a:pt x="31976" y="1696"/>
                  <a:pt x="31876" y="1762"/>
                  <a:pt x="31525" y="1946"/>
                </a:cubicBezTo>
                <a:cubicBezTo>
                  <a:pt x="30475" y="2503"/>
                  <a:pt x="29361" y="2825"/>
                  <a:pt x="28332" y="3361"/>
                </a:cubicBezTo>
                <a:cubicBezTo>
                  <a:pt x="28418" y="3189"/>
                  <a:pt x="28503" y="3039"/>
                  <a:pt x="28611" y="2868"/>
                </a:cubicBezTo>
                <a:cubicBezTo>
                  <a:pt x="29104" y="2761"/>
                  <a:pt x="29575" y="2611"/>
                  <a:pt x="30046" y="2418"/>
                </a:cubicBezTo>
                <a:cubicBezTo>
                  <a:pt x="30454" y="2268"/>
                  <a:pt x="30861" y="2096"/>
                  <a:pt x="31247" y="1946"/>
                </a:cubicBezTo>
                <a:cubicBezTo>
                  <a:pt x="31538" y="1832"/>
                  <a:pt x="31881" y="1696"/>
                  <a:pt x="31937" y="1696"/>
                </a:cubicBezTo>
                <a:close/>
                <a:moveTo>
                  <a:pt x="32532" y="1496"/>
                </a:moveTo>
                <a:cubicBezTo>
                  <a:pt x="32661" y="1625"/>
                  <a:pt x="32790" y="1775"/>
                  <a:pt x="32897" y="1925"/>
                </a:cubicBezTo>
                <a:cubicBezTo>
                  <a:pt x="32918" y="1968"/>
                  <a:pt x="32940" y="2011"/>
                  <a:pt x="32961" y="2053"/>
                </a:cubicBezTo>
                <a:cubicBezTo>
                  <a:pt x="32190" y="2182"/>
                  <a:pt x="31439" y="2418"/>
                  <a:pt x="30711" y="2761"/>
                </a:cubicBezTo>
                <a:cubicBezTo>
                  <a:pt x="30111" y="3039"/>
                  <a:pt x="29511" y="3339"/>
                  <a:pt x="28889" y="3596"/>
                </a:cubicBezTo>
                <a:cubicBezTo>
                  <a:pt x="28804" y="3618"/>
                  <a:pt x="28353" y="3811"/>
                  <a:pt x="28096" y="3896"/>
                </a:cubicBezTo>
                <a:lnTo>
                  <a:pt x="28203" y="3639"/>
                </a:lnTo>
                <a:cubicBezTo>
                  <a:pt x="29575" y="2825"/>
                  <a:pt x="31289" y="2568"/>
                  <a:pt x="32490" y="1539"/>
                </a:cubicBezTo>
                <a:cubicBezTo>
                  <a:pt x="32511" y="1518"/>
                  <a:pt x="32532" y="1518"/>
                  <a:pt x="32532" y="1496"/>
                </a:cubicBezTo>
                <a:close/>
                <a:moveTo>
                  <a:pt x="33475" y="2996"/>
                </a:moveTo>
                <a:cubicBezTo>
                  <a:pt x="33668" y="3361"/>
                  <a:pt x="33840" y="3725"/>
                  <a:pt x="34033" y="4089"/>
                </a:cubicBezTo>
                <a:cubicBezTo>
                  <a:pt x="33925" y="4025"/>
                  <a:pt x="33840" y="3961"/>
                  <a:pt x="33754" y="3918"/>
                </a:cubicBezTo>
                <a:cubicBezTo>
                  <a:pt x="33840" y="3896"/>
                  <a:pt x="33904" y="3768"/>
                  <a:pt x="33797" y="3725"/>
                </a:cubicBezTo>
                <a:cubicBezTo>
                  <a:pt x="33218" y="3468"/>
                  <a:pt x="33025" y="3404"/>
                  <a:pt x="33475" y="2996"/>
                </a:cubicBezTo>
                <a:close/>
                <a:moveTo>
                  <a:pt x="29768" y="3425"/>
                </a:moveTo>
                <a:lnTo>
                  <a:pt x="29768" y="3425"/>
                </a:lnTo>
                <a:cubicBezTo>
                  <a:pt x="29511" y="3618"/>
                  <a:pt x="29296" y="3875"/>
                  <a:pt x="29146" y="4154"/>
                </a:cubicBezTo>
                <a:cubicBezTo>
                  <a:pt x="28653" y="4282"/>
                  <a:pt x="28161" y="4432"/>
                  <a:pt x="27668" y="4625"/>
                </a:cubicBezTo>
                <a:cubicBezTo>
                  <a:pt x="27796" y="4432"/>
                  <a:pt x="27903" y="4261"/>
                  <a:pt x="27989" y="4068"/>
                </a:cubicBezTo>
                <a:lnTo>
                  <a:pt x="27968" y="4068"/>
                </a:lnTo>
                <a:cubicBezTo>
                  <a:pt x="28589" y="3896"/>
                  <a:pt x="29189" y="3682"/>
                  <a:pt x="29768" y="3425"/>
                </a:cubicBezTo>
                <a:close/>
                <a:moveTo>
                  <a:pt x="28943" y="4416"/>
                </a:moveTo>
                <a:cubicBezTo>
                  <a:pt x="29039" y="4416"/>
                  <a:pt x="28539" y="4650"/>
                  <a:pt x="28418" y="4711"/>
                </a:cubicBezTo>
                <a:cubicBezTo>
                  <a:pt x="27989" y="4947"/>
                  <a:pt x="27582" y="5204"/>
                  <a:pt x="27175" y="5440"/>
                </a:cubicBezTo>
                <a:cubicBezTo>
                  <a:pt x="27282" y="5268"/>
                  <a:pt x="27411" y="5075"/>
                  <a:pt x="27539" y="4882"/>
                </a:cubicBezTo>
                <a:cubicBezTo>
                  <a:pt x="27839" y="4775"/>
                  <a:pt x="28139" y="4668"/>
                  <a:pt x="28461" y="4561"/>
                </a:cubicBezTo>
                <a:cubicBezTo>
                  <a:pt x="28765" y="4455"/>
                  <a:pt x="28904" y="4416"/>
                  <a:pt x="28943" y="4416"/>
                </a:cubicBezTo>
                <a:close/>
                <a:moveTo>
                  <a:pt x="28063" y="5566"/>
                </a:moveTo>
                <a:cubicBezTo>
                  <a:pt x="28108" y="5566"/>
                  <a:pt x="27994" y="5650"/>
                  <a:pt x="27625" y="5868"/>
                </a:cubicBezTo>
                <a:cubicBezTo>
                  <a:pt x="27218" y="6104"/>
                  <a:pt x="26810" y="6318"/>
                  <a:pt x="26446" y="6532"/>
                </a:cubicBezTo>
                <a:cubicBezTo>
                  <a:pt x="26553" y="6382"/>
                  <a:pt x="26639" y="6232"/>
                  <a:pt x="26725" y="6082"/>
                </a:cubicBezTo>
                <a:cubicBezTo>
                  <a:pt x="26918" y="6018"/>
                  <a:pt x="27110" y="5954"/>
                  <a:pt x="27325" y="5868"/>
                </a:cubicBezTo>
                <a:cubicBezTo>
                  <a:pt x="27696" y="5701"/>
                  <a:pt x="28007" y="5566"/>
                  <a:pt x="28063" y="5566"/>
                </a:cubicBezTo>
                <a:close/>
                <a:moveTo>
                  <a:pt x="37354" y="6575"/>
                </a:moveTo>
                <a:cubicBezTo>
                  <a:pt x="37676" y="6618"/>
                  <a:pt x="37997" y="6640"/>
                  <a:pt x="38297" y="6661"/>
                </a:cubicBezTo>
                <a:lnTo>
                  <a:pt x="38362" y="6682"/>
                </a:lnTo>
                <a:cubicBezTo>
                  <a:pt x="38171" y="6756"/>
                  <a:pt x="37981" y="6789"/>
                  <a:pt x="37784" y="6789"/>
                </a:cubicBezTo>
                <a:cubicBezTo>
                  <a:pt x="37692" y="6789"/>
                  <a:pt x="37599" y="6782"/>
                  <a:pt x="37504" y="6768"/>
                </a:cubicBezTo>
                <a:cubicBezTo>
                  <a:pt x="37462" y="6704"/>
                  <a:pt x="37397" y="6640"/>
                  <a:pt x="37354" y="6575"/>
                </a:cubicBezTo>
                <a:close/>
                <a:moveTo>
                  <a:pt x="38812" y="6725"/>
                </a:moveTo>
                <a:cubicBezTo>
                  <a:pt x="38640" y="6811"/>
                  <a:pt x="38297" y="7133"/>
                  <a:pt x="38147" y="7240"/>
                </a:cubicBezTo>
                <a:cubicBezTo>
                  <a:pt x="38083" y="7261"/>
                  <a:pt x="38019" y="7304"/>
                  <a:pt x="37976" y="7347"/>
                </a:cubicBezTo>
                <a:cubicBezTo>
                  <a:pt x="37890" y="7218"/>
                  <a:pt x="37804" y="7111"/>
                  <a:pt x="37697" y="6983"/>
                </a:cubicBezTo>
                <a:cubicBezTo>
                  <a:pt x="38083" y="6961"/>
                  <a:pt x="38447" y="6875"/>
                  <a:pt x="38812" y="6725"/>
                </a:cubicBezTo>
                <a:close/>
                <a:moveTo>
                  <a:pt x="39112" y="6790"/>
                </a:moveTo>
                <a:cubicBezTo>
                  <a:pt x="39433" y="6854"/>
                  <a:pt x="39712" y="6961"/>
                  <a:pt x="39990" y="7090"/>
                </a:cubicBezTo>
                <a:cubicBezTo>
                  <a:pt x="39347" y="7218"/>
                  <a:pt x="38790" y="7540"/>
                  <a:pt x="38169" y="7690"/>
                </a:cubicBezTo>
                <a:cubicBezTo>
                  <a:pt x="38147" y="7647"/>
                  <a:pt x="38126" y="7625"/>
                  <a:pt x="38104" y="7583"/>
                </a:cubicBezTo>
                <a:cubicBezTo>
                  <a:pt x="38297" y="7411"/>
                  <a:pt x="38512" y="7240"/>
                  <a:pt x="38704" y="7111"/>
                </a:cubicBezTo>
                <a:cubicBezTo>
                  <a:pt x="38855" y="7025"/>
                  <a:pt x="39005" y="6918"/>
                  <a:pt x="39112" y="6790"/>
                </a:cubicBezTo>
                <a:close/>
                <a:moveTo>
                  <a:pt x="27377" y="6867"/>
                </a:moveTo>
                <a:cubicBezTo>
                  <a:pt x="27474" y="6867"/>
                  <a:pt x="27572" y="6884"/>
                  <a:pt x="27668" y="6918"/>
                </a:cubicBezTo>
                <a:cubicBezTo>
                  <a:pt x="27068" y="7497"/>
                  <a:pt x="26275" y="7797"/>
                  <a:pt x="25632" y="8333"/>
                </a:cubicBezTo>
                <a:cubicBezTo>
                  <a:pt x="25675" y="8054"/>
                  <a:pt x="25782" y="7775"/>
                  <a:pt x="25889" y="7518"/>
                </a:cubicBezTo>
                <a:cubicBezTo>
                  <a:pt x="25953" y="7518"/>
                  <a:pt x="26039" y="7497"/>
                  <a:pt x="26103" y="7454"/>
                </a:cubicBezTo>
                <a:lnTo>
                  <a:pt x="26082" y="7454"/>
                </a:lnTo>
                <a:cubicBezTo>
                  <a:pt x="26339" y="7347"/>
                  <a:pt x="26575" y="7218"/>
                  <a:pt x="26789" y="7090"/>
                </a:cubicBezTo>
                <a:cubicBezTo>
                  <a:pt x="26964" y="6944"/>
                  <a:pt x="27169" y="6867"/>
                  <a:pt x="27377" y="6867"/>
                </a:cubicBezTo>
                <a:close/>
                <a:moveTo>
                  <a:pt x="40097" y="7283"/>
                </a:moveTo>
                <a:cubicBezTo>
                  <a:pt x="39862" y="7840"/>
                  <a:pt x="39047" y="8075"/>
                  <a:pt x="38469" y="8354"/>
                </a:cubicBezTo>
                <a:cubicBezTo>
                  <a:pt x="38404" y="8183"/>
                  <a:pt x="38340" y="8033"/>
                  <a:pt x="38254" y="7883"/>
                </a:cubicBezTo>
                <a:lnTo>
                  <a:pt x="38254" y="7861"/>
                </a:lnTo>
                <a:cubicBezTo>
                  <a:pt x="38404" y="7840"/>
                  <a:pt x="38554" y="7797"/>
                  <a:pt x="38683" y="7754"/>
                </a:cubicBezTo>
                <a:cubicBezTo>
                  <a:pt x="38833" y="7711"/>
                  <a:pt x="40055" y="7347"/>
                  <a:pt x="40097" y="7283"/>
                </a:cubicBezTo>
                <a:close/>
                <a:moveTo>
                  <a:pt x="27736" y="7940"/>
                </a:moveTo>
                <a:cubicBezTo>
                  <a:pt x="27837" y="7940"/>
                  <a:pt x="27793" y="8027"/>
                  <a:pt x="27475" y="8268"/>
                </a:cubicBezTo>
                <a:cubicBezTo>
                  <a:pt x="26896" y="8697"/>
                  <a:pt x="26146" y="8890"/>
                  <a:pt x="25546" y="9297"/>
                </a:cubicBezTo>
                <a:lnTo>
                  <a:pt x="25546" y="9297"/>
                </a:lnTo>
                <a:cubicBezTo>
                  <a:pt x="25546" y="9091"/>
                  <a:pt x="25547" y="8905"/>
                  <a:pt x="25567" y="8718"/>
                </a:cubicBezTo>
                <a:cubicBezTo>
                  <a:pt x="25825" y="8676"/>
                  <a:pt x="26060" y="8590"/>
                  <a:pt x="26275" y="8504"/>
                </a:cubicBezTo>
                <a:cubicBezTo>
                  <a:pt x="26440" y="8429"/>
                  <a:pt x="27497" y="7940"/>
                  <a:pt x="27736" y="7940"/>
                </a:cubicBezTo>
                <a:close/>
                <a:moveTo>
                  <a:pt x="40348" y="8313"/>
                </a:moveTo>
                <a:cubicBezTo>
                  <a:pt x="40435" y="8313"/>
                  <a:pt x="40523" y="8319"/>
                  <a:pt x="40612" y="8333"/>
                </a:cubicBezTo>
                <a:cubicBezTo>
                  <a:pt x="40398" y="8440"/>
                  <a:pt x="40183" y="8568"/>
                  <a:pt x="39969" y="8718"/>
                </a:cubicBezTo>
                <a:cubicBezTo>
                  <a:pt x="39712" y="8847"/>
                  <a:pt x="39412" y="8954"/>
                  <a:pt x="39133" y="9061"/>
                </a:cubicBezTo>
                <a:cubicBezTo>
                  <a:pt x="38983" y="9126"/>
                  <a:pt x="38812" y="9211"/>
                  <a:pt x="38662" y="9297"/>
                </a:cubicBezTo>
                <a:cubicBezTo>
                  <a:pt x="38640" y="9083"/>
                  <a:pt x="38597" y="8890"/>
                  <a:pt x="38554" y="8718"/>
                </a:cubicBezTo>
                <a:lnTo>
                  <a:pt x="38554" y="8697"/>
                </a:lnTo>
                <a:cubicBezTo>
                  <a:pt x="39173" y="8603"/>
                  <a:pt x="39742" y="8313"/>
                  <a:pt x="40348" y="8313"/>
                </a:cubicBezTo>
                <a:close/>
                <a:moveTo>
                  <a:pt x="26789" y="8847"/>
                </a:moveTo>
                <a:cubicBezTo>
                  <a:pt x="26387" y="9063"/>
                  <a:pt x="25896" y="9324"/>
                  <a:pt x="25871" y="9324"/>
                </a:cubicBezTo>
                <a:cubicBezTo>
                  <a:pt x="25861" y="9324"/>
                  <a:pt x="25921" y="9285"/>
                  <a:pt x="26082" y="9190"/>
                </a:cubicBezTo>
                <a:cubicBezTo>
                  <a:pt x="26318" y="9061"/>
                  <a:pt x="26553" y="8954"/>
                  <a:pt x="26789" y="8847"/>
                </a:cubicBezTo>
                <a:close/>
                <a:moveTo>
                  <a:pt x="40704" y="9126"/>
                </a:moveTo>
                <a:cubicBezTo>
                  <a:pt x="40794" y="9126"/>
                  <a:pt x="40884" y="9133"/>
                  <a:pt x="40976" y="9147"/>
                </a:cubicBezTo>
                <a:cubicBezTo>
                  <a:pt x="40698" y="9340"/>
                  <a:pt x="40398" y="9511"/>
                  <a:pt x="40097" y="9683"/>
                </a:cubicBezTo>
                <a:cubicBezTo>
                  <a:pt x="39883" y="9769"/>
                  <a:pt x="39712" y="9876"/>
                  <a:pt x="39562" y="10047"/>
                </a:cubicBezTo>
                <a:lnTo>
                  <a:pt x="39540" y="10047"/>
                </a:lnTo>
                <a:cubicBezTo>
                  <a:pt x="39262" y="10004"/>
                  <a:pt x="38962" y="9961"/>
                  <a:pt x="38662" y="9940"/>
                </a:cubicBezTo>
                <a:lnTo>
                  <a:pt x="38662" y="9726"/>
                </a:lnTo>
                <a:cubicBezTo>
                  <a:pt x="39346" y="9535"/>
                  <a:pt x="39997" y="9126"/>
                  <a:pt x="40704" y="9126"/>
                </a:cubicBezTo>
                <a:close/>
                <a:moveTo>
                  <a:pt x="27330" y="9001"/>
                </a:moveTo>
                <a:cubicBezTo>
                  <a:pt x="27454" y="9001"/>
                  <a:pt x="27452" y="9060"/>
                  <a:pt x="27175" y="9233"/>
                </a:cubicBezTo>
                <a:cubicBezTo>
                  <a:pt x="26639" y="9576"/>
                  <a:pt x="26082" y="9811"/>
                  <a:pt x="25589" y="10240"/>
                </a:cubicBezTo>
                <a:cubicBezTo>
                  <a:pt x="25567" y="10004"/>
                  <a:pt x="25546" y="9769"/>
                  <a:pt x="25546" y="9533"/>
                </a:cubicBezTo>
                <a:cubicBezTo>
                  <a:pt x="25803" y="9490"/>
                  <a:pt x="26060" y="9404"/>
                  <a:pt x="26296" y="9276"/>
                </a:cubicBezTo>
                <a:cubicBezTo>
                  <a:pt x="26435" y="9206"/>
                  <a:pt x="27100" y="9001"/>
                  <a:pt x="27330" y="9001"/>
                </a:cubicBezTo>
                <a:close/>
                <a:moveTo>
                  <a:pt x="40914" y="10158"/>
                </a:moveTo>
                <a:cubicBezTo>
                  <a:pt x="41101" y="10158"/>
                  <a:pt x="41233" y="10198"/>
                  <a:pt x="41233" y="10304"/>
                </a:cubicBezTo>
                <a:cubicBezTo>
                  <a:pt x="40998" y="10261"/>
                  <a:pt x="40762" y="10219"/>
                  <a:pt x="40526" y="10197"/>
                </a:cubicBezTo>
                <a:cubicBezTo>
                  <a:pt x="40664" y="10173"/>
                  <a:pt x="40800" y="10158"/>
                  <a:pt x="40914" y="10158"/>
                </a:cubicBezTo>
                <a:close/>
                <a:moveTo>
                  <a:pt x="40290" y="7304"/>
                </a:moveTo>
                <a:cubicBezTo>
                  <a:pt x="40569" y="7518"/>
                  <a:pt x="40805" y="7775"/>
                  <a:pt x="40976" y="8075"/>
                </a:cubicBezTo>
                <a:cubicBezTo>
                  <a:pt x="41340" y="8740"/>
                  <a:pt x="41448" y="9597"/>
                  <a:pt x="41533" y="10369"/>
                </a:cubicBezTo>
                <a:lnTo>
                  <a:pt x="41405" y="10347"/>
                </a:lnTo>
                <a:cubicBezTo>
                  <a:pt x="41426" y="10326"/>
                  <a:pt x="41426" y="10326"/>
                  <a:pt x="41405" y="10304"/>
                </a:cubicBezTo>
                <a:cubicBezTo>
                  <a:pt x="41431" y="10006"/>
                  <a:pt x="41206" y="9936"/>
                  <a:pt x="40953" y="9936"/>
                </a:cubicBezTo>
                <a:cubicBezTo>
                  <a:pt x="40788" y="9936"/>
                  <a:pt x="40610" y="9966"/>
                  <a:pt x="40483" y="9983"/>
                </a:cubicBezTo>
                <a:cubicBezTo>
                  <a:pt x="40312" y="10026"/>
                  <a:pt x="40119" y="10069"/>
                  <a:pt x="39947" y="10090"/>
                </a:cubicBezTo>
                <a:cubicBezTo>
                  <a:pt x="39883" y="10090"/>
                  <a:pt x="39819" y="10069"/>
                  <a:pt x="39755" y="10069"/>
                </a:cubicBezTo>
                <a:cubicBezTo>
                  <a:pt x="39840" y="10026"/>
                  <a:pt x="39947" y="9961"/>
                  <a:pt x="40055" y="9919"/>
                </a:cubicBezTo>
                <a:cubicBezTo>
                  <a:pt x="40462" y="9683"/>
                  <a:pt x="40955" y="9576"/>
                  <a:pt x="41255" y="9168"/>
                </a:cubicBezTo>
                <a:cubicBezTo>
                  <a:pt x="41319" y="9126"/>
                  <a:pt x="41298" y="9040"/>
                  <a:pt x="41212" y="8997"/>
                </a:cubicBezTo>
                <a:cubicBezTo>
                  <a:pt x="41038" y="8938"/>
                  <a:pt x="40867" y="8913"/>
                  <a:pt x="40697" y="8913"/>
                </a:cubicBezTo>
                <a:cubicBezTo>
                  <a:pt x="40009" y="8913"/>
                  <a:pt x="39349" y="9322"/>
                  <a:pt x="38662" y="9511"/>
                </a:cubicBezTo>
                <a:cubicBezTo>
                  <a:pt x="39390" y="9126"/>
                  <a:pt x="40205" y="8911"/>
                  <a:pt x="40848" y="8376"/>
                </a:cubicBezTo>
                <a:cubicBezTo>
                  <a:pt x="40912" y="8311"/>
                  <a:pt x="40890" y="8226"/>
                  <a:pt x="40805" y="8204"/>
                </a:cubicBezTo>
                <a:cubicBezTo>
                  <a:pt x="40632" y="8138"/>
                  <a:pt x="40459" y="8112"/>
                  <a:pt x="40287" y="8112"/>
                </a:cubicBezTo>
                <a:cubicBezTo>
                  <a:pt x="39731" y="8112"/>
                  <a:pt x="39175" y="8385"/>
                  <a:pt x="38619" y="8483"/>
                </a:cubicBezTo>
                <a:cubicBezTo>
                  <a:pt x="39240" y="8161"/>
                  <a:pt x="39947" y="7947"/>
                  <a:pt x="40290" y="7304"/>
                </a:cubicBezTo>
                <a:close/>
                <a:moveTo>
                  <a:pt x="31218" y="3759"/>
                </a:moveTo>
                <a:cubicBezTo>
                  <a:pt x="32395" y="3759"/>
                  <a:pt x="33913" y="5048"/>
                  <a:pt x="34676" y="5568"/>
                </a:cubicBezTo>
                <a:cubicBezTo>
                  <a:pt x="36261" y="6661"/>
                  <a:pt x="37976" y="7797"/>
                  <a:pt x="37869" y="9854"/>
                </a:cubicBezTo>
                <a:cubicBezTo>
                  <a:pt x="37431" y="9829"/>
                  <a:pt x="36993" y="9816"/>
                  <a:pt x="36556" y="9816"/>
                </a:cubicBezTo>
                <a:cubicBezTo>
                  <a:pt x="34055" y="9816"/>
                  <a:pt x="31557" y="10230"/>
                  <a:pt x="29168" y="11033"/>
                </a:cubicBezTo>
                <a:cubicBezTo>
                  <a:pt x="29146" y="9040"/>
                  <a:pt x="28653" y="5332"/>
                  <a:pt x="30454" y="4004"/>
                </a:cubicBezTo>
                <a:cubicBezTo>
                  <a:pt x="30680" y="3831"/>
                  <a:pt x="30939" y="3759"/>
                  <a:pt x="31218" y="3759"/>
                </a:cubicBezTo>
                <a:close/>
                <a:moveTo>
                  <a:pt x="27368" y="9704"/>
                </a:moveTo>
                <a:lnTo>
                  <a:pt x="27153" y="10304"/>
                </a:lnTo>
                <a:cubicBezTo>
                  <a:pt x="26960" y="10433"/>
                  <a:pt x="26789" y="10540"/>
                  <a:pt x="26596" y="10647"/>
                </a:cubicBezTo>
                <a:cubicBezTo>
                  <a:pt x="26296" y="10819"/>
                  <a:pt x="26018" y="10969"/>
                  <a:pt x="25739" y="11140"/>
                </a:cubicBezTo>
                <a:cubicBezTo>
                  <a:pt x="25696" y="10904"/>
                  <a:pt x="25653" y="10690"/>
                  <a:pt x="25632" y="10476"/>
                </a:cubicBezTo>
                <a:cubicBezTo>
                  <a:pt x="26232" y="10283"/>
                  <a:pt x="26768" y="9919"/>
                  <a:pt x="27368" y="9704"/>
                </a:cubicBezTo>
                <a:close/>
                <a:moveTo>
                  <a:pt x="28932" y="4668"/>
                </a:moveTo>
                <a:lnTo>
                  <a:pt x="28932" y="4668"/>
                </a:lnTo>
                <a:cubicBezTo>
                  <a:pt x="28118" y="6618"/>
                  <a:pt x="28375" y="9747"/>
                  <a:pt x="28396" y="11097"/>
                </a:cubicBezTo>
                <a:cubicBezTo>
                  <a:pt x="28396" y="11162"/>
                  <a:pt x="28418" y="11247"/>
                  <a:pt x="28461" y="11312"/>
                </a:cubicBezTo>
                <a:cubicBezTo>
                  <a:pt x="28161" y="11376"/>
                  <a:pt x="27882" y="11483"/>
                  <a:pt x="27603" y="11590"/>
                </a:cubicBezTo>
                <a:cubicBezTo>
                  <a:pt x="27582" y="11547"/>
                  <a:pt x="27539" y="11547"/>
                  <a:pt x="27496" y="11547"/>
                </a:cubicBezTo>
                <a:lnTo>
                  <a:pt x="27411" y="11590"/>
                </a:lnTo>
                <a:cubicBezTo>
                  <a:pt x="27775" y="11397"/>
                  <a:pt x="28053" y="11119"/>
                  <a:pt x="28225" y="10776"/>
                </a:cubicBezTo>
                <a:cubicBezTo>
                  <a:pt x="28246" y="10711"/>
                  <a:pt x="28225" y="10647"/>
                  <a:pt x="28161" y="10626"/>
                </a:cubicBezTo>
                <a:cubicBezTo>
                  <a:pt x="28032" y="10591"/>
                  <a:pt x="27903" y="10574"/>
                  <a:pt x="27775" y="10574"/>
                </a:cubicBezTo>
                <a:cubicBezTo>
                  <a:pt x="27582" y="10574"/>
                  <a:pt x="27389" y="10613"/>
                  <a:pt x="27196" y="10690"/>
                </a:cubicBezTo>
                <a:cubicBezTo>
                  <a:pt x="27060" y="10724"/>
                  <a:pt x="25997" y="11262"/>
                  <a:pt x="25962" y="11262"/>
                </a:cubicBezTo>
                <a:cubicBezTo>
                  <a:pt x="25953" y="11262"/>
                  <a:pt x="26011" y="11227"/>
                  <a:pt x="26168" y="11140"/>
                </a:cubicBezTo>
                <a:cubicBezTo>
                  <a:pt x="26853" y="10733"/>
                  <a:pt x="27689" y="10433"/>
                  <a:pt x="27968" y="9619"/>
                </a:cubicBezTo>
                <a:cubicBezTo>
                  <a:pt x="27989" y="9554"/>
                  <a:pt x="27925" y="9490"/>
                  <a:pt x="27861" y="9490"/>
                </a:cubicBezTo>
                <a:cubicBezTo>
                  <a:pt x="27812" y="9484"/>
                  <a:pt x="27762" y="9481"/>
                  <a:pt x="27710" y="9481"/>
                </a:cubicBezTo>
                <a:cubicBezTo>
                  <a:pt x="27243" y="9481"/>
                  <a:pt x="26682" y="9730"/>
                  <a:pt x="26296" y="9961"/>
                </a:cubicBezTo>
                <a:cubicBezTo>
                  <a:pt x="26982" y="9511"/>
                  <a:pt x="27732" y="9276"/>
                  <a:pt x="28225" y="8568"/>
                </a:cubicBezTo>
                <a:cubicBezTo>
                  <a:pt x="28268" y="8504"/>
                  <a:pt x="28225" y="8418"/>
                  <a:pt x="28139" y="8418"/>
                </a:cubicBezTo>
                <a:cubicBezTo>
                  <a:pt x="27861" y="8418"/>
                  <a:pt x="27582" y="8483"/>
                  <a:pt x="27303" y="8590"/>
                </a:cubicBezTo>
                <a:cubicBezTo>
                  <a:pt x="27689" y="8397"/>
                  <a:pt x="28011" y="8118"/>
                  <a:pt x="28225" y="7754"/>
                </a:cubicBezTo>
                <a:cubicBezTo>
                  <a:pt x="28261" y="7700"/>
                  <a:pt x="28221" y="7616"/>
                  <a:pt x="28157" y="7616"/>
                </a:cubicBezTo>
                <a:cubicBezTo>
                  <a:pt x="28144" y="7616"/>
                  <a:pt x="28131" y="7619"/>
                  <a:pt x="28118" y="7625"/>
                </a:cubicBezTo>
                <a:cubicBezTo>
                  <a:pt x="27711" y="7711"/>
                  <a:pt x="27325" y="7840"/>
                  <a:pt x="26939" y="8011"/>
                </a:cubicBezTo>
                <a:cubicBezTo>
                  <a:pt x="26660" y="8123"/>
                  <a:pt x="25927" y="8498"/>
                  <a:pt x="25810" y="8498"/>
                </a:cubicBezTo>
                <a:cubicBezTo>
                  <a:pt x="25747" y="8498"/>
                  <a:pt x="25861" y="8390"/>
                  <a:pt x="26318" y="8075"/>
                </a:cubicBezTo>
                <a:cubicBezTo>
                  <a:pt x="27025" y="7583"/>
                  <a:pt x="27753" y="7261"/>
                  <a:pt x="28289" y="6554"/>
                </a:cubicBezTo>
                <a:cubicBezTo>
                  <a:pt x="28332" y="6490"/>
                  <a:pt x="28289" y="6404"/>
                  <a:pt x="28203" y="6404"/>
                </a:cubicBezTo>
                <a:cubicBezTo>
                  <a:pt x="27946" y="6404"/>
                  <a:pt x="27668" y="6468"/>
                  <a:pt x="27432" y="6575"/>
                </a:cubicBezTo>
                <a:cubicBezTo>
                  <a:pt x="27218" y="6682"/>
                  <a:pt x="26596" y="6897"/>
                  <a:pt x="26146" y="7111"/>
                </a:cubicBezTo>
                <a:cubicBezTo>
                  <a:pt x="26189" y="7004"/>
                  <a:pt x="26275" y="6897"/>
                  <a:pt x="26339" y="6768"/>
                </a:cubicBezTo>
                <a:cubicBezTo>
                  <a:pt x="27068" y="6318"/>
                  <a:pt x="27989" y="6018"/>
                  <a:pt x="28611" y="5461"/>
                </a:cubicBezTo>
                <a:cubicBezTo>
                  <a:pt x="28689" y="5383"/>
                  <a:pt x="28624" y="5287"/>
                  <a:pt x="28547" y="5287"/>
                </a:cubicBezTo>
                <a:cubicBezTo>
                  <a:pt x="28540" y="5287"/>
                  <a:pt x="28532" y="5288"/>
                  <a:pt x="28525" y="5289"/>
                </a:cubicBezTo>
                <a:cubicBezTo>
                  <a:pt x="28182" y="5354"/>
                  <a:pt x="27839" y="5440"/>
                  <a:pt x="27518" y="5590"/>
                </a:cubicBezTo>
                <a:cubicBezTo>
                  <a:pt x="27368" y="5654"/>
                  <a:pt x="27046" y="5847"/>
                  <a:pt x="26853" y="5954"/>
                </a:cubicBezTo>
                <a:lnTo>
                  <a:pt x="26939" y="5825"/>
                </a:lnTo>
                <a:lnTo>
                  <a:pt x="26960" y="5825"/>
                </a:lnTo>
                <a:cubicBezTo>
                  <a:pt x="27582" y="5375"/>
                  <a:pt x="28289" y="5075"/>
                  <a:pt x="28932" y="4668"/>
                </a:cubicBezTo>
                <a:close/>
                <a:moveTo>
                  <a:pt x="26939" y="11012"/>
                </a:moveTo>
                <a:lnTo>
                  <a:pt x="27775" y="11097"/>
                </a:lnTo>
                <a:cubicBezTo>
                  <a:pt x="27518" y="11269"/>
                  <a:pt x="27282" y="11440"/>
                  <a:pt x="27003" y="11590"/>
                </a:cubicBezTo>
                <a:cubicBezTo>
                  <a:pt x="26746" y="11719"/>
                  <a:pt x="26510" y="11869"/>
                  <a:pt x="26275" y="12040"/>
                </a:cubicBezTo>
                <a:cubicBezTo>
                  <a:pt x="26232" y="12062"/>
                  <a:pt x="26232" y="12126"/>
                  <a:pt x="26253" y="12169"/>
                </a:cubicBezTo>
                <a:lnTo>
                  <a:pt x="25932" y="12319"/>
                </a:lnTo>
                <a:cubicBezTo>
                  <a:pt x="25889" y="12019"/>
                  <a:pt x="25846" y="11697"/>
                  <a:pt x="25782" y="11397"/>
                </a:cubicBezTo>
                <a:cubicBezTo>
                  <a:pt x="26189" y="11333"/>
                  <a:pt x="26575" y="11183"/>
                  <a:pt x="26939" y="11012"/>
                </a:cubicBezTo>
                <a:close/>
                <a:moveTo>
                  <a:pt x="20675" y="13553"/>
                </a:moveTo>
                <a:cubicBezTo>
                  <a:pt x="18134" y="14729"/>
                  <a:pt x="15615" y="16053"/>
                  <a:pt x="13202" y="17484"/>
                </a:cubicBezTo>
                <a:cubicBezTo>
                  <a:pt x="13266" y="17419"/>
                  <a:pt x="13331" y="17355"/>
                  <a:pt x="13395" y="17269"/>
                </a:cubicBezTo>
                <a:cubicBezTo>
                  <a:pt x="15376" y="15373"/>
                  <a:pt x="17971" y="14261"/>
                  <a:pt x="20675" y="13553"/>
                </a:cubicBezTo>
                <a:close/>
                <a:moveTo>
                  <a:pt x="23146" y="13005"/>
                </a:moveTo>
                <a:lnTo>
                  <a:pt x="23146" y="13005"/>
                </a:lnTo>
                <a:cubicBezTo>
                  <a:pt x="22910" y="13176"/>
                  <a:pt x="22653" y="13326"/>
                  <a:pt x="22396" y="13476"/>
                </a:cubicBezTo>
                <a:cubicBezTo>
                  <a:pt x="21217" y="14140"/>
                  <a:pt x="19974" y="14740"/>
                  <a:pt x="18774" y="15405"/>
                </a:cubicBezTo>
                <a:cubicBezTo>
                  <a:pt x="16631" y="16584"/>
                  <a:pt x="14445" y="17762"/>
                  <a:pt x="12366" y="19048"/>
                </a:cubicBezTo>
                <a:lnTo>
                  <a:pt x="12645" y="18834"/>
                </a:lnTo>
                <a:cubicBezTo>
                  <a:pt x="13695" y="18062"/>
                  <a:pt x="14831" y="17398"/>
                  <a:pt x="15945" y="16691"/>
                </a:cubicBezTo>
                <a:cubicBezTo>
                  <a:pt x="17852" y="15491"/>
                  <a:pt x="19953" y="14505"/>
                  <a:pt x="21839" y="13262"/>
                </a:cubicBezTo>
                <a:cubicBezTo>
                  <a:pt x="22267" y="13176"/>
                  <a:pt x="22717" y="13090"/>
                  <a:pt x="23146" y="13005"/>
                </a:cubicBezTo>
                <a:close/>
                <a:moveTo>
                  <a:pt x="19995" y="14119"/>
                </a:moveTo>
                <a:lnTo>
                  <a:pt x="19995" y="14119"/>
                </a:lnTo>
                <a:cubicBezTo>
                  <a:pt x="17145" y="15683"/>
                  <a:pt x="14273" y="17334"/>
                  <a:pt x="11680" y="19327"/>
                </a:cubicBezTo>
                <a:cubicBezTo>
                  <a:pt x="12002" y="18877"/>
                  <a:pt x="12323" y="18469"/>
                  <a:pt x="12688" y="18062"/>
                </a:cubicBezTo>
                <a:cubicBezTo>
                  <a:pt x="14166" y="17141"/>
                  <a:pt x="15666" y="16283"/>
                  <a:pt x="17231" y="15469"/>
                </a:cubicBezTo>
                <a:cubicBezTo>
                  <a:pt x="18110" y="15019"/>
                  <a:pt x="18988" y="14590"/>
                  <a:pt x="19867" y="14183"/>
                </a:cubicBezTo>
                <a:lnTo>
                  <a:pt x="19995" y="14119"/>
                </a:lnTo>
                <a:close/>
                <a:moveTo>
                  <a:pt x="25203" y="12683"/>
                </a:moveTo>
                <a:cubicBezTo>
                  <a:pt x="23767" y="13433"/>
                  <a:pt x="22396" y="14290"/>
                  <a:pt x="21110" y="15276"/>
                </a:cubicBezTo>
                <a:cubicBezTo>
                  <a:pt x="21003" y="15341"/>
                  <a:pt x="20938" y="15405"/>
                  <a:pt x="20853" y="15469"/>
                </a:cubicBezTo>
                <a:cubicBezTo>
                  <a:pt x="20038" y="16005"/>
                  <a:pt x="19245" y="16541"/>
                  <a:pt x="18410" y="17055"/>
                </a:cubicBezTo>
                <a:cubicBezTo>
                  <a:pt x="15993" y="18517"/>
                  <a:pt x="13385" y="19575"/>
                  <a:pt x="10967" y="20994"/>
                </a:cubicBezTo>
                <a:lnTo>
                  <a:pt x="10967" y="20994"/>
                </a:lnTo>
                <a:cubicBezTo>
                  <a:pt x="11189" y="20861"/>
                  <a:pt x="11391" y="20738"/>
                  <a:pt x="11445" y="20698"/>
                </a:cubicBezTo>
                <a:cubicBezTo>
                  <a:pt x="12088" y="20227"/>
                  <a:pt x="12752" y="19755"/>
                  <a:pt x="13395" y="19305"/>
                </a:cubicBezTo>
                <a:cubicBezTo>
                  <a:pt x="14745" y="18362"/>
                  <a:pt x="16117" y="17505"/>
                  <a:pt x="17531" y="16691"/>
                </a:cubicBezTo>
                <a:cubicBezTo>
                  <a:pt x="19738" y="15426"/>
                  <a:pt x="22181" y="14355"/>
                  <a:pt x="24217" y="12833"/>
                </a:cubicBezTo>
                <a:lnTo>
                  <a:pt x="25117" y="12705"/>
                </a:lnTo>
                <a:lnTo>
                  <a:pt x="25203" y="12683"/>
                </a:lnTo>
                <a:close/>
                <a:moveTo>
                  <a:pt x="23789" y="12897"/>
                </a:moveTo>
                <a:cubicBezTo>
                  <a:pt x="23660" y="13005"/>
                  <a:pt x="23532" y="13112"/>
                  <a:pt x="23446" y="13155"/>
                </a:cubicBezTo>
                <a:cubicBezTo>
                  <a:pt x="21260" y="14569"/>
                  <a:pt x="18838" y="15705"/>
                  <a:pt x="16588" y="17012"/>
                </a:cubicBezTo>
                <a:cubicBezTo>
                  <a:pt x="14509" y="18212"/>
                  <a:pt x="12602" y="19648"/>
                  <a:pt x="10630" y="20998"/>
                </a:cubicBezTo>
                <a:cubicBezTo>
                  <a:pt x="10823" y="20677"/>
                  <a:pt x="10995" y="20355"/>
                  <a:pt x="11209" y="20055"/>
                </a:cubicBezTo>
                <a:cubicBezTo>
                  <a:pt x="11252" y="20034"/>
                  <a:pt x="11316" y="19991"/>
                  <a:pt x="11337" y="19948"/>
                </a:cubicBezTo>
                <a:cubicBezTo>
                  <a:pt x="13352" y="18619"/>
                  <a:pt x="15452" y="17441"/>
                  <a:pt x="17574" y="16283"/>
                </a:cubicBezTo>
                <a:cubicBezTo>
                  <a:pt x="18753" y="15641"/>
                  <a:pt x="19910" y="14955"/>
                  <a:pt x="21131" y="14355"/>
                </a:cubicBezTo>
                <a:cubicBezTo>
                  <a:pt x="21731" y="14033"/>
                  <a:pt x="22353" y="13733"/>
                  <a:pt x="22953" y="13390"/>
                </a:cubicBezTo>
                <a:cubicBezTo>
                  <a:pt x="23167" y="13240"/>
                  <a:pt x="23360" y="13133"/>
                  <a:pt x="23574" y="12983"/>
                </a:cubicBezTo>
                <a:lnTo>
                  <a:pt x="23660" y="12919"/>
                </a:lnTo>
                <a:lnTo>
                  <a:pt x="23789" y="12897"/>
                </a:lnTo>
                <a:close/>
                <a:moveTo>
                  <a:pt x="14574" y="20184"/>
                </a:moveTo>
                <a:lnTo>
                  <a:pt x="13031" y="20998"/>
                </a:lnTo>
                <a:cubicBezTo>
                  <a:pt x="12645" y="21213"/>
                  <a:pt x="12238" y="21405"/>
                  <a:pt x="11830" y="21555"/>
                </a:cubicBezTo>
                <a:lnTo>
                  <a:pt x="11830" y="21534"/>
                </a:lnTo>
                <a:cubicBezTo>
                  <a:pt x="12602" y="21191"/>
                  <a:pt x="13352" y="20805"/>
                  <a:pt x="14102" y="20420"/>
                </a:cubicBezTo>
                <a:lnTo>
                  <a:pt x="14574" y="20184"/>
                </a:lnTo>
                <a:close/>
                <a:moveTo>
                  <a:pt x="19567" y="16562"/>
                </a:moveTo>
                <a:cubicBezTo>
                  <a:pt x="19010" y="17055"/>
                  <a:pt x="18495" y="17591"/>
                  <a:pt x="17981" y="18148"/>
                </a:cubicBezTo>
                <a:cubicBezTo>
                  <a:pt x="15388" y="19562"/>
                  <a:pt x="12795" y="20955"/>
                  <a:pt x="10073" y="22113"/>
                </a:cubicBezTo>
                <a:cubicBezTo>
                  <a:pt x="10159" y="21941"/>
                  <a:pt x="10245" y="21770"/>
                  <a:pt x="10330" y="21598"/>
                </a:cubicBezTo>
                <a:cubicBezTo>
                  <a:pt x="11423" y="21127"/>
                  <a:pt x="12430" y="20398"/>
                  <a:pt x="13502" y="19884"/>
                </a:cubicBezTo>
                <a:cubicBezTo>
                  <a:pt x="14916" y="19198"/>
                  <a:pt x="16331" y="18491"/>
                  <a:pt x="17702" y="17719"/>
                </a:cubicBezTo>
                <a:cubicBezTo>
                  <a:pt x="18324" y="17355"/>
                  <a:pt x="18945" y="16969"/>
                  <a:pt x="19567" y="16562"/>
                </a:cubicBezTo>
                <a:close/>
                <a:moveTo>
                  <a:pt x="47323" y="22319"/>
                </a:moveTo>
                <a:cubicBezTo>
                  <a:pt x="47459" y="22319"/>
                  <a:pt x="47544" y="22351"/>
                  <a:pt x="47577" y="22434"/>
                </a:cubicBezTo>
                <a:cubicBezTo>
                  <a:pt x="47224" y="22476"/>
                  <a:pt x="46871" y="22537"/>
                  <a:pt x="46537" y="22600"/>
                </a:cubicBezTo>
                <a:lnTo>
                  <a:pt x="46537" y="22600"/>
                </a:lnTo>
                <a:cubicBezTo>
                  <a:pt x="46724" y="22444"/>
                  <a:pt x="46948" y="22347"/>
                  <a:pt x="47191" y="22327"/>
                </a:cubicBezTo>
                <a:cubicBezTo>
                  <a:pt x="47239" y="22322"/>
                  <a:pt x="47283" y="22319"/>
                  <a:pt x="47323" y="22319"/>
                </a:cubicBezTo>
                <a:close/>
                <a:moveTo>
                  <a:pt x="17424" y="18769"/>
                </a:moveTo>
                <a:lnTo>
                  <a:pt x="17424" y="18769"/>
                </a:lnTo>
                <a:cubicBezTo>
                  <a:pt x="17081" y="19177"/>
                  <a:pt x="16759" y="19562"/>
                  <a:pt x="16459" y="19991"/>
                </a:cubicBezTo>
                <a:lnTo>
                  <a:pt x="16459" y="19970"/>
                </a:lnTo>
                <a:cubicBezTo>
                  <a:pt x="15366" y="20312"/>
                  <a:pt x="14316" y="20741"/>
                  <a:pt x="13266" y="21213"/>
                </a:cubicBezTo>
                <a:cubicBezTo>
                  <a:pt x="12516" y="21577"/>
                  <a:pt x="11745" y="21920"/>
                  <a:pt x="10973" y="22241"/>
                </a:cubicBezTo>
                <a:cubicBezTo>
                  <a:pt x="10695" y="22348"/>
                  <a:pt x="10395" y="22456"/>
                  <a:pt x="10116" y="22563"/>
                </a:cubicBezTo>
                <a:cubicBezTo>
                  <a:pt x="9987" y="22627"/>
                  <a:pt x="9880" y="22648"/>
                  <a:pt x="9816" y="22670"/>
                </a:cubicBezTo>
                <a:cubicBezTo>
                  <a:pt x="9816" y="22648"/>
                  <a:pt x="9837" y="22627"/>
                  <a:pt x="9837" y="22606"/>
                </a:cubicBezTo>
                <a:cubicBezTo>
                  <a:pt x="10137" y="22456"/>
                  <a:pt x="10652" y="22241"/>
                  <a:pt x="10609" y="22241"/>
                </a:cubicBezTo>
                <a:cubicBezTo>
                  <a:pt x="12988" y="21277"/>
                  <a:pt x="15259" y="20120"/>
                  <a:pt x="17424" y="18769"/>
                </a:cubicBezTo>
                <a:close/>
                <a:moveTo>
                  <a:pt x="50014" y="23215"/>
                </a:moveTo>
                <a:lnTo>
                  <a:pt x="50014" y="23215"/>
                </a:lnTo>
                <a:cubicBezTo>
                  <a:pt x="50009" y="23229"/>
                  <a:pt x="50002" y="23238"/>
                  <a:pt x="50001" y="23238"/>
                </a:cubicBezTo>
                <a:cubicBezTo>
                  <a:pt x="50000" y="23238"/>
                  <a:pt x="50003" y="23232"/>
                  <a:pt x="50014" y="23215"/>
                </a:cubicBezTo>
                <a:close/>
                <a:moveTo>
                  <a:pt x="49977" y="23056"/>
                </a:moveTo>
                <a:lnTo>
                  <a:pt x="49998" y="23077"/>
                </a:lnTo>
                <a:lnTo>
                  <a:pt x="50020" y="23077"/>
                </a:lnTo>
                <a:lnTo>
                  <a:pt x="50020" y="23120"/>
                </a:lnTo>
                <a:cubicBezTo>
                  <a:pt x="50010" y="23105"/>
                  <a:pt x="50004" y="23099"/>
                  <a:pt x="50002" y="23099"/>
                </a:cubicBezTo>
                <a:lnTo>
                  <a:pt x="50002" y="23099"/>
                </a:lnTo>
                <a:cubicBezTo>
                  <a:pt x="49996" y="23099"/>
                  <a:pt x="50014" y="23144"/>
                  <a:pt x="50019" y="23144"/>
                </a:cubicBezTo>
                <a:cubicBezTo>
                  <a:pt x="50020" y="23144"/>
                  <a:pt x="50020" y="23143"/>
                  <a:pt x="50020" y="23141"/>
                </a:cubicBezTo>
                <a:lnTo>
                  <a:pt x="50020" y="23184"/>
                </a:lnTo>
                <a:cubicBezTo>
                  <a:pt x="50020" y="23195"/>
                  <a:pt x="50017" y="23206"/>
                  <a:pt x="50014" y="23215"/>
                </a:cubicBezTo>
                <a:lnTo>
                  <a:pt x="50014" y="23215"/>
                </a:lnTo>
                <a:lnTo>
                  <a:pt x="49977" y="23270"/>
                </a:lnTo>
                <a:lnTo>
                  <a:pt x="49763" y="23270"/>
                </a:lnTo>
                <a:cubicBezTo>
                  <a:pt x="49763" y="23227"/>
                  <a:pt x="49741" y="23163"/>
                  <a:pt x="49720" y="23120"/>
                </a:cubicBezTo>
                <a:lnTo>
                  <a:pt x="49698" y="23077"/>
                </a:lnTo>
                <a:lnTo>
                  <a:pt x="49698" y="23056"/>
                </a:lnTo>
                <a:close/>
                <a:moveTo>
                  <a:pt x="48884" y="23141"/>
                </a:moveTo>
                <a:lnTo>
                  <a:pt x="48927" y="23248"/>
                </a:lnTo>
                <a:cubicBezTo>
                  <a:pt x="48927" y="23270"/>
                  <a:pt x="48948" y="23291"/>
                  <a:pt x="48948" y="23313"/>
                </a:cubicBezTo>
                <a:lnTo>
                  <a:pt x="48884" y="23313"/>
                </a:lnTo>
                <a:lnTo>
                  <a:pt x="48520" y="23334"/>
                </a:lnTo>
                <a:cubicBezTo>
                  <a:pt x="48520" y="23291"/>
                  <a:pt x="48520" y="23227"/>
                  <a:pt x="48498" y="23184"/>
                </a:cubicBezTo>
                <a:cubicBezTo>
                  <a:pt x="48605" y="23163"/>
                  <a:pt x="48734" y="23163"/>
                  <a:pt x="48863" y="23141"/>
                </a:cubicBezTo>
                <a:close/>
                <a:moveTo>
                  <a:pt x="51049" y="23056"/>
                </a:moveTo>
                <a:cubicBezTo>
                  <a:pt x="51049" y="23098"/>
                  <a:pt x="51070" y="23141"/>
                  <a:pt x="51091" y="23184"/>
                </a:cubicBezTo>
                <a:cubicBezTo>
                  <a:pt x="51113" y="23227"/>
                  <a:pt x="51113" y="23291"/>
                  <a:pt x="51113" y="23334"/>
                </a:cubicBezTo>
                <a:lnTo>
                  <a:pt x="50813" y="23313"/>
                </a:lnTo>
                <a:cubicBezTo>
                  <a:pt x="50813" y="23227"/>
                  <a:pt x="50813" y="23141"/>
                  <a:pt x="50813" y="23056"/>
                </a:cubicBezTo>
                <a:close/>
                <a:moveTo>
                  <a:pt x="47705" y="23313"/>
                </a:moveTo>
                <a:cubicBezTo>
                  <a:pt x="47727" y="23356"/>
                  <a:pt x="47727" y="23398"/>
                  <a:pt x="47727" y="23420"/>
                </a:cubicBezTo>
                <a:lnTo>
                  <a:pt x="47470" y="23463"/>
                </a:lnTo>
                <a:lnTo>
                  <a:pt x="47470" y="23377"/>
                </a:lnTo>
                <a:lnTo>
                  <a:pt x="47705" y="23313"/>
                </a:lnTo>
                <a:close/>
                <a:moveTo>
                  <a:pt x="51884" y="23098"/>
                </a:moveTo>
                <a:cubicBezTo>
                  <a:pt x="52056" y="23120"/>
                  <a:pt x="52249" y="23141"/>
                  <a:pt x="52420" y="23163"/>
                </a:cubicBezTo>
                <a:cubicBezTo>
                  <a:pt x="52399" y="23270"/>
                  <a:pt x="52399" y="23356"/>
                  <a:pt x="52399" y="23463"/>
                </a:cubicBezTo>
                <a:cubicBezTo>
                  <a:pt x="52249" y="23441"/>
                  <a:pt x="52077" y="23420"/>
                  <a:pt x="51927" y="23420"/>
                </a:cubicBezTo>
                <a:cubicBezTo>
                  <a:pt x="51927" y="23313"/>
                  <a:pt x="51906" y="23206"/>
                  <a:pt x="51884" y="23098"/>
                </a:cubicBezTo>
                <a:close/>
                <a:moveTo>
                  <a:pt x="53213" y="23291"/>
                </a:moveTo>
                <a:lnTo>
                  <a:pt x="53213" y="23291"/>
                </a:lnTo>
                <a:cubicBezTo>
                  <a:pt x="53385" y="23313"/>
                  <a:pt x="53577" y="23356"/>
                  <a:pt x="53749" y="23398"/>
                </a:cubicBezTo>
                <a:cubicBezTo>
                  <a:pt x="53727" y="23484"/>
                  <a:pt x="53706" y="23591"/>
                  <a:pt x="53706" y="23699"/>
                </a:cubicBezTo>
                <a:cubicBezTo>
                  <a:pt x="53556" y="23677"/>
                  <a:pt x="53385" y="23634"/>
                  <a:pt x="53235" y="23613"/>
                </a:cubicBezTo>
                <a:cubicBezTo>
                  <a:pt x="53213" y="23506"/>
                  <a:pt x="53192" y="23398"/>
                  <a:pt x="53213" y="23291"/>
                </a:cubicBezTo>
                <a:close/>
                <a:moveTo>
                  <a:pt x="54520" y="23591"/>
                </a:moveTo>
                <a:lnTo>
                  <a:pt x="54628" y="23634"/>
                </a:lnTo>
                <a:cubicBezTo>
                  <a:pt x="54606" y="23677"/>
                  <a:pt x="54606" y="23741"/>
                  <a:pt x="54606" y="23806"/>
                </a:cubicBezTo>
                <a:cubicBezTo>
                  <a:pt x="54606" y="23849"/>
                  <a:pt x="54606" y="23870"/>
                  <a:pt x="54628" y="23913"/>
                </a:cubicBezTo>
                <a:lnTo>
                  <a:pt x="54628" y="23934"/>
                </a:lnTo>
                <a:lnTo>
                  <a:pt x="54477" y="23891"/>
                </a:lnTo>
                <a:cubicBezTo>
                  <a:pt x="54499" y="23827"/>
                  <a:pt x="54520" y="23763"/>
                  <a:pt x="54520" y="23699"/>
                </a:cubicBezTo>
                <a:lnTo>
                  <a:pt x="54520" y="23591"/>
                </a:lnTo>
                <a:close/>
                <a:moveTo>
                  <a:pt x="45691" y="23741"/>
                </a:moveTo>
                <a:lnTo>
                  <a:pt x="45691" y="23763"/>
                </a:lnTo>
                <a:lnTo>
                  <a:pt x="45691" y="23784"/>
                </a:lnTo>
                <a:cubicBezTo>
                  <a:pt x="45219" y="23891"/>
                  <a:pt x="44748" y="24020"/>
                  <a:pt x="44276" y="24149"/>
                </a:cubicBezTo>
                <a:cubicBezTo>
                  <a:pt x="44748" y="23999"/>
                  <a:pt x="45219" y="23870"/>
                  <a:pt x="45691" y="23741"/>
                </a:cubicBezTo>
                <a:close/>
                <a:moveTo>
                  <a:pt x="55442" y="23849"/>
                </a:moveTo>
                <a:lnTo>
                  <a:pt x="55785" y="23977"/>
                </a:lnTo>
                <a:cubicBezTo>
                  <a:pt x="55764" y="24061"/>
                  <a:pt x="55784" y="24165"/>
                  <a:pt x="55805" y="24250"/>
                </a:cubicBezTo>
                <a:lnTo>
                  <a:pt x="55805" y="24250"/>
                </a:lnTo>
                <a:lnTo>
                  <a:pt x="55485" y="24170"/>
                </a:lnTo>
                <a:cubicBezTo>
                  <a:pt x="55485" y="24084"/>
                  <a:pt x="55463" y="23999"/>
                  <a:pt x="55442" y="23913"/>
                </a:cubicBezTo>
                <a:cubicBezTo>
                  <a:pt x="55442" y="23891"/>
                  <a:pt x="55442" y="23870"/>
                  <a:pt x="55442" y="23849"/>
                </a:cubicBezTo>
                <a:close/>
                <a:moveTo>
                  <a:pt x="16267" y="20248"/>
                </a:moveTo>
                <a:lnTo>
                  <a:pt x="16267" y="20248"/>
                </a:lnTo>
                <a:cubicBezTo>
                  <a:pt x="13952" y="21705"/>
                  <a:pt x="11466" y="22884"/>
                  <a:pt x="9152" y="24341"/>
                </a:cubicBezTo>
                <a:cubicBezTo>
                  <a:pt x="9323" y="23870"/>
                  <a:pt x="9494" y="23398"/>
                  <a:pt x="9709" y="22927"/>
                </a:cubicBezTo>
                <a:lnTo>
                  <a:pt x="9709" y="22906"/>
                </a:lnTo>
                <a:cubicBezTo>
                  <a:pt x="10695" y="22563"/>
                  <a:pt x="11659" y="22177"/>
                  <a:pt x="12623" y="21748"/>
                </a:cubicBezTo>
                <a:cubicBezTo>
                  <a:pt x="13738" y="21234"/>
                  <a:pt x="15238" y="20805"/>
                  <a:pt x="16267" y="20248"/>
                </a:cubicBezTo>
                <a:close/>
                <a:moveTo>
                  <a:pt x="16009" y="20655"/>
                </a:moveTo>
                <a:lnTo>
                  <a:pt x="16009" y="20655"/>
                </a:lnTo>
                <a:cubicBezTo>
                  <a:pt x="15774" y="20955"/>
                  <a:pt x="15559" y="21277"/>
                  <a:pt x="15366" y="21577"/>
                </a:cubicBezTo>
                <a:lnTo>
                  <a:pt x="15388" y="21577"/>
                </a:lnTo>
                <a:cubicBezTo>
                  <a:pt x="14445" y="21834"/>
                  <a:pt x="13609" y="22370"/>
                  <a:pt x="12709" y="22756"/>
                </a:cubicBezTo>
                <a:cubicBezTo>
                  <a:pt x="11445" y="23291"/>
                  <a:pt x="10223" y="23934"/>
                  <a:pt x="9044" y="24641"/>
                </a:cubicBezTo>
                <a:cubicBezTo>
                  <a:pt x="11273" y="23163"/>
                  <a:pt x="13695" y="22005"/>
                  <a:pt x="16009" y="20655"/>
                </a:cubicBezTo>
                <a:close/>
                <a:moveTo>
                  <a:pt x="56513" y="24234"/>
                </a:moveTo>
                <a:cubicBezTo>
                  <a:pt x="57221" y="24513"/>
                  <a:pt x="57906" y="24834"/>
                  <a:pt x="58571" y="25177"/>
                </a:cubicBezTo>
                <a:cubicBezTo>
                  <a:pt x="57971" y="24963"/>
                  <a:pt x="57349" y="24749"/>
                  <a:pt x="56706" y="24534"/>
                </a:cubicBezTo>
                <a:lnTo>
                  <a:pt x="56321" y="24427"/>
                </a:lnTo>
                <a:cubicBezTo>
                  <a:pt x="56406" y="24384"/>
                  <a:pt x="56471" y="24320"/>
                  <a:pt x="56492" y="24234"/>
                </a:cubicBezTo>
                <a:close/>
                <a:moveTo>
                  <a:pt x="15238" y="21791"/>
                </a:moveTo>
                <a:lnTo>
                  <a:pt x="15238" y="21791"/>
                </a:lnTo>
                <a:cubicBezTo>
                  <a:pt x="13181" y="23227"/>
                  <a:pt x="10802" y="24084"/>
                  <a:pt x="8723" y="25456"/>
                </a:cubicBezTo>
                <a:cubicBezTo>
                  <a:pt x="8809" y="25242"/>
                  <a:pt x="8894" y="25006"/>
                  <a:pt x="8959" y="24770"/>
                </a:cubicBezTo>
                <a:lnTo>
                  <a:pt x="8980" y="24749"/>
                </a:lnTo>
                <a:cubicBezTo>
                  <a:pt x="9966" y="24299"/>
                  <a:pt x="10952" y="23784"/>
                  <a:pt x="11938" y="23313"/>
                </a:cubicBezTo>
                <a:cubicBezTo>
                  <a:pt x="12902" y="22841"/>
                  <a:pt x="14552" y="22241"/>
                  <a:pt x="15238" y="21791"/>
                </a:cubicBezTo>
                <a:close/>
                <a:moveTo>
                  <a:pt x="15024" y="22156"/>
                </a:moveTo>
                <a:lnTo>
                  <a:pt x="15024" y="22156"/>
                </a:lnTo>
                <a:cubicBezTo>
                  <a:pt x="14874" y="22434"/>
                  <a:pt x="14724" y="22691"/>
                  <a:pt x="14574" y="22948"/>
                </a:cubicBezTo>
                <a:lnTo>
                  <a:pt x="14552" y="22948"/>
                </a:lnTo>
                <a:cubicBezTo>
                  <a:pt x="13481" y="23420"/>
                  <a:pt x="12452" y="23977"/>
                  <a:pt x="11402" y="24556"/>
                </a:cubicBezTo>
                <a:cubicBezTo>
                  <a:pt x="10759" y="24899"/>
                  <a:pt x="10116" y="25199"/>
                  <a:pt x="9430" y="25477"/>
                </a:cubicBezTo>
                <a:cubicBezTo>
                  <a:pt x="9248" y="25547"/>
                  <a:pt x="8718" y="25819"/>
                  <a:pt x="8630" y="25819"/>
                </a:cubicBezTo>
                <a:cubicBezTo>
                  <a:pt x="8583" y="25819"/>
                  <a:pt x="8661" y="25743"/>
                  <a:pt x="8980" y="25520"/>
                </a:cubicBezTo>
                <a:cubicBezTo>
                  <a:pt x="10887" y="24213"/>
                  <a:pt x="13073" y="23377"/>
                  <a:pt x="15024" y="22156"/>
                </a:cubicBezTo>
                <a:close/>
                <a:moveTo>
                  <a:pt x="14236" y="23230"/>
                </a:moveTo>
                <a:cubicBezTo>
                  <a:pt x="14277" y="23230"/>
                  <a:pt x="14136" y="23357"/>
                  <a:pt x="13652" y="23720"/>
                </a:cubicBezTo>
                <a:cubicBezTo>
                  <a:pt x="12066" y="24899"/>
                  <a:pt x="9902" y="25306"/>
                  <a:pt x="8359" y="26570"/>
                </a:cubicBezTo>
                <a:cubicBezTo>
                  <a:pt x="8423" y="26377"/>
                  <a:pt x="8487" y="26184"/>
                  <a:pt x="8551" y="25970"/>
                </a:cubicBezTo>
                <a:cubicBezTo>
                  <a:pt x="9580" y="25649"/>
                  <a:pt x="10566" y="25242"/>
                  <a:pt x="11509" y="24727"/>
                </a:cubicBezTo>
                <a:cubicBezTo>
                  <a:pt x="12045" y="24449"/>
                  <a:pt x="12559" y="24170"/>
                  <a:pt x="13073" y="23870"/>
                </a:cubicBezTo>
                <a:cubicBezTo>
                  <a:pt x="13331" y="23741"/>
                  <a:pt x="14152" y="23230"/>
                  <a:pt x="14236" y="23230"/>
                </a:cubicBezTo>
                <a:close/>
                <a:moveTo>
                  <a:pt x="14338" y="23441"/>
                </a:moveTo>
                <a:lnTo>
                  <a:pt x="14338" y="23441"/>
                </a:lnTo>
                <a:cubicBezTo>
                  <a:pt x="14209" y="23656"/>
                  <a:pt x="14102" y="23870"/>
                  <a:pt x="13995" y="24106"/>
                </a:cubicBezTo>
                <a:lnTo>
                  <a:pt x="14016" y="24106"/>
                </a:lnTo>
                <a:cubicBezTo>
                  <a:pt x="13181" y="24599"/>
                  <a:pt x="12302" y="25006"/>
                  <a:pt x="11402" y="25349"/>
                </a:cubicBezTo>
                <a:cubicBezTo>
                  <a:pt x="10866" y="25584"/>
                  <a:pt x="10352" y="25884"/>
                  <a:pt x="9816" y="26163"/>
                </a:cubicBezTo>
                <a:cubicBezTo>
                  <a:pt x="9576" y="26298"/>
                  <a:pt x="8465" y="26905"/>
                  <a:pt x="8326" y="26905"/>
                </a:cubicBezTo>
                <a:cubicBezTo>
                  <a:pt x="8267" y="26905"/>
                  <a:pt x="8386" y="26793"/>
                  <a:pt x="8830" y="26485"/>
                </a:cubicBezTo>
                <a:cubicBezTo>
                  <a:pt x="10566" y="25284"/>
                  <a:pt x="12709" y="24834"/>
                  <a:pt x="14338" y="23441"/>
                </a:cubicBezTo>
                <a:close/>
                <a:moveTo>
                  <a:pt x="13888" y="24363"/>
                </a:moveTo>
                <a:lnTo>
                  <a:pt x="13888" y="24384"/>
                </a:lnTo>
                <a:cubicBezTo>
                  <a:pt x="13138" y="25070"/>
                  <a:pt x="12023" y="25499"/>
                  <a:pt x="11145" y="25949"/>
                </a:cubicBezTo>
                <a:cubicBezTo>
                  <a:pt x="10073" y="26463"/>
                  <a:pt x="9066" y="27085"/>
                  <a:pt x="8037" y="27706"/>
                </a:cubicBezTo>
                <a:cubicBezTo>
                  <a:pt x="8059" y="27535"/>
                  <a:pt x="8123" y="27342"/>
                  <a:pt x="8187" y="27149"/>
                </a:cubicBezTo>
                <a:lnTo>
                  <a:pt x="8209" y="27127"/>
                </a:lnTo>
                <a:cubicBezTo>
                  <a:pt x="9216" y="26720"/>
                  <a:pt x="10137" y="26184"/>
                  <a:pt x="11102" y="25692"/>
                </a:cubicBezTo>
                <a:cubicBezTo>
                  <a:pt x="12002" y="25242"/>
                  <a:pt x="13138" y="24984"/>
                  <a:pt x="13888" y="24363"/>
                </a:cubicBezTo>
                <a:close/>
                <a:moveTo>
                  <a:pt x="13695" y="24770"/>
                </a:moveTo>
                <a:cubicBezTo>
                  <a:pt x="13609" y="24963"/>
                  <a:pt x="13545" y="25134"/>
                  <a:pt x="13459" y="25306"/>
                </a:cubicBezTo>
                <a:lnTo>
                  <a:pt x="13481" y="25327"/>
                </a:lnTo>
                <a:cubicBezTo>
                  <a:pt x="12538" y="25713"/>
                  <a:pt x="11638" y="26142"/>
                  <a:pt x="10716" y="26592"/>
                </a:cubicBezTo>
                <a:cubicBezTo>
                  <a:pt x="10180" y="26870"/>
                  <a:pt x="9623" y="27127"/>
                  <a:pt x="9066" y="27406"/>
                </a:cubicBezTo>
                <a:cubicBezTo>
                  <a:pt x="8837" y="27504"/>
                  <a:pt x="8608" y="27602"/>
                  <a:pt x="8370" y="27710"/>
                </a:cubicBezTo>
                <a:lnTo>
                  <a:pt x="8370" y="27710"/>
                </a:lnTo>
                <a:cubicBezTo>
                  <a:pt x="8540" y="27631"/>
                  <a:pt x="8705" y="27551"/>
                  <a:pt x="8809" y="27492"/>
                </a:cubicBezTo>
                <a:cubicBezTo>
                  <a:pt x="10309" y="26613"/>
                  <a:pt x="12280" y="25927"/>
                  <a:pt x="13695" y="24770"/>
                </a:cubicBezTo>
                <a:close/>
                <a:moveTo>
                  <a:pt x="13242" y="25542"/>
                </a:moveTo>
                <a:cubicBezTo>
                  <a:pt x="13291" y="25542"/>
                  <a:pt x="13260" y="25601"/>
                  <a:pt x="13095" y="25756"/>
                </a:cubicBezTo>
                <a:cubicBezTo>
                  <a:pt x="11573" y="27149"/>
                  <a:pt x="9452" y="27556"/>
                  <a:pt x="7737" y="28606"/>
                </a:cubicBezTo>
                <a:cubicBezTo>
                  <a:pt x="7780" y="28456"/>
                  <a:pt x="7823" y="28285"/>
                  <a:pt x="7887" y="28113"/>
                </a:cubicBezTo>
                <a:lnTo>
                  <a:pt x="7909" y="28113"/>
                </a:lnTo>
                <a:cubicBezTo>
                  <a:pt x="8766" y="27749"/>
                  <a:pt x="9602" y="27363"/>
                  <a:pt x="10416" y="26956"/>
                </a:cubicBezTo>
                <a:cubicBezTo>
                  <a:pt x="10952" y="26699"/>
                  <a:pt x="11509" y="26420"/>
                  <a:pt x="12045" y="26163"/>
                </a:cubicBezTo>
                <a:cubicBezTo>
                  <a:pt x="12206" y="26083"/>
                  <a:pt x="13093" y="25542"/>
                  <a:pt x="13242" y="25542"/>
                </a:cubicBezTo>
                <a:close/>
                <a:moveTo>
                  <a:pt x="13245" y="25863"/>
                </a:moveTo>
                <a:lnTo>
                  <a:pt x="13245" y="25863"/>
                </a:lnTo>
                <a:cubicBezTo>
                  <a:pt x="13116" y="26184"/>
                  <a:pt x="13009" y="26485"/>
                  <a:pt x="12902" y="26806"/>
                </a:cubicBezTo>
                <a:cubicBezTo>
                  <a:pt x="12045" y="27235"/>
                  <a:pt x="11145" y="27620"/>
                  <a:pt x="10266" y="27985"/>
                </a:cubicBezTo>
                <a:cubicBezTo>
                  <a:pt x="9602" y="28285"/>
                  <a:pt x="8959" y="28563"/>
                  <a:pt x="8294" y="28799"/>
                </a:cubicBezTo>
                <a:cubicBezTo>
                  <a:pt x="8090" y="28871"/>
                  <a:pt x="7978" y="28900"/>
                  <a:pt x="7932" y="28900"/>
                </a:cubicBezTo>
                <a:cubicBezTo>
                  <a:pt x="7706" y="28900"/>
                  <a:pt x="9066" y="28189"/>
                  <a:pt x="9088" y="28177"/>
                </a:cubicBezTo>
                <a:lnTo>
                  <a:pt x="9088" y="28177"/>
                </a:lnTo>
                <a:cubicBezTo>
                  <a:pt x="10502" y="27599"/>
                  <a:pt x="12066" y="26913"/>
                  <a:pt x="13245" y="25863"/>
                </a:cubicBezTo>
                <a:close/>
                <a:moveTo>
                  <a:pt x="12742" y="27006"/>
                </a:moveTo>
                <a:cubicBezTo>
                  <a:pt x="12756" y="27006"/>
                  <a:pt x="12708" y="27052"/>
                  <a:pt x="12559" y="27170"/>
                </a:cubicBezTo>
                <a:cubicBezTo>
                  <a:pt x="11638" y="27878"/>
                  <a:pt x="10459" y="28242"/>
                  <a:pt x="9452" y="28735"/>
                </a:cubicBezTo>
                <a:cubicBezTo>
                  <a:pt x="8659" y="29142"/>
                  <a:pt x="7930" y="29635"/>
                  <a:pt x="7266" y="30192"/>
                </a:cubicBezTo>
                <a:cubicBezTo>
                  <a:pt x="7351" y="29849"/>
                  <a:pt x="7459" y="29506"/>
                  <a:pt x="7566" y="29163"/>
                </a:cubicBezTo>
                <a:lnTo>
                  <a:pt x="7566" y="29142"/>
                </a:lnTo>
                <a:cubicBezTo>
                  <a:pt x="8273" y="29013"/>
                  <a:pt x="8937" y="28799"/>
                  <a:pt x="9580" y="28499"/>
                </a:cubicBezTo>
                <a:cubicBezTo>
                  <a:pt x="10223" y="28242"/>
                  <a:pt x="10845" y="27942"/>
                  <a:pt x="11509" y="27685"/>
                </a:cubicBezTo>
                <a:lnTo>
                  <a:pt x="11959" y="27492"/>
                </a:lnTo>
                <a:cubicBezTo>
                  <a:pt x="12024" y="27459"/>
                  <a:pt x="12695" y="27006"/>
                  <a:pt x="12742" y="27006"/>
                </a:cubicBezTo>
                <a:close/>
                <a:moveTo>
                  <a:pt x="47499" y="24795"/>
                </a:moveTo>
                <a:cubicBezTo>
                  <a:pt x="48546" y="25352"/>
                  <a:pt x="49486" y="26058"/>
                  <a:pt x="50320" y="26892"/>
                </a:cubicBezTo>
                <a:cubicBezTo>
                  <a:pt x="50899" y="27406"/>
                  <a:pt x="51327" y="28049"/>
                  <a:pt x="51584" y="28778"/>
                </a:cubicBezTo>
                <a:cubicBezTo>
                  <a:pt x="51756" y="29442"/>
                  <a:pt x="51134" y="30235"/>
                  <a:pt x="50470" y="30278"/>
                </a:cubicBezTo>
                <a:cubicBezTo>
                  <a:pt x="50450" y="30279"/>
                  <a:pt x="50430" y="30280"/>
                  <a:pt x="50410" y="30280"/>
                </a:cubicBezTo>
                <a:cubicBezTo>
                  <a:pt x="49348" y="30280"/>
                  <a:pt x="48579" y="28078"/>
                  <a:pt x="48327" y="27342"/>
                </a:cubicBezTo>
                <a:cubicBezTo>
                  <a:pt x="47987" y="26514"/>
                  <a:pt x="47753" y="25665"/>
                  <a:pt x="47499" y="24795"/>
                </a:cubicBezTo>
                <a:close/>
                <a:moveTo>
                  <a:pt x="46484" y="24856"/>
                </a:moveTo>
                <a:cubicBezTo>
                  <a:pt x="46634" y="25520"/>
                  <a:pt x="46784" y="26184"/>
                  <a:pt x="46891" y="26870"/>
                </a:cubicBezTo>
                <a:cubicBezTo>
                  <a:pt x="47062" y="27835"/>
                  <a:pt x="47341" y="29421"/>
                  <a:pt x="46677" y="30256"/>
                </a:cubicBezTo>
                <a:cubicBezTo>
                  <a:pt x="46567" y="30399"/>
                  <a:pt x="46467" y="30458"/>
                  <a:pt x="46377" y="30458"/>
                </a:cubicBezTo>
                <a:cubicBezTo>
                  <a:pt x="45994" y="30458"/>
                  <a:pt x="45794" y="29385"/>
                  <a:pt x="45777" y="29142"/>
                </a:cubicBezTo>
                <a:cubicBezTo>
                  <a:pt x="45777" y="28413"/>
                  <a:pt x="45862" y="27685"/>
                  <a:pt x="46055" y="26977"/>
                </a:cubicBezTo>
                <a:cubicBezTo>
                  <a:pt x="46205" y="26292"/>
                  <a:pt x="46398" y="25563"/>
                  <a:pt x="46484" y="24856"/>
                </a:cubicBezTo>
                <a:close/>
                <a:moveTo>
                  <a:pt x="12773" y="27256"/>
                </a:moveTo>
                <a:cubicBezTo>
                  <a:pt x="12666" y="27513"/>
                  <a:pt x="12602" y="27792"/>
                  <a:pt x="12538" y="28049"/>
                </a:cubicBezTo>
                <a:cubicBezTo>
                  <a:pt x="11659" y="28392"/>
                  <a:pt x="10759" y="28756"/>
                  <a:pt x="9923" y="29185"/>
                </a:cubicBezTo>
                <a:cubicBezTo>
                  <a:pt x="9430" y="29463"/>
                  <a:pt x="8937" y="29742"/>
                  <a:pt x="8423" y="30021"/>
                </a:cubicBezTo>
                <a:cubicBezTo>
                  <a:pt x="8080" y="30213"/>
                  <a:pt x="7716" y="30385"/>
                  <a:pt x="7351" y="30535"/>
                </a:cubicBezTo>
                <a:lnTo>
                  <a:pt x="7137" y="30599"/>
                </a:lnTo>
                <a:lnTo>
                  <a:pt x="7180" y="30471"/>
                </a:lnTo>
                <a:cubicBezTo>
                  <a:pt x="7373" y="30321"/>
                  <a:pt x="7694" y="30128"/>
                  <a:pt x="7737" y="30085"/>
                </a:cubicBezTo>
                <a:cubicBezTo>
                  <a:pt x="9302" y="28970"/>
                  <a:pt x="11252" y="28392"/>
                  <a:pt x="12773" y="27256"/>
                </a:cubicBezTo>
                <a:close/>
                <a:moveTo>
                  <a:pt x="11380" y="28756"/>
                </a:moveTo>
                <a:cubicBezTo>
                  <a:pt x="10352" y="29399"/>
                  <a:pt x="9344" y="30063"/>
                  <a:pt x="8273" y="30642"/>
                </a:cubicBezTo>
                <a:cubicBezTo>
                  <a:pt x="7759" y="30899"/>
                  <a:pt x="7266" y="31221"/>
                  <a:pt x="6837" y="31585"/>
                </a:cubicBezTo>
                <a:lnTo>
                  <a:pt x="7051" y="30814"/>
                </a:lnTo>
                <a:cubicBezTo>
                  <a:pt x="7994" y="30535"/>
                  <a:pt x="8809" y="30042"/>
                  <a:pt x="9666" y="29571"/>
                </a:cubicBezTo>
                <a:cubicBezTo>
                  <a:pt x="10137" y="29292"/>
                  <a:pt x="10652" y="29056"/>
                  <a:pt x="11166" y="28842"/>
                </a:cubicBezTo>
                <a:lnTo>
                  <a:pt x="11380" y="28756"/>
                </a:lnTo>
                <a:close/>
                <a:moveTo>
                  <a:pt x="12430" y="28370"/>
                </a:moveTo>
                <a:cubicBezTo>
                  <a:pt x="12388" y="28585"/>
                  <a:pt x="12323" y="28799"/>
                  <a:pt x="12259" y="29013"/>
                </a:cubicBezTo>
                <a:cubicBezTo>
                  <a:pt x="11230" y="29678"/>
                  <a:pt x="10137" y="30256"/>
                  <a:pt x="9002" y="30749"/>
                </a:cubicBezTo>
                <a:cubicBezTo>
                  <a:pt x="8209" y="31049"/>
                  <a:pt x="7459" y="31414"/>
                  <a:pt x="6751" y="31864"/>
                </a:cubicBezTo>
                <a:cubicBezTo>
                  <a:pt x="7523" y="31306"/>
                  <a:pt x="8359" y="30814"/>
                  <a:pt x="9216" y="30363"/>
                </a:cubicBezTo>
                <a:cubicBezTo>
                  <a:pt x="10309" y="29742"/>
                  <a:pt x="11337" y="28992"/>
                  <a:pt x="12430" y="28370"/>
                </a:cubicBezTo>
                <a:close/>
                <a:moveTo>
                  <a:pt x="10202" y="30449"/>
                </a:moveTo>
                <a:lnTo>
                  <a:pt x="10202" y="30449"/>
                </a:lnTo>
                <a:cubicBezTo>
                  <a:pt x="8894" y="31264"/>
                  <a:pt x="7544" y="32014"/>
                  <a:pt x="6387" y="33021"/>
                </a:cubicBezTo>
                <a:cubicBezTo>
                  <a:pt x="6473" y="32742"/>
                  <a:pt x="6558" y="32485"/>
                  <a:pt x="6644" y="32207"/>
                </a:cubicBezTo>
                <a:cubicBezTo>
                  <a:pt x="7609" y="31499"/>
                  <a:pt x="8702" y="31092"/>
                  <a:pt x="9816" y="30642"/>
                </a:cubicBezTo>
                <a:cubicBezTo>
                  <a:pt x="9944" y="30578"/>
                  <a:pt x="10073" y="30514"/>
                  <a:pt x="10202" y="30449"/>
                </a:cubicBezTo>
                <a:close/>
                <a:moveTo>
                  <a:pt x="12195" y="29335"/>
                </a:moveTo>
                <a:cubicBezTo>
                  <a:pt x="12130" y="29571"/>
                  <a:pt x="12088" y="29806"/>
                  <a:pt x="12045" y="30021"/>
                </a:cubicBezTo>
                <a:lnTo>
                  <a:pt x="11959" y="30406"/>
                </a:lnTo>
                <a:cubicBezTo>
                  <a:pt x="10887" y="30964"/>
                  <a:pt x="9773" y="31435"/>
                  <a:pt x="8702" y="31992"/>
                </a:cubicBezTo>
                <a:cubicBezTo>
                  <a:pt x="8166" y="32271"/>
                  <a:pt x="7673" y="32592"/>
                  <a:pt x="7137" y="32892"/>
                </a:cubicBezTo>
                <a:cubicBezTo>
                  <a:pt x="6880" y="33042"/>
                  <a:pt x="6601" y="33192"/>
                  <a:pt x="6323" y="33342"/>
                </a:cubicBezTo>
                <a:cubicBezTo>
                  <a:pt x="6516" y="33149"/>
                  <a:pt x="6730" y="32957"/>
                  <a:pt x="6966" y="32785"/>
                </a:cubicBezTo>
                <a:cubicBezTo>
                  <a:pt x="8573" y="31435"/>
                  <a:pt x="10502" y="30578"/>
                  <a:pt x="12195" y="29335"/>
                </a:cubicBezTo>
                <a:close/>
                <a:moveTo>
                  <a:pt x="11895" y="30706"/>
                </a:moveTo>
                <a:cubicBezTo>
                  <a:pt x="11852" y="30899"/>
                  <a:pt x="11830" y="31114"/>
                  <a:pt x="11788" y="31328"/>
                </a:cubicBezTo>
                <a:cubicBezTo>
                  <a:pt x="10995" y="31649"/>
                  <a:pt x="10330" y="32185"/>
                  <a:pt x="9602" y="32657"/>
                </a:cubicBezTo>
                <a:cubicBezTo>
                  <a:pt x="8894" y="33085"/>
                  <a:pt x="8144" y="33492"/>
                  <a:pt x="7373" y="33857"/>
                </a:cubicBezTo>
                <a:cubicBezTo>
                  <a:pt x="7823" y="33578"/>
                  <a:pt x="8251" y="33321"/>
                  <a:pt x="8659" y="32999"/>
                </a:cubicBezTo>
                <a:cubicBezTo>
                  <a:pt x="9644" y="32292"/>
                  <a:pt x="10652" y="31585"/>
                  <a:pt x="11659" y="30899"/>
                </a:cubicBezTo>
                <a:lnTo>
                  <a:pt x="11638" y="30856"/>
                </a:lnTo>
                <a:cubicBezTo>
                  <a:pt x="11766" y="30835"/>
                  <a:pt x="11830" y="30792"/>
                  <a:pt x="11852" y="30728"/>
                </a:cubicBezTo>
                <a:lnTo>
                  <a:pt x="11895" y="30706"/>
                </a:lnTo>
                <a:close/>
                <a:moveTo>
                  <a:pt x="11530" y="34040"/>
                </a:moveTo>
                <a:lnTo>
                  <a:pt x="11530" y="34200"/>
                </a:lnTo>
                <a:cubicBezTo>
                  <a:pt x="11359" y="34221"/>
                  <a:pt x="11187" y="34264"/>
                  <a:pt x="11016" y="34328"/>
                </a:cubicBezTo>
                <a:cubicBezTo>
                  <a:pt x="11181" y="34246"/>
                  <a:pt x="11346" y="34143"/>
                  <a:pt x="11530" y="34040"/>
                </a:cubicBezTo>
                <a:close/>
                <a:moveTo>
                  <a:pt x="10887" y="31178"/>
                </a:moveTo>
                <a:cubicBezTo>
                  <a:pt x="10094" y="31714"/>
                  <a:pt x="9323" y="32271"/>
                  <a:pt x="8573" y="32871"/>
                </a:cubicBezTo>
                <a:cubicBezTo>
                  <a:pt x="7737" y="33492"/>
                  <a:pt x="6794" y="33985"/>
                  <a:pt x="5937" y="34585"/>
                </a:cubicBezTo>
                <a:cubicBezTo>
                  <a:pt x="6044" y="34242"/>
                  <a:pt x="6130" y="33878"/>
                  <a:pt x="6237" y="33557"/>
                </a:cubicBezTo>
                <a:cubicBezTo>
                  <a:pt x="7137" y="33149"/>
                  <a:pt x="7951" y="32657"/>
                  <a:pt x="8809" y="32185"/>
                </a:cubicBezTo>
                <a:cubicBezTo>
                  <a:pt x="9366" y="31864"/>
                  <a:pt x="9944" y="31606"/>
                  <a:pt x="10523" y="31349"/>
                </a:cubicBezTo>
                <a:cubicBezTo>
                  <a:pt x="10630" y="31285"/>
                  <a:pt x="10759" y="31221"/>
                  <a:pt x="10887" y="31178"/>
                </a:cubicBezTo>
                <a:close/>
                <a:moveTo>
                  <a:pt x="11525" y="31656"/>
                </a:moveTo>
                <a:lnTo>
                  <a:pt x="11525" y="31656"/>
                </a:lnTo>
                <a:cubicBezTo>
                  <a:pt x="11538" y="31656"/>
                  <a:pt x="10792" y="32109"/>
                  <a:pt x="10759" y="32142"/>
                </a:cubicBezTo>
                <a:cubicBezTo>
                  <a:pt x="9709" y="32935"/>
                  <a:pt x="8594" y="33621"/>
                  <a:pt x="7416" y="34221"/>
                </a:cubicBezTo>
                <a:cubicBezTo>
                  <a:pt x="6644" y="34564"/>
                  <a:pt x="6173" y="35121"/>
                  <a:pt x="5637" y="35678"/>
                </a:cubicBezTo>
                <a:cubicBezTo>
                  <a:pt x="5701" y="35400"/>
                  <a:pt x="5765" y="35143"/>
                  <a:pt x="5851" y="34885"/>
                </a:cubicBezTo>
                <a:cubicBezTo>
                  <a:pt x="7030" y="34264"/>
                  <a:pt x="8209" y="33664"/>
                  <a:pt x="9387" y="33021"/>
                </a:cubicBezTo>
                <a:cubicBezTo>
                  <a:pt x="9816" y="32785"/>
                  <a:pt x="10245" y="32507"/>
                  <a:pt x="10652" y="32207"/>
                </a:cubicBezTo>
                <a:cubicBezTo>
                  <a:pt x="10845" y="32057"/>
                  <a:pt x="11059" y="31928"/>
                  <a:pt x="11273" y="31799"/>
                </a:cubicBezTo>
                <a:cubicBezTo>
                  <a:pt x="11450" y="31696"/>
                  <a:pt x="11521" y="31656"/>
                  <a:pt x="11525" y="31656"/>
                </a:cubicBezTo>
                <a:close/>
                <a:moveTo>
                  <a:pt x="11766" y="31628"/>
                </a:moveTo>
                <a:lnTo>
                  <a:pt x="11766" y="31628"/>
                </a:lnTo>
                <a:cubicBezTo>
                  <a:pt x="11723" y="31971"/>
                  <a:pt x="11680" y="32271"/>
                  <a:pt x="11659" y="32571"/>
                </a:cubicBezTo>
                <a:lnTo>
                  <a:pt x="11638" y="32549"/>
                </a:lnTo>
                <a:cubicBezTo>
                  <a:pt x="10566" y="33107"/>
                  <a:pt x="9559" y="33707"/>
                  <a:pt x="8509" y="34328"/>
                </a:cubicBezTo>
                <a:cubicBezTo>
                  <a:pt x="7951" y="34650"/>
                  <a:pt x="7373" y="34971"/>
                  <a:pt x="6816" y="35293"/>
                </a:cubicBezTo>
                <a:cubicBezTo>
                  <a:pt x="6516" y="35443"/>
                  <a:pt x="6237" y="35593"/>
                  <a:pt x="5937" y="35743"/>
                </a:cubicBezTo>
                <a:cubicBezTo>
                  <a:pt x="5787" y="35807"/>
                  <a:pt x="5658" y="35893"/>
                  <a:pt x="5530" y="36000"/>
                </a:cubicBezTo>
                <a:cubicBezTo>
                  <a:pt x="5551" y="35978"/>
                  <a:pt x="5637" y="35914"/>
                  <a:pt x="5765" y="35785"/>
                </a:cubicBezTo>
                <a:cubicBezTo>
                  <a:pt x="6644" y="34864"/>
                  <a:pt x="7501" y="34371"/>
                  <a:pt x="8616" y="33771"/>
                </a:cubicBezTo>
                <a:cubicBezTo>
                  <a:pt x="9709" y="33128"/>
                  <a:pt x="10759" y="32399"/>
                  <a:pt x="11766" y="31628"/>
                </a:cubicBezTo>
                <a:close/>
                <a:moveTo>
                  <a:pt x="11616" y="32807"/>
                </a:moveTo>
                <a:cubicBezTo>
                  <a:pt x="11616" y="32828"/>
                  <a:pt x="11616" y="32849"/>
                  <a:pt x="11616" y="32871"/>
                </a:cubicBezTo>
                <a:cubicBezTo>
                  <a:pt x="11380" y="33042"/>
                  <a:pt x="11123" y="33235"/>
                  <a:pt x="10845" y="33407"/>
                </a:cubicBezTo>
                <a:cubicBezTo>
                  <a:pt x="9044" y="34800"/>
                  <a:pt x="6901" y="35678"/>
                  <a:pt x="5187" y="37221"/>
                </a:cubicBezTo>
                <a:cubicBezTo>
                  <a:pt x="5294" y="36900"/>
                  <a:pt x="5380" y="36557"/>
                  <a:pt x="5465" y="36214"/>
                </a:cubicBezTo>
                <a:lnTo>
                  <a:pt x="5465" y="36193"/>
                </a:lnTo>
                <a:cubicBezTo>
                  <a:pt x="6687" y="35614"/>
                  <a:pt x="7887" y="34971"/>
                  <a:pt x="9044" y="34285"/>
                </a:cubicBezTo>
                <a:cubicBezTo>
                  <a:pt x="9623" y="33942"/>
                  <a:pt x="10180" y="33600"/>
                  <a:pt x="10759" y="33278"/>
                </a:cubicBezTo>
                <a:cubicBezTo>
                  <a:pt x="11037" y="33128"/>
                  <a:pt x="11337" y="32957"/>
                  <a:pt x="11616" y="32807"/>
                </a:cubicBezTo>
                <a:close/>
                <a:moveTo>
                  <a:pt x="11595" y="32999"/>
                </a:moveTo>
                <a:cubicBezTo>
                  <a:pt x="11595" y="33278"/>
                  <a:pt x="11573" y="33535"/>
                  <a:pt x="11552" y="33771"/>
                </a:cubicBezTo>
                <a:lnTo>
                  <a:pt x="11552" y="33728"/>
                </a:lnTo>
                <a:cubicBezTo>
                  <a:pt x="10459" y="34414"/>
                  <a:pt x="9430" y="35207"/>
                  <a:pt x="8316" y="35850"/>
                </a:cubicBezTo>
                <a:cubicBezTo>
                  <a:pt x="7673" y="36214"/>
                  <a:pt x="6966" y="36471"/>
                  <a:pt x="6323" y="36836"/>
                </a:cubicBezTo>
                <a:cubicBezTo>
                  <a:pt x="6152" y="36929"/>
                  <a:pt x="5353" y="37471"/>
                  <a:pt x="5241" y="37471"/>
                </a:cubicBezTo>
                <a:cubicBezTo>
                  <a:pt x="5198" y="37471"/>
                  <a:pt x="5256" y="37392"/>
                  <a:pt x="5487" y="37178"/>
                </a:cubicBezTo>
                <a:cubicBezTo>
                  <a:pt x="7309" y="35485"/>
                  <a:pt x="9794" y="34671"/>
                  <a:pt x="11595" y="32999"/>
                </a:cubicBezTo>
                <a:close/>
                <a:moveTo>
                  <a:pt x="5208" y="37736"/>
                </a:moveTo>
                <a:lnTo>
                  <a:pt x="5015" y="37886"/>
                </a:lnTo>
                <a:cubicBezTo>
                  <a:pt x="5037" y="37864"/>
                  <a:pt x="5037" y="37821"/>
                  <a:pt x="5037" y="37800"/>
                </a:cubicBezTo>
                <a:lnTo>
                  <a:pt x="5037" y="37779"/>
                </a:lnTo>
                <a:cubicBezTo>
                  <a:pt x="5101" y="37757"/>
                  <a:pt x="5165" y="37757"/>
                  <a:pt x="5208" y="37736"/>
                </a:cubicBezTo>
                <a:close/>
                <a:moveTo>
                  <a:pt x="11420" y="34503"/>
                </a:moveTo>
                <a:cubicBezTo>
                  <a:pt x="10498" y="35573"/>
                  <a:pt x="9000" y="36193"/>
                  <a:pt x="7737" y="36793"/>
                </a:cubicBezTo>
                <a:cubicBezTo>
                  <a:pt x="6687" y="37371"/>
                  <a:pt x="5680" y="38036"/>
                  <a:pt x="4780" y="38829"/>
                </a:cubicBezTo>
                <a:lnTo>
                  <a:pt x="4908" y="38250"/>
                </a:lnTo>
                <a:cubicBezTo>
                  <a:pt x="5851" y="37607"/>
                  <a:pt x="6730" y="36943"/>
                  <a:pt x="7823" y="36450"/>
                </a:cubicBezTo>
                <a:cubicBezTo>
                  <a:pt x="8423" y="36193"/>
                  <a:pt x="8980" y="35850"/>
                  <a:pt x="9516" y="35464"/>
                </a:cubicBezTo>
                <a:cubicBezTo>
                  <a:pt x="9730" y="35314"/>
                  <a:pt x="9944" y="35164"/>
                  <a:pt x="10159" y="35014"/>
                </a:cubicBezTo>
                <a:cubicBezTo>
                  <a:pt x="10391" y="34866"/>
                  <a:pt x="11334" y="34593"/>
                  <a:pt x="11420" y="34503"/>
                </a:cubicBezTo>
                <a:close/>
                <a:moveTo>
                  <a:pt x="11509" y="34650"/>
                </a:moveTo>
                <a:cubicBezTo>
                  <a:pt x="11509" y="34928"/>
                  <a:pt x="11487" y="35164"/>
                  <a:pt x="11487" y="35421"/>
                </a:cubicBezTo>
                <a:cubicBezTo>
                  <a:pt x="10245" y="35914"/>
                  <a:pt x="9066" y="36514"/>
                  <a:pt x="7930" y="37178"/>
                </a:cubicBezTo>
                <a:cubicBezTo>
                  <a:pt x="7287" y="37543"/>
                  <a:pt x="6687" y="37993"/>
                  <a:pt x="6066" y="38379"/>
                </a:cubicBezTo>
                <a:cubicBezTo>
                  <a:pt x="5830" y="38550"/>
                  <a:pt x="5573" y="38679"/>
                  <a:pt x="5315" y="38829"/>
                </a:cubicBezTo>
                <a:cubicBezTo>
                  <a:pt x="4973" y="39000"/>
                  <a:pt x="4780" y="39107"/>
                  <a:pt x="4673" y="39172"/>
                </a:cubicBezTo>
                <a:lnTo>
                  <a:pt x="4673" y="39150"/>
                </a:lnTo>
                <a:lnTo>
                  <a:pt x="4694" y="39064"/>
                </a:lnTo>
                <a:cubicBezTo>
                  <a:pt x="4887" y="38914"/>
                  <a:pt x="5315" y="38636"/>
                  <a:pt x="5444" y="38529"/>
                </a:cubicBezTo>
                <a:cubicBezTo>
                  <a:pt x="6537" y="37736"/>
                  <a:pt x="7694" y="37028"/>
                  <a:pt x="8894" y="36428"/>
                </a:cubicBezTo>
                <a:cubicBezTo>
                  <a:pt x="9859" y="35978"/>
                  <a:pt x="10737" y="35378"/>
                  <a:pt x="11509" y="34650"/>
                </a:cubicBezTo>
                <a:close/>
                <a:moveTo>
                  <a:pt x="11312" y="35673"/>
                </a:moveTo>
                <a:cubicBezTo>
                  <a:pt x="11330" y="35673"/>
                  <a:pt x="11282" y="35716"/>
                  <a:pt x="11123" y="35828"/>
                </a:cubicBezTo>
                <a:cubicBezTo>
                  <a:pt x="10587" y="36193"/>
                  <a:pt x="9944" y="36407"/>
                  <a:pt x="9387" y="36707"/>
                </a:cubicBezTo>
                <a:cubicBezTo>
                  <a:pt x="8680" y="37114"/>
                  <a:pt x="8016" y="37564"/>
                  <a:pt x="7373" y="38036"/>
                </a:cubicBezTo>
                <a:cubicBezTo>
                  <a:pt x="6451" y="38700"/>
                  <a:pt x="5423" y="39214"/>
                  <a:pt x="4523" y="39900"/>
                </a:cubicBezTo>
                <a:cubicBezTo>
                  <a:pt x="4544" y="39707"/>
                  <a:pt x="4587" y="39536"/>
                  <a:pt x="4630" y="39343"/>
                </a:cubicBezTo>
                <a:lnTo>
                  <a:pt x="4651" y="39343"/>
                </a:lnTo>
                <a:cubicBezTo>
                  <a:pt x="5765" y="38936"/>
                  <a:pt x="6708" y="38250"/>
                  <a:pt x="7694" y="37607"/>
                </a:cubicBezTo>
                <a:cubicBezTo>
                  <a:pt x="8316" y="37200"/>
                  <a:pt x="8959" y="36857"/>
                  <a:pt x="9623" y="36536"/>
                </a:cubicBezTo>
                <a:cubicBezTo>
                  <a:pt x="9902" y="36386"/>
                  <a:pt x="10180" y="36257"/>
                  <a:pt x="10480" y="36128"/>
                </a:cubicBezTo>
                <a:cubicBezTo>
                  <a:pt x="10513" y="36112"/>
                  <a:pt x="11254" y="35673"/>
                  <a:pt x="11312" y="35673"/>
                </a:cubicBezTo>
                <a:close/>
                <a:moveTo>
                  <a:pt x="11466" y="35743"/>
                </a:moveTo>
                <a:lnTo>
                  <a:pt x="11487" y="36278"/>
                </a:lnTo>
                <a:cubicBezTo>
                  <a:pt x="10266" y="36771"/>
                  <a:pt x="9109" y="37350"/>
                  <a:pt x="7994" y="38036"/>
                </a:cubicBezTo>
                <a:cubicBezTo>
                  <a:pt x="7351" y="38421"/>
                  <a:pt x="6708" y="38807"/>
                  <a:pt x="6066" y="39172"/>
                </a:cubicBezTo>
                <a:cubicBezTo>
                  <a:pt x="5808" y="39322"/>
                  <a:pt x="5551" y="39450"/>
                  <a:pt x="5294" y="39600"/>
                </a:cubicBezTo>
                <a:cubicBezTo>
                  <a:pt x="5185" y="39647"/>
                  <a:pt x="4555" y="40044"/>
                  <a:pt x="4540" y="40044"/>
                </a:cubicBezTo>
                <a:cubicBezTo>
                  <a:pt x="4534" y="40044"/>
                  <a:pt x="4616" y="39988"/>
                  <a:pt x="4844" y="39836"/>
                </a:cubicBezTo>
                <a:cubicBezTo>
                  <a:pt x="6087" y="38979"/>
                  <a:pt x="7394" y="38186"/>
                  <a:pt x="8659" y="37328"/>
                </a:cubicBezTo>
                <a:cubicBezTo>
                  <a:pt x="9559" y="36728"/>
                  <a:pt x="10587" y="36386"/>
                  <a:pt x="11466" y="35743"/>
                </a:cubicBezTo>
                <a:close/>
                <a:moveTo>
                  <a:pt x="10373" y="37007"/>
                </a:moveTo>
                <a:cubicBezTo>
                  <a:pt x="9130" y="37800"/>
                  <a:pt x="7930" y="38636"/>
                  <a:pt x="6644" y="39386"/>
                </a:cubicBezTo>
                <a:cubicBezTo>
                  <a:pt x="5787" y="39857"/>
                  <a:pt x="4994" y="40393"/>
                  <a:pt x="4244" y="40993"/>
                </a:cubicBezTo>
                <a:cubicBezTo>
                  <a:pt x="4287" y="40757"/>
                  <a:pt x="4351" y="40522"/>
                  <a:pt x="4394" y="40264"/>
                </a:cubicBezTo>
                <a:lnTo>
                  <a:pt x="4415" y="40264"/>
                </a:lnTo>
                <a:cubicBezTo>
                  <a:pt x="5701" y="39664"/>
                  <a:pt x="6923" y="38979"/>
                  <a:pt x="8123" y="38229"/>
                </a:cubicBezTo>
                <a:cubicBezTo>
                  <a:pt x="8766" y="37864"/>
                  <a:pt x="9430" y="37479"/>
                  <a:pt x="10073" y="37136"/>
                </a:cubicBezTo>
                <a:lnTo>
                  <a:pt x="10373" y="37007"/>
                </a:lnTo>
                <a:close/>
                <a:moveTo>
                  <a:pt x="11466" y="36536"/>
                </a:moveTo>
                <a:lnTo>
                  <a:pt x="11466" y="37221"/>
                </a:lnTo>
                <a:cubicBezTo>
                  <a:pt x="10309" y="37714"/>
                  <a:pt x="9323" y="38507"/>
                  <a:pt x="8187" y="39086"/>
                </a:cubicBezTo>
                <a:cubicBezTo>
                  <a:pt x="6923" y="39750"/>
                  <a:pt x="5680" y="40415"/>
                  <a:pt x="4437" y="41122"/>
                </a:cubicBezTo>
                <a:cubicBezTo>
                  <a:pt x="4301" y="41219"/>
                  <a:pt x="4201" y="41280"/>
                  <a:pt x="4135" y="41323"/>
                </a:cubicBezTo>
                <a:lnTo>
                  <a:pt x="4135" y="41323"/>
                </a:lnTo>
                <a:cubicBezTo>
                  <a:pt x="4137" y="41319"/>
                  <a:pt x="4137" y="41315"/>
                  <a:pt x="4137" y="41315"/>
                </a:cubicBezTo>
                <a:lnTo>
                  <a:pt x="4137" y="41293"/>
                </a:lnTo>
                <a:cubicBezTo>
                  <a:pt x="4180" y="41250"/>
                  <a:pt x="4244" y="41186"/>
                  <a:pt x="4351" y="41100"/>
                </a:cubicBezTo>
                <a:cubicBezTo>
                  <a:pt x="4780" y="40757"/>
                  <a:pt x="5208" y="40436"/>
                  <a:pt x="5701" y="40157"/>
                </a:cubicBezTo>
                <a:cubicBezTo>
                  <a:pt x="6258" y="39793"/>
                  <a:pt x="6858" y="39472"/>
                  <a:pt x="7459" y="39129"/>
                </a:cubicBezTo>
                <a:cubicBezTo>
                  <a:pt x="8852" y="38314"/>
                  <a:pt x="10116" y="37350"/>
                  <a:pt x="11466" y="36536"/>
                </a:cubicBezTo>
                <a:close/>
                <a:moveTo>
                  <a:pt x="11509" y="37629"/>
                </a:moveTo>
                <a:cubicBezTo>
                  <a:pt x="11509" y="37971"/>
                  <a:pt x="11530" y="38271"/>
                  <a:pt x="11552" y="38593"/>
                </a:cubicBezTo>
                <a:lnTo>
                  <a:pt x="11530" y="38550"/>
                </a:lnTo>
                <a:lnTo>
                  <a:pt x="11295" y="38700"/>
                </a:lnTo>
                <a:cubicBezTo>
                  <a:pt x="10887" y="38936"/>
                  <a:pt x="10480" y="39129"/>
                  <a:pt x="10030" y="39279"/>
                </a:cubicBezTo>
                <a:cubicBezTo>
                  <a:pt x="8659" y="39879"/>
                  <a:pt x="7330" y="40565"/>
                  <a:pt x="6023" y="41293"/>
                </a:cubicBezTo>
                <a:lnTo>
                  <a:pt x="5380" y="41636"/>
                </a:lnTo>
                <a:lnTo>
                  <a:pt x="5487" y="41572"/>
                </a:lnTo>
                <a:cubicBezTo>
                  <a:pt x="7416" y="40264"/>
                  <a:pt x="9902" y="39386"/>
                  <a:pt x="11509" y="37629"/>
                </a:cubicBezTo>
                <a:close/>
                <a:moveTo>
                  <a:pt x="11419" y="37406"/>
                </a:moveTo>
                <a:cubicBezTo>
                  <a:pt x="11466" y="37406"/>
                  <a:pt x="11428" y="37482"/>
                  <a:pt x="11230" y="37693"/>
                </a:cubicBezTo>
                <a:cubicBezTo>
                  <a:pt x="10202" y="38786"/>
                  <a:pt x="8702" y="39429"/>
                  <a:pt x="7416" y="40136"/>
                </a:cubicBezTo>
                <a:cubicBezTo>
                  <a:pt x="6194" y="40822"/>
                  <a:pt x="5080" y="41657"/>
                  <a:pt x="3901" y="42386"/>
                </a:cubicBezTo>
                <a:cubicBezTo>
                  <a:pt x="3965" y="42108"/>
                  <a:pt x="4008" y="41829"/>
                  <a:pt x="4094" y="41550"/>
                </a:cubicBezTo>
                <a:cubicBezTo>
                  <a:pt x="5294" y="41015"/>
                  <a:pt x="6387" y="40200"/>
                  <a:pt x="7587" y="39643"/>
                </a:cubicBezTo>
                <a:cubicBezTo>
                  <a:pt x="8230" y="39343"/>
                  <a:pt x="8852" y="39022"/>
                  <a:pt x="9473" y="38636"/>
                </a:cubicBezTo>
                <a:cubicBezTo>
                  <a:pt x="9859" y="38400"/>
                  <a:pt x="10245" y="38143"/>
                  <a:pt x="10630" y="37886"/>
                </a:cubicBezTo>
                <a:cubicBezTo>
                  <a:pt x="10721" y="37826"/>
                  <a:pt x="11307" y="37406"/>
                  <a:pt x="11419" y="37406"/>
                </a:cubicBezTo>
                <a:close/>
                <a:moveTo>
                  <a:pt x="55035" y="42065"/>
                </a:moveTo>
                <a:cubicBezTo>
                  <a:pt x="55313" y="42065"/>
                  <a:pt x="55570" y="42086"/>
                  <a:pt x="55849" y="42108"/>
                </a:cubicBezTo>
                <a:lnTo>
                  <a:pt x="55849" y="42600"/>
                </a:lnTo>
                <a:lnTo>
                  <a:pt x="55035" y="42600"/>
                </a:lnTo>
                <a:lnTo>
                  <a:pt x="55035" y="42065"/>
                </a:lnTo>
                <a:close/>
                <a:moveTo>
                  <a:pt x="29532" y="35743"/>
                </a:moveTo>
                <a:lnTo>
                  <a:pt x="29532" y="35743"/>
                </a:lnTo>
                <a:cubicBezTo>
                  <a:pt x="28546" y="37993"/>
                  <a:pt x="27689" y="40286"/>
                  <a:pt x="26960" y="42643"/>
                </a:cubicBezTo>
                <a:cubicBezTo>
                  <a:pt x="27518" y="40243"/>
                  <a:pt x="28375" y="37929"/>
                  <a:pt x="29532" y="35743"/>
                </a:cubicBezTo>
                <a:close/>
                <a:moveTo>
                  <a:pt x="54242" y="42065"/>
                </a:moveTo>
                <a:lnTo>
                  <a:pt x="54242" y="42622"/>
                </a:lnTo>
                <a:lnTo>
                  <a:pt x="53535" y="42665"/>
                </a:lnTo>
                <a:cubicBezTo>
                  <a:pt x="53535" y="42450"/>
                  <a:pt x="53513" y="42258"/>
                  <a:pt x="53492" y="42065"/>
                </a:cubicBezTo>
                <a:close/>
                <a:moveTo>
                  <a:pt x="56642" y="42150"/>
                </a:moveTo>
                <a:lnTo>
                  <a:pt x="57285" y="42215"/>
                </a:lnTo>
                <a:cubicBezTo>
                  <a:pt x="57263" y="42300"/>
                  <a:pt x="57285" y="42386"/>
                  <a:pt x="57328" y="42472"/>
                </a:cubicBezTo>
                <a:cubicBezTo>
                  <a:pt x="57349" y="42536"/>
                  <a:pt x="57371" y="42600"/>
                  <a:pt x="57371" y="42665"/>
                </a:cubicBezTo>
                <a:cubicBezTo>
                  <a:pt x="57135" y="42643"/>
                  <a:pt x="56878" y="42643"/>
                  <a:pt x="56642" y="42622"/>
                </a:cubicBezTo>
                <a:lnTo>
                  <a:pt x="56642" y="42150"/>
                </a:lnTo>
                <a:close/>
                <a:moveTo>
                  <a:pt x="52656" y="42086"/>
                </a:moveTo>
                <a:cubicBezTo>
                  <a:pt x="52699" y="42279"/>
                  <a:pt x="52720" y="42493"/>
                  <a:pt x="52720" y="42708"/>
                </a:cubicBezTo>
                <a:lnTo>
                  <a:pt x="52292" y="42729"/>
                </a:lnTo>
                <a:cubicBezTo>
                  <a:pt x="52292" y="42515"/>
                  <a:pt x="52334" y="42322"/>
                  <a:pt x="52356" y="42108"/>
                </a:cubicBezTo>
                <a:lnTo>
                  <a:pt x="52656" y="42108"/>
                </a:lnTo>
                <a:lnTo>
                  <a:pt x="52656" y="42086"/>
                </a:lnTo>
                <a:close/>
                <a:moveTo>
                  <a:pt x="58099" y="42322"/>
                </a:moveTo>
                <a:lnTo>
                  <a:pt x="58099" y="42322"/>
                </a:lnTo>
                <a:cubicBezTo>
                  <a:pt x="58549" y="42386"/>
                  <a:pt x="58978" y="42450"/>
                  <a:pt x="59407" y="42536"/>
                </a:cubicBezTo>
                <a:lnTo>
                  <a:pt x="59407" y="42815"/>
                </a:lnTo>
                <a:cubicBezTo>
                  <a:pt x="59407" y="42836"/>
                  <a:pt x="59407" y="42858"/>
                  <a:pt x="59428" y="42879"/>
                </a:cubicBezTo>
                <a:cubicBezTo>
                  <a:pt x="58999" y="42815"/>
                  <a:pt x="58592" y="42772"/>
                  <a:pt x="58164" y="42729"/>
                </a:cubicBezTo>
                <a:cubicBezTo>
                  <a:pt x="58164" y="42600"/>
                  <a:pt x="58142" y="42450"/>
                  <a:pt x="58099" y="42322"/>
                </a:cubicBezTo>
                <a:close/>
                <a:moveTo>
                  <a:pt x="51541" y="42172"/>
                </a:moveTo>
                <a:lnTo>
                  <a:pt x="51541" y="42172"/>
                </a:lnTo>
                <a:cubicBezTo>
                  <a:pt x="51520" y="42386"/>
                  <a:pt x="51477" y="42600"/>
                  <a:pt x="51477" y="42815"/>
                </a:cubicBezTo>
                <a:cubicBezTo>
                  <a:pt x="51156" y="42836"/>
                  <a:pt x="50834" y="42879"/>
                  <a:pt x="50513" y="42922"/>
                </a:cubicBezTo>
                <a:cubicBezTo>
                  <a:pt x="50556" y="42708"/>
                  <a:pt x="50577" y="42472"/>
                  <a:pt x="50577" y="42258"/>
                </a:cubicBezTo>
                <a:cubicBezTo>
                  <a:pt x="50899" y="42236"/>
                  <a:pt x="51220" y="42193"/>
                  <a:pt x="51541" y="42172"/>
                </a:cubicBezTo>
                <a:close/>
                <a:moveTo>
                  <a:pt x="49763" y="42365"/>
                </a:moveTo>
                <a:cubicBezTo>
                  <a:pt x="49763" y="42558"/>
                  <a:pt x="49741" y="42772"/>
                  <a:pt x="49698" y="42965"/>
                </a:cubicBezTo>
                <a:cubicBezTo>
                  <a:pt x="49698" y="42979"/>
                  <a:pt x="49698" y="42993"/>
                  <a:pt x="49698" y="43008"/>
                </a:cubicBezTo>
                <a:lnTo>
                  <a:pt x="48798" y="43136"/>
                </a:lnTo>
                <a:cubicBezTo>
                  <a:pt x="48863" y="42943"/>
                  <a:pt x="48906" y="42729"/>
                  <a:pt x="48970" y="42536"/>
                </a:cubicBezTo>
                <a:cubicBezTo>
                  <a:pt x="48970" y="42515"/>
                  <a:pt x="48970" y="42515"/>
                  <a:pt x="48970" y="42493"/>
                </a:cubicBezTo>
                <a:cubicBezTo>
                  <a:pt x="49227" y="42450"/>
                  <a:pt x="49506" y="42408"/>
                  <a:pt x="49763" y="42365"/>
                </a:cubicBezTo>
                <a:close/>
                <a:moveTo>
                  <a:pt x="48091" y="42643"/>
                </a:moveTo>
                <a:lnTo>
                  <a:pt x="48091" y="42643"/>
                </a:lnTo>
                <a:cubicBezTo>
                  <a:pt x="48070" y="42793"/>
                  <a:pt x="48027" y="42922"/>
                  <a:pt x="47941" y="43050"/>
                </a:cubicBezTo>
                <a:cubicBezTo>
                  <a:pt x="47898" y="43115"/>
                  <a:pt x="47877" y="43179"/>
                  <a:pt x="47898" y="43265"/>
                </a:cubicBezTo>
                <a:lnTo>
                  <a:pt x="47191" y="43372"/>
                </a:lnTo>
                <a:cubicBezTo>
                  <a:pt x="47255" y="43179"/>
                  <a:pt x="47277" y="42986"/>
                  <a:pt x="47277" y="42815"/>
                </a:cubicBezTo>
                <a:lnTo>
                  <a:pt x="47405" y="42793"/>
                </a:lnTo>
                <a:lnTo>
                  <a:pt x="48091" y="42643"/>
                </a:lnTo>
                <a:close/>
                <a:moveTo>
                  <a:pt x="60221" y="42708"/>
                </a:moveTo>
                <a:cubicBezTo>
                  <a:pt x="60328" y="42750"/>
                  <a:pt x="60435" y="42750"/>
                  <a:pt x="60564" y="42793"/>
                </a:cubicBezTo>
                <a:cubicBezTo>
                  <a:pt x="61357" y="42986"/>
                  <a:pt x="62171" y="43179"/>
                  <a:pt x="62964" y="43372"/>
                </a:cubicBezTo>
                <a:cubicBezTo>
                  <a:pt x="62707" y="43329"/>
                  <a:pt x="62428" y="43286"/>
                  <a:pt x="62150" y="43265"/>
                </a:cubicBezTo>
                <a:lnTo>
                  <a:pt x="62171" y="43265"/>
                </a:lnTo>
                <a:cubicBezTo>
                  <a:pt x="61507" y="43158"/>
                  <a:pt x="60842" y="43050"/>
                  <a:pt x="60178" y="42965"/>
                </a:cubicBezTo>
                <a:cubicBezTo>
                  <a:pt x="60199" y="42922"/>
                  <a:pt x="60221" y="42858"/>
                  <a:pt x="60221" y="42793"/>
                </a:cubicBezTo>
                <a:lnTo>
                  <a:pt x="60221" y="42708"/>
                </a:lnTo>
                <a:close/>
                <a:moveTo>
                  <a:pt x="46462" y="42986"/>
                </a:moveTo>
                <a:cubicBezTo>
                  <a:pt x="46462" y="43029"/>
                  <a:pt x="46441" y="43072"/>
                  <a:pt x="46441" y="43136"/>
                </a:cubicBezTo>
                <a:cubicBezTo>
                  <a:pt x="46377" y="43243"/>
                  <a:pt x="46377" y="43372"/>
                  <a:pt x="46398" y="43479"/>
                </a:cubicBezTo>
                <a:lnTo>
                  <a:pt x="45841" y="43565"/>
                </a:lnTo>
                <a:lnTo>
                  <a:pt x="45841" y="43115"/>
                </a:lnTo>
                <a:lnTo>
                  <a:pt x="46462" y="42986"/>
                </a:lnTo>
                <a:close/>
                <a:moveTo>
                  <a:pt x="11552" y="38786"/>
                </a:moveTo>
                <a:cubicBezTo>
                  <a:pt x="11552" y="38957"/>
                  <a:pt x="11573" y="39150"/>
                  <a:pt x="11573" y="39322"/>
                </a:cubicBezTo>
                <a:cubicBezTo>
                  <a:pt x="10073" y="40136"/>
                  <a:pt x="8594" y="40972"/>
                  <a:pt x="7094" y="41786"/>
                </a:cubicBezTo>
                <a:cubicBezTo>
                  <a:pt x="6323" y="42215"/>
                  <a:pt x="5573" y="42643"/>
                  <a:pt x="4823" y="43050"/>
                </a:cubicBezTo>
                <a:cubicBezTo>
                  <a:pt x="4523" y="43222"/>
                  <a:pt x="4222" y="43393"/>
                  <a:pt x="3922" y="43565"/>
                </a:cubicBezTo>
                <a:cubicBezTo>
                  <a:pt x="3847" y="43611"/>
                  <a:pt x="3813" y="43631"/>
                  <a:pt x="3809" y="43631"/>
                </a:cubicBezTo>
                <a:cubicBezTo>
                  <a:pt x="3788" y="43631"/>
                  <a:pt x="4750" y="42996"/>
                  <a:pt x="4746" y="42996"/>
                </a:cubicBezTo>
                <a:lnTo>
                  <a:pt x="4746" y="42996"/>
                </a:lnTo>
                <a:cubicBezTo>
                  <a:pt x="4745" y="42996"/>
                  <a:pt x="4729" y="43006"/>
                  <a:pt x="4694" y="43029"/>
                </a:cubicBezTo>
                <a:lnTo>
                  <a:pt x="4694" y="43008"/>
                </a:lnTo>
                <a:cubicBezTo>
                  <a:pt x="5765" y="42258"/>
                  <a:pt x="7008" y="41786"/>
                  <a:pt x="8080" y="41015"/>
                </a:cubicBezTo>
                <a:cubicBezTo>
                  <a:pt x="8744" y="40543"/>
                  <a:pt x="9430" y="40114"/>
                  <a:pt x="10116" y="39686"/>
                </a:cubicBezTo>
                <a:cubicBezTo>
                  <a:pt x="10523" y="39407"/>
                  <a:pt x="10952" y="39150"/>
                  <a:pt x="11359" y="38893"/>
                </a:cubicBezTo>
                <a:lnTo>
                  <a:pt x="11552" y="38786"/>
                </a:lnTo>
                <a:close/>
                <a:moveTo>
                  <a:pt x="9987" y="39579"/>
                </a:moveTo>
                <a:lnTo>
                  <a:pt x="9987" y="39579"/>
                </a:lnTo>
                <a:cubicBezTo>
                  <a:pt x="8980" y="40243"/>
                  <a:pt x="7994" y="40907"/>
                  <a:pt x="6966" y="41529"/>
                </a:cubicBezTo>
                <a:cubicBezTo>
                  <a:pt x="5787" y="42236"/>
                  <a:pt x="4501" y="42708"/>
                  <a:pt x="3558" y="43736"/>
                </a:cubicBezTo>
                <a:cubicBezTo>
                  <a:pt x="3644" y="43393"/>
                  <a:pt x="3730" y="43050"/>
                  <a:pt x="3815" y="42708"/>
                </a:cubicBezTo>
                <a:lnTo>
                  <a:pt x="3794" y="42686"/>
                </a:lnTo>
                <a:lnTo>
                  <a:pt x="3922" y="42622"/>
                </a:lnTo>
                <a:cubicBezTo>
                  <a:pt x="3939" y="42633"/>
                  <a:pt x="3956" y="42638"/>
                  <a:pt x="3975" y="42638"/>
                </a:cubicBezTo>
                <a:cubicBezTo>
                  <a:pt x="4032" y="42638"/>
                  <a:pt x="4105" y="42590"/>
                  <a:pt x="4201" y="42493"/>
                </a:cubicBezTo>
                <a:cubicBezTo>
                  <a:pt x="5294" y="41958"/>
                  <a:pt x="6344" y="41357"/>
                  <a:pt x="7416" y="40757"/>
                </a:cubicBezTo>
                <a:cubicBezTo>
                  <a:pt x="8251" y="40307"/>
                  <a:pt x="9130" y="39964"/>
                  <a:pt x="9987" y="39579"/>
                </a:cubicBezTo>
                <a:close/>
                <a:moveTo>
                  <a:pt x="45027" y="43286"/>
                </a:moveTo>
                <a:lnTo>
                  <a:pt x="45027" y="43672"/>
                </a:lnTo>
                <a:cubicBezTo>
                  <a:pt x="44748" y="43715"/>
                  <a:pt x="44448" y="43779"/>
                  <a:pt x="44148" y="43822"/>
                </a:cubicBezTo>
                <a:cubicBezTo>
                  <a:pt x="44148" y="43693"/>
                  <a:pt x="44169" y="43586"/>
                  <a:pt x="44191" y="43479"/>
                </a:cubicBezTo>
                <a:lnTo>
                  <a:pt x="45027" y="43286"/>
                </a:lnTo>
                <a:close/>
                <a:moveTo>
                  <a:pt x="57242" y="43458"/>
                </a:moveTo>
                <a:cubicBezTo>
                  <a:pt x="57542" y="43479"/>
                  <a:pt x="57885" y="43501"/>
                  <a:pt x="58206" y="43522"/>
                </a:cubicBezTo>
                <a:cubicBezTo>
                  <a:pt x="57885" y="43629"/>
                  <a:pt x="57564" y="43758"/>
                  <a:pt x="57242" y="43843"/>
                </a:cubicBezTo>
                <a:lnTo>
                  <a:pt x="57242" y="43458"/>
                </a:lnTo>
                <a:close/>
                <a:moveTo>
                  <a:pt x="43355" y="43672"/>
                </a:moveTo>
                <a:cubicBezTo>
                  <a:pt x="43334" y="43779"/>
                  <a:pt x="43334" y="43865"/>
                  <a:pt x="43334" y="43951"/>
                </a:cubicBezTo>
                <a:cubicBezTo>
                  <a:pt x="42948" y="44036"/>
                  <a:pt x="42562" y="44101"/>
                  <a:pt x="42176" y="44186"/>
                </a:cubicBezTo>
                <a:lnTo>
                  <a:pt x="42176" y="43993"/>
                </a:lnTo>
                <a:cubicBezTo>
                  <a:pt x="42562" y="43886"/>
                  <a:pt x="42948" y="43779"/>
                  <a:pt x="43355" y="43672"/>
                </a:cubicBezTo>
                <a:close/>
                <a:moveTo>
                  <a:pt x="58091" y="43768"/>
                </a:moveTo>
                <a:cubicBezTo>
                  <a:pt x="57857" y="44063"/>
                  <a:pt x="57560" y="44317"/>
                  <a:pt x="57263" y="44529"/>
                </a:cubicBezTo>
                <a:cubicBezTo>
                  <a:pt x="57242" y="44401"/>
                  <a:pt x="57242" y="44229"/>
                  <a:pt x="57242" y="44079"/>
                </a:cubicBezTo>
                <a:lnTo>
                  <a:pt x="57263" y="44079"/>
                </a:lnTo>
                <a:cubicBezTo>
                  <a:pt x="57558" y="44016"/>
                  <a:pt x="57955" y="43933"/>
                  <a:pt x="58091" y="43768"/>
                </a:cubicBezTo>
                <a:close/>
                <a:moveTo>
                  <a:pt x="58442" y="43522"/>
                </a:moveTo>
                <a:lnTo>
                  <a:pt x="58442" y="43522"/>
                </a:lnTo>
                <a:cubicBezTo>
                  <a:pt x="58828" y="43565"/>
                  <a:pt x="59235" y="43608"/>
                  <a:pt x="59621" y="43651"/>
                </a:cubicBezTo>
                <a:cubicBezTo>
                  <a:pt x="58935" y="43908"/>
                  <a:pt x="58292" y="44229"/>
                  <a:pt x="57628" y="44551"/>
                </a:cubicBezTo>
                <a:lnTo>
                  <a:pt x="57242" y="44722"/>
                </a:lnTo>
                <a:lnTo>
                  <a:pt x="57242" y="44701"/>
                </a:lnTo>
                <a:cubicBezTo>
                  <a:pt x="57392" y="44615"/>
                  <a:pt x="57585" y="44465"/>
                  <a:pt x="57714" y="44379"/>
                </a:cubicBezTo>
                <a:cubicBezTo>
                  <a:pt x="57971" y="44165"/>
                  <a:pt x="58206" y="43908"/>
                  <a:pt x="58421" y="43629"/>
                </a:cubicBezTo>
                <a:cubicBezTo>
                  <a:pt x="58442" y="43608"/>
                  <a:pt x="58464" y="43565"/>
                  <a:pt x="58442" y="43522"/>
                </a:cubicBezTo>
                <a:close/>
                <a:moveTo>
                  <a:pt x="37269" y="44336"/>
                </a:moveTo>
                <a:cubicBezTo>
                  <a:pt x="37269" y="44422"/>
                  <a:pt x="37247" y="44508"/>
                  <a:pt x="37226" y="44572"/>
                </a:cubicBezTo>
                <a:cubicBezTo>
                  <a:pt x="37226" y="44594"/>
                  <a:pt x="37204" y="44615"/>
                  <a:pt x="37204" y="44658"/>
                </a:cubicBezTo>
                <a:lnTo>
                  <a:pt x="36819" y="44786"/>
                </a:lnTo>
                <a:cubicBezTo>
                  <a:pt x="36819" y="44701"/>
                  <a:pt x="36861" y="44636"/>
                  <a:pt x="36883" y="44551"/>
                </a:cubicBezTo>
                <a:cubicBezTo>
                  <a:pt x="36969" y="44422"/>
                  <a:pt x="37119" y="44336"/>
                  <a:pt x="37269" y="44336"/>
                </a:cubicBezTo>
                <a:close/>
                <a:moveTo>
                  <a:pt x="11402" y="39600"/>
                </a:moveTo>
                <a:lnTo>
                  <a:pt x="11402" y="39600"/>
                </a:lnTo>
                <a:cubicBezTo>
                  <a:pt x="10973" y="39964"/>
                  <a:pt x="10523" y="40286"/>
                  <a:pt x="10052" y="40586"/>
                </a:cubicBezTo>
                <a:cubicBezTo>
                  <a:pt x="7823" y="42043"/>
                  <a:pt x="5423" y="43158"/>
                  <a:pt x="3344" y="44872"/>
                </a:cubicBezTo>
                <a:lnTo>
                  <a:pt x="3515" y="44015"/>
                </a:lnTo>
                <a:cubicBezTo>
                  <a:pt x="3526" y="44026"/>
                  <a:pt x="3542" y="44031"/>
                  <a:pt x="3558" y="44031"/>
                </a:cubicBezTo>
                <a:cubicBezTo>
                  <a:pt x="3574" y="44031"/>
                  <a:pt x="3590" y="44026"/>
                  <a:pt x="3601" y="44015"/>
                </a:cubicBezTo>
                <a:cubicBezTo>
                  <a:pt x="5101" y="43179"/>
                  <a:pt x="6601" y="42322"/>
                  <a:pt x="8123" y="41486"/>
                </a:cubicBezTo>
                <a:lnTo>
                  <a:pt x="10437" y="40222"/>
                </a:lnTo>
                <a:cubicBezTo>
                  <a:pt x="10780" y="40050"/>
                  <a:pt x="11102" y="39836"/>
                  <a:pt x="11402" y="39600"/>
                </a:cubicBezTo>
                <a:close/>
                <a:moveTo>
                  <a:pt x="11573" y="39622"/>
                </a:moveTo>
                <a:lnTo>
                  <a:pt x="11616" y="39986"/>
                </a:lnTo>
                <a:cubicBezTo>
                  <a:pt x="11037" y="40393"/>
                  <a:pt x="10437" y="40800"/>
                  <a:pt x="9837" y="41165"/>
                </a:cubicBezTo>
                <a:cubicBezTo>
                  <a:pt x="8873" y="41700"/>
                  <a:pt x="7909" y="42236"/>
                  <a:pt x="6966" y="42836"/>
                </a:cubicBezTo>
                <a:cubicBezTo>
                  <a:pt x="5916" y="43501"/>
                  <a:pt x="4887" y="44186"/>
                  <a:pt x="3751" y="44765"/>
                </a:cubicBezTo>
                <a:cubicBezTo>
                  <a:pt x="3473" y="44909"/>
                  <a:pt x="3351" y="44966"/>
                  <a:pt x="3329" y="44966"/>
                </a:cubicBezTo>
                <a:cubicBezTo>
                  <a:pt x="3263" y="44966"/>
                  <a:pt x="4104" y="44454"/>
                  <a:pt x="4330" y="44293"/>
                </a:cubicBezTo>
                <a:cubicBezTo>
                  <a:pt x="4908" y="43865"/>
                  <a:pt x="5508" y="43479"/>
                  <a:pt x="6108" y="43093"/>
                </a:cubicBezTo>
                <a:cubicBezTo>
                  <a:pt x="7909" y="41893"/>
                  <a:pt x="9966" y="41057"/>
                  <a:pt x="11573" y="39622"/>
                </a:cubicBezTo>
                <a:close/>
                <a:moveTo>
                  <a:pt x="41362" y="44208"/>
                </a:moveTo>
                <a:lnTo>
                  <a:pt x="41362" y="44358"/>
                </a:lnTo>
                <a:cubicBezTo>
                  <a:pt x="40419" y="44551"/>
                  <a:pt x="39455" y="44786"/>
                  <a:pt x="38533" y="45065"/>
                </a:cubicBezTo>
                <a:cubicBezTo>
                  <a:pt x="39455" y="44765"/>
                  <a:pt x="40419" y="44465"/>
                  <a:pt x="41362" y="44208"/>
                </a:cubicBezTo>
                <a:close/>
                <a:moveTo>
                  <a:pt x="59492" y="43886"/>
                </a:moveTo>
                <a:lnTo>
                  <a:pt x="59492" y="43886"/>
                </a:lnTo>
                <a:cubicBezTo>
                  <a:pt x="58764" y="44529"/>
                  <a:pt x="57949" y="45001"/>
                  <a:pt x="57242" y="45665"/>
                </a:cubicBezTo>
                <a:cubicBezTo>
                  <a:pt x="57221" y="45408"/>
                  <a:pt x="57242" y="45194"/>
                  <a:pt x="57242" y="44958"/>
                </a:cubicBezTo>
                <a:lnTo>
                  <a:pt x="57263" y="44958"/>
                </a:lnTo>
                <a:cubicBezTo>
                  <a:pt x="58014" y="44679"/>
                  <a:pt x="58935" y="44358"/>
                  <a:pt x="59492" y="43886"/>
                </a:cubicBezTo>
                <a:close/>
                <a:moveTo>
                  <a:pt x="5465" y="44058"/>
                </a:moveTo>
                <a:lnTo>
                  <a:pt x="5465" y="44058"/>
                </a:lnTo>
                <a:cubicBezTo>
                  <a:pt x="4673" y="44572"/>
                  <a:pt x="3901" y="45129"/>
                  <a:pt x="3151" y="45729"/>
                </a:cubicBezTo>
                <a:cubicBezTo>
                  <a:pt x="3172" y="45579"/>
                  <a:pt x="3215" y="45429"/>
                  <a:pt x="3237" y="45258"/>
                </a:cubicBezTo>
                <a:lnTo>
                  <a:pt x="3258" y="45258"/>
                </a:lnTo>
                <a:cubicBezTo>
                  <a:pt x="4008" y="44915"/>
                  <a:pt x="4758" y="44508"/>
                  <a:pt x="5465" y="44058"/>
                </a:cubicBezTo>
                <a:close/>
                <a:moveTo>
                  <a:pt x="59964" y="43672"/>
                </a:moveTo>
                <a:cubicBezTo>
                  <a:pt x="60307" y="43736"/>
                  <a:pt x="60671" y="43779"/>
                  <a:pt x="61014" y="43843"/>
                </a:cubicBezTo>
                <a:lnTo>
                  <a:pt x="61035" y="43843"/>
                </a:lnTo>
                <a:cubicBezTo>
                  <a:pt x="60092" y="44315"/>
                  <a:pt x="59171" y="44829"/>
                  <a:pt x="58292" y="45408"/>
                </a:cubicBezTo>
                <a:lnTo>
                  <a:pt x="58292" y="45386"/>
                </a:lnTo>
                <a:cubicBezTo>
                  <a:pt x="58056" y="45536"/>
                  <a:pt x="57799" y="45665"/>
                  <a:pt x="57564" y="45772"/>
                </a:cubicBezTo>
                <a:cubicBezTo>
                  <a:pt x="57387" y="45857"/>
                  <a:pt x="57288" y="45893"/>
                  <a:pt x="57246" y="45893"/>
                </a:cubicBezTo>
                <a:cubicBezTo>
                  <a:pt x="57056" y="45893"/>
                  <a:pt x="58061" y="45150"/>
                  <a:pt x="58208" y="45042"/>
                </a:cubicBezTo>
                <a:lnTo>
                  <a:pt x="58208" y="45042"/>
                </a:lnTo>
                <a:cubicBezTo>
                  <a:pt x="58208" y="45043"/>
                  <a:pt x="58207" y="45043"/>
                  <a:pt x="58206" y="45044"/>
                </a:cubicBezTo>
                <a:cubicBezTo>
                  <a:pt x="58220" y="45034"/>
                  <a:pt x="58226" y="45029"/>
                  <a:pt x="58226" y="45029"/>
                </a:cubicBezTo>
                <a:lnTo>
                  <a:pt x="58226" y="45029"/>
                </a:lnTo>
                <a:cubicBezTo>
                  <a:pt x="58226" y="45029"/>
                  <a:pt x="58220" y="45034"/>
                  <a:pt x="58208" y="45042"/>
                </a:cubicBezTo>
                <a:lnTo>
                  <a:pt x="58208" y="45042"/>
                </a:lnTo>
                <a:cubicBezTo>
                  <a:pt x="58786" y="44593"/>
                  <a:pt x="59386" y="44207"/>
                  <a:pt x="59942" y="43715"/>
                </a:cubicBezTo>
                <a:cubicBezTo>
                  <a:pt x="59964" y="43693"/>
                  <a:pt x="59964" y="43693"/>
                  <a:pt x="59964" y="43672"/>
                </a:cubicBezTo>
                <a:close/>
                <a:moveTo>
                  <a:pt x="11638" y="40286"/>
                </a:moveTo>
                <a:cubicBezTo>
                  <a:pt x="11659" y="40457"/>
                  <a:pt x="11659" y="40650"/>
                  <a:pt x="11680" y="40822"/>
                </a:cubicBezTo>
                <a:cubicBezTo>
                  <a:pt x="10823" y="41293"/>
                  <a:pt x="9987" y="41829"/>
                  <a:pt x="9216" y="42408"/>
                </a:cubicBezTo>
                <a:cubicBezTo>
                  <a:pt x="8316" y="42922"/>
                  <a:pt x="7480" y="43501"/>
                  <a:pt x="6623" y="44101"/>
                </a:cubicBezTo>
                <a:cubicBezTo>
                  <a:pt x="6108" y="44443"/>
                  <a:pt x="5615" y="44765"/>
                  <a:pt x="5080" y="45065"/>
                </a:cubicBezTo>
                <a:cubicBezTo>
                  <a:pt x="4567" y="45364"/>
                  <a:pt x="3481" y="45684"/>
                  <a:pt x="3134" y="46004"/>
                </a:cubicBezTo>
                <a:lnTo>
                  <a:pt x="3134" y="46004"/>
                </a:lnTo>
                <a:cubicBezTo>
                  <a:pt x="4055" y="45149"/>
                  <a:pt x="5231" y="44657"/>
                  <a:pt x="6194" y="43908"/>
                </a:cubicBezTo>
                <a:cubicBezTo>
                  <a:pt x="7287" y="43093"/>
                  <a:pt x="8423" y="42322"/>
                  <a:pt x="9580" y="41615"/>
                </a:cubicBezTo>
                <a:lnTo>
                  <a:pt x="10094" y="41272"/>
                </a:lnTo>
                <a:cubicBezTo>
                  <a:pt x="10630" y="40972"/>
                  <a:pt x="11145" y="40650"/>
                  <a:pt x="11638" y="40286"/>
                </a:cubicBezTo>
                <a:close/>
                <a:moveTo>
                  <a:pt x="63093" y="44122"/>
                </a:moveTo>
                <a:lnTo>
                  <a:pt x="63907" y="44208"/>
                </a:lnTo>
                <a:cubicBezTo>
                  <a:pt x="62428" y="44808"/>
                  <a:pt x="61035" y="45579"/>
                  <a:pt x="59728" y="46479"/>
                </a:cubicBezTo>
                <a:cubicBezTo>
                  <a:pt x="60821" y="45708"/>
                  <a:pt x="61957" y="44958"/>
                  <a:pt x="63071" y="44186"/>
                </a:cubicBezTo>
                <a:cubicBezTo>
                  <a:pt x="63093" y="44165"/>
                  <a:pt x="63093" y="44143"/>
                  <a:pt x="63093" y="44122"/>
                </a:cubicBezTo>
                <a:close/>
                <a:moveTo>
                  <a:pt x="11509" y="41186"/>
                </a:moveTo>
                <a:lnTo>
                  <a:pt x="11509" y="41186"/>
                </a:lnTo>
                <a:cubicBezTo>
                  <a:pt x="11380" y="41636"/>
                  <a:pt x="11273" y="42065"/>
                  <a:pt x="11166" y="42493"/>
                </a:cubicBezTo>
                <a:lnTo>
                  <a:pt x="11145" y="42472"/>
                </a:lnTo>
                <a:cubicBezTo>
                  <a:pt x="9216" y="43672"/>
                  <a:pt x="7073" y="44551"/>
                  <a:pt x="5058" y="45622"/>
                </a:cubicBezTo>
                <a:cubicBezTo>
                  <a:pt x="4523" y="45879"/>
                  <a:pt x="4030" y="46201"/>
                  <a:pt x="3515" y="46522"/>
                </a:cubicBezTo>
                <a:cubicBezTo>
                  <a:pt x="3580" y="46458"/>
                  <a:pt x="3665" y="46415"/>
                  <a:pt x="3708" y="46351"/>
                </a:cubicBezTo>
                <a:cubicBezTo>
                  <a:pt x="4694" y="45494"/>
                  <a:pt x="5958" y="44958"/>
                  <a:pt x="7051" y="44272"/>
                </a:cubicBezTo>
                <a:cubicBezTo>
                  <a:pt x="7780" y="43801"/>
                  <a:pt x="8444" y="43222"/>
                  <a:pt x="9152" y="42708"/>
                </a:cubicBezTo>
                <a:cubicBezTo>
                  <a:pt x="9966" y="42279"/>
                  <a:pt x="10759" y="41765"/>
                  <a:pt x="11509" y="41186"/>
                </a:cubicBezTo>
                <a:close/>
                <a:moveTo>
                  <a:pt x="60864" y="44186"/>
                </a:moveTo>
                <a:lnTo>
                  <a:pt x="60864" y="44186"/>
                </a:lnTo>
                <a:cubicBezTo>
                  <a:pt x="59664" y="45086"/>
                  <a:pt x="58356" y="45836"/>
                  <a:pt x="57178" y="46779"/>
                </a:cubicBezTo>
                <a:cubicBezTo>
                  <a:pt x="57178" y="46565"/>
                  <a:pt x="57178" y="46351"/>
                  <a:pt x="57199" y="46137"/>
                </a:cubicBezTo>
                <a:lnTo>
                  <a:pt x="57221" y="46137"/>
                </a:lnTo>
                <a:cubicBezTo>
                  <a:pt x="58506" y="45622"/>
                  <a:pt x="59728" y="44979"/>
                  <a:pt x="60864" y="44186"/>
                </a:cubicBezTo>
                <a:close/>
                <a:moveTo>
                  <a:pt x="36754" y="46587"/>
                </a:moveTo>
                <a:cubicBezTo>
                  <a:pt x="36776" y="46608"/>
                  <a:pt x="36776" y="46651"/>
                  <a:pt x="36776" y="46694"/>
                </a:cubicBezTo>
                <a:lnTo>
                  <a:pt x="36754" y="46694"/>
                </a:lnTo>
                <a:lnTo>
                  <a:pt x="36583" y="46822"/>
                </a:lnTo>
                <a:cubicBezTo>
                  <a:pt x="36647" y="46737"/>
                  <a:pt x="36711" y="46651"/>
                  <a:pt x="36754" y="46587"/>
                </a:cubicBezTo>
                <a:close/>
                <a:moveTo>
                  <a:pt x="7180" y="43908"/>
                </a:moveTo>
                <a:lnTo>
                  <a:pt x="6944" y="44101"/>
                </a:lnTo>
                <a:cubicBezTo>
                  <a:pt x="5615" y="45086"/>
                  <a:pt x="4094" y="45644"/>
                  <a:pt x="2937" y="46844"/>
                </a:cubicBezTo>
                <a:lnTo>
                  <a:pt x="3044" y="46222"/>
                </a:lnTo>
                <a:cubicBezTo>
                  <a:pt x="4544" y="45686"/>
                  <a:pt x="5873" y="44829"/>
                  <a:pt x="7180" y="43908"/>
                </a:cubicBezTo>
                <a:close/>
                <a:moveTo>
                  <a:pt x="38662" y="45901"/>
                </a:moveTo>
                <a:lnTo>
                  <a:pt x="38662" y="45901"/>
                </a:lnTo>
                <a:cubicBezTo>
                  <a:pt x="38447" y="46137"/>
                  <a:pt x="38190" y="46394"/>
                  <a:pt x="38169" y="46437"/>
                </a:cubicBezTo>
                <a:cubicBezTo>
                  <a:pt x="37976" y="46629"/>
                  <a:pt x="37762" y="46844"/>
                  <a:pt x="37569" y="47037"/>
                </a:cubicBezTo>
                <a:lnTo>
                  <a:pt x="37569" y="46351"/>
                </a:lnTo>
                <a:lnTo>
                  <a:pt x="37676" y="46287"/>
                </a:lnTo>
                <a:lnTo>
                  <a:pt x="37912" y="46137"/>
                </a:lnTo>
                <a:cubicBezTo>
                  <a:pt x="38147" y="46051"/>
                  <a:pt x="38404" y="45965"/>
                  <a:pt x="38662" y="45901"/>
                </a:cubicBezTo>
                <a:close/>
                <a:moveTo>
                  <a:pt x="61507" y="43929"/>
                </a:moveTo>
                <a:cubicBezTo>
                  <a:pt x="61914" y="43993"/>
                  <a:pt x="62364" y="44036"/>
                  <a:pt x="62793" y="44079"/>
                </a:cubicBezTo>
                <a:cubicBezTo>
                  <a:pt x="60842" y="44958"/>
                  <a:pt x="59149" y="46351"/>
                  <a:pt x="57135" y="47079"/>
                </a:cubicBezTo>
                <a:cubicBezTo>
                  <a:pt x="57906" y="46737"/>
                  <a:pt x="58807" y="45815"/>
                  <a:pt x="59514" y="45344"/>
                </a:cubicBezTo>
                <a:cubicBezTo>
                  <a:pt x="60221" y="44872"/>
                  <a:pt x="60842" y="44422"/>
                  <a:pt x="61507" y="43929"/>
                </a:cubicBezTo>
                <a:close/>
                <a:moveTo>
                  <a:pt x="11059" y="42793"/>
                </a:moveTo>
                <a:lnTo>
                  <a:pt x="11059" y="42793"/>
                </a:lnTo>
                <a:cubicBezTo>
                  <a:pt x="10995" y="43179"/>
                  <a:pt x="10930" y="43543"/>
                  <a:pt x="10845" y="43908"/>
                </a:cubicBezTo>
                <a:lnTo>
                  <a:pt x="10823" y="43886"/>
                </a:lnTo>
                <a:cubicBezTo>
                  <a:pt x="9559" y="44679"/>
                  <a:pt x="8209" y="45322"/>
                  <a:pt x="6901" y="46051"/>
                </a:cubicBezTo>
                <a:cubicBezTo>
                  <a:pt x="6173" y="46437"/>
                  <a:pt x="5444" y="46844"/>
                  <a:pt x="4715" y="47229"/>
                </a:cubicBezTo>
                <a:cubicBezTo>
                  <a:pt x="4287" y="47465"/>
                  <a:pt x="3837" y="47680"/>
                  <a:pt x="3387" y="47894"/>
                </a:cubicBezTo>
                <a:cubicBezTo>
                  <a:pt x="3061" y="48044"/>
                  <a:pt x="2931" y="48099"/>
                  <a:pt x="2914" y="48099"/>
                </a:cubicBezTo>
                <a:cubicBezTo>
                  <a:pt x="2874" y="48099"/>
                  <a:pt x="3495" y="47777"/>
                  <a:pt x="3601" y="47701"/>
                </a:cubicBezTo>
                <a:cubicBezTo>
                  <a:pt x="6044" y="45987"/>
                  <a:pt x="8616" y="44508"/>
                  <a:pt x="11059" y="42793"/>
                </a:cubicBezTo>
                <a:close/>
                <a:moveTo>
                  <a:pt x="9237" y="43801"/>
                </a:moveTo>
                <a:cubicBezTo>
                  <a:pt x="7051" y="45215"/>
                  <a:pt x="4801" y="46522"/>
                  <a:pt x="2744" y="48130"/>
                </a:cubicBezTo>
                <a:cubicBezTo>
                  <a:pt x="2787" y="47830"/>
                  <a:pt x="2829" y="47530"/>
                  <a:pt x="2894" y="47229"/>
                </a:cubicBezTo>
                <a:cubicBezTo>
                  <a:pt x="4244" y="46287"/>
                  <a:pt x="5701" y="45472"/>
                  <a:pt x="7201" y="44808"/>
                </a:cubicBezTo>
                <a:cubicBezTo>
                  <a:pt x="7887" y="44465"/>
                  <a:pt x="8573" y="44143"/>
                  <a:pt x="9237" y="43801"/>
                </a:cubicBezTo>
                <a:close/>
                <a:moveTo>
                  <a:pt x="62407" y="44491"/>
                </a:moveTo>
                <a:lnTo>
                  <a:pt x="62407" y="44491"/>
                </a:lnTo>
                <a:cubicBezTo>
                  <a:pt x="60603" y="45380"/>
                  <a:pt x="58837" y="47025"/>
                  <a:pt x="57071" y="48237"/>
                </a:cubicBezTo>
                <a:cubicBezTo>
                  <a:pt x="57071" y="47915"/>
                  <a:pt x="57092" y="47615"/>
                  <a:pt x="57113" y="47294"/>
                </a:cubicBezTo>
                <a:lnTo>
                  <a:pt x="57135" y="47294"/>
                </a:lnTo>
                <a:cubicBezTo>
                  <a:pt x="59023" y="46678"/>
                  <a:pt x="60636" y="45355"/>
                  <a:pt x="62407" y="44491"/>
                </a:cubicBezTo>
                <a:close/>
                <a:moveTo>
                  <a:pt x="42176" y="45022"/>
                </a:moveTo>
                <a:cubicBezTo>
                  <a:pt x="40612" y="46115"/>
                  <a:pt x="39069" y="47229"/>
                  <a:pt x="37547" y="48365"/>
                </a:cubicBezTo>
                <a:cubicBezTo>
                  <a:pt x="37569" y="47958"/>
                  <a:pt x="37569" y="47572"/>
                  <a:pt x="37569" y="47229"/>
                </a:cubicBezTo>
                <a:cubicBezTo>
                  <a:pt x="38062" y="46822"/>
                  <a:pt x="38512" y="46351"/>
                  <a:pt x="38919" y="45815"/>
                </a:cubicBezTo>
                <a:cubicBezTo>
                  <a:pt x="39990" y="45515"/>
                  <a:pt x="41083" y="45236"/>
                  <a:pt x="42176" y="45022"/>
                </a:cubicBezTo>
                <a:close/>
                <a:moveTo>
                  <a:pt x="44405" y="47015"/>
                </a:moveTo>
                <a:cubicBezTo>
                  <a:pt x="43955" y="47380"/>
                  <a:pt x="43526" y="47765"/>
                  <a:pt x="43055" y="48108"/>
                </a:cubicBezTo>
                <a:lnTo>
                  <a:pt x="42626" y="48451"/>
                </a:lnTo>
                <a:cubicBezTo>
                  <a:pt x="43205" y="47958"/>
                  <a:pt x="43805" y="47487"/>
                  <a:pt x="44405" y="47015"/>
                </a:cubicBezTo>
                <a:close/>
                <a:moveTo>
                  <a:pt x="36776" y="46929"/>
                </a:moveTo>
                <a:cubicBezTo>
                  <a:pt x="36776" y="47165"/>
                  <a:pt x="36797" y="47444"/>
                  <a:pt x="36797" y="47722"/>
                </a:cubicBezTo>
                <a:cubicBezTo>
                  <a:pt x="36433" y="48022"/>
                  <a:pt x="36069" y="48322"/>
                  <a:pt x="35704" y="48601"/>
                </a:cubicBezTo>
                <a:cubicBezTo>
                  <a:pt x="35876" y="48151"/>
                  <a:pt x="36090" y="47680"/>
                  <a:pt x="36326" y="47251"/>
                </a:cubicBezTo>
                <a:lnTo>
                  <a:pt x="36776" y="46929"/>
                </a:lnTo>
                <a:close/>
                <a:moveTo>
                  <a:pt x="64400" y="44251"/>
                </a:moveTo>
                <a:cubicBezTo>
                  <a:pt x="64786" y="44293"/>
                  <a:pt x="65171" y="44336"/>
                  <a:pt x="65536" y="44379"/>
                </a:cubicBezTo>
                <a:cubicBezTo>
                  <a:pt x="64336" y="45172"/>
                  <a:pt x="63007" y="45686"/>
                  <a:pt x="61743" y="46394"/>
                </a:cubicBezTo>
                <a:cubicBezTo>
                  <a:pt x="60496" y="47079"/>
                  <a:pt x="59310" y="47926"/>
                  <a:pt x="58087" y="48680"/>
                </a:cubicBezTo>
                <a:lnTo>
                  <a:pt x="58087" y="48680"/>
                </a:lnTo>
                <a:cubicBezTo>
                  <a:pt x="58855" y="48083"/>
                  <a:pt x="59645" y="47528"/>
                  <a:pt x="60457" y="46994"/>
                </a:cubicBezTo>
                <a:cubicBezTo>
                  <a:pt x="61807" y="46094"/>
                  <a:pt x="63200" y="45322"/>
                  <a:pt x="64400" y="44251"/>
                </a:cubicBezTo>
                <a:close/>
                <a:moveTo>
                  <a:pt x="64036" y="44315"/>
                </a:moveTo>
                <a:cubicBezTo>
                  <a:pt x="62943" y="45301"/>
                  <a:pt x="61592" y="46008"/>
                  <a:pt x="60371" y="46801"/>
                </a:cubicBezTo>
                <a:cubicBezTo>
                  <a:pt x="59192" y="47572"/>
                  <a:pt x="58078" y="48430"/>
                  <a:pt x="56942" y="49223"/>
                </a:cubicBezTo>
                <a:cubicBezTo>
                  <a:pt x="56963" y="48987"/>
                  <a:pt x="56985" y="48751"/>
                  <a:pt x="57006" y="48494"/>
                </a:cubicBezTo>
                <a:cubicBezTo>
                  <a:pt x="57030" y="48508"/>
                  <a:pt x="57054" y="48515"/>
                  <a:pt x="57078" y="48515"/>
                </a:cubicBezTo>
                <a:cubicBezTo>
                  <a:pt x="57162" y="48515"/>
                  <a:pt x="57249" y="48430"/>
                  <a:pt x="57349" y="48280"/>
                </a:cubicBezTo>
                <a:cubicBezTo>
                  <a:pt x="58271" y="47701"/>
                  <a:pt x="59149" y="47079"/>
                  <a:pt x="60071" y="46479"/>
                </a:cubicBezTo>
                <a:cubicBezTo>
                  <a:pt x="60692" y="46072"/>
                  <a:pt x="61357" y="45665"/>
                  <a:pt x="62043" y="45279"/>
                </a:cubicBezTo>
                <a:cubicBezTo>
                  <a:pt x="62600" y="44958"/>
                  <a:pt x="63607" y="44701"/>
                  <a:pt x="64036" y="44315"/>
                </a:cubicBezTo>
                <a:close/>
                <a:moveTo>
                  <a:pt x="41748" y="45579"/>
                </a:moveTo>
                <a:cubicBezTo>
                  <a:pt x="41748" y="45601"/>
                  <a:pt x="41748" y="45601"/>
                  <a:pt x="41748" y="45601"/>
                </a:cubicBezTo>
                <a:cubicBezTo>
                  <a:pt x="41555" y="45815"/>
                  <a:pt x="41362" y="46029"/>
                  <a:pt x="41148" y="46244"/>
                </a:cubicBezTo>
                <a:cubicBezTo>
                  <a:pt x="39990" y="47422"/>
                  <a:pt x="38747" y="48515"/>
                  <a:pt x="37440" y="49523"/>
                </a:cubicBezTo>
                <a:cubicBezTo>
                  <a:pt x="37483" y="49223"/>
                  <a:pt x="37504" y="48944"/>
                  <a:pt x="37526" y="48644"/>
                </a:cubicBezTo>
                <a:lnTo>
                  <a:pt x="37526" y="48665"/>
                </a:lnTo>
                <a:cubicBezTo>
                  <a:pt x="37783" y="48472"/>
                  <a:pt x="38062" y="48280"/>
                  <a:pt x="38319" y="48065"/>
                </a:cubicBezTo>
                <a:cubicBezTo>
                  <a:pt x="39155" y="47465"/>
                  <a:pt x="39969" y="46865"/>
                  <a:pt x="40783" y="46265"/>
                </a:cubicBezTo>
                <a:cubicBezTo>
                  <a:pt x="41105" y="46029"/>
                  <a:pt x="41426" y="45815"/>
                  <a:pt x="41748" y="45579"/>
                </a:cubicBezTo>
                <a:close/>
                <a:moveTo>
                  <a:pt x="9473" y="44894"/>
                </a:moveTo>
                <a:lnTo>
                  <a:pt x="9473" y="44894"/>
                </a:lnTo>
                <a:cubicBezTo>
                  <a:pt x="7137" y="46394"/>
                  <a:pt x="4694" y="47894"/>
                  <a:pt x="2508" y="49608"/>
                </a:cubicBezTo>
                <a:cubicBezTo>
                  <a:pt x="2572" y="49223"/>
                  <a:pt x="2637" y="48837"/>
                  <a:pt x="2679" y="48451"/>
                </a:cubicBezTo>
                <a:lnTo>
                  <a:pt x="2679" y="48430"/>
                </a:lnTo>
                <a:cubicBezTo>
                  <a:pt x="4158" y="47787"/>
                  <a:pt x="5573" y="47015"/>
                  <a:pt x="7008" y="46222"/>
                </a:cubicBezTo>
                <a:cubicBezTo>
                  <a:pt x="7694" y="45836"/>
                  <a:pt x="8401" y="45451"/>
                  <a:pt x="9109" y="45086"/>
                </a:cubicBezTo>
                <a:lnTo>
                  <a:pt x="9473" y="44894"/>
                </a:lnTo>
                <a:close/>
                <a:moveTo>
                  <a:pt x="10737" y="44293"/>
                </a:moveTo>
                <a:cubicBezTo>
                  <a:pt x="10695" y="44679"/>
                  <a:pt x="10630" y="45044"/>
                  <a:pt x="10566" y="45429"/>
                </a:cubicBezTo>
                <a:lnTo>
                  <a:pt x="10545" y="45429"/>
                </a:lnTo>
                <a:cubicBezTo>
                  <a:pt x="9280" y="46051"/>
                  <a:pt x="8037" y="46672"/>
                  <a:pt x="6794" y="47358"/>
                </a:cubicBezTo>
                <a:cubicBezTo>
                  <a:pt x="6108" y="47744"/>
                  <a:pt x="5401" y="48065"/>
                  <a:pt x="4694" y="48451"/>
                </a:cubicBezTo>
                <a:cubicBezTo>
                  <a:pt x="4372" y="48644"/>
                  <a:pt x="4072" y="48858"/>
                  <a:pt x="3772" y="49073"/>
                </a:cubicBezTo>
                <a:cubicBezTo>
                  <a:pt x="3556" y="49202"/>
                  <a:pt x="2903" y="49624"/>
                  <a:pt x="2852" y="49624"/>
                </a:cubicBezTo>
                <a:cubicBezTo>
                  <a:pt x="2827" y="49624"/>
                  <a:pt x="2944" y="49524"/>
                  <a:pt x="3322" y="49244"/>
                </a:cubicBezTo>
                <a:cubicBezTo>
                  <a:pt x="4758" y="48172"/>
                  <a:pt x="6323" y="47337"/>
                  <a:pt x="7759" y="46287"/>
                </a:cubicBezTo>
                <a:cubicBezTo>
                  <a:pt x="8702" y="45601"/>
                  <a:pt x="9837" y="45044"/>
                  <a:pt x="10737" y="44293"/>
                </a:cubicBezTo>
                <a:close/>
                <a:moveTo>
                  <a:pt x="36797" y="47872"/>
                </a:moveTo>
                <a:cubicBezTo>
                  <a:pt x="36797" y="48215"/>
                  <a:pt x="36797" y="48601"/>
                  <a:pt x="36754" y="48944"/>
                </a:cubicBezTo>
                <a:lnTo>
                  <a:pt x="35361" y="49973"/>
                </a:lnTo>
                <a:cubicBezTo>
                  <a:pt x="35426" y="49565"/>
                  <a:pt x="35533" y="49137"/>
                  <a:pt x="35640" y="48730"/>
                </a:cubicBezTo>
                <a:cubicBezTo>
                  <a:pt x="35919" y="48537"/>
                  <a:pt x="36176" y="48344"/>
                  <a:pt x="36433" y="48151"/>
                </a:cubicBezTo>
                <a:lnTo>
                  <a:pt x="36411" y="48151"/>
                </a:lnTo>
                <a:lnTo>
                  <a:pt x="36797" y="47872"/>
                </a:lnTo>
                <a:close/>
                <a:moveTo>
                  <a:pt x="44572" y="44576"/>
                </a:moveTo>
                <a:cubicBezTo>
                  <a:pt x="42237" y="46503"/>
                  <a:pt x="39774" y="48281"/>
                  <a:pt x="37312" y="50058"/>
                </a:cubicBezTo>
                <a:cubicBezTo>
                  <a:pt x="37333" y="49973"/>
                  <a:pt x="37354" y="49865"/>
                  <a:pt x="37376" y="49801"/>
                </a:cubicBezTo>
                <a:cubicBezTo>
                  <a:pt x="39219" y="48408"/>
                  <a:pt x="40912" y="46822"/>
                  <a:pt x="42433" y="45086"/>
                </a:cubicBezTo>
                <a:cubicBezTo>
                  <a:pt x="42455" y="45065"/>
                  <a:pt x="42455" y="45001"/>
                  <a:pt x="42455" y="44979"/>
                </a:cubicBezTo>
                <a:cubicBezTo>
                  <a:pt x="43154" y="44810"/>
                  <a:pt x="43852" y="44682"/>
                  <a:pt x="44572" y="44576"/>
                </a:cubicBezTo>
                <a:close/>
                <a:moveTo>
                  <a:pt x="10545" y="45665"/>
                </a:moveTo>
                <a:lnTo>
                  <a:pt x="10545" y="45665"/>
                </a:lnTo>
                <a:cubicBezTo>
                  <a:pt x="10480" y="46072"/>
                  <a:pt x="10437" y="46479"/>
                  <a:pt x="10373" y="46865"/>
                </a:cubicBezTo>
                <a:cubicBezTo>
                  <a:pt x="8873" y="47401"/>
                  <a:pt x="7501" y="48194"/>
                  <a:pt x="6001" y="48730"/>
                </a:cubicBezTo>
                <a:cubicBezTo>
                  <a:pt x="4758" y="49137"/>
                  <a:pt x="3580" y="49523"/>
                  <a:pt x="2465" y="50230"/>
                </a:cubicBezTo>
                <a:cubicBezTo>
                  <a:pt x="2487" y="50101"/>
                  <a:pt x="2487" y="49951"/>
                  <a:pt x="2508" y="49823"/>
                </a:cubicBezTo>
                <a:lnTo>
                  <a:pt x="2594" y="49823"/>
                </a:lnTo>
                <a:cubicBezTo>
                  <a:pt x="3815" y="49544"/>
                  <a:pt x="4908" y="48580"/>
                  <a:pt x="6023" y="48001"/>
                </a:cubicBezTo>
                <a:cubicBezTo>
                  <a:pt x="7544" y="47251"/>
                  <a:pt x="9023" y="46437"/>
                  <a:pt x="10545" y="45665"/>
                </a:cubicBezTo>
                <a:close/>
                <a:moveTo>
                  <a:pt x="64421" y="45279"/>
                </a:moveTo>
                <a:lnTo>
                  <a:pt x="64314" y="45344"/>
                </a:lnTo>
                <a:cubicBezTo>
                  <a:pt x="63928" y="45601"/>
                  <a:pt x="63521" y="45858"/>
                  <a:pt x="63136" y="46094"/>
                </a:cubicBezTo>
                <a:cubicBezTo>
                  <a:pt x="62321" y="46608"/>
                  <a:pt x="61507" y="47122"/>
                  <a:pt x="60714" y="47680"/>
                </a:cubicBezTo>
                <a:cubicBezTo>
                  <a:pt x="59449" y="48580"/>
                  <a:pt x="58056" y="49308"/>
                  <a:pt x="56813" y="50251"/>
                </a:cubicBezTo>
                <a:cubicBezTo>
                  <a:pt x="56856" y="50037"/>
                  <a:pt x="56878" y="49801"/>
                  <a:pt x="56899" y="49587"/>
                </a:cubicBezTo>
                <a:cubicBezTo>
                  <a:pt x="58356" y="48815"/>
                  <a:pt x="59707" y="47894"/>
                  <a:pt x="61078" y="47015"/>
                </a:cubicBezTo>
                <a:cubicBezTo>
                  <a:pt x="62150" y="46351"/>
                  <a:pt x="63307" y="45858"/>
                  <a:pt x="64421" y="45279"/>
                </a:cubicBezTo>
                <a:close/>
                <a:moveTo>
                  <a:pt x="65857" y="44422"/>
                </a:moveTo>
                <a:cubicBezTo>
                  <a:pt x="66264" y="44486"/>
                  <a:pt x="66693" y="44551"/>
                  <a:pt x="67100" y="44615"/>
                </a:cubicBezTo>
                <a:cubicBezTo>
                  <a:pt x="66457" y="44979"/>
                  <a:pt x="65814" y="45365"/>
                  <a:pt x="65214" y="45794"/>
                </a:cubicBezTo>
                <a:cubicBezTo>
                  <a:pt x="64336" y="46372"/>
                  <a:pt x="63286" y="46672"/>
                  <a:pt x="62343" y="47187"/>
                </a:cubicBezTo>
                <a:cubicBezTo>
                  <a:pt x="60564" y="48194"/>
                  <a:pt x="58914" y="49415"/>
                  <a:pt x="57071" y="50358"/>
                </a:cubicBezTo>
                <a:cubicBezTo>
                  <a:pt x="56921" y="50423"/>
                  <a:pt x="56835" y="50466"/>
                  <a:pt x="56771" y="50487"/>
                </a:cubicBezTo>
                <a:lnTo>
                  <a:pt x="56771" y="50423"/>
                </a:lnTo>
                <a:cubicBezTo>
                  <a:pt x="57092" y="50187"/>
                  <a:pt x="58314" y="49458"/>
                  <a:pt x="58485" y="49330"/>
                </a:cubicBezTo>
                <a:cubicBezTo>
                  <a:pt x="59407" y="48773"/>
                  <a:pt x="60307" y="48194"/>
                  <a:pt x="61185" y="47572"/>
                </a:cubicBezTo>
                <a:cubicBezTo>
                  <a:pt x="62750" y="46479"/>
                  <a:pt x="64400" y="45622"/>
                  <a:pt x="65857" y="44422"/>
                </a:cubicBezTo>
                <a:close/>
                <a:moveTo>
                  <a:pt x="49961" y="24068"/>
                </a:moveTo>
                <a:cubicBezTo>
                  <a:pt x="52070" y="24068"/>
                  <a:pt x="54092" y="24509"/>
                  <a:pt x="56128" y="25199"/>
                </a:cubicBezTo>
                <a:cubicBezTo>
                  <a:pt x="58485" y="25970"/>
                  <a:pt x="60885" y="26806"/>
                  <a:pt x="63007" y="28028"/>
                </a:cubicBezTo>
                <a:cubicBezTo>
                  <a:pt x="64421" y="29056"/>
                  <a:pt x="65750" y="30171"/>
                  <a:pt x="67036" y="31285"/>
                </a:cubicBezTo>
                <a:cubicBezTo>
                  <a:pt x="67400" y="31714"/>
                  <a:pt x="67743" y="32207"/>
                  <a:pt x="68065" y="32699"/>
                </a:cubicBezTo>
                <a:cubicBezTo>
                  <a:pt x="68107" y="32785"/>
                  <a:pt x="68193" y="32849"/>
                  <a:pt x="68279" y="32871"/>
                </a:cubicBezTo>
                <a:cubicBezTo>
                  <a:pt x="70058" y="36814"/>
                  <a:pt x="70915" y="40929"/>
                  <a:pt x="71408" y="45151"/>
                </a:cubicBezTo>
                <a:cubicBezTo>
                  <a:pt x="68043" y="43543"/>
                  <a:pt x="64336" y="42986"/>
                  <a:pt x="60757" y="42022"/>
                </a:cubicBezTo>
                <a:cubicBezTo>
                  <a:pt x="58711" y="41468"/>
                  <a:pt x="56619" y="41242"/>
                  <a:pt x="54520" y="41242"/>
                </a:cubicBezTo>
                <a:cubicBezTo>
                  <a:pt x="52397" y="41242"/>
                  <a:pt x="50268" y="41473"/>
                  <a:pt x="48177" y="41829"/>
                </a:cubicBezTo>
                <a:cubicBezTo>
                  <a:pt x="44748" y="42408"/>
                  <a:pt x="41362" y="43243"/>
                  <a:pt x="38083" y="44358"/>
                </a:cubicBezTo>
                <a:cubicBezTo>
                  <a:pt x="38147" y="43993"/>
                  <a:pt x="37890" y="43651"/>
                  <a:pt x="37526" y="43565"/>
                </a:cubicBezTo>
                <a:cubicBezTo>
                  <a:pt x="37447" y="43550"/>
                  <a:pt x="37367" y="43543"/>
                  <a:pt x="37288" y="43543"/>
                </a:cubicBezTo>
                <a:cubicBezTo>
                  <a:pt x="36895" y="43543"/>
                  <a:pt x="36515" y="43719"/>
                  <a:pt x="36283" y="44058"/>
                </a:cubicBezTo>
                <a:cubicBezTo>
                  <a:pt x="36069" y="44358"/>
                  <a:pt x="35961" y="44722"/>
                  <a:pt x="36004" y="45108"/>
                </a:cubicBezTo>
                <a:cubicBezTo>
                  <a:pt x="32361" y="46479"/>
                  <a:pt x="28954" y="48387"/>
                  <a:pt x="25846" y="50744"/>
                </a:cubicBezTo>
                <a:cubicBezTo>
                  <a:pt x="26296" y="45815"/>
                  <a:pt x="28225" y="40736"/>
                  <a:pt x="30175" y="36257"/>
                </a:cubicBezTo>
                <a:cubicBezTo>
                  <a:pt x="31054" y="34157"/>
                  <a:pt x="32318" y="32271"/>
                  <a:pt x="33925" y="30642"/>
                </a:cubicBezTo>
                <a:cubicBezTo>
                  <a:pt x="35726" y="28885"/>
                  <a:pt x="38062" y="27599"/>
                  <a:pt x="40312" y="26527"/>
                </a:cubicBezTo>
                <a:cubicBezTo>
                  <a:pt x="42005" y="25713"/>
                  <a:pt x="43762" y="25070"/>
                  <a:pt x="45605" y="24641"/>
                </a:cubicBezTo>
                <a:lnTo>
                  <a:pt x="45605" y="24641"/>
                </a:lnTo>
                <a:cubicBezTo>
                  <a:pt x="45241" y="26847"/>
                  <a:pt x="44265" y="31269"/>
                  <a:pt x="46232" y="31269"/>
                </a:cubicBezTo>
                <a:cubicBezTo>
                  <a:pt x="46348" y="31269"/>
                  <a:pt x="46475" y="31253"/>
                  <a:pt x="46612" y="31221"/>
                </a:cubicBezTo>
                <a:cubicBezTo>
                  <a:pt x="47620" y="30985"/>
                  <a:pt x="47941" y="29956"/>
                  <a:pt x="47941" y="28713"/>
                </a:cubicBezTo>
                <a:cubicBezTo>
                  <a:pt x="48543" y="30004"/>
                  <a:pt x="49353" y="31059"/>
                  <a:pt x="50414" y="31059"/>
                </a:cubicBezTo>
                <a:cubicBezTo>
                  <a:pt x="50674" y="31059"/>
                  <a:pt x="50950" y="30996"/>
                  <a:pt x="51241" y="30856"/>
                </a:cubicBezTo>
                <a:cubicBezTo>
                  <a:pt x="52870" y="30042"/>
                  <a:pt x="52484" y="28220"/>
                  <a:pt x="51541" y="27042"/>
                </a:cubicBezTo>
                <a:cubicBezTo>
                  <a:pt x="50577" y="25884"/>
                  <a:pt x="49420" y="24920"/>
                  <a:pt x="48091" y="24191"/>
                </a:cubicBezTo>
                <a:cubicBezTo>
                  <a:pt x="48198" y="24191"/>
                  <a:pt x="48305" y="24170"/>
                  <a:pt x="48413" y="24149"/>
                </a:cubicBezTo>
                <a:cubicBezTo>
                  <a:pt x="48935" y="24094"/>
                  <a:pt x="49451" y="24068"/>
                  <a:pt x="49961" y="24068"/>
                </a:cubicBezTo>
                <a:close/>
                <a:moveTo>
                  <a:pt x="43591" y="45644"/>
                </a:moveTo>
                <a:lnTo>
                  <a:pt x="43591" y="45644"/>
                </a:lnTo>
                <a:cubicBezTo>
                  <a:pt x="41576" y="47594"/>
                  <a:pt x="39305" y="49265"/>
                  <a:pt x="37033" y="50894"/>
                </a:cubicBezTo>
                <a:cubicBezTo>
                  <a:pt x="37119" y="50701"/>
                  <a:pt x="37183" y="50530"/>
                  <a:pt x="37247" y="50337"/>
                </a:cubicBezTo>
                <a:lnTo>
                  <a:pt x="37247" y="50358"/>
                </a:lnTo>
                <a:cubicBezTo>
                  <a:pt x="38340" y="49544"/>
                  <a:pt x="39433" y="48751"/>
                  <a:pt x="40526" y="47937"/>
                </a:cubicBezTo>
                <a:cubicBezTo>
                  <a:pt x="41340" y="47337"/>
                  <a:pt x="42176" y="46758"/>
                  <a:pt x="42969" y="46137"/>
                </a:cubicBezTo>
                <a:lnTo>
                  <a:pt x="43591" y="45644"/>
                </a:lnTo>
                <a:close/>
                <a:moveTo>
                  <a:pt x="36711" y="49223"/>
                </a:moveTo>
                <a:lnTo>
                  <a:pt x="36711" y="49223"/>
                </a:lnTo>
                <a:cubicBezTo>
                  <a:pt x="36690" y="49587"/>
                  <a:pt x="36604" y="49930"/>
                  <a:pt x="36454" y="50251"/>
                </a:cubicBezTo>
                <a:lnTo>
                  <a:pt x="36454" y="50273"/>
                </a:lnTo>
                <a:cubicBezTo>
                  <a:pt x="36090" y="50530"/>
                  <a:pt x="35747" y="50787"/>
                  <a:pt x="35404" y="51044"/>
                </a:cubicBezTo>
                <a:cubicBezTo>
                  <a:pt x="35297" y="50808"/>
                  <a:pt x="35254" y="50508"/>
                  <a:pt x="35318" y="50251"/>
                </a:cubicBezTo>
                <a:lnTo>
                  <a:pt x="36711" y="49223"/>
                </a:lnTo>
                <a:close/>
                <a:moveTo>
                  <a:pt x="10223" y="48537"/>
                </a:moveTo>
                <a:cubicBezTo>
                  <a:pt x="10180" y="48751"/>
                  <a:pt x="10180" y="48965"/>
                  <a:pt x="10159" y="49180"/>
                </a:cubicBezTo>
                <a:lnTo>
                  <a:pt x="10116" y="49180"/>
                </a:lnTo>
                <a:cubicBezTo>
                  <a:pt x="8723" y="49544"/>
                  <a:pt x="7373" y="49994"/>
                  <a:pt x="6044" y="50551"/>
                </a:cubicBezTo>
                <a:cubicBezTo>
                  <a:pt x="5637" y="50723"/>
                  <a:pt x="5230" y="50894"/>
                  <a:pt x="4823" y="51087"/>
                </a:cubicBezTo>
                <a:cubicBezTo>
                  <a:pt x="5508" y="50744"/>
                  <a:pt x="6237" y="50423"/>
                  <a:pt x="6944" y="50144"/>
                </a:cubicBezTo>
                <a:cubicBezTo>
                  <a:pt x="8080" y="49673"/>
                  <a:pt x="9216" y="49244"/>
                  <a:pt x="10223" y="48537"/>
                </a:cubicBezTo>
                <a:close/>
                <a:moveTo>
                  <a:pt x="36261" y="50658"/>
                </a:moveTo>
                <a:lnTo>
                  <a:pt x="36261" y="50658"/>
                </a:lnTo>
                <a:cubicBezTo>
                  <a:pt x="36154" y="50808"/>
                  <a:pt x="36026" y="50916"/>
                  <a:pt x="35876" y="51023"/>
                </a:cubicBezTo>
                <a:lnTo>
                  <a:pt x="35854" y="51044"/>
                </a:lnTo>
                <a:cubicBezTo>
                  <a:pt x="35790" y="51108"/>
                  <a:pt x="35683" y="51130"/>
                  <a:pt x="35597" y="51151"/>
                </a:cubicBezTo>
                <a:lnTo>
                  <a:pt x="36261" y="50658"/>
                </a:lnTo>
                <a:close/>
                <a:moveTo>
                  <a:pt x="10352" y="47144"/>
                </a:moveTo>
                <a:cubicBezTo>
                  <a:pt x="10287" y="47530"/>
                  <a:pt x="10266" y="47915"/>
                  <a:pt x="10223" y="48301"/>
                </a:cubicBezTo>
                <a:lnTo>
                  <a:pt x="10202" y="48301"/>
                </a:lnTo>
                <a:cubicBezTo>
                  <a:pt x="8744" y="49030"/>
                  <a:pt x="7116" y="49308"/>
                  <a:pt x="5615" y="49908"/>
                </a:cubicBezTo>
                <a:cubicBezTo>
                  <a:pt x="5015" y="50144"/>
                  <a:pt x="4415" y="50423"/>
                  <a:pt x="3837" y="50701"/>
                </a:cubicBezTo>
                <a:cubicBezTo>
                  <a:pt x="3537" y="50830"/>
                  <a:pt x="3237" y="50980"/>
                  <a:pt x="2958" y="51130"/>
                </a:cubicBezTo>
                <a:cubicBezTo>
                  <a:pt x="2621" y="51301"/>
                  <a:pt x="2498" y="51364"/>
                  <a:pt x="2494" y="51364"/>
                </a:cubicBezTo>
                <a:cubicBezTo>
                  <a:pt x="2485" y="51364"/>
                  <a:pt x="3153" y="51012"/>
                  <a:pt x="3258" y="50937"/>
                </a:cubicBezTo>
                <a:cubicBezTo>
                  <a:pt x="5487" y="49415"/>
                  <a:pt x="8273" y="48880"/>
                  <a:pt x="10352" y="47144"/>
                </a:cubicBezTo>
                <a:close/>
                <a:moveTo>
                  <a:pt x="9966" y="47251"/>
                </a:moveTo>
                <a:lnTo>
                  <a:pt x="9966" y="47251"/>
                </a:lnTo>
                <a:cubicBezTo>
                  <a:pt x="9666" y="47401"/>
                  <a:pt x="9387" y="47594"/>
                  <a:pt x="9109" y="47787"/>
                </a:cubicBezTo>
                <a:cubicBezTo>
                  <a:pt x="6944" y="49137"/>
                  <a:pt x="4394" y="49780"/>
                  <a:pt x="2358" y="51366"/>
                </a:cubicBezTo>
                <a:cubicBezTo>
                  <a:pt x="2379" y="51066"/>
                  <a:pt x="2422" y="50766"/>
                  <a:pt x="2444" y="50466"/>
                </a:cubicBezTo>
                <a:lnTo>
                  <a:pt x="2508" y="50466"/>
                </a:lnTo>
                <a:cubicBezTo>
                  <a:pt x="3858" y="49608"/>
                  <a:pt x="5358" y="49201"/>
                  <a:pt x="6837" y="48665"/>
                </a:cubicBezTo>
                <a:cubicBezTo>
                  <a:pt x="7459" y="48430"/>
                  <a:pt x="8037" y="48108"/>
                  <a:pt x="8616" y="47830"/>
                </a:cubicBezTo>
                <a:cubicBezTo>
                  <a:pt x="9066" y="47615"/>
                  <a:pt x="9516" y="47422"/>
                  <a:pt x="9966" y="47251"/>
                </a:cubicBezTo>
                <a:close/>
                <a:moveTo>
                  <a:pt x="66930" y="44925"/>
                </a:moveTo>
                <a:cubicBezTo>
                  <a:pt x="63569" y="47028"/>
                  <a:pt x="60022" y="49092"/>
                  <a:pt x="56706" y="51408"/>
                </a:cubicBezTo>
                <a:cubicBezTo>
                  <a:pt x="56728" y="51173"/>
                  <a:pt x="56749" y="50937"/>
                  <a:pt x="56771" y="50701"/>
                </a:cubicBezTo>
                <a:cubicBezTo>
                  <a:pt x="58485" y="49908"/>
                  <a:pt x="60049" y="48837"/>
                  <a:pt x="61657" y="47851"/>
                </a:cubicBezTo>
                <a:cubicBezTo>
                  <a:pt x="63365" y="46797"/>
                  <a:pt x="65217" y="45992"/>
                  <a:pt x="66930" y="44925"/>
                </a:cubicBezTo>
                <a:close/>
                <a:moveTo>
                  <a:pt x="67379" y="44679"/>
                </a:moveTo>
                <a:cubicBezTo>
                  <a:pt x="67829" y="44786"/>
                  <a:pt x="68257" y="44894"/>
                  <a:pt x="68686" y="45044"/>
                </a:cubicBezTo>
                <a:cubicBezTo>
                  <a:pt x="67057" y="46244"/>
                  <a:pt x="65086" y="46951"/>
                  <a:pt x="63286" y="47872"/>
                </a:cubicBezTo>
                <a:cubicBezTo>
                  <a:pt x="61335" y="48880"/>
                  <a:pt x="59471" y="50080"/>
                  <a:pt x="57521" y="51087"/>
                </a:cubicBezTo>
                <a:cubicBezTo>
                  <a:pt x="57443" y="51146"/>
                  <a:pt x="56762" y="51594"/>
                  <a:pt x="56752" y="51594"/>
                </a:cubicBezTo>
                <a:cubicBezTo>
                  <a:pt x="56751" y="51594"/>
                  <a:pt x="56757" y="51590"/>
                  <a:pt x="56771" y="51580"/>
                </a:cubicBezTo>
                <a:cubicBezTo>
                  <a:pt x="57306" y="51194"/>
                  <a:pt x="57864" y="50830"/>
                  <a:pt x="58421" y="50444"/>
                </a:cubicBezTo>
                <a:cubicBezTo>
                  <a:pt x="59385" y="49801"/>
                  <a:pt x="60328" y="49115"/>
                  <a:pt x="61314" y="48494"/>
                </a:cubicBezTo>
                <a:cubicBezTo>
                  <a:pt x="63328" y="47251"/>
                  <a:pt x="65429" y="46158"/>
                  <a:pt x="67336" y="44722"/>
                </a:cubicBezTo>
                <a:cubicBezTo>
                  <a:pt x="67357" y="44722"/>
                  <a:pt x="67357" y="44701"/>
                  <a:pt x="67379" y="44679"/>
                </a:cubicBezTo>
                <a:close/>
                <a:moveTo>
                  <a:pt x="26210" y="51451"/>
                </a:moveTo>
                <a:lnTo>
                  <a:pt x="26210" y="51451"/>
                </a:lnTo>
                <a:cubicBezTo>
                  <a:pt x="26039" y="51623"/>
                  <a:pt x="25868" y="51794"/>
                  <a:pt x="25675" y="51966"/>
                </a:cubicBezTo>
                <a:lnTo>
                  <a:pt x="25675" y="51880"/>
                </a:lnTo>
                <a:cubicBezTo>
                  <a:pt x="25846" y="51730"/>
                  <a:pt x="26018" y="51601"/>
                  <a:pt x="26210" y="51451"/>
                </a:cubicBezTo>
                <a:close/>
                <a:moveTo>
                  <a:pt x="9709" y="48665"/>
                </a:moveTo>
                <a:lnTo>
                  <a:pt x="9709" y="48665"/>
                </a:lnTo>
                <a:cubicBezTo>
                  <a:pt x="8616" y="49394"/>
                  <a:pt x="7287" y="49780"/>
                  <a:pt x="6108" y="50294"/>
                </a:cubicBezTo>
                <a:cubicBezTo>
                  <a:pt x="4973" y="50766"/>
                  <a:pt x="3858" y="51344"/>
                  <a:pt x="2787" y="51966"/>
                </a:cubicBezTo>
                <a:cubicBezTo>
                  <a:pt x="2679" y="51987"/>
                  <a:pt x="2594" y="52030"/>
                  <a:pt x="2572" y="52073"/>
                </a:cubicBezTo>
                <a:lnTo>
                  <a:pt x="2337" y="52223"/>
                </a:lnTo>
                <a:lnTo>
                  <a:pt x="2337" y="52094"/>
                </a:lnTo>
                <a:cubicBezTo>
                  <a:pt x="2337" y="51966"/>
                  <a:pt x="2337" y="51837"/>
                  <a:pt x="2358" y="51687"/>
                </a:cubicBezTo>
                <a:cubicBezTo>
                  <a:pt x="3708" y="50937"/>
                  <a:pt x="5123" y="50294"/>
                  <a:pt x="6580" y="49758"/>
                </a:cubicBezTo>
                <a:cubicBezTo>
                  <a:pt x="7566" y="49415"/>
                  <a:pt x="8916" y="49137"/>
                  <a:pt x="9709" y="48665"/>
                </a:cubicBezTo>
                <a:close/>
                <a:moveTo>
                  <a:pt x="28353" y="50766"/>
                </a:moveTo>
                <a:lnTo>
                  <a:pt x="28353" y="50766"/>
                </a:lnTo>
                <a:cubicBezTo>
                  <a:pt x="27368" y="51537"/>
                  <a:pt x="26446" y="52416"/>
                  <a:pt x="25610" y="53359"/>
                </a:cubicBezTo>
                <a:lnTo>
                  <a:pt x="25610" y="53187"/>
                </a:lnTo>
                <a:cubicBezTo>
                  <a:pt x="25632" y="53166"/>
                  <a:pt x="25653" y="53166"/>
                  <a:pt x="25653" y="53144"/>
                </a:cubicBezTo>
                <a:cubicBezTo>
                  <a:pt x="26468" y="52244"/>
                  <a:pt x="27368" y="51451"/>
                  <a:pt x="28353" y="50766"/>
                </a:cubicBezTo>
                <a:close/>
                <a:moveTo>
                  <a:pt x="10159" y="49415"/>
                </a:moveTo>
                <a:cubicBezTo>
                  <a:pt x="10116" y="49780"/>
                  <a:pt x="10094" y="50144"/>
                  <a:pt x="10073" y="50508"/>
                </a:cubicBezTo>
                <a:lnTo>
                  <a:pt x="9773" y="50637"/>
                </a:lnTo>
                <a:cubicBezTo>
                  <a:pt x="9769" y="50628"/>
                  <a:pt x="9759" y="50624"/>
                  <a:pt x="9744" y="50624"/>
                </a:cubicBezTo>
                <a:cubicBezTo>
                  <a:pt x="9685" y="50624"/>
                  <a:pt x="9545" y="50689"/>
                  <a:pt x="9323" y="50808"/>
                </a:cubicBezTo>
                <a:cubicBezTo>
                  <a:pt x="9023" y="50958"/>
                  <a:pt x="8702" y="51044"/>
                  <a:pt x="8401" y="51151"/>
                </a:cubicBezTo>
                <a:cubicBezTo>
                  <a:pt x="7651" y="51408"/>
                  <a:pt x="6880" y="51687"/>
                  <a:pt x="6108" y="51944"/>
                </a:cubicBezTo>
                <a:cubicBezTo>
                  <a:pt x="4887" y="52373"/>
                  <a:pt x="3665" y="52866"/>
                  <a:pt x="2487" y="53444"/>
                </a:cubicBezTo>
                <a:cubicBezTo>
                  <a:pt x="5080" y="52159"/>
                  <a:pt x="7651" y="50851"/>
                  <a:pt x="10159" y="49415"/>
                </a:cubicBezTo>
                <a:close/>
                <a:moveTo>
                  <a:pt x="9623" y="49523"/>
                </a:moveTo>
                <a:lnTo>
                  <a:pt x="9623" y="49523"/>
                </a:lnTo>
                <a:cubicBezTo>
                  <a:pt x="9494" y="49565"/>
                  <a:pt x="9366" y="49630"/>
                  <a:pt x="9237" y="49715"/>
                </a:cubicBezTo>
                <a:cubicBezTo>
                  <a:pt x="7008" y="50980"/>
                  <a:pt x="4351" y="51944"/>
                  <a:pt x="2272" y="53509"/>
                </a:cubicBezTo>
                <a:cubicBezTo>
                  <a:pt x="2272" y="53166"/>
                  <a:pt x="2294" y="52823"/>
                  <a:pt x="2315" y="52480"/>
                </a:cubicBezTo>
                <a:cubicBezTo>
                  <a:pt x="3730" y="51816"/>
                  <a:pt x="5123" y="51151"/>
                  <a:pt x="6537" y="50573"/>
                </a:cubicBezTo>
                <a:cubicBezTo>
                  <a:pt x="7137" y="50316"/>
                  <a:pt x="7737" y="50101"/>
                  <a:pt x="8359" y="49908"/>
                </a:cubicBezTo>
                <a:cubicBezTo>
                  <a:pt x="8659" y="49801"/>
                  <a:pt x="8959" y="49715"/>
                  <a:pt x="9259" y="49630"/>
                </a:cubicBezTo>
                <a:cubicBezTo>
                  <a:pt x="9430" y="49587"/>
                  <a:pt x="9559" y="49544"/>
                  <a:pt x="9623" y="49523"/>
                </a:cubicBezTo>
                <a:close/>
                <a:moveTo>
                  <a:pt x="68879" y="45108"/>
                </a:moveTo>
                <a:lnTo>
                  <a:pt x="69200" y="45236"/>
                </a:lnTo>
                <a:cubicBezTo>
                  <a:pt x="68386" y="45708"/>
                  <a:pt x="67722" y="46265"/>
                  <a:pt x="66864" y="46651"/>
                </a:cubicBezTo>
                <a:cubicBezTo>
                  <a:pt x="65664" y="47208"/>
                  <a:pt x="64529" y="47894"/>
                  <a:pt x="63371" y="48558"/>
                </a:cubicBezTo>
                <a:cubicBezTo>
                  <a:pt x="61185" y="49823"/>
                  <a:pt x="58957" y="51001"/>
                  <a:pt x="56685" y="52137"/>
                </a:cubicBezTo>
                <a:cubicBezTo>
                  <a:pt x="56594" y="52192"/>
                  <a:pt x="56657" y="52323"/>
                  <a:pt x="56743" y="52323"/>
                </a:cubicBezTo>
                <a:cubicBezTo>
                  <a:pt x="56759" y="52323"/>
                  <a:pt x="56776" y="52318"/>
                  <a:pt x="56792" y="52309"/>
                </a:cubicBezTo>
                <a:cubicBezTo>
                  <a:pt x="59042" y="51173"/>
                  <a:pt x="61292" y="49994"/>
                  <a:pt x="63478" y="48730"/>
                </a:cubicBezTo>
                <a:cubicBezTo>
                  <a:pt x="64486" y="48151"/>
                  <a:pt x="65493" y="47572"/>
                  <a:pt x="66522" y="47037"/>
                </a:cubicBezTo>
                <a:cubicBezTo>
                  <a:pt x="67100" y="46779"/>
                  <a:pt x="67657" y="46501"/>
                  <a:pt x="68215" y="46201"/>
                </a:cubicBezTo>
                <a:cubicBezTo>
                  <a:pt x="68643" y="45922"/>
                  <a:pt x="69008" y="45601"/>
                  <a:pt x="69436" y="45344"/>
                </a:cubicBezTo>
                <a:cubicBezTo>
                  <a:pt x="69865" y="45536"/>
                  <a:pt x="70293" y="45772"/>
                  <a:pt x="70679" y="46051"/>
                </a:cubicBezTo>
                <a:cubicBezTo>
                  <a:pt x="66072" y="48558"/>
                  <a:pt x="61185" y="50551"/>
                  <a:pt x="56599" y="53123"/>
                </a:cubicBezTo>
                <a:cubicBezTo>
                  <a:pt x="56508" y="53177"/>
                  <a:pt x="56571" y="53309"/>
                  <a:pt x="56658" y="53309"/>
                </a:cubicBezTo>
                <a:cubicBezTo>
                  <a:pt x="56673" y="53309"/>
                  <a:pt x="56690" y="53304"/>
                  <a:pt x="56706" y="53294"/>
                </a:cubicBezTo>
                <a:cubicBezTo>
                  <a:pt x="61314" y="50723"/>
                  <a:pt x="66222" y="48708"/>
                  <a:pt x="70872" y="46179"/>
                </a:cubicBezTo>
                <a:cubicBezTo>
                  <a:pt x="70979" y="46244"/>
                  <a:pt x="71065" y="46329"/>
                  <a:pt x="71172" y="46415"/>
                </a:cubicBezTo>
                <a:cubicBezTo>
                  <a:pt x="68686" y="47637"/>
                  <a:pt x="66307" y="49008"/>
                  <a:pt x="63757" y="50101"/>
                </a:cubicBezTo>
                <a:cubicBezTo>
                  <a:pt x="61292" y="51216"/>
                  <a:pt x="58785" y="52330"/>
                  <a:pt x="56471" y="53766"/>
                </a:cubicBezTo>
                <a:cubicBezTo>
                  <a:pt x="56492" y="53509"/>
                  <a:pt x="56513" y="53230"/>
                  <a:pt x="56535" y="52973"/>
                </a:cubicBezTo>
                <a:cubicBezTo>
                  <a:pt x="58571" y="51687"/>
                  <a:pt x="60757" y="50723"/>
                  <a:pt x="62921" y="49673"/>
                </a:cubicBezTo>
                <a:cubicBezTo>
                  <a:pt x="65364" y="48472"/>
                  <a:pt x="67765" y="47208"/>
                  <a:pt x="70208" y="45987"/>
                </a:cubicBezTo>
                <a:cubicBezTo>
                  <a:pt x="70298" y="45932"/>
                  <a:pt x="70235" y="45801"/>
                  <a:pt x="70149" y="45801"/>
                </a:cubicBezTo>
                <a:cubicBezTo>
                  <a:pt x="70133" y="45801"/>
                  <a:pt x="70117" y="45805"/>
                  <a:pt x="70100" y="45815"/>
                </a:cubicBezTo>
                <a:cubicBezTo>
                  <a:pt x="67657" y="47037"/>
                  <a:pt x="65257" y="48301"/>
                  <a:pt x="62814" y="49501"/>
                </a:cubicBezTo>
                <a:cubicBezTo>
                  <a:pt x="60714" y="50530"/>
                  <a:pt x="58549" y="51473"/>
                  <a:pt x="56556" y="52716"/>
                </a:cubicBezTo>
                <a:cubicBezTo>
                  <a:pt x="56578" y="52394"/>
                  <a:pt x="56621" y="52051"/>
                  <a:pt x="56663" y="51730"/>
                </a:cubicBezTo>
                <a:cubicBezTo>
                  <a:pt x="58699" y="50787"/>
                  <a:pt x="60607" y="49587"/>
                  <a:pt x="62557" y="48494"/>
                </a:cubicBezTo>
                <a:cubicBezTo>
                  <a:pt x="64614" y="47337"/>
                  <a:pt x="66950" y="46587"/>
                  <a:pt x="68858" y="45172"/>
                </a:cubicBezTo>
                <a:cubicBezTo>
                  <a:pt x="68858" y="45151"/>
                  <a:pt x="68879" y="45129"/>
                  <a:pt x="68879" y="45108"/>
                </a:cubicBezTo>
                <a:close/>
                <a:moveTo>
                  <a:pt x="31697" y="48794"/>
                </a:moveTo>
                <a:lnTo>
                  <a:pt x="31697" y="48794"/>
                </a:lnTo>
                <a:cubicBezTo>
                  <a:pt x="29639" y="50616"/>
                  <a:pt x="27453" y="52287"/>
                  <a:pt x="25567" y="54280"/>
                </a:cubicBezTo>
                <a:cubicBezTo>
                  <a:pt x="25589" y="54087"/>
                  <a:pt x="25589" y="53894"/>
                  <a:pt x="25589" y="53680"/>
                </a:cubicBezTo>
                <a:lnTo>
                  <a:pt x="25589" y="53702"/>
                </a:lnTo>
                <a:cubicBezTo>
                  <a:pt x="26682" y="52394"/>
                  <a:pt x="27989" y="51323"/>
                  <a:pt x="29339" y="50273"/>
                </a:cubicBezTo>
                <a:lnTo>
                  <a:pt x="30068" y="49694"/>
                </a:lnTo>
                <a:cubicBezTo>
                  <a:pt x="30604" y="49373"/>
                  <a:pt x="31139" y="49073"/>
                  <a:pt x="31697" y="48794"/>
                </a:cubicBezTo>
                <a:close/>
                <a:moveTo>
                  <a:pt x="71343" y="46565"/>
                </a:moveTo>
                <a:cubicBezTo>
                  <a:pt x="71429" y="46629"/>
                  <a:pt x="71493" y="46694"/>
                  <a:pt x="71579" y="46758"/>
                </a:cubicBezTo>
                <a:cubicBezTo>
                  <a:pt x="71579" y="46865"/>
                  <a:pt x="71579" y="46951"/>
                  <a:pt x="71601" y="47058"/>
                </a:cubicBezTo>
                <a:cubicBezTo>
                  <a:pt x="71590" y="47047"/>
                  <a:pt x="71574" y="47042"/>
                  <a:pt x="71558" y="47042"/>
                </a:cubicBezTo>
                <a:cubicBezTo>
                  <a:pt x="71542" y="47042"/>
                  <a:pt x="71526" y="47047"/>
                  <a:pt x="71515" y="47058"/>
                </a:cubicBezTo>
                <a:cubicBezTo>
                  <a:pt x="69050" y="48365"/>
                  <a:pt x="66522" y="49630"/>
                  <a:pt x="63971" y="50787"/>
                </a:cubicBezTo>
                <a:cubicBezTo>
                  <a:pt x="62578" y="51430"/>
                  <a:pt x="61142" y="52051"/>
                  <a:pt x="59728" y="52673"/>
                </a:cubicBezTo>
                <a:cubicBezTo>
                  <a:pt x="58571" y="53187"/>
                  <a:pt x="57521" y="53894"/>
                  <a:pt x="56406" y="54452"/>
                </a:cubicBezTo>
                <a:cubicBezTo>
                  <a:pt x="56406" y="54302"/>
                  <a:pt x="56428" y="54173"/>
                  <a:pt x="56428" y="54044"/>
                </a:cubicBezTo>
                <a:lnTo>
                  <a:pt x="56428" y="54023"/>
                </a:lnTo>
                <a:cubicBezTo>
                  <a:pt x="58785" y="52544"/>
                  <a:pt x="61314" y="51408"/>
                  <a:pt x="63864" y="50294"/>
                </a:cubicBezTo>
                <a:cubicBezTo>
                  <a:pt x="66414" y="49180"/>
                  <a:pt x="68836" y="47787"/>
                  <a:pt x="71343" y="46565"/>
                </a:cubicBezTo>
                <a:close/>
                <a:moveTo>
                  <a:pt x="33218" y="48065"/>
                </a:moveTo>
                <a:lnTo>
                  <a:pt x="33218" y="48065"/>
                </a:lnTo>
                <a:cubicBezTo>
                  <a:pt x="32597" y="48558"/>
                  <a:pt x="32018" y="49073"/>
                  <a:pt x="31418" y="49523"/>
                </a:cubicBezTo>
                <a:cubicBezTo>
                  <a:pt x="29725" y="50873"/>
                  <a:pt x="27989" y="52159"/>
                  <a:pt x="26489" y="53702"/>
                </a:cubicBezTo>
                <a:cubicBezTo>
                  <a:pt x="26189" y="54002"/>
                  <a:pt x="25868" y="54280"/>
                  <a:pt x="25546" y="54537"/>
                </a:cubicBezTo>
                <a:cubicBezTo>
                  <a:pt x="25846" y="54259"/>
                  <a:pt x="26125" y="53937"/>
                  <a:pt x="26403" y="53637"/>
                </a:cubicBezTo>
                <a:cubicBezTo>
                  <a:pt x="27175" y="52844"/>
                  <a:pt x="27989" y="52094"/>
                  <a:pt x="28868" y="51387"/>
                </a:cubicBezTo>
                <a:cubicBezTo>
                  <a:pt x="30004" y="50423"/>
                  <a:pt x="31182" y="49480"/>
                  <a:pt x="32297" y="48494"/>
                </a:cubicBezTo>
                <a:cubicBezTo>
                  <a:pt x="32597" y="48344"/>
                  <a:pt x="32897" y="48194"/>
                  <a:pt x="33218" y="48065"/>
                </a:cubicBezTo>
                <a:close/>
                <a:moveTo>
                  <a:pt x="10052" y="50701"/>
                </a:moveTo>
                <a:lnTo>
                  <a:pt x="10052" y="50701"/>
                </a:lnTo>
                <a:cubicBezTo>
                  <a:pt x="10030" y="51108"/>
                  <a:pt x="10009" y="51494"/>
                  <a:pt x="9987" y="51901"/>
                </a:cubicBezTo>
                <a:lnTo>
                  <a:pt x="10009" y="51901"/>
                </a:lnTo>
                <a:cubicBezTo>
                  <a:pt x="9666" y="51966"/>
                  <a:pt x="9344" y="52073"/>
                  <a:pt x="9044" y="52201"/>
                </a:cubicBezTo>
                <a:lnTo>
                  <a:pt x="8744" y="52287"/>
                </a:lnTo>
                <a:cubicBezTo>
                  <a:pt x="8123" y="52459"/>
                  <a:pt x="7523" y="52694"/>
                  <a:pt x="6923" y="52909"/>
                </a:cubicBezTo>
                <a:cubicBezTo>
                  <a:pt x="5765" y="53316"/>
                  <a:pt x="4608" y="53787"/>
                  <a:pt x="3494" y="54302"/>
                </a:cubicBezTo>
                <a:cubicBezTo>
                  <a:pt x="2913" y="54585"/>
                  <a:pt x="2678" y="54686"/>
                  <a:pt x="2638" y="54686"/>
                </a:cubicBezTo>
                <a:cubicBezTo>
                  <a:pt x="2555" y="54686"/>
                  <a:pt x="3264" y="54274"/>
                  <a:pt x="3494" y="54130"/>
                </a:cubicBezTo>
                <a:cubicBezTo>
                  <a:pt x="4137" y="53744"/>
                  <a:pt x="4823" y="53423"/>
                  <a:pt x="5465" y="53037"/>
                </a:cubicBezTo>
                <a:cubicBezTo>
                  <a:pt x="6730" y="52266"/>
                  <a:pt x="8037" y="51580"/>
                  <a:pt x="9409" y="50980"/>
                </a:cubicBezTo>
                <a:lnTo>
                  <a:pt x="9430" y="50958"/>
                </a:lnTo>
                <a:lnTo>
                  <a:pt x="10052" y="50701"/>
                </a:lnTo>
                <a:close/>
                <a:moveTo>
                  <a:pt x="7587" y="51644"/>
                </a:moveTo>
                <a:lnTo>
                  <a:pt x="7587" y="51644"/>
                </a:lnTo>
                <a:cubicBezTo>
                  <a:pt x="7116" y="51880"/>
                  <a:pt x="6666" y="52137"/>
                  <a:pt x="6216" y="52373"/>
                </a:cubicBezTo>
                <a:cubicBezTo>
                  <a:pt x="4887" y="53102"/>
                  <a:pt x="3472" y="53809"/>
                  <a:pt x="2272" y="54709"/>
                </a:cubicBezTo>
                <a:cubicBezTo>
                  <a:pt x="2251" y="54409"/>
                  <a:pt x="2272" y="54087"/>
                  <a:pt x="2272" y="53787"/>
                </a:cubicBezTo>
                <a:cubicBezTo>
                  <a:pt x="3987" y="52887"/>
                  <a:pt x="5787" y="52287"/>
                  <a:pt x="7587" y="51644"/>
                </a:cubicBezTo>
                <a:close/>
                <a:moveTo>
                  <a:pt x="9837" y="53894"/>
                </a:moveTo>
                <a:cubicBezTo>
                  <a:pt x="9816" y="54066"/>
                  <a:pt x="9773" y="54259"/>
                  <a:pt x="9752" y="54430"/>
                </a:cubicBezTo>
                <a:cubicBezTo>
                  <a:pt x="9259" y="54559"/>
                  <a:pt x="8787" y="54687"/>
                  <a:pt x="8294" y="54837"/>
                </a:cubicBezTo>
                <a:cubicBezTo>
                  <a:pt x="8852" y="54580"/>
                  <a:pt x="9344" y="54259"/>
                  <a:pt x="9837" y="53894"/>
                </a:cubicBezTo>
                <a:close/>
                <a:moveTo>
                  <a:pt x="9987" y="52116"/>
                </a:moveTo>
                <a:cubicBezTo>
                  <a:pt x="9987" y="52180"/>
                  <a:pt x="9987" y="52244"/>
                  <a:pt x="9966" y="52330"/>
                </a:cubicBezTo>
                <a:lnTo>
                  <a:pt x="9987" y="52330"/>
                </a:lnTo>
                <a:cubicBezTo>
                  <a:pt x="9987" y="52437"/>
                  <a:pt x="9966" y="52566"/>
                  <a:pt x="9966" y="52694"/>
                </a:cubicBezTo>
                <a:cubicBezTo>
                  <a:pt x="9216" y="52952"/>
                  <a:pt x="8509" y="53294"/>
                  <a:pt x="7823" y="53680"/>
                </a:cubicBezTo>
                <a:cubicBezTo>
                  <a:pt x="7073" y="53980"/>
                  <a:pt x="6301" y="54259"/>
                  <a:pt x="5551" y="54537"/>
                </a:cubicBezTo>
                <a:cubicBezTo>
                  <a:pt x="5251" y="54645"/>
                  <a:pt x="4973" y="54773"/>
                  <a:pt x="4694" y="54880"/>
                </a:cubicBezTo>
                <a:cubicBezTo>
                  <a:pt x="5080" y="54687"/>
                  <a:pt x="5465" y="54473"/>
                  <a:pt x="5851" y="54259"/>
                </a:cubicBezTo>
                <a:cubicBezTo>
                  <a:pt x="6923" y="53616"/>
                  <a:pt x="7930" y="52887"/>
                  <a:pt x="9066" y="52394"/>
                </a:cubicBezTo>
                <a:cubicBezTo>
                  <a:pt x="9366" y="52287"/>
                  <a:pt x="9666" y="52201"/>
                  <a:pt x="9987" y="52116"/>
                </a:cubicBezTo>
                <a:close/>
                <a:moveTo>
                  <a:pt x="36446" y="10646"/>
                </a:moveTo>
                <a:cubicBezTo>
                  <a:pt x="37013" y="10646"/>
                  <a:pt x="37580" y="10668"/>
                  <a:pt x="38147" y="10711"/>
                </a:cubicBezTo>
                <a:cubicBezTo>
                  <a:pt x="38198" y="10737"/>
                  <a:pt x="38248" y="10747"/>
                  <a:pt x="38298" y="10747"/>
                </a:cubicBezTo>
                <a:cubicBezTo>
                  <a:pt x="38333" y="10747"/>
                  <a:pt x="38369" y="10742"/>
                  <a:pt x="38404" y="10733"/>
                </a:cubicBezTo>
                <a:cubicBezTo>
                  <a:pt x="42069" y="11033"/>
                  <a:pt x="45669" y="12147"/>
                  <a:pt x="49034" y="13733"/>
                </a:cubicBezTo>
                <a:cubicBezTo>
                  <a:pt x="47405" y="14140"/>
                  <a:pt x="45755" y="14462"/>
                  <a:pt x="44105" y="14655"/>
                </a:cubicBezTo>
                <a:cubicBezTo>
                  <a:pt x="41919" y="14869"/>
                  <a:pt x="39733" y="14955"/>
                  <a:pt x="37569" y="15233"/>
                </a:cubicBezTo>
                <a:cubicBezTo>
                  <a:pt x="34268" y="15641"/>
                  <a:pt x="31097" y="16798"/>
                  <a:pt x="28289" y="18598"/>
                </a:cubicBezTo>
                <a:cubicBezTo>
                  <a:pt x="22503" y="22348"/>
                  <a:pt x="19245" y="28692"/>
                  <a:pt x="19760" y="35571"/>
                </a:cubicBezTo>
                <a:cubicBezTo>
                  <a:pt x="20060" y="39407"/>
                  <a:pt x="21238" y="43093"/>
                  <a:pt x="21324" y="46972"/>
                </a:cubicBezTo>
                <a:cubicBezTo>
                  <a:pt x="21367" y="48987"/>
                  <a:pt x="20981" y="51001"/>
                  <a:pt x="20810" y="52994"/>
                </a:cubicBezTo>
                <a:cubicBezTo>
                  <a:pt x="20746" y="53702"/>
                  <a:pt x="20681" y="54430"/>
                  <a:pt x="20638" y="55137"/>
                </a:cubicBezTo>
                <a:cubicBezTo>
                  <a:pt x="20584" y="55097"/>
                  <a:pt x="20521" y="55082"/>
                  <a:pt x="20455" y="55082"/>
                </a:cubicBezTo>
                <a:cubicBezTo>
                  <a:pt x="20417" y="55082"/>
                  <a:pt x="20378" y="55087"/>
                  <a:pt x="20338" y="55095"/>
                </a:cubicBezTo>
                <a:cubicBezTo>
                  <a:pt x="19845" y="55238"/>
                  <a:pt x="19361" y="55305"/>
                  <a:pt x="18890" y="55305"/>
                </a:cubicBezTo>
                <a:cubicBezTo>
                  <a:pt x="16415" y="55305"/>
                  <a:pt x="14298" y="53462"/>
                  <a:pt x="13073" y="51301"/>
                </a:cubicBezTo>
                <a:cubicBezTo>
                  <a:pt x="13095" y="50294"/>
                  <a:pt x="13095" y="49244"/>
                  <a:pt x="13073" y="48215"/>
                </a:cubicBezTo>
                <a:cubicBezTo>
                  <a:pt x="12795" y="40522"/>
                  <a:pt x="11273" y="32978"/>
                  <a:pt x="14188" y="25584"/>
                </a:cubicBezTo>
                <a:cubicBezTo>
                  <a:pt x="16974" y="18491"/>
                  <a:pt x="23467" y="13369"/>
                  <a:pt x="30732" y="11397"/>
                </a:cubicBezTo>
                <a:cubicBezTo>
                  <a:pt x="32589" y="10900"/>
                  <a:pt x="34511" y="10646"/>
                  <a:pt x="36446" y="10646"/>
                </a:cubicBezTo>
                <a:close/>
                <a:moveTo>
                  <a:pt x="71190" y="47369"/>
                </a:moveTo>
                <a:cubicBezTo>
                  <a:pt x="71210" y="47369"/>
                  <a:pt x="71061" y="47485"/>
                  <a:pt x="70615" y="47808"/>
                </a:cubicBezTo>
                <a:cubicBezTo>
                  <a:pt x="68472" y="49351"/>
                  <a:pt x="65771" y="50401"/>
                  <a:pt x="63393" y="51559"/>
                </a:cubicBezTo>
                <a:cubicBezTo>
                  <a:pt x="60971" y="52716"/>
                  <a:pt x="58506" y="53916"/>
                  <a:pt x="56321" y="55502"/>
                </a:cubicBezTo>
                <a:cubicBezTo>
                  <a:pt x="56342" y="55223"/>
                  <a:pt x="56363" y="54945"/>
                  <a:pt x="56385" y="54666"/>
                </a:cubicBezTo>
                <a:lnTo>
                  <a:pt x="56385" y="54687"/>
                </a:lnTo>
                <a:cubicBezTo>
                  <a:pt x="57564" y="54130"/>
                  <a:pt x="58656" y="53402"/>
                  <a:pt x="59835" y="52866"/>
                </a:cubicBezTo>
                <a:cubicBezTo>
                  <a:pt x="61250" y="52223"/>
                  <a:pt x="62685" y="51601"/>
                  <a:pt x="64100" y="50980"/>
                </a:cubicBezTo>
                <a:cubicBezTo>
                  <a:pt x="65450" y="50358"/>
                  <a:pt x="66779" y="49651"/>
                  <a:pt x="68129" y="48987"/>
                </a:cubicBezTo>
                <a:cubicBezTo>
                  <a:pt x="68729" y="48708"/>
                  <a:pt x="69308" y="48430"/>
                  <a:pt x="69886" y="48130"/>
                </a:cubicBezTo>
                <a:cubicBezTo>
                  <a:pt x="70186" y="47995"/>
                  <a:pt x="71144" y="47369"/>
                  <a:pt x="71190" y="47369"/>
                </a:cubicBezTo>
                <a:close/>
                <a:moveTo>
                  <a:pt x="71622" y="47229"/>
                </a:moveTo>
                <a:cubicBezTo>
                  <a:pt x="71643" y="47594"/>
                  <a:pt x="71686" y="47958"/>
                  <a:pt x="71708" y="48301"/>
                </a:cubicBezTo>
                <a:cubicBezTo>
                  <a:pt x="71697" y="48290"/>
                  <a:pt x="71681" y="48285"/>
                  <a:pt x="71665" y="48285"/>
                </a:cubicBezTo>
                <a:cubicBezTo>
                  <a:pt x="71649" y="48285"/>
                  <a:pt x="71633" y="48290"/>
                  <a:pt x="71622" y="48301"/>
                </a:cubicBezTo>
                <a:cubicBezTo>
                  <a:pt x="69093" y="49737"/>
                  <a:pt x="66350" y="50787"/>
                  <a:pt x="63778" y="52073"/>
                </a:cubicBezTo>
                <a:cubicBezTo>
                  <a:pt x="62407" y="52780"/>
                  <a:pt x="61014" y="53487"/>
                  <a:pt x="59621" y="54152"/>
                </a:cubicBezTo>
                <a:cubicBezTo>
                  <a:pt x="58849" y="54516"/>
                  <a:pt x="58078" y="54880"/>
                  <a:pt x="57285" y="55223"/>
                </a:cubicBezTo>
                <a:cubicBezTo>
                  <a:pt x="56613" y="55521"/>
                  <a:pt x="56352" y="55631"/>
                  <a:pt x="56323" y="55631"/>
                </a:cubicBezTo>
                <a:cubicBezTo>
                  <a:pt x="56271" y="55631"/>
                  <a:pt x="56978" y="55271"/>
                  <a:pt x="57392" y="55009"/>
                </a:cubicBezTo>
                <a:cubicBezTo>
                  <a:pt x="59749" y="53466"/>
                  <a:pt x="62321" y="52330"/>
                  <a:pt x="64829" y="51087"/>
                </a:cubicBezTo>
                <a:cubicBezTo>
                  <a:pt x="67079" y="49973"/>
                  <a:pt x="69758" y="48944"/>
                  <a:pt x="71622" y="47229"/>
                </a:cubicBezTo>
                <a:close/>
                <a:moveTo>
                  <a:pt x="35147" y="47165"/>
                </a:moveTo>
                <a:lnTo>
                  <a:pt x="35147" y="47165"/>
                </a:lnTo>
                <a:cubicBezTo>
                  <a:pt x="33454" y="48923"/>
                  <a:pt x="31461" y="50423"/>
                  <a:pt x="29618" y="51987"/>
                </a:cubicBezTo>
                <a:cubicBezTo>
                  <a:pt x="28696" y="52759"/>
                  <a:pt x="27839" y="53594"/>
                  <a:pt x="26982" y="54430"/>
                </a:cubicBezTo>
                <a:cubicBezTo>
                  <a:pt x="26510" y="54923"/>
                  <a:pt x="25975" y="55330"/>
                  <a:pt x="25525" y="55823"/>
                </a:cubicBezTo>
                <a:cubicBezTo>
                  <a:pt x="25525" y="55480"/>
                  <a:pt x="25546" y="55137"/>
                  <a:pt x="25546" y="54773"/>
                </a:cubicBezTo>
                <a:cubicBezTo>
                  <a:pt x="26125" y="54323"/>
                  <a:pt x="26660" y="53830"/>
                  <a:pt x="27153" y="53294"/>
                </a:cubicBezTo>
                <a:cubicBezTo>
                  <a:pt x="28182" y="52309"/>
                  <a:pt x="29275" y="51387"/>
                  <a:pt x="30432" y="50551"/>
                </a:cubicBezTo>
                <a:cubicBezTo>
                  <a:pt x="31332" y="49865"/>
                  <a:pt x="32211" y="49158"/>
                  <a:pt x="33111" y="48451"/>
                </a:cubicBezTo>
                <a:lnTo>
                  <a:pt x="34268" y="47551"/>
                </a:lnTo>
                <a:lnTo>
                  <a:pt x="34890" y="47294"/>
                </a:lnTo>
                <a:lnTo>
                  <a:pt x="35147" y="47165"/>
                </a:lnTo>
                <a:close/>
                <a:moveTo>
                  <a:pt x="7780" y="52844"/>
                </a:moveTo>
                <a:lnTo>
                  <a:pt x="7780" y="52844"/>
                </a:lnTo>
                <a:cubicBezTo>
                  <a:pt x="7330" y="53102"/>
                  <a:pt x="6901" y="53380"/>
                  <a:pt x="6451" y="53659"/>
                </a:cubicBezTo>
                <a:cubicBezTo>
                  <a:pt x="5251" y="54430"/>
                  <a:pt x="3965" y="54987"/>
                  <a:pt x="2701" y="55652"/>
                </a:cubicBezTo>
                <a:cubicBezTo>
                  <a:pt x="2529" y="55673"/>
                  <a:pt x="2444" y="55738"/>
                  <a:pt x="2401" y="55823"/>
                </a:cubicBezTo>
                <a:lnTo>
                  <a:pt x="2251" y="55909"/>
                </a:lnTo>
                <a:cubicBezTo>
                  <a:pt x="2251" y="55587"/>
                  <a:pt x="2251" y="55245"/>
                  <a:pt x="2251" y="54923"/>
                </a:cubicBezTo>
                <a:lnTo>
                  <a:pt x="2315" y="54923"/>
                </a:lnTo>
                <a:cubicBezTo>
                  <a:pt x="3644" y="54645"/>
                  <a:pt x="4844" y="53894"/>
                  <a:pt x="6108" y="53423"/>
                </a:cubicBezTo>
                <a:cubicBezTo>
                  <a:pt x="6666" y="53230"/>
                  <a:pt x="7223" y="53016"/>
                  <a:pt x="7780" y="52844"/>
                </a:cubicBezTo>
                <a:close/>
                <a:moveTo>
                  <a:pt x="71751" y="48472"/>
                </a:moveTo>
                <a:cubicBezTo>
                  <a:pt x="71772" y="48794"/>
                  <a:pt x="71794" y="49094"/>
                  <a:pt x="71815" y="49415"/>
                </a:cubicBezTo>
                <a:cubicBezTo>
                  <a:pt x="71215" y="49737"/>
                  <a:pt x="70593" y="50058"/>
                  <a:pt x="69993" y="50358"/>
                </a:cubicBezTo>
                <a:cubicBezTo>
                  <a:pt x="67872" y="51387"/>
                  <a:pt x="65643" y="52244"/>
                  <a:pt x="63521" y="53209"/>
                </a:cubicBezTo>
                <a:cubicBezTo>
                  <a:pt x="62128" y="53830"/>
                  <a:pt x="60778" y="54473"/>
                  <a:pt x="59428" y="55180"/>
                </a:cubicBezTo>
                <a:cubicBezTo>
                  <a:pt x="58871" y="55480"/>
                  <a:pt x="58314" y="55802"/>
                  <a:pt x="57756" y="56123"/>
                </a:cubicBezTo>
                <a:cubicBezTo>
                  <a:pt x="57671" y="56166"/>
                  <a:pt x="57585" y="56209"/>
                  <a:pt x="57478" y="56252"/>
                </a:cubicBezTo>
                <a:cubicBezTo>
                  <a:pt x="59685" y="54837"/>
                  <a:pt x="61828" y="53466"/>
                  <a:pt x="64228" y="52394"/>
                </a:cubicBezTo>
                <a:cubicBezTo>
                  <a:pt x="66822" y="51258"/>
                  <a:pt x="69436" y="50187"/>
                  <a:pt x="71729" y="48472"/>
                </a:cubicBezTo>
                <a:close/>
                <a:moveTo>
                  <a:pt x="35576" y="46994"/>
                </a:moveTo>
                <a:cubicBezTo>
                  <a:pt x="35426" y="47294"/>
                  <a:pt x="35233" y="47658"/>
                  <a:pt x="35061" y="48022"/>
                </a:cubicBezTo>
                <a:lnTo>
                  <a:pt x="35061" y="48044"/>
                </a:lnTo>
                <a:cubicBezTo>
                  <a:pt x="34311" y="48644"/>
                  <a:pt x="33561" y="49287"/>
                  <a:pt x="32811" y="49887"/>
                </a:cubicBezTo>
                <a:cubicBezTo>
                  <a:pt x="30539" y="51730"/>
                  <a:pt x="28311" y="53573"/>
                  <a:pt x="26210" y="55609"/>
                </a:cubicBezTo>
                <a:cubicBezTo>
                  <a:pt x="26103" y="55716"/>
                  <a:pt x="25760" y="56038"/>
                  <a:pt x="25503" y="56295"/>
                </a:cubicBezTo>
                <a:lnTo>
                  <a:pt x="25503" y="56123"/>
                </a:lnTo>
                <a:lnTo>
                  <a:pt x="25589" y="56016"/>
                </a:lnTo>
                <a:cubicBezTo>
                  <a:pt x="26039" y="55502"/>
                  <a:pt x="26618" y="55095"/>
                  <a:pt x="27110" y="54602"/>
                </a:cubicBezTo>
                <a:cubicBezTo>
                  <a:pt x="28075" y="53637"/>
                  <a:pt x="29061" y="52737"/>
                  <a:pt x="30089" y="51859"/>
                </a:cubicBezTo>
                <a:cubicBezTo>
                  <a:pt x="31954" y="50273"/>
                  <a:pt x="33883" y="48773"/>
                  <a:pt x="35576" y="46994"/>
                </a:cubicBezTo>
                <a:close/>
                <a:moveTo>
                  <a:pt x="9923" y="52930"/>
                </a:moveTo>
                <a:cubicBezTo>
                  <a:pt x="9923" y="53166"/>
                  <a:pt x="9902" y="53380"/>
                  <a:pt x="9859" y="53594"/>
                </a:cubicBezTo>
                <a:cubicBezTo>
                  <a:pt x="8659" y="54109"/>
                  <a:pt x="7459" y="54687"/>
                  <a:pt x="6237" y="55180"/>
                </a:cubicBezTo>
                <a:cubicBezTo>
                  <a:pt x="5165" y="55609"/>
                  <a:pt x="3708" y="56080"/>
                  <a:pt x="2765" y="56702"/>
                </a:cubicBezTo>
                <a:cubicBezTo>
                  <a:pt x="3794" y="55995"/>
                  <a:pt x="5015" y="55523"/>
                  <a:pt x="6108" y="54902"/>
                </a:cubicBezTo>
                <a:cubicBezTo>
                  <a:pt x="6644" y="54602"/>
                  <a:pt x="7158" y="54280"/>
                  <a:pt x="7673" y="53980"/>
                </a:cubicBezTo>
                <a:lnTo>
                  <a:pt x="8016" y="53787"/>
                </a:lnTo>
                <a:cubicBezTo>
                  <a:pt x="8380" y="53637"/>
                  <a:pt x="8744" y="53509"/>
                  <a:pt x="9130" y="53316"/>
                </a:cubicBezTo>
                <a:cubicBezTo>
                  <a:pt x="9559" y="53273"/>
                  <a:pt x="9730" y="53187"/>
                  <a:pt x="9687" y="53059"/>
                </a:cubicBezTo>
                <a:lnTo>
                  <a:pt x="9923" y="52930"/>
                </a:lnTo>
                <a:close/>
                <a:moveTo>
                  <a:pt x="70251" y="49244"/>
                </a:moveTo>
                <a:lnTo>
                  <a:pt x="70251" y="49244"/>
                </a:lnTo>
                <a:cubicBezTo>
                  <a:pt x="68215" y="50551"/>
                  <a:pt x="65921" y="51430"/>
                  <a:pt x="63714" y="52394"/>
                </a:cubicBezTo>
                <a:cubicBezTo>
                  <a:pt x="61035" y="53573"/>
                  <a:pt x="58678" y="55266"/>
                  <a:pt x="56235" y="56809"/>
                </a:cubicBezTo>
                <a:cubicBezTo>
                  <a:pt x="56256" y="56488"/>
                  <a:pt x="56278" y="56188"/>
                  <a:pt x="56299" y="55845"/>
                </a:cubicBezTo>
                <a:cubicBezTo>
                  <a:pt x="58892" y="54773"/>
                  <a:pt x="61400" y="53530"/>
                  <a:pt x="63886" y="52266"/>
                </a:cubicBezTo>
                <a:cubicBezTo>
                  <a:pt x="65214" y="51580"/>
                  <a:pt x="66564" y="50916"/>
                  <a:pt x="67915" y="50294"/>
                </a:cubicBezTo>
                <a:cubicBezTo>
                  <a:pt x="68643" y="49973"/>
                  <a:pt x="69372" y="49673"/>
                  <a:pt x="70100" y="49330"/>
                </a:cubicBezTo>
                <a:cubicBezTo>
                  <a:pt x="70143" y="49308"/>
                  <a:pt x="70208" y="49265"/>
                  <a:pt x="70251" y="49244"/>
                </a:cubicBezTo>
                <a:close/>
                <a:moveTo>
                  <a:pt x="6730" y="54302"/>
                </a:moveTo>
                <a:lnTo>
                  <a:pt x="6387" y="54516"/>
                </a:lnTo>
                <a:cubicBezTo>
                  <a:pt x="5037" y="55309"/>
                  <a:pt x="3537" y="55909"/>
                  <a:pt x="2251" y="56830"/>
                </a:cubicBezTo>
                <a:lnTo>
                  <a:pt x="2251" y="56166"/>
                </a:lnTo>
                <a:cubicBezTo>
                  <a:pt x="3708" y="55459"/>
                  <a:pt x="5230" y="54880"/>
                  <a:pt x="6730" y="54302"/>
                </a:cubicBezTo>
                <a:close/>
                <a:moveTo>
                  <a:pt x="34890" y="48408"/>
                </a:moveTo>
                <a:lnTo>
                  <a:pt x="34890" y="48408"/>
                </a:lnTo>
                <a:cubicBezTo>
                  <a:pt x="34740" y="48751"/>
                  <a:pt x="34611" y="49094"/>
                  <a:pt x="34526" y="49458"/>
                </a:cubicBezTo>
                <a:cubicBezTo>
                  <a:pt x="33411" y="50230"/>
                  <a:pt x="32297" y="51001"/>
                  <a:pt x="31311" y="51816"/>
                </a:cubicBezTo>
                <a:cubicBezTo>
                  <a:pt x="30089" y="52823"/>
                  <a:pt x="28932" y="53916"/>
                  <a:pt x="27775" y="54987"/>
                </a:cubicBezTo>
                <a:cubicBezTo>
                  <a:pt x="26960" y="55695"/>
                  <a:pt x="26189" y="56466"/>
                  <a:pt x="25482" y="57281"/>
                </a:cubicBezTo>
                <a:cubicBezTo>
                  <a:pt x="25482" y="57023"/>
                  <a:pt x="25482" y="56766"/>
                  <a:pt x="25503" y="56509"/>
                </a:cubicBezTo>
                <a:cubicBezTo>
                  <a:pt x="27668" y="54752"/>
                  <a:pt x="29639" y="52694"/>
                  <a:pt x="31825" y="50937"/>
                </a:cubicBezTo>
                <a:cubicBezTo>
                  <a:pt x="32854" y="50101"/>
                  <a:pt x="33861" y="49244"/>
                  <a:pt x="34890" y="48408"/>
                </a:cubicBezTo>
                <a:close/>
                <a:moveTo>
                  <a:pt x="9623" y="53916"/>
                </a:moveTo>
                <a:cubicBezTo>
                  <a:pt x="7351" y="54966"/>
                  <a:pt x="5123" y="56059"/>
                  <a:pt x="2894" y="57216"/>
                </a:cubicBezTo>
                <a:cubicBezTo>
                  <a:pt x="2637" y="57238"/>
                  <a:pt x="2529" y="57302"/>
                  <a:pt x="2551" y="57388"/>
                </a:cubicBezTo>
                <a:lnTo>
                  <a:pt x="2251" y="57538"/>
                </a:lnTo>
                <a:lnTo>
                  <a:pt x="2251" y="57109"/>
                </a:lnTo>
                <a:cubicBezTo>
                  <a:pt x="4737" y="56145"/>
                  <a:pt x="7201" y="55030"/>
                  <a:pt x="9623" y="53916"/>
                </a:cubicBezTo>
                <a:close/>
                <a:moveTo>
                  <a:pt x="65257" y="52651"/>
                </a:moveTo>
                <a:cubicBezTo>
                  <a:pt x="62150" y="54152"/>
                  <a:pt x="59064" y="55695"/>
                  <a:pt x="56171" y="57602"/>
                </a:cubicBezTo>
                <a:cubicBezTo>
                  <a:pt x="56192" y="57452"/>
                  <a:pt x="56192" y="57259"/>
                  <a:pt x="56213" y="57088"/>
                </a:cubicBezTo>
                <a:cubicBezTo>
                  <a:pt x="58892" y="55909"/>
                  <a:pt x="61400" y="54387"/>
                  <a:pt x="64057" y="53187"/>
                </a:cubicBezTo>
                <a:cubicBezTo>
                  <a:pt x="64464" y="52994"/>
                  <a:pt x="64871" y="52823"/>
                  <a:pt x="65257" y="52651"/>
                </a:cubicBezTo>
                <a:close/>
                <a:moveTo>
                  <a:pt x="34483" y="49630"/>
                </a:moveTo>
                <a:lnTo>
                  <a:pt x="34483" y="49630"/>
                </a:lnTo>
                <a:cubicBezTo>
                  <a:pt x="34375" y="49973"/>
                  <a:pt x="34354" y="50337"/>
                  <a:pt x="34354" y="50701"/>
                </a:cubicBezTo>
                <a:lnTo>
                  <a:pt x="34354" y="50723"/>
                </a:lnTo>
                <a:cubicBezTo>
                  <a:pt x="34011" y="50958"/>
                  <a:pt x="33668" y="51194"/>
                  <a:pt x="33347" y="51451"/>
                </a:cubicBezTo>
                <a:cubicBezTo>
                  <a:pt x="31997" y="52394"/>
                  <a:pt x="30689" y="53380"/>
                  <a:pt x="29404" y="54387"/>
                </a:cubicBezTo>
                <a:cubicBezTo>
                  <a:pt x="28118" y="55416"/>
                  <a:pt x="27003" y="56702"/>
                  <a:pt x="25653" y="57645"/>
                </a:cubicBezTo>
                <a:cubicBezTo>
                  <a:pt x="25589" y="57688"/>
                  <a:pt x="25525" y="57731"/>
                  <a:pt x="25460" y="57773"/>
                </a:cubicBezTo>
                <a:lnTo>
                  <a:pt x="25460" y="57666"/>
                </a:lnTo>
                <a:cubicBezTo>
                  <a:pt x="25653" y="57388"/>
                  <a:pt x="26253" y="56809"/>
                  <a:pt x="26382" y="56680"/>
                </a:cubicBezTo>
                <a:cubicBezTo>
                  <a:pt x="27025" y="56080"/>
                  <a:pt x="27603" y="55416"/>
                  <a:pt x="28246" y="54816"/>
                </a:cubicBezTo>
                <a:cubicBezTo>
                  <a:pt x="29511" y="53637"/>
                  <a:pt x="30818" y="52459"/>
                  <a:pt x="32168" y="51387"/>
                </a:cubicBezTo>
                <a:cubicBezTo>
                  <a:pt x="32918" y="50787"/>
                  <a:pt x="33690" y="50208"/>
                  <a:pt x="34483" y="49630"/>
                </a:cubicBezTo>
                <a:close/>
                <a:moveTo>
                  <a:pt x="9709" y="54709"/>
                </a:moveTo>
                <a:cubicBezTo>
                  <a:pt x="9666" y="54987"/>
                  <a:pt x="9623" y="55266"/>
                  <a:pt x="9580" y="55545"/>
                </a:cubicBezTo>
                <a:cubicBezTo>
                  <a:pt x="9237" y="55630"/>
                  <a:pt x="8894" y="55780"/>
                  <a:pt x="8594" y="55973"/>
                </a:cubicBezTo>
                <a:cubicBezTo>
                  <a:pt x="8401" y="56059"/>
                  <a:pt x="8251" y="56123"/>
                  <a:pt x="8230" y="56145"/>
                </a:cubicBezTo>
                <a:cubicBezTo>
                  <a:pt x="7544" y="56445"/>
                  <a:pt x="6880" y="56788"/>
                  <a:pt x="6173" y="57066"/>
                </a:cubicBezTo>
                <a:cubicBezTo>
                  <a:pt x="4988" y="57553"/>
                  <a:pt x="3844" y="58040"/>
                  <a:pt x="2599" y="58320"/>
                </a:cubicBezTo>
                <a:lnTo>
                  <a:pt x="2599" y="58320"/>
                </a:lnTo>
                <a:cubicBezTo>
                  <a:pt x="2936" y="58234"/>
                  <a:pt x="3380" y="57895"/>
                  <a:pt x="3687" y="57752"/>
                </a:cubicBezTo>
                <a:cubicBezTo>
                  <a:pt x="4351" y="57452"/>
                  <a:pt x="4994" y="57173"/>
                  <a:pt x="5637" y="56809"/>
                </a:cubicBezTo>
                <a:cubicBezTo>
                  <a:pt x="6966" y="56038"/>
                  <a:pt x="8316" y="55330"/>
                  <a:pt x="9709" y="54709"/>
                </a:cubicBezTo>
                <a:close/>
                <a:moveTo>
                  <a:pt x="8809" y="54880"/>
                </a:moveTo>
                <a:lnTo>
                  <a:pt x="8809" y="54880"/>
                </a:lnTo>
                <a:cubicBezTo>
                  <a:pt x="7694" y="55416"/>
                  <a:pt x="6601" y="56016"/>
                  <a:pt x="5530" y="56638"/>
                </a:cubicBezTo>
                <a:cubicBezTo>
                  <a:pt x="4437" y="57259"/>
                  <a:pt x="3258" y="57623"/>
                  <a:pt x="2229" y="58331"/>
                </a:cubicBezTo>
                <a:cubicBezTo>
                  <a:pt x="2229" y="58138"/>
                  <a:pt x="2251" y="57966"/>
                  <a:pt x="2251" y="57773"/>
                </a:cubicBezTo>
                <a:cubicBezTo>
                  <a:pt x="3515" y="57152"/>
                  <a:pt x="4780" y="56509"/>
                  <a:pt x="6066" y="55930"/>
                </a:cubicBezTo>
                <a:cubicBezTo>
                  <a:pt x="6794" y="55609"/>
                  <a:pt x="7523" y="55309"/>
                  <a:pt x="8273" y="55052"/>
                </a:cubicBezTo>
                <a:cubicBezTo>
                  <a:pt x="8466" y="54987"/>
                  <a:pt x="8637" y="54945"/>
                  <a:pt x="8809" y="54880"/>
                </a:cubicBezTo>
                <a:close/>
                <a:moveTo>
                  <a:pt x="9537" y="55759"/>
                </a:moveTo>
                <a:lnTo>
                  <a:pt x="9537" y="55780"/>
                </a:lnTo>
                <a:cubicBezTo>
                  <a:pt x="9494" y="55995"/>
                  <a:pt x="9452" y="56188"/>
                  <a:pt x="9409" y="56402"/>
                </a:cubicBezTo>
                <a:cubicBezTo>
                  <a:pt x="7367" y="57157"/>
                  <a:pt x="5208" y="57874"/>
                  <a:pt x="3285" y="58922"/>
                </a:cubicBezTo>
                <a:lnTo>
                  <a:pt x="3285" y="58922"/>
                </a:lnTo>
                <a:cubicBezTo>
                  <a:pt x="3382" y="58866"/>
                  <a:pt x="3462" y="58820"/>
                  <a:pt x="3494" y="58802"/>
                </a:cubicBezTo>
                <a:cubicBezTo>
                  <a:pt x="4137" y="58459"/>
                  <a:pt x="4780" y="58159"/>
                  <a:pt x="5423" y="57859"/>
                </a:cubicBezTo>
                <a:cubicBezTo>
                  <a:pt x="6537" y="57366"/>
                  <a:pt x="7609" y="56809"/>
                  <a:pt x="8637" y="56188"/>
                </a:cubicBezTo>
                <a:cubicBezTo>
                  <a:pt x="8937" y="56016"/>
                  <a:pt x="9237" y="55888"/>
                  <a:pt x="9537" y="55759"/>
                </a:cubicBezTo>
                <a:close/>
                <a:moveTo>
                  <a:pt x="71386" y="50937"/>
                </a:moveTo>
                <a:lnTo>
                  <a:pt x="71386" y="50937"/>
                </a:lnTo>
                <a:cubicBezTo>
                  <a:pt x="66157" y="53487"/>
                  <a:pt x="60735" y="55759"/>
                  <a:pt x="56063" y="59316"/>
                </a:cubicBezTo>
                <a:cubicBezTo>
                  <a:pt x="56085" y="58866"/>
                  <a:pt x="56128" y="58438"/>
                  <a:pt x="56149" y="58009"/>
                </a:cubicBezTo>
                <a:cubicBezTo>
                  <a:pt x="56985" y="57795"/>
                  <a:pt x="57756" y="57473"/>
                  <a:pt x="58464" y="57002"/>
                </a:cubicBezTo>
                <a:cubicBezTo>
                  <a:pt x="59749" y="56209"/>
                  <a:pt x="61078" y="55480"/>
                  <a:pt x="62450" y="54837"/>
                </a:cubicBezTo>
                <a:cubicBezTo>
                  <a:pt x="65407" y="53444"/>
                  <a:pt x="68472" y="52351"/>
                  <a:pt x="71386" y="50937"/>
                </a:cubicBezTo>
                <a:close/>
                <a:moveTo>
                  <a:pt x="5465" y="57623"/>
                </a:moveTo>
                <a:lnTo>
                  <a:pt x="5465" y="57623"/>
                </a:lnTo>
                <a:cubicBezTo>
                  <a:pt x="4330" y="58138"/>
                  <a:pt x="3194" y="58652"/>
                  <a:pt x="2208" y="59381"/>
                </a:cubicBezTo>
                <a:cubicBezTo>
                  <a:pt x="2208" y="59124"/>
                  <a:pt x="2229" y="58866"/>
                  <a:pt x="2229" y="58588"/>
                </a:cubicBezTo>
                <a:cubicBezTo>
                  <a:pt x="3344" y="58395"/>
                  <a:pt x="4415" y="58073"/>
                  <a:pt x="5465" y="57623"/>
                </a:cubicBezTo>
                <a:close/>
                <a:moveTo>
                  <a:pt x="34354" y="50937"/>
                </a:moveTo>
                <a:cubicBezTo>
                  <a:pt x="34397" y="51194"/>
                  <a:pt x="34526" y="51408"/>
                  <a:pt x="34697" y="51580"/>
                </a:cubicBezTo>
                <a:cubicBezTo>
                  <a:pt x="33840" y="52180"/>
                  <a:pt x="33004" y="52801"/>
                  <a:pt x="32168" y="53423"/>
                </a:cubicBezTo>
                <a:cubicBezTo>
                  <a:pt x="30839" y="54409"/>
                  <a:pt x="29554" y="55416"/>
                  <a:pt x="28332" y="56509"/>
                </a:cubicBezTo>
                <a:cubicBezTo>
                  <a:pt x="27389" y="57345"/>
                  <a:pt x="26210" y="58288"/>
                  <a:pt x="25417" y="59381"/>
                </a:cubicBezTo>
                <a:cubicBezTo>
                  <a:pt x="25460" y="58888"/>
                  <a:pt x="25460" y="58416"/>
                  <a:pt x="25460" y="57945"/>
                </a:cubicBezTo>
                <a:lnTo>
                  <a:pt x="25460" y="57966"/>
                </a:lnTo>
                <a:cubicBezTo>
                  <a:pt x="26596" y="57345"/>
                  <a:pt x="27432" y="56295"/>
                  <a:pt x="28396" y="55459"/>
                </a:cubicBezTo>
                <a:cubicBezTo>
                  <a:pt x="30004" y="54066"/>
                  <a:pt x="31718" y="52844"/>
                  <a:pt x="33433" y="51623"/>
                </a:cubicBezTo>
                <a:cubicBezTo>
                  <a:pt x="33733" y="51387"/>
                  <a:pt x="34054" y="51173"/>
                  <a:pt x="34354" y="50937"/>
                </a:cubicBezTo>
                <a:close/>
                <a:moveTo>
                  <a:pt x="71815" y="49651"/>
                </a:moveTo>
                <a:cubicBezTo>
                  <a:pt x="71879" y="50337"/>
                  <a:pt x="71922" y="51023"/>
                  <a:pt x="71965" y="51709"/>
                </a:cubicBezTo>
                <a:cubicBezTo>
                  <a:pt x="69222" y="52673"/>
                  <a:pt x="66629" y="54087"/>
                  <a:pt x="63993" y="55266"/>
                </a:cubicBezTo>
                <a:cubicBezTo>
                  <a:pt x="62535" y="55930"/>
                  <a:pt x="61121" y="56616"/>
                  <a:pt x="59707" y="57366"/>
                </a:cubicBezTo>
                <a:cubicBezTo>
                  <a:pt x="59021" y="57709"/>
                  <a:pt x="58378" y="58138"/>
                  <a:pt x="57735" y="58524"/>
                </a:cubicBezTo>
                <a:cubicBezTo>
                  <a:pt x="57478" y="58674"/>
                  <a:pt x="57199" y="58824"/>
                  <a:pt x="56942" y="58974"/>
                </a:cubicBezTo>
                <a:cubicBezTo>
                  <a:pt x="56793" y="59048"/>
                  <a:pt x="56196" y="59466"/>
                  <a:pt x="56174" y="59466"/>
                </a:cubicBezTo>
                <a:cubicBezTo>
                  <a:pt x="56165" y="59466"/>
                  <a:pt x="56264" y="59387"/>
                  <a:pt x="56556" y="59166"/>
                </a:cubicBezTo>
                <a:cubicBezTo>
                  <a:pt x="58999" y="57409"/>
                  <a:pt x="61614" y="55866"/>
                  <a:pt x="64336" y="54537"/>
                </a:cubicBezTo>
                <a:cubicBezTo>
                  <a:pt x="65707" y="53873"/>
                  <a:pt x="67057" y="53144"/>
                  <a:pt x="68450" y="52501"/>
                </a:cubicBezTo>
                <a:cubicBezTo>
                  <a:pt x="69629" y="51966"/>
                  <a:pt x="70808" y="51516"/>
                  <a:pt x="71836" y="50701"/>
                </a:cubicBezTo>
                <a:cubicBezTo>
                  <a:pt x="71907" y="50648"/>
                  <a:pt x="71831" y="50536"/>
                  <a:pt x="71754" y="50536"/>
                </a:cubicBezTo>
                <a:cubicBezTo>
                  <a:pt x="71738" y="50536"/>
                  <a:pt x="71722" y="50540"/>
                  <a:pt x="71708" y="50551"/>
                </a:cubicBezTo>
                <a:cubicBezTo>
                  <a:pt x="69158" y="51901"/>
                  <a:pt x="66372" y="52801"/>
                  <a:pt x="63757" y="54023"/>
                </a:cubicBezTo>
                <a:cubicBezTo>
                  <a:pt x="62385" y="54645"/>
                  <a:pt x="61014" y="55245"/>
                  <a:pt x="59707" y="55995"/>
                </a:cubicBezTo>
                <a:cubicBezTo>
                  <a:pt x="59257" y="56252"/>
                  <a:pt x="58807" y="56552"/>
                  <a:pt x="58356" y="56830"/>
                </a:cubicBezTo>
                <a:cubicBezTo>
                  <a:pt x="57714" y="57238"/>
                  <a:pt x="56856" y="57409"/>
                  <a:pt x="56256" y="57816"/>
                </a:cubicBezTo>
                <a:cubicBezTo>
                  <a:pt x="58506" y="56273"/>
                  <a:pt x="61014" y="55009"/>
                  <a:pt x="63414" y="53702"/>
                </a:cubicBezTo>
                <a:cubicBezTo>
                  <a:pt x="64764" y="52994"/>
                  <a:pt x="66114" y="52373"/>
                  <a:pt x="67486" y="51730"/>
                </a:cubicBezTo>
                <a:cubicBezTo>
                  <a:pt x="68257" y="51387"/>
                  <a:pt x="69008" y="51044"/>
                  <a:pt x="69758" y="50680"/>
                </a:cubicBezTo>
                <a:lnTo>
                  <a:pt x="70658" y="50251"/>
                </a:lnTo>
                <a:lnTo>
                  <a:pt x="71086" y="50037"/>
                </a:lnTo>
                <a:cubicBezTo>
                  <a:pt x="71386" y="49994"/>
                  <a:pt x="71536" y="49930"/>
                  <a:pt x="71536" y="49801"/>
                </a:cubicBezTo>
                <a:lnTo>
                  <a:pt x="71815" y="49651"/>
                </a:lnTo>
                <a:close/>
                <a:moveTo>
                  <a:pt x="34847" y="51666"/>
                </a:moveTo>
                <a:cubicBezTo>
                  <a:pt x="34890" y="51687"/>
                  <a:pt x="34933" y="51709"/>
                  <a:pt x="34976" y="51730"/>
                </a:cubicBezTo>
                <a:cubicBezTo>
                  <a:pt x="34804" y="51901"/>
                  <a:pt x="34611" y="52030"/>
                  <a:pt x="34397" y="52180"/>
                </a:cubicBezTo>
                <a:lnTo>
                  <a:pt x="34397" y="52201"/>
                </a:lnTo>
                <a:cubicBezTo>
                  <a:pt x="32790" y="53380"/>
                  <a:pt x="31225" y="54580"/>
                  <a:pt x="29704" y="55866"/>
                </a:cubicBezTo>
                <a:cubicBezTo>
                  <a:pt x="28996" y="56488"/>
                  <a:pt x="28289" y="57109"/>
                  <a:pt x="27582" y="57752"/>
                </a:cubicBezTo>
                <a:cubicBezTo>
                  <a:pt x="27239" y="58052"/>
                  <a:pt x="26896" y="58395"/>
                  <a:pt x="26575" y="58716"/>
                </a:cubicBezTo>
                <a:cubicBezTo>
                  <a:pt x="26275" y="58974"/>
                  <a:pt x="25717" y="59381"/>
                  <a:pt x="25417" y="59724"/>
                </a:cubicBezTo>
                <a:lnTo>
                  <a:pt x="25417" y="59659"/>
                </a:lnTo>
                <a:cubicBezTo>
                  <a:pt x="25846" y="58995"/>
                  <a:pt x="26596" y="58459"/>
                  <a:pt x="27153" y="57923"/>
                </a:cubicBezTo>
                <a:cubicBezTo>
                  <a:pt x="27839" y="57281"/>
                  <a:pt x="28482" y="56616"/>
                  <a:pt x="29168" y="56016"/>
                </a:cubicBezTo>
                <a:cubicBezTo>
                  <a:pt x="30732" y="54687"/>
                  <a:pt x="32382" y="53466"/>
                  <a:pt x="34054" y="52266"/>
                </a:cubicBezTo>
                <a:lnTo>
                  <a:pt x="34847" y="51666"/>
                </a:lnTo>
                <a:close/>
                <a:moveTo>
                  <a:pt x="71579" y="51966"/>
                </a:moveTo>
                <a:lnTo>
                  <a:pt x="71579" y="51966"/>
                </a:lnTo>
                <a:cubicBezTo>
                  <a:pt x="69008" y="53594"/>
                  <a:pt x="66179" y="54773"/>
                  <a:pt x="63436" y="56059"/>
                </a:cubicBezTo>
                <a:cubicBezTo>
                  <a:pt x="60821" y="57302"/>
                  <a:pt x="58485" y="58909"/>
                  <a:pt x="56021" y="60367"/>
                </a:cubicBezTo>
                <a:cubicBezTo>
                  <a:pt x="56021" y="60131"/>
                  <a:pt x="56042" y="59874"/>
                  <a:pt x="56063" y="59616"/>
                </a:cubicBezTo>
                <a:cubicBezTo>
                  <a:pt x="58506" y="58502"/>
                  <a:pt x="60757" y="56938"/>
                  <a:pt x="63221" y="55823"/>
                </a:cubicBezTo>
                <a:lnTo>
                  <a:pt x="63243" y="55823"/>
                </a:lnTo>
                <a:cubicBezTo>
                  <a:pt x="64550" y="55223"/>
                  <a:pt x="65879" y="54645"/>
                  <a:pt x="67186" y="54044"/>
                </a:cubicBezTo>
                <a:cubicBezTo>
                  <a:pt x="68600" y="53380"/>
                  <a:pt x="70379" y="52716"/>
                  <a:pt x="71579" y="51966"/>
                </a:cubicBezTo>
                <a:close/>
                <a:moveTo>
                  <a:pt x="9366" y="56680"/>
                </a:moveTo>
                <a:cubicBezTo>
                  <a:pt x="9323" y="56938"/>
                  <a:pt x="9259" y="57216"/>
                  <a:pt x="9194" y="57495"/>
                </a:cubicBezTo>
                <a:lnTo>
                  <a:pt x="9216" y="57495"/>
                </a:lnTo>
                <a:cubicBezTo>
                  <a:pt x="8187" y="57773"/>
                  <a:pt x="7201" y="58116"/>
                  <a:pt x="6237" y="58566"/>
                </a:cubicBezTo>
                <a:cubicBezTo>
                  <a:pt x="5037" y="59124"/>
                  <a:pt x="3987" y="59938"/>
                  <a:pt x="2744" y="60388"/>
                </a:cubicBezTo>
                <a:cubicBezTo>
                  <a:pt x="3794" y="59981"/>
                  <a:pt x="4887" y="59059"/>
                  <a:pt x="5873" y="58524"/>
                </a:cubicBezTo>
                <a:cubicBezTo>
                  <a:pt x="7030" y="57902"/>
                  <a:pt x="8209" y="57302"/>
                  <a:pt x="9366" y="56680"/>
                </a:cubicBezTo>
                <a:close/>
                <a:moveTo>
                  <a:pt x="7609" y="57366"/>
                </a:moveTo>
                <a:lnTo>
                  <a:pt x="7609" y="57366"/>
                </a:lnTo>
                <a:cubicBezTo>
                  <a:pt x="7008" y="57688"/>
                  <a:pt x="6387" y="58009"/>
                  <a:pt x="5765" y="58331"/>
                </a:cubicBezTo>
                <a:cubicBezTo>
                  <a:pt x="4523" y="58995"/>
                  <a:pt x="3322" y="59702"/>
                  <a:pt x="2144" y="60474"/>
                </a:cubicBezTo>
                <a:cubicBezTo>
                  <a:pt x="2165" y="60217"/>
                  <a:pt x="2165" y="59959"/>
                  <a:pt x="2187" y="59681"/>
                </a:cubicBezTo>
                <a:cubicBezTo>
                  <a:pt x="3301" y="59231"/>
                  <a:pt x="4308" y="58566"/>
                  <a:pt x="5465" y="58159"/>
                </a:cubicBezTo>
                <a:cubicBezTo>
                  <a:pt x="6194" y="57902"/>
                  <a:pt x="6901" y="57645"/>
                  <a:pt x="7609" y="57366"/>
                </a:cubicBezTo>
                <a:close/>
                <a:moveTo>
                  <a:pt x="47834" y="59702"/>
                </a:moveTo>
                <a:cubicBezTo>
                  <a:pt x="47834" y="59831"/>
                  <a:pt x="47813" y="59959"/>
                  <a:pt x="47813" y="60088"/>
                </a:cubicBezTo>
                <a:lnTo>
                  <a:pt x="47791" y="60088"/>
                </a:lnTo>
                <a:cubicBezTo>
                  <a:pt x="47470" y="60259"/>
                  <a:pt x="47148" y="60452"/>
                  <a:pt x="46848" y="60688"/>
                </a:cubicBezTo>
                <a:cubicBezTo>
                  <a:pt x="47191" y="60388"/>
                  <a:pt x="47534" y="60045"/>
                  <a:pt x="47834" y="59702"/>
                </a:cubicBezTo>
                <a:close/>
                <a:moveTo>
                  <a:pt x="35233" y="51816"/>
                </a:moveTo>
                <a:lnTo>
                  <a:pt x="35276" y="51837"/>
                </a:lnTo>
                <a:cubicBezTo>
                  <a:pt x="35404" y="51859"/>
                  <a:pt x="35533" y="51880"/>
                  <a:pt x="35661" y="51880"/>
                </a:cubicBezTo>
                <a:cubicBezTo>
                  <a:pt x="34911" y="52416"/>
                  <a:pt x="34183" y="52952"/>
                  <a:pt x="33454" y="53487"/>
                </a:cubicBezTo>
                <a:cubicBezTo>
                  <a:pt x="31868" y="54666"/>
                  <a:pt x="30347" y="55930"/>
                  <a:pt x="28911" y="57281"/>
                </a:cubicBezTo>
                <a:cubicBezTo>
                  <a:pt x="28139" y="58009"/>
                  <a:pt x="27475" y="58824"/>
                  <a:pt x="26725" y="59574"/>
                </a:cubicBezTo>
                <a:cubicBezTo>
                  <a:pt x="26296" y="60002"/>
                  <a:pt x="25846" y="60388"/>
                  <a:pt x="25439" y="60838"/>
                </a:cubicBezTo>
                <a:lnTo>
                  <a:pt x="25439" y="60024"/>
                </a:lnTo>
                <a:cubicBezTo>
                  <a:pt x="26768" y="59038"/>
                  <a:pt x="27903" y="57709"/>
                  <a:pt x="29146" y="56616"/>
                </a:cubicBezTo>
                <a:cubicBezTo>
                  <a:pt x="30989" y="55009"/>
                  <a:pt x="32940" y="53509"/>
                  <a:pt x="34911" y="52073"/>
                </a:cubicBezTo>
                <a:lnTo>
                  <a:pt x="35233" y="51816"/>
                </a:lnTo>
                <a:close/>
                <a:moveTo>
                  <a:pt x="46413" y="44277"/>
                </a:moveTo>
                <a:lnTo>
                  <a:pt x="46413" y="44277"/>
                </a:lnTo>
                <a:cubicBezTo>
                  <a:pt x="42879" y="47019"/>
                  <a:pt x="39431" y="49888"/>
                  <a:pt x="35811" y="52566"/>
                </a:cubicBezTo>
                <a:lnTo>
                  <a:pt x="35790" y="52587"/>
                </a:lnTo>
                <a:lnTo>
                  <a:pt x="34011" y="53852"/>
                </a:lnTo>
                <a:cubicBezTo>
                  <a:pt x="32211" y="55137"/>
                  <a:pt x="30497" y="56552"/>
                  <a:pt x="28889" y="58073"/>
                </a:cubicBezTo>
                <a:cubicBezTo>
                  <a:pt x="28418" y="58545"/>
                  <a:pt x="27925" y="59038"/>
                  <a:pt x="27432" y="59552"/>
                </a:cubicBezTo>
                <a:cubicBezTo>
                  <a:pt x="26789" y="60131"/>
                  <a:pt x="26125" y="60667"/>
                  <a:pt x="25417" y="61138"/>
                </a:cubicBezTo>
                <a:cubicBezTo>
                  <a:pt x="26125" y="60645"/>
                  <a:pt x="26853" y="59724"/>
                  <a:pt x="27432" y="59102"/>
                </a:cubicBezTo>
                <a:cubicBezTo>
                  <a:pt x="28182" y="58288"/>
                  <a:pt x="28911" y="57516"/>
                  <a:pt x="29704" y="56788"/>
                </a:cubicBezTo>
                <a:cubicBezTo>
                  <a:pt x="31397" y="55266"/>
                  <a:pt x="33175" y="53873"/>
                  <a:pt x="35040" y="52566"/>
                </a:cubicBezTo>
                <a:lnTo>
                  <a:pt x="36069" y="51794"/>
                </a:lnTo>
                <a:cubicBezTo>
                  <a:pt x="36369" y="51709"/>
                  <a:pt x="36604" y="51516"/>
                  <a:pt x="36797" y="51280"/>
                </a:cubicBezTo>
                <a:cubicBezTo>
                  <a:pt x="39647" y="49223"/>
                  <a:pt x="42541" y="47144"/>
                  <a:pt x="44941" y="44529"/>
                </a:cubicBezTo>
                <a:cubicBezTo>
                  <a:pt x="44941" y="44529"/>
                  <a:pt x="44962" y="44508"/>
                  <a:pt x="44962" y="44508"/>
                </a:cubicBezTo>
                <a:cubicBezTo>
                  <a:pt x="45446" y="44424"/>
                  <a:pt x="45930" y="44360"/>
                  <a:pt x="46413" y="44277"/>
                </a:cubicBezTo>
                <a:close/>
                <a:moveTo>
                  <a:pt x="7116" y="58438"/>
                </a:moveTo>
                <a:lnTo>
                  <a:pt x="7116" y="58438"/>
                </a:lnTo>
                <a:cubicBezTo>
                  <a:pt x="6323" y="58866"/>
                  <a:pt x="5573" y="59381"/>
                  <a:pt x="4801" y="59831"/>
                </a:cubicBezTo>
                <a:cubicBezTo>
                  <a:pt x="3880" y="60388"/>
                  <a:pt x="2894" y="60731"/>
                  <a:pt x="2058" y="61395"/>
                </a:cubicBezTo>
                <a:cubicBezTo>
                  <a:pt x="2079" y="61159"/>
                  <a:pt x="2101" y="60945"/>
                  <a:pt x="2122" y="60731"/>
                </a:cubicBezTo>
                <a:cubicBezTo>
                  <a:pt x="3258" y="60517"/>
                  <a:pt x="4201" y="59917"/>
                  <a:pt x="5187" y="59338"/>
                </a:cubicBezTo>
                <a:cubicBezTo>
                  <a:pt x="5787" y="58974"/>
                  <a:pt x="6430" y="58674"/>
                  <a:pt x="7116" y="58438"/>
                </a:cubicBezTo>
                <a:close/>
                <a:moveTo>
                  <a:pt x="65215" y="56054"/>
                </a:moveTo>
                <a:lnTo>
                  <a:pt x="65215" y="56054"/>
                </a:lnTo>
                <a:cubicBezTo>
                  <a:pt x="64208" y="56536"/>
                  <a:pt x="63204" y="57017"/>
                  <a:pt x="62214" y="57538"/>
                </a:cubicBezTo>
                <a:cubicBezTo>
                  <a:pt x="60821" y="58266"/>
                  <a:pt x="59514" y="59081"/>
                  <a:pt x="58249" y="60002"/>
                </a:cubicBezTo>
                <a:cubicBezTo>
                  <a:pt x="57542" y="60538"/>
                  <a:pt x="56663" y="60881"/>
                  <a:pt x="55956" y="61438"/>
                </a:cubicBezTo>
                <a:cubicBezTo>
                  <a:pt x="55956" y="61181"/>
                  <a:pt x="55978" y="60924"/>
                  <a:pt x="55978" y="60688"/>
                </a:cubicBezTo>
                <a:lnTo>
                  <a:pt x="55999" y="60688"/>
                </a:lnTo>
                <a:cubicBezTo>
                  <a:pt x="57178" y="60431"/>
                  <a:pt x="58099" y="59681"/>
                  <a:pt x="59149" y="59102"/>
                </a:cubicBezTo>
                <a:cubicBezTo>
                  <a:pt x="60564" y="58352"/>
                  <a:pt x="61957" y="57602"/>
                  <a:pt x="63414" y="56895"/>
                </a:cubicBezTo>
                <a:cubicBezTo>
                  <a:pt x="64014" y="56617"/>
                  <a:pt x="64614" y="56339"/>
                  <a:pt x="65215" y="56054"/>
                </a:cubicBezTo>
                <a:close/>
                <a:moveTo>
                  <a:pt x="9173" y="57731"/>
                </a:moveTo>
                <a:lnTo>
                  <a:pt x="9173" y="57731"/>
                </a:lnTo>
                <a:cubicBezTo>
                  <a:pt x="9109" y="57966"/>
                  <a:pt x="9066" y="58181"/>
                  <a:pt x="9044" y="58416"/>
                </a:cubicBezTo>
                <a:cubicBezTo>
                  <a:pt x="6601" y="59038"/>
                  <a:pt x="4608" y="60709"/>
                  <a:pt x="2229" y="61502"/>
                </a:cubicBezTo>
                <a:cubicBezTo>
                  <a:pt x="2637" y="61352"/>
                  <a:pt x="3108" y="60924"/>
                  <a:pt x="3515" y="60688"/>
                </a:cubicBezTo>
                <a:cubicBezTo>
                  <a:pt x="4137" y="60367"/>
                  <a:pt x="4758" y="60088"/>
                  <a:pt x="5337" y="59745"/>
                </a:cubicBezTo>
                <a:cubicBezTo>
                  <a:pt x="6601" y="58995"/>
                  <a:pt x="7801" y="58223"/>
                  <a:pt x="9173" y="57731"/>
                </a:cubicBezTo>
                <a:close/>
                <a:moveTo>
                  <a:pt x="26232" y="60881"/>
                </a:moveTo>
                <a:lnTo>
                  <a:pt x="26232" y="60881"/>
                </a:lnTo>
                <a:cubicBezTo>
                  <a:pt x="25953" y="61224"/>
                  <a:pt x="25675" y="61545"/>
                  <a:pt x="25417" y="61888"/>
                </a:cubicBezTo>
                <a:lnTo>
                  <a:pt x="25417" y="61374"/>
                </a:lnTo>
                <a:cubicBezTo>
                  <a:pt x="25696" y="61245"/>
                  <a:pt x="25975" y="61074"/>
                  <a:pt x="26232" y="60881"/>
                </a:cubicBezTo>
                <a:close/>
                <a:moveTo>
                  <a:pt x="47639" y="60266"/>
                </a:moveTo>
                <a:cubicBezTo>
                  <a:pt x="47642" y="60266"/>
                  <a:pt x="47617" y="60290"/>
                  <a:pt x="47555" y="60345"/>
                </a:cubicBezTo>
                <a:cubicBezTo>
                  <a:pt x="47062" y="60795"/>
                  <a:pt x="46548" y="61224"/>
                  <a:pt x="46055" y="61652"/>
                </a:cubicBezTo>
                <a:cubicBezTo>
                  <a:pt x="45691" y="61995"/>
                  <a:pt x="45305" y="62295"/>
                  <a:pt x="44919" y="62617"/>
                </a:cubicBezTo>
                <a:cubicBezTo>
                  <a:pt x="45519" y="62081"/>
                  <a:pt x="46098" y="61567"/>
                  <a:pt x="46698" y="61052"/>
                </a:cubicBezTo>
                <a:lnTo>
                  <a:pt x="46698" y="61052"/>
                </a:lnTo>
                <a:cubicBezTo>
                  <a:pt x="46696" y="61054"/>
                  <a:pt x="46696" y="61055"/>
                  <a:pt x="46696" y="61055"/>
                </a:cubicBezTo>
                <a:cubicBezTo>
                  <a:pt x="46704" y="61055"/>
                  <a:pt x="47626" y="60266"/>
                  <a:pt x="47639" y="60266"/>
                </a:cubicBezTo>
                <a:close/>
                <a:moveTo>
                  <a:pt x="72201" y="54945"/>
                </a:moveTo>
                <a:cubicBezTo>
                  <a:pt x="72222" y="55159"/>
                  <a:pt x="72244" y="55352"/>
                  <a:pt x="72265" y="55566"/>
                </a:cubicBezTo>
                <a:cubicBezTo>
                  <a:pt x="72252" y="55541"/>
                  <a:pt x="72225" y="55531"/>
                  <a:pt x="72196" y="55531"/>
                </a:cubicBezTo>
                <a:cubicBezTo>
                  <a:pt x="72176" y="55531"/>
                  <a:pt x="72154" y="55536"/>
                  <a:pt x="72136" y="55545"/>
                </a:cubicBezTo>
                <a:cubicBezTo>
                  <a:pt x="71001" y="56252"/>
                  <a:pt x="69886" y="57002"/>
                  <a:pt x="68665" y="57602"/>
                </a:cubicBezTo>
                <a:cubicBezTo>
                  <a:pt x="67229" y="58331"/>
                  <a:pt x="65686" y="58909"/>
                  <a:pt x="64207" y="59595"/>
                </a:cubicBezTo>
                <a:cubicBezTo>
                  <a:pt x="62150" y="60538"/>
                  <a:pt x="60178" y="61695"/>
                  <a:pt x="58164" y="62724"/>
                </a:cubicBezTo>
                <a:cubicBezTo>
                  <a:pt x="58485" y="62531"/>
                  <a:pt x="58785" y="62317"/>
                  <a:pt x="59107" y="62102"/>
                </a:cubicBezTo>
                <a:cubicBezTo>
                  <a:pt x="60457" y="61202"/>
                  <a:pt x="61871" y="60409"/>
                  <a:pt x="63350" y="59724"/>
                </a:cubicBezTo>
                <a:cubicBezTo>
                  <a:pt x="66393" y="58288"/>
                  <a:pt x="69350" y="56702"/>
                  <a:pt x="72201" y="54945"/>
                </a:cubicBezTo>
                <a:close/>
                <a:moveTo>
                  <a:pt x="69800" y="55266"/>
                </a:moveTo>
                <a:cubicBezTo>
                  <a:pt x="67486" y="56530"/>
                  <a:pt x="65107" y="57688"/>
                  <a:pt x="62728" y="58781"/>
                </a:cubicBezTo>
                <a:cubicBezTo>
                  <a:pt x="61250" y="59509"/>
                  <a:pt x="59814" y="60302"/>
                  <a:pt x="58442" y="61159"/>
                </a:cubicBezTo>
                <a:cubicBezTo>
                  <a:pt x="57585" y="61674"/>
                  <a:pt x="56663" y="62102"/>
                  <a:pt x="55892" y="62745"/>
                </a:cubicBezTo>
                <a:cubicBezTo>
                  <a:pt x="55870" y="62467"/>
                  <a:pt x="55892" y="62188"/>
                  <a:pt x="55935" y="61931"/>
                </a:cubicBezTo>
                <a:cubicBezTo>
                  <a:pt x="58506" y="60924"/>
                  <a:pt x="60885" y="59381"/>
                  <a:pt x="63393" y="58245"/>
                </a:cubicBezTo>
                <a:cubicBezTo>
                  <a:pt x="64893" y="57559"/>
                  <a:pt x="66436" y="56895"/>
                  <a:pt x="67936" y="56188"/>
                </a:cubicBezTo>
                <a:lnTo>
                  <a:pt x="69800" y="55266"/>
                </a:lnTo>
                <a:close/>
                <a:moveTo>
                  <a:pt x="26489" y="61717"/>
                </a:moveTo>
                <a:cubicBezTo>
                  <a:pt x="26125" y="62102"/>
                  <a:pt x="25782" y="62510"/>
                  <a:pt x="25439" y="62895"/>
                </a:cubicBezTo>
                <a:cubicBezTo>
                  <a:pt x="25439" y="62749"/>
                  <a:pt x="25439" y="62622"/>
                  <a:pt x="25439" y="62496"/>
                </a:cubicBezTo>
                <a:lnTo>
                  <a:pt x="25439" y="62496"/>
                </a:lnTo>
                <a:cubicBezTo>
                  <a:pt x="25816" y="62264"/>
                  <a:pt x="26152" y="62011"/>
                  <a:pt x="26489" y="61717"/>
                </a:cubicBezTo>
                <a:close/>
                <a:moveTo>
                  <a:pt x="8728" y="58713"/>
                </a:moveTo>
                <a:cubicBezTo>
                  <a:pt x="8271" y="58871"/>
                  <a:pt x="7762" y="59413"/>
                  <a:pt x="7351" y="59659"/>
                </a:cubicBezTo>
                <a:cubicBezTo>
                  <a:pt x="6730" y="60045"/>
                  <a:pt x="6066" y="60388"/>
                  <a:pt x="5401" y="60709"/>
                </a:cubicBezTo>
                <a:cubicBezTo>
                  <a:pt x="4180" y="61352"/>
                  <a:pt x="2980" y="62102"/>
                  <a:pt x="1844" y="62917"/>
                </a:cubicBezTo>
                <a:cubicBezTo>
                  <a:pt x="1908" y="62510"/>
                  <a:pt x="1972" y="62145"/>
                  <a:pt x="2015" y="61760"/>
                </a:cubicBezTo>
                <a:cubicBezTo>
                  <a:pt x="4417" y="61058"/>
                  <a:pt x="6376" y="59451"/>
                  <a:pt x="8728" y="58713"/>
                </a:cubicBezTo>
                <a:close/>
                <a:moveTo>
                  <a:pt x="72008" y="51923"/>
                </a:moveTo>
                <a:lnTo>
                  <a:pt x="72072" y="52930"/>
                </a:lnTo>
                <a:cubicBezTo>
                  <a:pt x="72094" y="53530"/>
                  <a:pt x="72158" y="54130"/>
                  <a:pt x="72201" y="54730"/>
                </a:cubicBezTo>
                <a:lnTo>
                  <a:pt x="72158" y="54730"/>
                </a:lnTo>
                <a:cubicBezTo>
                  <a:pt x="72008" y="54816"/>
                  <a:pt x="71858" y="54902"/>
                  <a:pt x="71708" y="54987"/>
                </a:cubicBezTo>
                <a:cubicBezTo>
                  <a:pt x="71688" y="54977"/>
                  <a:pt x="71666" y="54972"/>
                  <a:pt x="71643" y="54972"/>
                </a:cubicBezTo>
                <a:cubicBezTo>
                  <a:pt x="71570" y="54972"/>
                  <a:pt x="71485" y="55028"/>
                  <a:pt x="71386" y="55159"/>
                </a:cubicBezTo>
                <a:cubicBezTo>
                  <a:pt x="68793" y="56530"/>
                  <a:pt x="66114" y="57688"/>
                  <a:pt x="63500" y="58995"/>
                </a:cubicBezTo>
                <a:cubicBezTo>
                  <a:pt x="62150" y="59659"/>
                  <a:pt x="60842" y="60367"/>
                  <a:pt x="59514" y="61052"/>
                </a:cubicBezTo>
                <a:cubicBezTo>
                  <a:pt x="58935" y="61374"/>
                  <a:pt x="58378" y="61760"/>
                  <a:pt x="57799" y="62102"/>
                </a:cubicBezTo>
                <a:cubicBezTo>
                  <a:pt x="57274" y="62397"/>
                  <a:pt x="56335" y="62567"/>
                  <a:pt x="55956" y="62938"/>
                </a:cubicBezTo>
                <a:lnTo>
                  <a:pt x="55956" y="62938"/>
                </a:lnTo>
                <a:cubicBezTo>
                  <a:pt x="56816" y="62071"/>
                  <a:pt x="58258" y="61476"/>
                  <a:pt x="59342" y="60838"/>
                </a:cubicBezTo>
                <a:lnTo>
                  <a:pt x="59364" y="60859"/>
                </a:lnTo>
                <a:cubicBezTo>
                  <a:pt x="60778" y="60002"/>
                  <a:pt x="62214" y="59252"/>
                  <a:pt x="63693" y="58545"/>
                </a:cubicBezTo>
                <a:cubicBezTo>
                  <a:pt x="66543" y="57173"/>
                  <a:pt x="69372" y="55802"/>
                  <a:pt x="72094" y="54194"/>
                </a:cubicBezTo>
                <a:cubicBezTo>
                  <a:pt x="72188" y="54138"/>
                  <a:pt x="72133" y="54015"/>
                  <a:pt x="72031" y="54015"/>
                </a:cubicBezTo>
                <a:cubicBezTo>
                  <a:pt x="72017" y="54015"/>
                  <a:pt x="72002" y="54018"/>
                  <a:pt x="71986" y="54023"/>
                </a:cubicBezTo>
                <a:cubicBezTo>
                  <a:pt x="69072" y="55309"/>
                  <a:pt x="66200" y="56766"/>
                  <a:pt x="63286" y="58073"/>
                </a:cubicBezTo>
                <a:cubicBezTo>
                  <a:pt x="61957" y="58674"/>
                  <a:pt x="60607" y="59338"/>
                  <a:pt x="59321" y="60002"/>
                </a:cubicBezTo>
                <a:cubicBezTo>
                  <a:pt x="58614" y="60367"/>
                  <a:pt x="57928" y="60774"/>
                  <a:pt x="57242" y="61117"/>
                </a:cubicBezTo>
                <a:cubicBezTo>
                  <a:pt x="56813" y="61331"/>
                  <a:pt x="56385" y="61545"/>
                  <a:pt x="55935" y="61717"/>
                </a:cubicBezTo>
                <a:lnTo>
                  <a:pt x="55935" y="61631"/>
                </a:lnTo>
                <a:cubicBezTo>
                  <a:pt x="56171" y="61502"/>
                  <a:pt x="56471" y="61310"/>
                  <a:pt x="56556" y="61288"/>
                </a:cubicBezTo>
                <a:cubicBezTo>
                  <a:pt x="58892" y="59809"/>
                  <a:pt x="61142" y="58266"/>
                  <a:pt x="63628" y="57045"/>
                </a:cubicBezTo>
                <a:cubicBezTo>
                  <a:pt x="66393" y="55673"/>
                  <a:pt x="69222" y="54409"/>
                  <a:pt x="71901" y="52866"/>
                </a:cubicBezTo>
                <a:cubicBezTo>
                  <a:pt x="72010" y="52811"/>
                  <a:pt x="71934" y="52680"/>
                  <a:pt x="71856" y="52680"/>
                </a:cubicBezTo>
                <a:cubicBezTo>
                  <a:pt x="71842" y="52680"/>
                  <a:pt x="71828" y="52684"/>
                  <a:pt x="71815" y="52694"/>
                </a:cubicBezTo>
                <a:cubicBezTo>
                  <a:pt x="69093" y="53937"/>
                  <a:pt x="66436" y="55266"/>
                  <a:pt x="63736" y="56530"/>
                </a:cubicBezTo>
                <a:cubicBezTo>
                  <a:pt x="61283" y="57683"/>
                  <a:pt x="58503" y="59164"/>
                  <a:pt x="56377" y="60411"/>
                </a:cubicBezTo>
                <a:lnTo>
                  <a:pt x="56377" y="60411"/>
                </a:lnTo>
                <a:cubicBezTo>
                  <a:pt x="58917" y="58913"/>
                  <a:pt x="61300" y="57300"/>
                  <a:pt x="63971" y="56038"/>
                </a:cubicBezTo>
                <a:cubicBezTo>
                  <a:pt x="66714" y="54730"/>
                  <a:pt x="69458" y="53552"/>
                  <a:pt x="72008" y="51923"/>
                </a:cubicBezTo>
                <a:close/>
                <a:moveTo>
                  <a:pt x="8980" y="58759"/>
                </a:moveTo>
                <a:lnTo>
                  <a:pt x="8980" y="58759"/>
                </a:lnTo>
                <a:cubicBezTo>
                  <a:pt x="8916" y="59102"/>
                  <a:pt x="8873" y="59445"/>
                  <a:pt x="8830" y="59788"/>
                </a:cubicBezTo>
                <a:cubicBezTo>
                  <a:pt x="7651" y="60238"/>
                  <a:pt x="6516" y="60752"/>
                  <a:pt x="5358" y="61267"/>
                </a:cubicBezTo>
                <a:cubicBezTo>
                  <a:pt x="4587" y="61610"/>
                  <a:pt x="3858" y="61952"/>
                  <a:pt x="3108" y="62338"/>
                </a:cubicBezTo>
                <a:cubicBezTo>
                  <a:pt x="2932" y="62434"/>
                  <a:pt x="2088" y="63007"/>
                  <a:pt x="2063" y="63007"/>
                </a:cubicBezTo>
                <a:cubicBezTo>
                  <a:pt x="2054" y="63007"/>
                  <a:pt x="2140" y="62941"/>
                  <a:pt x="2379" y="62767"/>
                </a:cubicBezTo>
                <a:cubicBezTo>
                  <a:pt x="4480" y="61267"/>
                  <a:pt x="6944" y="60367"/>
                  <a:pt x="8980" y="58759"/>
                </a:cubicBezTo>
                <a:close/>
                <a:moveTo>
                  <a:pt x="48520" y="43972"/>
                </a:moveTo>
                <a:cubicBezTo>
                  <a:pt x="48520" y="44036"/>
                  <a:pt x="48520" y="44101"/>
                  <a:pt x="48541" y="44165"/>
                </a:cubicBezTo>
                <a:cubicBezTo>
                  <a:pt x="48605" y="44465"/>
                  <a:pt x="48648" y="44765"/>
                  <a:pt x="48713" y="45044"/>
                </a:cubicBezTo>
                <a:cubicBezTo>
                  <a:pt x="48348" y="45386"/>
                  <a:pt x="47984" y="45708"/>
                  <a:pt x="47641" y="46029"/>
                </a:cubicBezTo>
                <a:lnTo>
                  <a:pt x="47298" y="46265"/>
                </a:lnTo>
                <a:cubicBezTo>
                  <a:pt x="46741" y="46651"/>
                  <a:pt x="46205" y="47058"/>
                  <a:pt x="45669" y="47508"/>
                </a:cubicBezTo>
                <a:cubicBezTo>
                  <a:pt x="43848" y="48987"/>
                  <a:pt x="42026" y="50444"/>
                  <a:pt x="40140" y="51837"/>
                </a:cubicBezTo>
                <a:cubicBezTo>
                  <a:pt x="36840" y="54237"/>
                  <a:pt x="33368" y="56423"/>
                  <a:pt x="30261" y="59059"/>
                </a:cubicBezTo>
                <a:cubicBezTo>
                  <a:pt x="28718" y="60367"/>
                  <a:pt x="27282" y="61845"/>
                  <a:pt x="25675" y="63067"/>
                </a:cubicBezTo>
                <a:cubicBezTo>
                  <a:pt x="25589" y="63131"/>
                  <a:pt x="25503" y="63195"/>
                  <a:pt x="25460" y="63217"/>
                </a:cubicBezTo>
                <a:lnTo>
                  <a:pt x="25460" y="63131"/>
                </a:lnTo>
                <a:cubicBezTo>
                  <a:pt x="25567" y="63024"/>
                  <a:pt x="25717" y="62874"/>
                  <a:pt x="25760" y="62831"/>
                </a:cubicBezTo>
                <a:cubicBezTo>
                  <a:pt x="26060" y="62488"/>
                  <a:pt x="26382" y="62145"/>
                  <a:pt x="26703" y="61802"/>
                </a:cubicBezTo>
                <a:cubicBezTo>
                  <a:pt x="27432" y="60988"/>
                  <a:pt x="28225" y="60238"/>
                  <a:pt x="29018" y="59509"/>
                </a:cubicBezTo>
                <a:cubicBezTo>
                  <a:pt x="31997" y="56702"/>
                  <a:pt x="35233" y="54194"/>
                  <a:pt x="38512" y="51751"/>
                </a:cubicBezTo>
                <a:cubicBezTo>
                  <a:pt x="39819" y="50808"/>
                  <a:pt x="41126" y="49865"/>
                  <a:pt x="42412" y="48880"/>
                </a:cubicBezTo>
                <a:cubicBezTo>
                  <a:pt x="43334" y="48172"/>
                  <a:pt x="44255" y="47444"/>
                  <a:pt x="45155" y="46715"/>
                </a:cubicBezTo>
                <a:cubicBezTo>
                  <a:pt x="45669" y="46308"/>
                  <a:pt x="46162" y="45901"/>
                  <a:pt x="46655" y="45494"/>
                </a:cubicBezTo>
                <a:cubicBezTo>
                  <a:pt x="46977" y="45194"/>
                  <a:pt x="47320" y="44936"/>
                  <a:pt x="47663" y="44679"/>
                </a:cubicBezTo>
                <a:cubicBezTo>
                  <a:pt x="47920" y="44636"/>
                  <a:pt x="48027" y="44551"/>
                  <a:pt x="48027" y="44443"/>
                </a:cubicBezTo>
                <a:lnTo>
                  <a:pt x="48413" y="44208"/>
                </a:lnTo>
                <a:cubicBezTo>
                  <a:pt x="48521" y="44153"/>
                  <a:pt x="48461" y="44022"/>
                  <a:pt x="48375" y="44022"/>
                </a:cubicBezTo>
                <a:cubicBezTo>
                  <a:pt x="48360" y="44022"/>
                  <a:pt x="48343" y="44026"/>
                  <a:pt x="48327" y="44036"/>
                </a:cubicBezTo>
                <a:cubicBezTo>
                  <a:pt x="48198" y="44101"/>
                  <a:pt x="48070" y="44186"/>
                  <a:pt x="47941" y="44272"/>
                </a:cubicBezTo>
                <a:cubicBezTo>
                  <a:pt x="45991" y="45429"/>
                  <a:pt x="44276" y="47015"/>
                  <a:pt x="42498" y="48430"/>
                </a:cubicBezTo>
                <a:cubicBezTo>
                  <a:pt x="40933" y="49673"/>
                  <a:pt x="39326" y="50894"/>
                  <a:pt x="37740" y="52094"/>
                </a:cubicBezTo>
                <a:lnTo>
                  <a:pt x="36776" y="52780"/>
                </a:lnTo>
                <a:cubicBezTo>
                  <a:pt x="32897" y="55566"/>
                  <a:pt x="29404" y="58716"/>
                  <a:pt x="25868" y="61910"/>
                </a:cubicBezTo>
                <a:cubicBezTo>
                  <a:pt x="25675" y="62102"/>
                  <a:pt x="25525" y="62231"/>
                  <a:pt x="25439" y="62295"/>
                </a:cubicBezTo>
                <a:lnTo>
                  <a:pt x="25439" y="62188"/>
                </a:lnTo>
                <a:cubicBezTo>
                  <a:pt x="25567" y="62017"/>
                  <a:pt x="25760" y="61824"/>
                  <a:pt x="25846" y="61717"/>
                </a:cubicBezTo>
                <a:cubicBezTo>
                  <a:pt x="26189" y="61310"/>
                  <a:pt x="26575" y="60945"/>
                  <a:pt x="26939" y="60559"/>
                </a:cubicBezTo>
                <a:cubicBezTo>
                  <a:pt x="27368" y="60067"/>
                  <a:pt x="27775" y="59595"/>
                  <a:pt x="28203" y="59124"/>
                </a:cubicBezTo>
                <a:cubicBezTo>
                  <a:pt x="28718" y="58609"/>
                  <a:pt x="29189" y="58116"/>
                  <a:pt x="29682" y="57666"/>
                </a:cubicBezTo>
                <a:cubicBezTo>
                  <a:pt x="31547" y="55952"/>
                  <a:pt x="33647" y="54430"/>
                  <a:pt x="35683" y="52909"/>
                </a:cubicBezTo>
                <a:cubicBezTo>
                  <a:pt x="37033" y="51966"/>
                  <a:pt x="38319" y="50980"/>
                  <a:pt x="39605" y="49973"/>
                </a:cubicBezTo>
                <a:lnTo>
                  <a:pt x="40440" y="49330"/>
                </a:lnTo>
                <a:lnTo>
                  <a:pt x="41405" y="48580"/>
                </a:lnTo>
                <a:cubicBezTo>
                  <a:pt x="43248" y="47165"/>
                  <a:pt x="45155" y="45794"/>
                  <a:pt x="46870" y="44208"/>
                </a:cubicBezTo>
                <a:lnTo>
                  <a:pt x="47277" y="44143"/>
                </a:lnTo>
                <a:lnTo>
                  <a:pt x="48520" y="43972"/>
                </a:lnTo>
                <a:close/>
                <a:moveTo>
                  <a:pt x="72286" y="55673"/>
                </a:moveTo>
                <a:cubicBezTo>
                  <a:pt x="72329" y="56188"/>
                  <a:pt x="72394" y="56702"/>
                  <a:pt x="72458" y="57216"/>
                </a:cubicBezTo>
                <a:lnTo>
                  <a:pt x="72436" y="57216"/>
                </a:lnTo>
                <a:cubicBezTo>
                  <a:pt x="71151" y="57731"/>
                  <a:pt x="69886" y="58331"/>
                  <a:pt x="68686" y="59016"/>
                </a:cubicBezTo>
                <a:cubicBezTo>
                  <a:pt x="67143" y="59874"/>
                  <a:pt x="65536" y="60517"/>
                  <a:pt x="63928" y="61245"/>
                </a:cubicBezTo>
                <a:cubicBezTo>
                  <a:pt x="62343" y="61952"/>
                  <a:pt x="60821" y="62660"/>
                  <a:pt x="59257" y="63324"/>
                </a:cubicBezTo>
                <a:cubicBezTo>
                  <a:pt x="59599" y="63174"/>
                  <a:pt x="59921" y="63024"/>
                  <a:pt x="60264" y="62853"/>
                </a:cubicBezTo>
                <a:cubicBezTo>
                  <a:pt x="61764" y="62102"/>
                  <a:pt x="63200" y="61159"/>
                  <a:pt x="64700" y="60367"/>
                </a:cubicBezTo>
                <a:cubicBezTo>
                  <a:pt x="66222" y="59595"/>
                  <a:pt x="67615" y="58781"/>
                  <a:pt x="69072" y="57988"/>
                </a:cubicBezTo>
                <a:cubicBezTo>
                  <a:pt x="70251" y="57345"/>
                  <a:pt x="71386" y="56723"/>
                  <a:pt x="72265" y="55695"/>
                </a:cubicBezTo>
                <a:cubicBezTo>
                  <a:pt x="72286" y="55695"/>
                  <a:pt x="72286" y="55695"/>
                  <a:pt x="72286" y="55673"/>
                </a:cubicBezTo>
                <a:close/>
                <a:moveTo>
                  <a:pt x="47877" y="59295"/>
                </a:moveTo>
                <a:cubicBezTo>
                  <a:pt x="47877" y="59338"/>
                  <a:pt x="47877" y="59402"/>
                  <a:pt x="47855" y="59445"/>
                </a:cubicBezTo>
                <a:cubicBezTo>
                  <a:pt x="47705" y="59595"/>
                  <a:pt x="47534" y="59766"/>
                  <a:pt x="47405" y="59895"/>
                </a:cubicBezTo>
                <a:cubicBezTo>
                  <a:pt x="46077" y="61331"/>
                  <a:pt x="44191" y="62252"/>
                  <a:pt x="42605" y="63410"/>
                </a:cubicBezTo>
                <a:lnTo>
                  <a:pt x="42926" y="63174"/>
                </a:lnTo>
                <a:cubicBezTo>
                  <a:pt x="43891" y="62402"/>
                  <a:pt x="44855" y="61610"/>
                  <a:pt x="45819" y="60838"/>
                </a:cubicBezTo>
                <a:cubicBezTo>
                  <a:pt x="46398" y="60367"/>
                  <a:pt x="47020" y="59895"/>
                  <a:pt x="47641" y="59445"/>
                </a:cubicBezTo>
                <a:lnTo>
                  <a:pt x="47877" y="59295"/>
                </a:lnTo>
                <a:close/>
                <a:moveTo>
                  <a:pt x="69029" y="56573"/>
                </a:moveTo>
                <a:lnTo>
                  <a:pt x="69029" y="56573"/>
                </a:lnTo>
                <a:cubicBezTo>
                  <a:pt x="68600" y="56809"/>
                  <a:pt x="68172" y="57045"/>
                  <a:pt x="67765" y="57281"/>
                </a:cubicBezTo>
                <a:cubicBezTo>
                  <a:pt x="66286" y="58073"/>
                  <a:pt x="64764" y="58824"/>
                  <a:pt x="63243" y="59552"/>
                </a:cubicBezTo>
                <a:cubicBezTo>
                  <a:pt x="61785" y="60238"/>
                  <a:pt x="60371" y="61031"/>
                  <a:pt x="59021" y="61931"/>
                </a:cubicBezTo>
                <a:cubicBezTo>
                  <a:pt x="57992" y="62595"/>
                  <a:pt x="56835" y="63067"/>
                  <a:pt x="55806" y="63688"/>
                </a:cubicBezTo>
                <a:lnTo>
                  <a:pt x="55828" y="63174"/>
                </a:lnTo>
                <a:cubicBezTo>
                  <a:pt x="56813" y="62874"/>
                  <a:pt x="57756" y="62424"/>
                  <a:pt x="58614" y="61845"/>
                </a:cubicBezTo>
                <a:cubicBezTo>
                  <a:pt x="59921" y="61052"/>
                  <a:pt x="61292" y="60345"/>
                  <a:pt x="62664" y="59638"/>
                </a:cubicBezTo>
                <a:cubicBezTo>
                  <a:pt x="64764" y="58566"/>
                  <a:pt x="66907" y="57602"/>
                  <a:pt x="69029" y="56573"/>
                </a:cubicBezTo>
                <a:close/>
                <a:moveTo>
                  <a:pt x="8630" y="60091"/>
                </a:moveTo>
                <a:cubicBezTo>
                  <a:pt x="8738" y="60091"/>
                  <a:pt x="7673" y="60819"/>
                  <a:pt x="7657" y="60819"/>
                </a:cubicBezTo>
                <a:cubicBezTo>
                  <a:pt x="7655" y="60819"/>
                  <a:pt x="7672" y="60805"/>
                  <a:pt x="7716" y="60774"/>
                </a:cubicBezTo>
                <a:lnTo>
                  <a:pt x="7716" y="60774"/>
                </a:lnTo>
                <a:cubicBezTo>
                  <a:pt x="5808" y="62145"/>
                  <a:pt x="3365" y="62917"/>
                  <a:pt x="1544" y="64417"/>
                </a:cubicBezTo>
                <a:cubicBezTo>
                  <a:pt x="1565" y="64310"/>
                  <a:pt x="1587" y="64224"/>
                  <a:pt x="1608" y="64138"/>
                </a:cubicBezTo>
                <a:lnTo>
                  <a:pt x="1608" y="64160"/>
                </a:lnTo>
                <a:cubicBezTo>
                  <a:pt x="1672" y="63860"/>
                  <a:pt x="1737" y="63560"/>
                  <a:pt x="1779" y="63260"/>
                </a:cubicBezTo>
                <a:cubicBezTo>
                  <a:pt x="2915" y="62895"/>
                  <a:pt x="3944" y="62145"/>
                  <a:pt x="4994" y="61652"/>
                </a:cubicBezTo>
                <a:cubicBezTo>
                  <a:pt x="5744" y="61310"/>
                  <a:pt x="6516" y="61009"/>
                  <a:pt x="7266" y="60667"/>
                </a:cubicBezTo>
                <a:cubicBezTo>
                  <a:pt x="7694" y="60474"/>
                  <a:pt x="8144" y="60281"/>
                  <a:pt x="8573" y="60109"/>
                </a:cubicBezTo>
                <a:cubicBezTo>
                  <a:pt x="8602" y="60097"/>
                  <a:pt x="8621" y="60091"/>
                  <a:pt x="8630" y="60091"/>
                </a:cubicBezTo>
                <a:close/>
                <a:moveTo>
                  <a:pt x="40698" y="51644"/>
                </a:moveTo>
                <a:lnTo>
                  <a:pt x="40698" y="51644"/>
                </a:lnTo>
                <a:cubicBezTo>
                  <a:pt x="38962" y="53059"/>
                  <a:pt x="37204" y="54430"/>
                  <a:pt x="35426" y="55780"/>
                </a:cubicBezTo>
                <a:cubicBezTo>
                  <a:pt x="33325" y="57302"/>
                  <a:pt x="31332" y="58974"/>
                  <a:pt x="29446" y="60774"/>
                </a:cubicBezTo>
                <a:cubicBezTo>
                  <a:pt x="28589" y="61610"/>
                  <a:pt x="27775" y="62488"/>
                  <a:pt x="26853" y="63281"/>
                </a:cubicBezTo>
                <a:cubicBezTo>
                  <a:pt x="26360" y="63667"/>
                  <a:pt x="25910" y="64096"/>
                  <a:pt x="25460" y="64546"/>
                </a:cubicBezTo>
                <a:cubicBezTo>
                  <a:pt x="25460" y="64160"/>
                  <a:pt x="25460" y="63774"/>
                  <a:pt x="25439" y="63410"/>
                </a:cubicBezTo>
                <a:cubicBezTo>
                  <a:pt x="26125" y="62981"/>
                  <a:pt x="26725" y="62467"/>
                  <a:pt x="27260" y="61867"/>
                </a:cubicBezTo>
                <a:cubicBezTo>
                  <a:pt x="28203" y="60902"/>
                  <a:pt x="29361" y="60088"/>
                  <a:pt x="30389" y="59209"/>
                </a:cubicBezTo>
                <a:cubicBezTo>
                  <a:pt x="32575" y="57345"/>
                  <a:pt x="34933" y="55695"/>
                  <a:pt x="37312" y="54066"/>
                </a:cubicBezTo>
                <a:cubicBezTo>
                  <a:pt x="38447" y="53273"/>
                  <a:pt x="39583" y="52480"/>
                  <a:pt x="40698" y="51644"/>
                </a:cubicBezTo>
                <a:close/>
                <a:moveTo>
                  <a:pt x="8787" y="60152"/>
                </a:moveTo>
                <a:lnTo>
                  <a:pt x="8787" y="60152"/>
                </a:lnTo>
                <a:cubicBezTo>
                  <a:pt x="8744" y="60495"/>
                  <a:pt x="8723" y="60817"/>
                  <a:pt x="8702" y="61159"/>
                </a:cubicBezTo>
                <a:cubicBezTo>
                  <a:pt x="7416" y="61545"/>
                  <a:pt x="6280" y="62231"/>
                  <a:pt x="5144" y="62917"/>
                </a:cubicBezTo>
                <a:cubicBezTo>
                  <a:pt x="4480" y="63303"/>
                  <a:pt x="3794" y="63645"/>
                  <a:pt x="3087" y="63967"/>
                </a:cubicBezTo>
                <a:cubicBezTo>
                  <a:pt x="2787" y="64117"/>
                  <a:pt x="1629" y="64760"/>
                  <a:pt x="1458" y="64803"/>
                </a:cubicBezTo>
                <a:cubicBezTo>
                  <a:pt x="1458" y="64781"/>
                  <a:pt x="1458" y="64760"/>
                  <a:pt x="1458" y="64760"/>
                </a:cubicBezTo>
                <a:lnTo>
                  <a:pt x="1479" y="64738"/>
                </a:lnTo>
                <a:cubicBezTo>
                  <a:pt x="1608" y="64610"/>
                  <a:pt x="1737" y="64503"/>
                  <a:pt x="1887" y="64396"/>
                </a:cubicBezTo>
                <a:cubicBezTo>
                  <a:pt x="4051" y="62767"/>
                  <a:pt x="6773" y="61974"/>
                  <a:pt x="8787" y="60152"/>
                </a:cubicBezTo>
                <a:close/>
                <a:moveTo>
                  <a:pt x="57928" y="63945"/>
                </a:moveTo>
                <a:lnTo>
                  <a:pt x="57521" y="64160"/>
                </a:lnTo>
                <a:cubicBezTo>
                  <a:pt x="57369" y="64244"/>
                  <a:pt x="56134" y="65002"/>
                  <a:pt x="56098" y="65002"/>
                </a:cubicBezTo>
                <a:cubicBezTo>
                  <a:pt x="56089" y="65002"/>
                  <a:pt x="56169" y="64945"/>
                  <a:pt x="56385" y="64803"/>
                </a:cubicBezTo>
                <a:cubicBezTo>
                  <a:pt x="56878" y="64481"/>
                  <a:pt x="57392" y="64203"/>
                  <a:pt x="57928" y="63945"/>
                </a:cubicBezTo>
                <a:close/>
                <a:moveTo>
                  <a:pt x="71601" y="56123"/>
                </a:moveTo>
                <a:lnTo>
                  <a:pt x="71601" y="56123"/>
                </a:lnTo>
                <a:cubicBezTo>
                  <a:pt x="70593" y="57109"/>
                  <a:pt x="69158" y="57666"/>
                  <a:pt x="67957" y="58395"/>
                </a:cubicBezTo>
                <a:cubicBezTo>
                  <a:pt x="66457" y="59295"/>
                  <a:pt x="64871" y="60045"/>
                  <a:pt x="63328" y="60859"/>
                </a:cubicBezTo>
                <a:cubicBezTo>
                  <a:pt x="61871" y="61652"/>
                  <a:pt x="60478" y="62531"/>
                  <a:pt x="58978" y="63238"/>
                </a:cubicBezTo>
                <a:cubicBezTo>
                  <a:pt x="57842" y="63731"/>
                  <a:pt x="56749" y="64331"/>
                  <a:pt x="55720" y="65017"/>
                </a:cubicBezTo>
                <a:lnTo>
                  <a:pt x="55742" y="64588"/>
                </a:lnTo>
                <a:lnTo>
                  <a:pt x="55785" y="64053"/>
                </a:lnTo>
                <a:cubicBezTo>
                  <a:pt x="58421" y="62917"/>
                  <a:pt x="60864" y="61374"/>
                  <a:pt x="63457" y="60152"/>
                </a:cubicBezTo>
                <a:cubicBezTo>
                  <a:pt x="65064" y="59381"/>
                  <a:pt x="66693" y="58695"/>
                  <a:pt x="68322" y="57988"/>
                </a:cubicBezTo>
                <a:cubicBezTo>
                  <a:pt x="69050" y="57666"/>
                  <a:pt x="69736" y="57302"/>
                  <a:pt x="70401" y="56916"/>
                </a:cubicBezTo>
                <a:cubicBezTo>
                  <a:pt x="70786" y="56680"/>
                  <a:pt x="71151" y="56423"/>
                  <a:pt x="71493" y="56188"/>
                </a:cubicBezTo>
                <a:lnTo>
                  <a:pt x="71601" y="56123"/>
                </a:lnTo>
                <a:close/>
                <a:moveTo>
                  <a:pt x="48755" y="45301"/>
                </a:moveTo>
                <a:cubicBezTo>
                  <a:pt x="48841" y="45815"/>
                  <a:pt x="48884" y="46308"/>
                  <a:pt x="48906" y="46822"/>
                </a:cubicBezTo>
                <a:cubicBezTo>
                  <a:pt x="42605" y="52137"/>
                  <a:pt x="35426" y="56230"/>
                  <a:pt x="29189" y="61631"/>
                </a:cubicBezTo>
                <a:cubicBezTo>
                  <a:pt x="27925" y="62724"/>
                  <a:pt x="26832" y="64117"/>
                  <a:pt x="25503" y="65103"/>
                </a:cubicBezTo>
                <a:lnTo>
                  <a:pt x="25460" y="64846"/>
                </a:lnTo>
                <a:cubicBezTo>
                  <a:pt x="25610" y="64653"/>
                  <a:pt x="25782" y="64481"/>
                  <a:pt x="25825" y="64438"/>
                </a:cubicBezTo>
                <a:cubicBezTo>
                  <a:pt x="26103" y="64181"/>
                  <a:pt x="26403" y="63903"/>
                  <a:pt x="26703" y="63667"/>
                </a:cubicBezTo>
                <a:cubicBezTo>
                  <a:pt x="27475" y="63024"/>
                  <a:pt x="28182" y="62295"/>
                  <a:pt x="28911" y="61588"/>
                </a:cubicBezTo>
                <a:cubicBezTo>
                  <a:pt x="31954" y="58588"/>
                  <a:pt x="35340" y="56123"/>
                  <a:pt x="38704" y="53530"/>
                </a:cubicBezTo>
                <a:cubicBezTo>
                  <a:pt x="41791" y="51151"/>
                  <a:pt x="44877" y="48687"/>
                  <a:pt x="47813" y="46158"/>
                </a:cubicBezTo>
                <a:lnTo>
                  <a:pt x="48091" y="45922"/>
                </a:lnTo>
                <a:lnTo>
                  <a:pt x="48198" y="45815"/>
                </a:lnTo>
                <a:cubicBezTo>
                  <a:pt x="48413" y="45751"/>
                  <a:pt x="48520" y="45665"/>
                  <a:pt x="48541" y="45536"/>
                </a:cubicBezTo>
                <a:cubicBezTo>
                  <a:pt x="48605" y="45451"/>
                  <a:pt x="48691" y="45386"/>
                  <a:pt x="48755" y="45301"/>
                </a:cubicBezTo>
                <a:close/>
                <a:moveTo>
                  <a:pt x="72025" y="57522"/>
                </a:moveTo>
                <a:cubicBezTo>
                  <a:pt x="72062" y="57522"/>
                  <a:pt x="72000" y="57585"/>
                  <a:pt x="71772" y="57752"/>
                </a:cubicBezTo>
                <a:cubicBezTo>
                  <a:pt x="69136" y="59659"/>
                  <a:pt x="65857" y="60817"/>
                  <a:pt x="62943" y="62231"/>
                </a:cubicBezTo>
                <a:cubicBezTo>
                  <a:pt x="60542" y="63431"/>
                  <a:pt x="57864" y="64374"/>
                  <a:pt x="55678" y="65960"/>
                </a:cubicBezTo>
                <a:cubicBezTo>
                  <a:pt x="55678" y="65767"/>
                  <a:pt x="55699" y="65596"/>
                  <a:pt x="55699" y="65403"/>
                </a:cubicBezTo>
                <a:cubicBezTo>
                  <a:pt x="56771" y="64910"/>
                  <a:pt x="57756" y="64224"/>
                  <a:pt x="58828" y="63731"/>
                </a:cubicBezTo>
                <a:cubicBezTo>
                  <a:pt x="60242" y="63067"/>
                  <a:pt x="61700" y="62467"/>
                  <a:pt x="63136" y="61802"/>
                </a:cubicBezTo>
                <a:cubicBezTo>
                  <a:pt x="64571" y="61159"/>
                  <a:pt x="66093" y="60559"/>
                  <a:pt x="67529" y="59852"/>
                </a:cubicBezTo>
                <a:cubicBezTo>
                  <a:pt x="68236" y="59509"/>
                  <a:pt x="68900" y="59124"/>
                  <a:pt x="69608" y="58759"/>
                </a:cubicBezTo>
                <a:cubicBezTo>
                  <a:pt x="70015" y="58524"/>
                  <a:pt x="70422" y="58309"/>
                  <a:pt x="70829" y="58116"/>
                </a:cubicBezTo>
                <a:cubicBezTo>
                  <a:pt x="71004" y="58037"/>
                  <a:pt x="71919" y="57522"/>
                  <a:pt x="72025" y="57522"/>
                </a:cubicBezTo>
                <a:close/>
                <a:moveTo>
                  <a:pt x="48884" y="47058"/>
                </a:moveTo>
                <a:lnTo>
                  <a:pt x="48884" y="48258"/>
                </a:lnTo>
                <a:cubicBezTo>
                  <a:pt x="48198" y="48901"/>
                  <a:pt x="47363" y="49265"/>
                  <a:pt x="46634" y="49865"/>
                </a:cubicBezTo>
                <a:cubicBezTo>
                  <a:pt x="45519" y="50766"/>
                  <a:pt x="44341" y="51601"/>
                  <a:pt x="43184" y="52416"/>
                </a:cubicBezTo>
                <a:cubicBezTo>
                  <a:pt x="41019" y="53959"/>
                  <a:pt x="38833" y="55459"/>
                  <a:pt x="36733" y="57045"/>
                </a:cubicBezTo>
                <a:cubicBezTo>
                  <a:pt x="34847" y="58459"/>
                  <a:pt x="32982" y="59917"/>
                  <a:pt x="31182" y="61417"/>
                </a:cubicBezTo>
                <a:cubicBezTo>
                  <a:pt x="29296" y="62960"/>
                  <a:pt x="27539" y="64760"/>
                  <a:pt x="25503" y="66110"/>
                </a:cubicBezTo>
                <a:cubicBezTo>
                  <a:pt x="25503" y="65853"/>
                  <a:pt x="25503" y="65596"/>
                  <a:pt x="25482" y="65360"/>
                </a:cubicBezTo>
                <a:cubicBezTo>
                  <a:pt x="25889" y="65060"/>
                  <a:pt x="26275" y="64738"/>
                  <a:pt x="26596" y="64353"/>
                </a:cubicBezTo>
                <a:cubicBezTo>
                  <a:pt x="27346" y="63560"/>
                  <a:pt x="28118" y="62810"/>
                  <a:pt x="28954" y="62081"/>
                </a:cubicBezTo>
                <a:cubicBezTo>
                  <a:pt x="31182" y="60109"/>
                  <a:pt x="33518" y="58266"/>
                  <a:pt x="35940" y="56552"/>
                </a:cubicBezTo>
                <a:cubicBezTo>
                  <a:pt x="40312" y="53444"/>
                  <a:pt x="44791" y="50530"/>
                  <a:pt x="48884" y="47058"/>
                </a:cubicBezTo>
                <a:close/>
                <a:moveTo>
                  <a:pt x="72479" y="57452"/>
                </a:moveTo>
                <a:cubicBezTo>
                  <a:pt x="72522" y="57795"/>
                  <a:pt x="72544" y="58138"/>
                  <a:pt x="72586" y="58481"/>
                </a:cubicBezTo>
                <a:cubicBezTo>
                  <a:pt x="72576" y="58470"/>
                  <a:pt x="72560" y="58465"/>
                  <a:pt x="72544" y="58465"/>
                </a:cubicBezTo>
                <a:cubicBezTo>
                  <a:pt x="72528" y="58465"/>
                  <a:pt x="72511" y="58470"/>
                  <a:pt x="72501" y="58481"/>
                </a:cubicBezTo>
                <a:cubicBezTo>
                  <a:pt x="69650" y="60045"/>
                  <a:pt x="66543" y="61181"/>
                  <a:pt x="63543" y="62510"/>
                </a:cubicBezTo>
                <a:cubicBezTo>
                  <a:pt x="62064" y="63153"/>
                  <a:pt x="60542" y="63753"/>
                  <a:pt x="59107" y="64503"/>
                </a:cubicBezTo>
                <a:cubicBezTo>
                  <a:pt x="58399" y="64846"/>
                  <a:pt x="57714" y="65231"/>
                  <a:pt x="57006" y="65574"/>
                </a:cubicBezTo>
                <a:cubicBezTo>
                  <a:pt x="56578" y="65767"/>
                  <a:pt x="56171" y="65939"/>
                  <a:pt x="55742" y="66110"/>
                </a:cubicBezTo>
                <a:cubicBezTo>
                  <a:pt x="56063" y="65960"/>
                  <a:pt x="56363" y="65810"/>
                  <a:pt x="56685" y="65617"/>
                </a:cubicBezTo>
                <a:cubicBezTo>
                  <a:pt x="57971" y="64953"/>
                  <a:pt x="59171" y="64160"/>
                  <a:pt x="60521" y="63538"/>
                </a:cubicBezTo>
                <a:cubicBezTo>
                  <a:pt x="61978" y="62895"/>
                  <a:pt x="63436" y="62210"/>
                  <a:pt x="64893" y="61545"/>
                </a:cubicBezTo>
                <a:cubicBezTo>
                  <a:pt x="67400" y="60388"/>
                  <a:pt x="70315" y="59231"/>
                  <a:pt x="72479" y="57452"/>
                </a:cubicBezTo>
                <a:close/>
                <a:moveTo>
                  <a:pt x="8274" y="61448"/>
                </a:moveTo>
                <a:cubicBezTo>
                  <a:pt x="8341" y="61448"/>
                  <a:pt x="8191" y="61596"/>
                  <a:pt x="7630" y="62017"/>
                </a:cubicBezTo>
                <a:cubicBezTo>
                  <a:pt x="5594" y="63581"/>
                  <a:pt x="3194" y="64588"/>
                  <a:pt x="1179" y="66174"/>
                </a:cubicBezTo>
                <a:cubicBezTo>
                  <a:pt x="1244" y="65746"/>
                  <a:pt x="1329" y="65338"/>
                  <a:pt x="1415" y="64931"/>
                </a:cubicBezTo>
                <a:lnTo>
                  <a:pt x="1415" y="64953"/>
                </a:lnTo>
                <a:cubicBezTo>
                  <a:pt x="2572" y="64417"/>
                  <a:pt x="3730" y="63924"/>
                  <a:pt x="4844" y="63345"/>
                </a:cubicBezTo>
                <a:cubicBezTo>
                  <a:pt x="5487" y="63003"/>
                  <a:pt x="6130" y="62617"/>
                  <a:pt x="6773" y="62231"/>
                </a:cubicBezTo>
                <a:cubicBezTo>
                  <a:pt x="7076" y="62072"/>
                  <a:pt x="8135" y="61448"/>
                  <a:pt x="8274" y="61448"/>
                </a:cubicBezTo>
                <a:close/>
                <a:moveTo>
                  <a:pt x="8702" y="61417"/>
                </a:moveTo>
                <a:cubicBezTo>
                  <a:pt x="8702" y="61652"/>
                  <a:pt x="8680" y="61910"/>
                  <a:pt x="8702" y="62167"/>
                </a:cubicBezTo>
                <a:cubicBezTo>
                  <a:pt x="6174" y="63462"/>
                  <a:pt x="3942" y="65704"/>
                  <a:pt x="1191" y="66433"/>
                </a:cubicBezTo>
                <a:lnTo>
                  <a:pt x="1191" y="66433"/>
                </a:lnTo>
                <a:cubicBezTo>
                  <a:pt x="1670" y="66241"/>
                  <a:pt x="2461" y="65457"/>
                  <a:pt x="2894" y="65188"/>
                </a:cubicBezTo>
                <a:cubicBezTo>
                  <a:pt x="3622" y="64696"/>
                  <a:pt x="4394" y="64267"/>
                  <a:pt x="5144" y="63838"/>
                </a:cubicBezTo>
                <a:cubicBezTo>
                  <a:pt x="6387" y="63131"/>
                  <a:pt x="7587" y="62317"/>
                  <a:pt x="8702" y="61417"/>
                </a:cubicBezTo>
                <a:close/>
                <a:moveTo>
                  <a:pt x="48477" y="52930"/>
                </a:moveTo>
                <a:lnTo>
                  <a:pt x="48477" y="52930"/>
                </a:lnTo>
                <a:cubicBezTo>
                  <a:pt x="48434" y="53252"/>
                  <a:pt x="48391" y="53573"/>
                  <a:pt x="48370" y="53873"/>
                </a:cubicBezTo>
                <a:lnTo>
                  <a:pt x="48327" y="54473"/>
                </a:lnTo>
                <a:cubicBezTo>
                  <a:pt x="46462" y="55566"/>
                  <a:pt x="44941" y="57302"/>
                  <a:pt x="43205" y="58566"/>
                </a:cubicBezTo>
                <a:cubicBezTo>
                  <a:pt x="41190" y="60088"/>
                  <a:pt x="39155" y="61545"/>
                  <a:pt x="37054" y="62960"/>
                </a:cubicBezTo>
                <a:cubicBezTo>
                  <a:pt x="35318" y="64160"/>
                  <a:pt x="33583" y="65338"/>
                  <a:pt x="31847" y="66560"/>
                </a:cubicBezTo>
                <a:cubicBezTo>
                  <a:pt x="33625" y="65188"/>
                  <a:pt x="35404" y="63795"/>
                  <a:pt x="37183" y="62424"/>
                </a:cubicBezTo>
                <a:cubicBezTo>
                  <a:pt x="41083" y="59424"/>
                  <a:pt x="44812" y="56209"/>
                  <a:pt x="48477" y="52930"/>
                </a:cubicBezTo>
                <a:close/>
                <a:moveTo>
                  <a:pt x="72608" y="58652"/>
                </a:moveTo>
                <a:cubicBezTo>
                  <a:pt x="72651" y="59102"/>
                  <a:pt x="72694" y="59552"/>
                  <a:pt x="72758" y="60002"/>
                </a:cubicBezTo>
                <a:cubicBezTo>
                  <a:pt x="72747" y="59992"/>
                  <a:pt x="72736" y="59986"/>
                  <a:pt x="72728" y="59986"/>
                </a:cubicBezTo>
                <a:cubicBezTo>
                  <a:pt x="72720" y="59986"/>
                  <a:pt x="72715" y="59992"/>
                  <a:pt x="72715" y="60002"/>
                </a:cubicBezTo>
                <a:cubicBezTo>
                  <a:pt x="69758" y="61031"/>
                  <a:pt x="66822" y="62145"/>
                  <a:pt x="63843" y="63195"/>
                </a:cubicBezTo>
                <a:cubicBezTo>
                  <a:pt x="61014" y="64181"/>
                  <a:pt x="58335" y="65553"/>
                  <a:pt x="55613" y="66774"/>
                </a:cubicBezTo>
                <a:cubicBezTo>
                  <a:pt x="55613" y="66624"/>
                  <a:pt x="55635" y="66474"/>
                  <a:pt x="55656" y="66346"/>
                </a:cubicBezTo>
                <a:cubicBezTo>
                  <a:pt x="56878" y="65874"/>
                  <a:pt x="58056" y="65317"/>
                  <a:pt x="59214" y="64674"/>
                </a:cubicBezTo>
                <a:cubicBezTo>
                  <a:pt x="60650" y="63924"/>
                  <a:pt x="62150" y="63324"/>
                  <a:pt x="63650" y="62681"/>
                </a:cubicBezTo>
                <a:cubicBezTo>
                  <a:pt x="66650" y="61374"/>
                  <a:pt x="69736" y="60217"/>
                  <a:pt x="72608" y="58652"/>
                </a:cubicBezTo>
                <a:close/>
                <a:moveTo>
                  <a:pt x="8644" y="64414"/>
                </a:moveTo>
                <a:cubicBezTo>
                  <a:pt x="8673" y="64414"/>
                  <a:pt x="8613" y="64495"/>
                  <a:pt x="8466" y="64653"/>
                </a:cubicBezTo>
                <a:lnTo>
                  <a:pt x="8444" y="64653"/>
                </a:lnTo>
                <a:cubicBezTo>
                  <a:pt x="8123" y="65038"/>
                  <a:pt x="7737" y="65381"/>
                  <a:pt x="7309" y="65681"/>
                </a:cubicBezTo>
                <a:cubicBezTo>
                  <a:pt x="6773" y="66067"/>
                  <a:pt x="6216" y="66410"/>
                  <a:pt x="5658" y="66774"/>
                </a:cubicBezTo>
                <a:cubicBezTo>
                  <a:pt x="5465" y="66882"/>
                  <a:pt x="5294" y="67010"/>
                  <a:pt x="5123" y="67117"/>
                </a:cubicBezTo>
                <a:cubicBezTo>
                  <a:pt x="6194" y="66303"/>
                  <a:pt x="7223" y="65424"/>
                  <a:pt x="8273" y="64674"/>
                </a:cubicBezTo>
                <a:cubicBezTo>
                  <a:pt x="8491" y="64500"/>
                  <a:pt x="8614" y="64414"/>
                  <a:pt x="8644" y="64414"/>
                </a:cubicBezTo>
                <a:close/>
                <a:moveTo>
                  <a:pt x="48048" y="49158"/>
                </a:moveTo>
                <a:lnTo>
                  <a:pt x="48048" y="49158"/>
                </a:lnTo>
                <a:cubicBezTo>
                  <a:pt x="44491" y="52737"/>
                  <a:pt x="40076" y="55373"/>
                  <a:pt x="36154" y="58459"/>
                </a:cubicBezTo>
                <a:cubicBezTo>
                  <a:pt x="34075" y="60109"/>
                  <a:pt x="31954" y="61717"/>
                  <a:pt x="29961" y="63453"/>
                </a:cubicBezTo>
                <a:cubicBezTo>
                  <a:pt x="29018" y="64246"/>
                  <a:pt x="28161" y="65124"/>
                  <a:pt x="27282" y="65960"/>
                </a:cubicBezTo>
                <a:cubicBezTo>
                  <a:pt x="26746" y="66474"/>
                  <a:pt x="26103" y="66882"/>
                  <a:pt x="25567" y="67396"/>
                </a:cubicBezTo>
                <a:cubicBezTo>
                  <a:pt x="25546" y="67053"/>
                  <a:pt x="25525" y="66689"/>
                  <a:pt x="25525" y="66324"/>
                </a:cubicBezTo>
                <a:cubicBezTo>
                  <a:pt x="27346" y="65146"/>
                  <a:pt x="28889" y="63581"/>
                  <a:pt x="30561" y="62188"/>
                </a:cubicBezTo>
                <a:cubicBezTo>
                  <a:pt x="32854" y="60238"/>
                  <a:pt x="35233" y="58395"/>
                  <a:pt x="37654" y="56595"/>
                </a:cubicBezTo>
                <a:cubicBezTo>
                  <a:pt x="39755" y="55009"/>
                  <a:pt x="41941" y="53552"/>
                  <a:pt x="44105" y="52009"/>
                </a:cubicBezTo>
                <a:cubicBezTo>
                  <a:pt x="45112" y="51280"/>
                  <a:pt x="46098" y="50487"/>
                  <a:pt x="47127" y="49758"/>
                </a:cubicBezTo>
                <a:cubicBezTo>
                  <a:pt x="47427" y="49544"/>
                  <a:pt x="47748" y="49351"/>
                  <a:pt x="48048" y="49158"/>
                </a:cubicBezTo>
                <a:close/>
                <a:moveTo>
                  <a:pt x="48884" y="48601"/>
                </a:moveTo>
                <a:lnTo>
                  <a:pt x="48884" y="48601"/>
                </a:lnTo>
                <a:cubicBezTo>
                  <a:pt x="48841" y="49287"/>
                  <a:pt x="48777" y="50015"/>
                  <a:pt x="48713" y="50701"/>
                </a:cubicBezTo>
                <a:lnTo>
                  <a:pt x="48713" y="50723"/>
                </a:lnTo>
                <a:cubicBezTo>
                  <a:pt x="48348" y="51001"/>
                  <a:pt x="48005" y="51301"/>
                  <a:pt x="47641" y="51580"/>
                </a:cubicBezTo>
                <a:lnTo>
                  <a:pt x="47105" y="51923"/>
                </a:lnTo>
                <a:cubicBezTo>
                  <a:pt x="43655" y="54087"/>
                  <a:pt x="40483" y="56680"/>
                  <a:pt x="37183" y="59016"/>
                </a:cubicBezTo>
                <a:cubicBezTo>
                  <a:pt x="33925" y="61352"/>
                  <a:pt x="30604" y="63667"/>
                  <a:pt x="27496" y="66196"/>
                </a:cubicBezTo>
                <a:cubicBezTo>
                  <a:pt x="26875" y="66689"/>
                  <a:pt x="26275" y="67267"/>
                  <a:pt x="25610" y="67717"/>
                </a:cubicBezTo>
                <a:cubicBezTo>
                  <a:pt x="26125" y="67332"/>
                  <a:pt x="26618" y="66817"/>
                  <a:pt x="27110" y="66410"/>
                </a:cubicBezTo>
                <a:cubicBezTo>
                  <a:pt x="28653" y="65167"/>
                  <a:pt x="30004" y="63645"/>
                  <a:pt x="31568" y="62381"/>
                </a:cubicBezTo>
                <a:cubicBezTo>
                  <a:pt x="34590" y="59938"/>
                  <a:pt x="37676" y="57602"/>
                  <a:pt x="40826" y="55330"/>
                </a:cubicBezTo>
                <a:cubicBezTo>
                  <a:pt x="43612" y="53316"/>
                  <a:pt x="46548" y="51130"/>
                  <a:pt x="48884" y="48601"/>
                </a:cubicBezTo>
                <a:close/>
                <a:moveTo>
                  <a:pt x="8544" y="62427"/>
                </a:moveTo>
                <a:cubicBezTo>
                  <a:pt x="8582" y="62427"/>
                  <a:pt x="8548" y="62494"/>
                  <a:pt x="8380" y="62681"/>
                </a:cubicBezTo>
                <a:cubicBezTo>
                  <a:pt x="7844" y="63281"/>
                  <a:pt x="6837" y="63667"/>
                  <a:pt x="6151" y="64074"/>
                </a:cubicBezTo>
                <a:cubicBezTo>
                  <a:pt x="5401" y="64503"/>
                  <a:pt x="4737" y="65081"/>
                  <a:pt x="4030" y="65596"/>
                </a:cubicBezTo>
                <a:cubicBezTo>
                  <a:pt x="2980" y="66324"/>
                  <a:pt x="1908" y="66882"/>
                  <a:pt x="1008" y="67739"/>
                </a:cubicBezTo>
                <a:cubicBezTo>
                  <a:pt x="1008" y="67374"/>
                  <a:pt x="1051" y="67010"/>
                  <a:pt x="1094" y="66646"/>
                </a:cubicBezTo>
                <a:lnTo>
                  <a:pt x="1094" y="66667"/>
                </a:lnTo>
                <a:cubicBezTo>
                  <a:pt x="2465" y="66367"/>
                  <a:pt x="3644" y="65553"/>
                  <a:pt x="4823" y="64781"/>
                </a:cubicBezTo>
                <a:cubicBezTo>
                  <a:pt x="5487" y="64353"/>
                  <a:pt x="6151" y="63988"/>
                  <a:pt x="6837" y="63560"/>
                </a:cubicBezTo>
                <a:cubicBezTo>
                  <a:pt x="7180" y="63345"/>
                  <a:pt x="7523" y="63088"/>
                  <a:pt x="7866" y="62874"/>
                </a:cubicBezTo>
                <a:cubicBezTo>
                  <a:pt x="7927" y="62828"/>
                  <a:pt x="8451" y="62427"/>
                  <a:pt x="8544" y="62427"/>
                </a:cubicBezTo>
                <a:close/>
                <a:moveTo>
                  <a:pt x="8744" y="63324"/>
                </a:moveTo>
                <a:cubicBezTo>
                  <a:pt x="8766" y="63431"/>
                  <a:pt x="8787" y="63560"/>
                  <a:pt x="8787" y="63688"/>
                </a:cubicBezTo>
                <a:cubicBezTo>
                  <a:pt x="8787" y="63817"/>
                  <a:pt x="8809" y="63945"/>
                  <a:pt x="8830" y="64096"/>
                </a:cubicBezTo>
                <a:cubicBezTo>
                  <a:pt x="7073" y="65124"/>
                  <a:pt x="5358" y="66517"/>
                  <a:pt x="3687" y="67739"/>
                </a:cubicBezTo>
                <a:cubicBezTo>
                  <a:pt x="5465" y="66367"/>
                  <a:pt x="7137" y="64888"/>
                  <a:pt x="8744" y="63324"/>
                </a:cubicBezTo>
                <a:close/>
                <a:moveTo>
                  <a:pt x="71151" y="60752"/>
                </a:moveTo>
                <a:lnTo>
                  <a:pt x="70915" y="60859"/>
                </a:lnTo>
                <a:cubicBezTo>
                  <a:pt x="67979" y="62231"/>
                  <a:pt x="64871" y="63281"/>
                  <a:pt x="61957" y="64674"/>
                </a:cubicBezTo>
                <a:cubicBezTo>
                  <a:pt x="60585" y="65338"/>
                  <a:pt x="59235" y="65981"/>
                  <a:pt x="57821" y="66560"/>
                </a:cubicBezTo>
                <a:cubicBezTo>
                  <a:pt x="57006" y="66882"/>
                  <a:pt x="56256" y="67310"/>
                  <a:pt x="55549" y="67824"/>
                </a:cubicBezTo>
                <a:lnTo>
                  <a:pt x="55613" y="67010"/>
                </a:lnTo>
                <a:cubicBezTo>
                  <a:pt x="58678" y="65639"/>
                  <a:pt x="61700" y="64246"/>
                  <a:pt x="64829" y="63045"/>
                </a:cubicBezTo>
                <a:cubicBezTo>
                  <a:pt x="66372" y="62445"/>
                  <a:pt x="67936" y="61888"/>
                  <a:pt x="69500" y="61352"/>
                </a:cubicBezTo>
                <a:lnTo>
                  <a:pt x="71151" y="60752"/>
                </a:lnTo>
                <a:close/>
                <a:moveTo>
                  <a:pt x="8680" y="62617"/>
                </a:moveTo>
                <a:cubicBezTo>
                  <a:pt x="8680" y="62745"/>
                  <a:pt x="8680" y="62874"/>
                  <a:pt x="8702" y="63024"/>
                </a:cubicBezTo>
                <a:cubicBezTo>
                  <a:pt x="7223" y="63860"/>
                  <a:pt x="5830" y="64846"/>
                  <a:pt x="4437" y="65810"/>
                </a:cubicBezTo>
                <a:cubicBezTo>
                  <a:pt x="3708" y="66324"/>
                  <a:pt x="2958" y="66839"/>
                  <a:pt x="2187" y="67310"/>
                </a:cubicBezTo>
                <a:cubicBezTo>
                  <a:pt x="1819" y="67508"/>
                  <a:pt x="1162" y="67967"/>
                  <a:pt x="1084" y="67967"/>
                </a:cubicBezTo>
                <a:cubicBezTo>
                  <a:pt x="1044" y="67967"/>
                  <a:pt x="1157" y="67846"/>
                  <a:pt x="1544" y="67503"/>
                </a:cubicBezTo>
                <a:lnTo>
                  <a:pt x="1544" y="67503"/>
                </a:lnTo>
                <a:lnTo>
                  <a:pt x="1522" y="67524"/>
                </a:lnTo>
                <a:cubicBezTo>
                  <a:pt x="2808" y="66367"/>
                  <a:pt x="4480" y="65467"/>
                  <a:pt x="5894" y="64481"/>
                </a:cubicBezTo>
                <a:cubicBezTo>
                  <a:pt x="6816" y="63838"/>
                  <a:pt x="7951" y="63453"/>
                  <a:pt x="8680" y="62617"/>
                </a:cubicBezTo>
                <a:close/>
                <a:moveTo>
                  <a:pt x="72779" y="60195"/>
                </a:moveTo>
                <a:cubicBezTo>
                  <a:pt x="72801" y="60559"/>
                  <a:pt x="72844" y="60924"/>
                  <a:pt x="72886" y="61288"/>
                </a:cubicBezTo>
                <a:cubicBezTo>
                  <a:pt x="71493" y="61674"/>
                  <a:pt x="70143" y="62338"/>
                  <a:pt x="68793" y="62810"/>
                </a:cubicBezTo>
                <a:cubicBezTo>
                  <a:pt x="67250" y="63345"/>
                  <a:pt x="65664" y="63774"/>
                  <a:pt x="64121" y="64331"/>
                </a:cubicBezTo>
                <a:cubicBezTo>
                  <a:pt x="62664" y="64846"/>
                  <a:pt x="61250" y="65424"/>
                  <a:pt x="59835" y="66024"/>
                </a:cubicBezTo>
                <a:cubicBezTo>
                  <a:pt x="59042" y="66367"/>
                  <a:pt x="58271" y="66710"/>
                  <a:pt x="57499" y="67074"/>
                </a:cubicBezTo>
                <a:lnTo>
                  <a:pt x="56578" y="67482"/>
                </a:lnTo>
                <a:cubicBezTo>
                  <a:pt x="56544" y="67482"/>
                  <a:pt x="55761" y="67981"/>
                  <a:pt x="55712" y="67981"/>
                </a:cubicBezTo>
                <a:cubicBezTo>
                  <a:pt x="55698" y="67981"/>
                  <a:pt x="55741" y="67943"/>
                  <a:pt x="55870" y="67846"/>
                </a:cubicBezTo>
                <a:cubicBezTo>
                  <a:pt x="56985" y="66989"/>
                  <a:pt x="58421" y="66560"/>
                  <a:pt x="59707" y="66024"/>
                </a:cubicBezTo>
                <a:cubicBezTo>
                  <a:pt x="60992" y="65489"/>
                  <a:pt x="62150" y="64803"/>
                  <a:pt x="63393" y="64224"/>
                </a:cubicBezTo>
                <a:cubicBezTo>
                  <a:pt x="66264" y="62917"/>
                  <a:pt x="69265" y="61888"/>
                  <a:pt x="72115" y="60517"/>
                </a:cubicBezTo>
                <a:cubicBezTo>
                  <a:pt x="72201" y="60495"/>
                  <a:pt x="72265" y="60474"/>
                  <a:pt x="72286" y="60431"/>
                </a:cubicBezTo>
                <a:cubicBezTo>
                  <a:pt x="72458" y="60345"/>
                  <a:pt x="72608" y="60281"/>
                  <a:pt x="72779" y="60195"/>
                </a:cubicBezTo>
                <a:close/>
                <a:moveTo>
                  <a:pt x="72886" y="61502"/>
                </a:moveTo>
                <a:cubicBezTo>
                  <a:pt x="72929" y="61910"/>
                  <a:pt x="72972" y="62338"/>
                  <a:pt x="72994" y="62767"/>
                </a:cubicBezTo>
                <a:lnTo>
                  <a:pt x="72972" y="62767"/>
                </a:lnTo>
                <a:cubicBezTo>
                  <a:pt x="69800" y="63838"/>
                  <a:pt x="66736" y="65167"/>
                  <a:pt x="63521" y="66174"/>
                </a:cubicBezTo>
                <a:cubicBezTo>
                  <a:pt x="62150" y="66560"/>
                  <a:pt x="60800" y="67053"/>
                  <a:pt x="59471" y="67589"/>
                </a:cubicBezTo>
                <a:cubicBezTo>
                  <a:pt x="58785" y="67889"/>
                  <a:pt x="58078" y="68189"/>
                  <a:pt x="57371" y="68467"/>
                </a:cubicBezTo>
                <a:cubicBezTo>
                  <a:pt x="57521" y="68403"/>
                  <a:pt x="57692" y="68339"/>
                  <a:pt x="57821" y="68253"/>
                </a:cubicBezTo>
                <a:cubicBezTo>
                  <a:pt x="58506" y="67846"/>
                  <a:pt x="59192" y="67482"/>
                  <a:pt x="59878" y="67117"/>
                </a:cubicBezTo>
                <a:cubicBezTo>
                  <a:pt x="61335" y="66346"/>
                  <a:pt x="62900" y="65724"/>
                  <a:pt x="64421" y="65081"/>
                </a:cubicBezTo>
                <a:cubicBezTo>
                  <a:pt x="67250" y="63881"/>
                  <a:pt x="70079" y="62703"/>
                  <a:pt x="72886" y="61502"/>
                </a:cubicBezTo>
                <a:close/>
                <a:moveTo>
                  <a:pt x="45348" y="53402"/>
                </a:moveTo>
                <a:cubicBezTo>
                  <a:pt x="38747" y="58566"/>
                  <a:pt x="31868" y="63388"/>
                  <a:pt x="25610" y="69003"/>
                </a:cubicBezTo>
                <a:cubicBezTo>
                  <a:pt x="25589" y="68660"/>
                  <a:pt x="25567" y="68317"/>
                  <a:pt x="25567" y="67974"/>
                </a:cubicBezTo>
                <a:cubicBezTo>
                  <a:pt x="26189" y="67546"/>
                  <a:pt x="26768" y="67096"/>
                  <a:pt x="27325" y="66581"/>
                </a:cubicBezTo>
                <a:cubicBezTo>
                  <a:pt x="28396" y="65639"/>
                  <a:pt x="29639" y="64803"/>
                  <a:pt x="30775" y="63924"/>
                </a:cubicBezTo>
                <a:cubicBezTo>
                  <a:pt x="32897" y="62295"/>
                  <a:pt x="35083" y="60752"/>
                  <a:pt x="37269" y="59188"/>
                </a:cubicBezTo>
                <a:cubicBezTo>
                  <a:pt x="39455" y="57645"/>
                  <a:pt x="41598" y="55995"/>
                  <a:pt x="43784" y="54430"/>
                </a:cubicBezTo>
                <a:cubicBezTo>
                  <a:pt x="44276" y="54066"/>
                  <a:pt x="44812" y="53744"/>
                  <a:pt x="45348" y="53402"/>
                </a:cubicBezTo>
                <a:close/>
                <a:moveTo>
                  <a:pt x="73079" y="65574"/>
                </a:moveTo>
                <a:cubicBezTo>
                  <a:pt x="73101" y="65746"/>
                  <a:pt x="73101" y="65917"/>
                  <a:pt x="73101" y="66110"/>
                </a:cubicBezTo>
                <a:cubicBezTo>
                  <a:pt x="71322" y="66496"/>
                  <a:pt x="69693" y="67267"/>
                  <a:pt x="68000" y="67932"/>
                </a:cubicBezTo>
                <a:cubicBezTo>
                  <a:pt x="66972" y="68339"/>
                  <a:pt x="65921" y="68682"/>
                  <a:pt x="64850" y="69046"/>
                </a:cubicBezTo>
                <a:cubicBezTo>
                  <a:pt x="66522" y="68425"/>
                  <a:pt x="68172" y="67696"/>
                  <a:pt x="69779" y="66903"/>
                </a:cubicBezTo>
                <a:cubicBezTo>
                  <a:pt x="70251" y="66667"/>
                  <a:pt x="70722" y="66431"/>
                  <a:pt x="71215" y="66217"/>
                </a:cubicBezTo>
                <a:cubicBezTo>
                  <a:pt x="71858" y="66046"/>
                  <a:pt x="72479" y="65831"/>
                  <a:pt x="73079" y="65574"/>
                </a:cubicBezTo>
                <a:close/>
                <a:moveTo>
                  <a:pt x="69200" y="62874"/>
                </a:moveTo>
                <a:lnTo>
                  <a:pt x="69200" y="62874"/>
                </a:lnTo>
                <a:cubicBezTo>
                  <a:pt x="67272" y="63688"/>
                  <a:pt x="65321" y="64481"/>
                  <a:pt x="63393" y="65296"/>
                </a:cubicBezTo>
                <a:cubicBezTo>
                  <a:pt x="61893" y="65960"/>
                  <a:pt x="60392" y="66603"/>
                  <a:pt x="58957" y="67374"/>
                </a:cubicBezTo>
                <a:cubicBezTo>
                  <a:pt x="57821" y="67996"/>
                  <a:pt x="56535" y="68446"/>
                  <a:pt x="55463" y="69132"/>
                </a:cubicBezTo>
                <a:cubicBezTo>
                  <a:pt x="55485" y="68832"/>
                  <a:pt x="55506" y="68510"/>
                  <a:pt x="55528" y="68189"/>
                </a:cubicBezTo>
                <a:cubicBezTo>
                  <a:pt x="58528" y="66796"/>
                  <a:pt x="61528" y="65446"/>
                  <a:pt x="64657" y="64353"/>
                </a:cubicBezTo>
                <a:cubicBezTo>
                  <a:pt x="66157" y="63817"/>
                  <a:pt x="67700" y="63410"/>
                  <a:pt x="69200" y="62874"/>
                </a:cubicBezTo>
                <a:close/>
                <a:moveTo>
                  <a:pt x="48670" y="51130"/>
                </a:moveTo>
                <a:cubicBezTo>
                  <a:pt x="48605" y="51623"/>
                  <a:pt x="48563" y="52116"/>
                  <a:pt x="48498" y="52609"/>
                </a:cubicBezTo>
                <a:cubicBezTo>
                  <a:pt x="42005" y="57645"/>
                  <a:pt x="35126" y="62231"/>
                  <a:pt x="28461" y="67096"/>
                </a:cubicBezTo>
                <a:cubicBezTo>
                  <a:pt x="27711" y="67653"/>
                  <a:pt x="26982" y="68232"/>
                  <a:pt x="26232" y="68789"/>
                </a:cubicBezTo>
                <a:cubicBezTo>
                  <a:pt x="26232" y="68789"/>
                  <a:pt x="25803" y="69153"/>
                  <a:pt x="25610" y="69282"/>
                </a:cubicBezTo>
                <a:cubicBezTo>
                  <a:pt x="25953" y="68960"/>
                  <a:pt x="26318" y="68660"/>
                  <a:pt x="26682" y="68360"/>
                </a:cubicBezTo>
                <a:cubicBezTo>
                  <a:pt x="28203" y="67074"/>
                  <a:pt x="29682" y="65831"/>
                  <a:pt x="31139" y="64481"/>
                </a:cubicBezTo>
                <a:cubicBezTo>
                  <a:pt x="32511" y="63195"/>
                  <a:pt x="34204" y="62102"/>
                  <a:pt x="35683" y="60945"/>
                </a:cubicBezTo>
                <a:cubicBezTo>
                  <a:pt x="37504" y="59509"/>
                  <a:pt x="39369" y="58138"/>
                  <a:pt x="41233" y="56745"/>
                </a:cubicBezTo>
                <a:cubicBezTo>
                  <a:pt x="42712" y="55652"/>
                  <a:pt x="44191" y="54559"/>
                  <a:pt x="45627" y="53423"/>
                </a:cubicBezTo>
                <a:cubicBezTo>
                  <a:pt x="46120" y="53059"/>
                  <a:pt x="46570" y="52694"/>
                  <a:pt x="47041" y="52309"/>
                </a:cubicBezTo>
                <a:cubicBezTo>
                  <a:pt x="47555" y="51966"/>
                  <a:pt x="48048" y="51601"/>
                  <a:pt x="48520" y="51216"/>
                </a:cubicBezTo>
                <a:cubicBezTo>
                  <a:pt x="48563" y="51194"/>
                  <a:pt x="48627" y="51173"/>
                  <a:pt x="48670" y="51130"/>
                </a:cubicBezTo>
                <a:close/>
                <a:moveTo>
                  <a:pt x="56813" y="68725"/>
                </a:moveTo>
                <a:cubicBezTo>
                  <a:pt x="56540" y="68837"/>
                  <a:pt x="55614" y="69288"/>
                  <a:pt x="55578" y="69288"/>
                </a:cubicBezTo>
                <a:cubicBezTo>
                  <a:pt x="55566" y="69288"/>
                  <a:pt x="55652" y="69238"/>
                  <a:pt x="55892" y="69110"/>
                </a:cubicBezTo>
                <a:cubicBezTo>
                  <a:pt x="56192" y="68960"/>
                  <a:pt x="56492" y="68832"/>
                  <a:pt x="56813" y="68725"/>
                </a:cubicBezTo>
                <a:close/>
                <a:moveTo>
                  <a:pt x="8894" y="64417"/>
                </a:moveTo>
                <a:cubicBezTo>
                  <a:pt x="8916" y="64631"/>
                  <a:pt x="8959" y="64867"/>
                  <a:pt x="8980" y="65103"/>
                </a:cubicBezTo>
                <a:cubicBezTo>
                  <a:pt x="7780" y="66131"/>
                  <a:pt x="6430" y="66924"/>
                  <a:pt x="5187" y="67867"/>
                </a:cubicBezTo>
                <a:cubicBezTo>
                  <a:pt x="4608" y="68296"/>
                  <a:pt x="4030" y="68682"/>
                  <a:pt x="3408" y="69025"/>
                </a:cubicBezTo>
                <a:cubicBezTo>
                  <a:pt x="3087" y="69196"/>
                  <a:pt x="2808" y="69367"/>
                  <a:pt x="2508" y="69582"/>
                </a:cubicBezTo>
                <a:lnTo>
                  <a:pt x="2165" y="69753"/>
                </a:lnTo>
                <a:cubicBezTo>
                  <a:pt x="3580" y="68617"/>
                  <a:pt x="4908" y="67460"/>
                  <a:pt x="6430" y="66496"/>
                </a:cubicBezTo>
                <a:lnTo>
                  <a:pt x="6430" y="66496"/>
                </a:lnTo>
                <a:lnTo>
                  <a:pt x="6408" y="66517"/>
                </a:lnTo>
                <a:cubicBezTo>
                  <a:pt x="7351" y="65917"/>
                  <a:pt x="8230" y="65296"/>
                  <a:pt x="8894" y="64417"/>
                </a:cubicBezTo>
                <a:close/>
                <a:moveTo>
                  <a:pt x="71236" y="63603"/>
                </a:moveTo>
                <a:cubicBezTo>
                  <a:pt x="68493" y="64846"/>
                  <a:pt x="65771" y="66046"/>
                  <a:pt x="62943" y="67096"/>
                </a:cubicBezTo>
                <a:cubicBezTo>
                  <a:pt x="60457" y="68039"/>
                  <a:pt x="57606" y="68853"/>
                  <a:pt x="55356" y="70310"/>
                </a:cubicBezTo>
                <a:cubicBezTo>
                  <a:pt x="55399" y="70032"/>
                  <a:pt x="55420" y="69753"/>
                  <a:pt x="55420" y="69475"/>
                </a:cubicBezTo>
                <a:cubicBezTo>
                  <a:pt x="58292" y="68360"/>
                  <a:pt x="61078" y="67139"/>
                  <a:pt x="64014" y="66217"/>
                </a:cubicBezTo>
                <a:cubicBezTo>
                  <a:pt x="65579" y="65746"/>
                  <a:pt x="67122" y="65210"/>
                  <a:pt x="68643" y="64610"/>
                </a:cubicBezTo>
                <a:cubicBezTo>
                  <a:pt x="69458" y="64310"/>
                  <a:pt x="70251" y="63988"/>
                  <a:pt x="71065" y="63667"/>
                </a:cubicBezTo>
                <a:lnTo>
                  <a:pt x="71236" y="63603"/>
                </a:lnTo>
                <a:close/>
                <a:moveTo>
                  <a:pt x="73015" y="62981"/>
                </a:moveTo>
                <a:cubicBezTo>
                  <a:pt x="73015" y="63217"/>
                  <a:pt x="73036" y="63453"/>
                  <a:pt x="73058" y="63688"/>
                </a:cubicBezTo>
                <a:cubicBezTo>
                  <a:pt x="72565" y="63838"/>
                  <a:pt x="72094" y="64031"/>
                  <a:pt x="71622" y="64246"/>
                </a:cubicBezTo>
                <a:lnTo>
                  <a:pt x="71622" y="64267"/>
                </a:lnTo>
                <a:cubicBezTo>
                  <a:pt x="70915" y="64546"/>
                  <a:pt x="70208" y="64888"/>
                  <a:pt x="69479" y="65210"/>
                </a:cubicBezTo>
                <a:cubicBezTo>
                  <a:pt x="65621" y="66903"/>
                  <a:pt x="61464" y="67824"/>
                  <a:pt x="57628" y="69582"/>
                </a:cubicBezTo>
                <a:cubicBezTo>
                  <a:pt x="57071" y="69860"/>
                  <a:pt x="56492" y="70075"/>
                  <a:pt x="55913" y="70289"/>
                </a:cubicBezTo>
                <a:cubicBezTo>
                  <a:pt x="55648" y="70387"/>
                  <a:pt x="55504" y="70454"/>
                  <a:pt x="55474" y="70468"/>
                </a:cubicBezTo>
                <a:lnTo>
                  <a:pt x="55474" y="70468"/>
                </a:lnTo>
                <a:cubicBezTo>
                  <a:pt x="55502" y="70455"/>
                  <a:pt x="55622" y="70393"/>
                  <a:pt x="55828" y="70268"/>
                </a:cubicBezTo>
                <a:cubicBezTo>
                  <a:pt x="56685" y="69775"/>
                  <a:pt x="57585" y="69346"/>
                  <a:pt x="58528" y="69046"/>
                </a:cubicBezTo>
                <a:cubicBezTo>
                  <a:pt x="60178" y="68425"/>
                  <a:pt x="61807" y="67739"/>
                  <a:pt x="63457" y="67139"/>
                </a:cubicBezTo>
                <a:cubicBezTo>
                  <a:pt x="65064" y="66539"/>
                  <a:pt x="66650" y="65939"/>
                  <a:pt x="68193" y="65210"/>
                </a:cubicBezTo>
                <a:cubicBezTo>
                  <a:pt x="69800" y="64438"/>
                  <a:pt x="71451" y="63795"/>
                  <a:pt x="73015" y="62981"/>
                </a:cubicBezTo>
                <a:close/>
                <a:moveTo>
                  <a:pt x="9023" y="65381"/>
                </a:moveTo>
                <a:cubicBezTo>
                  <a:pt x="9066" y="65703"/>
                  <a:pt x="9087" y="66024"/>
                  <a:pt x="9109" y="66346"/>
                </a:cubicBezTo>
                <a:lnTo>
                  <a:pt x="9087" y="66346"/>
                </a:lnTo>
                <a:cubicBezTo>
                  <a:pt x="7909" y="67074"/>
                  <a:pt x="6794" y="67889"/>
                  <a:pt x="5637" y="68682"/>
                </a:cubicBezTo>
                <a:cubicBezTo>
                  <a:pt x="5015" y="69132"/>
                  <a:pt x="4372" y="69539"/>
                  <a:pt x="3708" y="69946"/>
                </a:cubicBezTo>
                <a:cubicBezTo>
                  <a:pt x="3447" y="70120"/>
                  <a:pt x="2764" y="70569"/>
                  <a:pt x="2649" y="70569"/>
                </a:cubicBezTo>
                <a:cubicBezTo>
                  <a:pt x="2593" y="70569"/>
                  <a:pt x="2668" y="70466"/>
                  <a:pt x="2980" y="70182"/>
                </a:cubicBezTo>
                <a:cubicBezTo>
                  <a:pt x="4865" y="68446"/>
                  <a:pt x="7244" y="67246"/>
                  <a:pt x="9023" y="65381"/>
                </a:cubicBezTo>
                <a:close/>
                <a:moveTo>
                  <a:pt x="73058" y="63945"/>
                </a:moveTo>
                <a:cubicBezTo>
                  <a:pt x="73079" y="64353"/>
                  <a:pt x="73101" y="64781"/>
                  <a:pt x="73101" y="65210"/>
                </a:cubicBezTo>
                <a:lnTo>
                  <a:pt x="73101" y="65231"/>
                </a:lnTo>
                <a:cubicBezTo>
                  <a:pt x="72672" y="65381"/>
                  <a:pt x="72244" y="65553"/>
                  <a:pt x="71836" y="65746"/>
                </a:cubicBezTo>
                <a:cubicBezTo>
                  <a:pt x="69822" y="66260"/>
                  <a:pt x="67850" y="66967"/>
                  <a:pt x="65857" y="67546"/>
                </a:cubicBezTo>
                <a:cubicBezTo>
                  <a:pt x="64036" y="68082"/>
                  <a:pt x="62235" y="68725"/>
                  <a:pt x="60457" y="69367"/>
                </a:cubicBezTo>
                <a:cubicBezTo>
                  <a:pt x="59516" y="69718"/>
                  <a:pt x="58607" y="70132"/>
                  <a:pt x="57716" y="70582"/>
                </a:cubicBezTo>
                <a:lnTo>
                  <a:pt x="57716" y="70582"/>
                </a:lnTo>
                <a:cubicBezTo>
                  <a:pt x="58661" y="70094"/>
                  <a:pt x="59596" y="69597"/>
                  <a:pt x="60564" y="69132"/>
                </a:cubicBezTo>
                <a:cubicBezTo>
                  <a:pt x="62664" y="68167"/>
                  <a:pt x="64893" y="67439"/>
                  <a:pt x="67079" y="66624"/>
                </a:cubicBezTo>
                <a:cubicBezTo>
                  <a:pt x="68557" y="66089"/>
                  <a:pt x="69886" y="65338"/>
                  <a:pt x="71279" y="64631"/>
                </a:cubicBezTo>
                <a:cubicBezTo>
                  <a:pt x="71879" y="64396"/>
                  <a:pt x="72458" y="64160"/>
                  <a:pt x="73058" y="63945"/>
                </a:cubicBezTo>
                <a:close/>
                <a:moveTo>
                  <a:pt x="46955" y="54023"/>
                </a:moveTo>
                <a:cubicBezTo>
                  <a:pt x="43484" y="57088"/>
                  <a:pt x="39947" y="60067"/>
                  <a:pt x="36283" y="62853"/>
                </a:cubicBezTo>
                <a:cubicBezTo>
                  <a:pt x="34461" y="64246"/>
                  <a:pt x="32661" y="65639"/>
                  <a:pt x="30861" y="67053"/>
                </a:cubicBezTo>
                <a:cubicBezTo>
                  <a:pt x="29168" y="68403"/>
                  <a:pt x="27218" y="69475"/>
                  <a:pt x="25717" y="71018"/>
                </a:cubicBezTo>
                <a:cubicBezTo>
                  <a:pt x="25675" y="70482"/>
                  <a:pt x="25653" y="69946"/>
                  <a:pt x="25632" y="69410"/>
                </a:cubicBezTo>
                <a:cubicBezTo>
                  <a:pt x="27475" y="68382"/>
                  <a:pt x="29125" y="66839"/>
                  <a:pt x="30882" y="65639"/>
                </a:cubicBezTo>
                <a:cubicBezTo>
                  <a:pt x="32918" y="64224"/>
                  <a:pt x="34976" y="62810"/>
                  <a:pt x="36990" y="61352"/>
                </a:cubicBezTo>
                <a:cubicBezTo>
                  <a:pt x="39005" y="59874"/>
                  <a:pt x="41019" y="58331"/>
                  <a:pt x="43076" y="56852"/>
                </a:cubicBezTo>
                <a:cubicBezTo>
                  <a:pt x="44126" y="56080"/>
                  <a:pt x="45198" y="55309"/>
                  <a:pt x="46248" y="54537"/>
                </a:cubicBezTo>
                <a:cubicBezTo>
                  <a:pt x="46484" y="54366"/>
                  <a:pt x="46720" y="54194"/>
                  <a:pt x="46955" y="54023"/>
                </a:cubicBezTo>
                <a:close/>
                <a:moveTo>
                  <a:pt x="28996" y="68596"/>
                </a:moveTo>
                <a:lnTo>
                  <a:pt x="28996" y="68596"/>
                </a:lnTo>
                <a:cubicBezTo>
                  <a:pt x="28696" y="68832"/>
                  <a:pt x="28375" y="69067"/>
                  <a:pt x="28053" y="69325"/>
                </a:cubicBezTo>
                <a:cubicBezTo>
                  <a:pt x="27346" y="69860"/>
                  <a:pt x="26275" y="70653"/>
                  <a:pt x="25717" y="71275"/>
                </a:cubicBezTo>
                <a:cubicBezTo>
                  <a:pt x="26618" y="70225"/>
                  <a:pt x="27818" y="69410"/>
                  <a:pt x="28996" y="68596"/>
                </a:cubicBezTo>
                <a:close/>
                <a:moveTo>
                  <a:pt x="68965" y="65617"/>
                </a:moveTo>
                <a:lnTo>
                  <a:pt x="68965" y="65617"/>
                </a:lnTo>
                <a:cubicBezTo>
                  <a:pt x="67443" y="66367"/>
                  <a:pt x="65793" y="66882"/>
                  <a:pt x="64207" y="67460"/>
                </a:cubicBezTo>
                <a:cubicBezTo>
                  <a:pt x="61100" y="68596"/>
                  <a:pt x="58249" y="70182"/>
                  <a:pt x="55249" y="71553"/>
                </a:cubicBezTo>
                <a:cubicBezTo>
                  <a:pt x="55270" y="71253"/>
                  <a:pt x="55313" y="70953"/>
                  <a:pt x="55335" y="70653"/>
                </a:cubicBezTo>
                <a:cubicBezTo>
                  <a:pt x="56749" y="70246"/>
                  <a:pt x="58035" y="69582"/>
                  <a:pt x="59385" y="69003"/>
                </a:cubicBezTo>
                <a:cubicBezTo>
                  <a:pt x="60992" y="68339"/>
                  <a:pt x="62685" y="67867"/>
                  <a:pt x="64314" y="67310"/>
                </a:cubicBezTo>
                <a:cubicBezTo>
                  <a:pt x="65879" y="66774"/>
                  <a:pt x="67443" y="66260"/>
                  <a:pt x="68965" y="65617"/>
                </a:cubicBezTo>
                <a:close/>
                <a:moveTo>
                  <a:pt x="9130" y="66603"/>
                </a:moveTo>
                <a:cubicBezTo>
                  <a:pt x="9152" y="66946"/>
                  <a:pt x="9173" y="67289"/>
                  <a:pt x="9173" y="67632"/>
                </a:cubicBezTo>
                <a:cubicBezTo>
                  <a:pt x="8166" y="68275"/>
                  <a:pt x="7287" y="69067"/>
                  <a:pt x="6258" y="69689"/>
                </a:cubicBezTo>
                <a:cubicBezTo>
                  <a:pt x="5294" y="70268"/>
                  <a:pt x="4394" y="70932"/>
                  <a:pt x="3558" y="71639"/>
                </a:cubicBezTo>
                <a:cubicBezTo>
                  <a:pt x="4480" y="70846"/>
                  <a:pt x="5208" y="69882"/>
                  <a:pt x="6151" y="69110"/>
                </a:cubicBezTo>
                <a:cubicBezTo>
                  <a:pt x="7172" y="68281"/>
                  <a:pt x="8214" y="67536"/>
                  <a:pt x="9130" y="66603"/>
                </a:cubicBezTo>
                <a:close/>
                <a:moveTo>
                  <a:pt x="9066" y="69153"/>
                </a:moveTo>
                <a:lnTo>
                  <a:pt x="9066" y="69175"/>
                </a:lnTo>
                <a:cubicBezTo>
                  <a:pt x="8980" y="69732"/>
                  <a:pt x="8787" y="70268"/>
                  <a:pt x="8530" y="70782"/>
                </a:cubicBezTo>
                <a:cubicBezTo>
                  <a:pt x="8546" y="70704"/>
                  <a:pt x="8494" y="70649"/>
                  <a:pt x="8431" y="70649"/>
                </a:cubicBezTo>
                <a:cubicBezTo>
                  <a:pt x="8407" y="70649"/>
                  <a:pt x="8382" y="70657"/>
                  <a:pt x="8359" y="70675"/>
                </a:cubicBezTo>
                <a:cubicBezTo>
                  <a:pt x="8016" y="70932"/>
                  <a:pt x="7694" y="71253"/>
                  <a:pt x="7351" y="71553"/>
                </a:cubicBezTo>
                <a:cubicBezTo>
                  <a:pt x="6839" y="72007"/>
                  <a:pt x="6630" y="72164"/>
                  <a:pt x="6589" y="72164"/>
                </a:cubicBezTo>
                <a:cubicBezTo>
                  <a:pt x="6511" y="72164"/>
                  <a:pt x="7027" y="71607"/>
                  <a:pt x="7223" y="71425"/>
                </a:cubicBezTo>
                <a:cubicBezTo>
                  <a:pt x="7973" y="70803"/>
                  <a:pt x="8594" y="70032"/>
                  <a:pt x="9044" y="69175"/>
                </a:cubicBezTo>
                <a:cubicBezTo>
                  <a:pt x="9044" y="69175"/>
                  <a:pt x="9066" y="69153"/>
                  <a:pt x="9066" y="69153"/>
                </a:cubicBezTo>
                <a:close/>
                <a:moveTo>
                  <a:pt x="9173" y="67996"/>
                </a:moveTo>
                <a:cubicBezTo>
                  <a:pt x="9173" y="68360"/>
                  <a:pt x="9130" y="68746"/>
                  <a:pt x="9066" y="69110"/>
                </a:cubicBezTo>
                <a:cubicBezTo>
                  <a:pt x="9066" y="69057"/>
                  <a:pt x="9008" y="69019"/>
                  <a:pt x="8951" y="69019"/>
                </a:cubicBezTo>
                <a:cubicBezTo>
                  <a:pt x="8939" y="69019"/>
                  <a:pt x="8927" y="69021"/>
                  <a:pt x="8916" y="69025"/>
                </a:cubicBezTo>
                <a:cubicBezTo>
                  <a:pt x="7379" y="70028"/>
                  <a:pt x="6268" y="71647"/>
                  <a:pt x="4480" y="72232"/>
                </a:cubicBezTo>
                <a:lnTo>
                  <a:pt x="4480" y="72232"/>
                </a:lnTo>
                <a:cubicBezTo>
                  <a:pt x="4718" y="72143"/>
                  <a:pt x="5086" y="71656"/>
                  <a:pt x="5273" y="71511"/>
                </a:cubicBezTo>
                <a:cubicBezTo>
                  <a:pt x="5744" y="71082"/>
                  <a:pt x="6237" y="70675"/>
                  <a:pt x="6708" y="70268"/>
                </a:cubicBezTo>
                <a:cubicBezTo>
                  <a:pt x="7566" y="69539"/>
                  <a:pt x="8401" y="68789"/>
                  <a:pt x="9173" y="67996"/>
                </a:cubicBezTo>
                <a:close/>
                <a:moveTo>
                  <a:pt x="48093" y="54771"/>
                </a:moveTo>
                <a:cubicBezTo>
                  <a:pt x="44652" y="58224"/>
                  <a:pt x="40597" y="61000"/>
                  <a:pt x="36733" y="63945"/>
                </a:cubicBezTo>
                <a:cubicBezTo>
                  <a:pt x="34783" y="65446"/>
                  <a:pt x="32854" y="66989"/>
                  <a:pt x="30861" y="68425"/>
                </a:cubicBezTo>
                <a:cubicBezTo>
                  <a:pt x="29146" y="69668"/>
                  <a:pt x="27260" y="70889"/>
                  <a:pt x="25760" y="72411"/>
                </a:cubicBezTo>
                <a:cubicBezTo>
                  <a:pt x="25739" y="72111"/>
                  <a:pt x="25739" y="71811"/>
                  <a:pt x="25717" y="71511"/>
                </a:cubicBezTo>
                <a:cubicBezTo>
                  <a:pt x="26232" y="71168"/>
                  <a:pt x="26725" y="70760"/>
                  <a:pt x="27175" y="70310"/>
                </a:cubicBezTo>
                <a:lnTo>
                  <a:pt x="27153" y="70310"/>
                </a:lnTo>
                <a:cubicBezTo>
                  <a:pt x="28203" y="69410"/>
                  <a:pt x="29296" y="68553"/>
                  <a:pt x="30454" y="67782"/>
                </a:cubicBezTo>
                <a:cubicBezTo>
                  <a:pt x="32511" y="66281"/>
                  <a:pt x="34633" y="64867"/>
                  <a:pt x="36733" y="63431"/>
                </a:cubicBezTo>
                <a:cubicBezTo>
                  <a:pt x="40574" y="60807"/>
                  <a:pt x="44946" y="57927"/>
                  <a:pt x="48093" y="54771"/>
                </a:cubicBezTo>
                <a:close/>
                <a:moveTo>
                  <a:pt x="8637" y="63260"/>
                </a:moveTo>
                <a:cubicBezTo>
                  <a:pt x="7587" y="63860"/>
                  <a:pt x="6451" y="65038"/>
                  <a:pt x="5487" y="65960"/>
                </a:cubicBezTo>
                <a:cubicBezTo>
                  <a:pt x="4180" y="67139"/>
                  <a:pt x="2765" y="68210"/>
                  <a:pt x="1244" y="69110"/>
                </a:cubicBezTo>
                <a:cubicBezTo>
                  <a:pt x="1144" y="69170"/>
                  <a:pt x="1193" y="69305"/>
                  <a:pt x="1305" y="69305"/>
                </a:cubicBezTo>
                <a:cubicBezTo>
                  <a:pt x="1313" y="69305"/>
                  <a:pt x="1321" y="69305"/>
                  <a:pt x="1329" y="69303"/>
                </a:cubicBezTo>
                <a:cubicBezTo>
                  <a:pt x="2444" y="68896"/>
                  <a:pt x="3515" y="68339"/>
                  <a:pt x="4458" y="67610"/>
                </a:cubicBezTo>
                <a:lnTo>
                  <a:pt x="4458" y="67610"/>
                </a:lnTo>
                <a:cubicBezTo>
                  <a:pt x="3494" y="68360"/>
                  <a:pt x="2572" y="69175"/>
                  <a:pt x="1608" y="69925"/>
                </a:cubicBezTo>
                <a:cubicBezTo>
                  <a:pt x="1509" y="69984"/>
                  <a:pt x="1556" y="70099"/>
                  <a:pt x="1649" y="70099"/>
                </a:cubicBezTo>
                <a:cubicBezTo>
                  <a:pt x="1656" y="70099"/>
                  <a:pt x="1664" y="70098"/>
                  <a:pt x="1672" y="70096"/>
                </a:cubicBezTo>
                <a:cubicBezTo>
                  <a:pt x="2808" y="69903"/>
                  <a:pt x="4008" y="68917"/>
                  <a:pt x="4930" y="68275"/>
                </a:cubicBezTo>
                <a:lnTo>
                  <a:pt x="6494" y="67203"/>
                </a:lnTo>
                <a:lnTo>
                  <a:pt x="6494" y="67203"/>
                </a:lnTo>
                <a:cubicBezTo>
                  <a:pt x="6066" y="67546"/>
                  <a:pt x="5637" y="67867"/>
                  <a:pt x="5251" y="68232"/>
                </a:cubicBezTo>
                <a:cubicBezTo>
                  <a:pt x="4201" y="69153"/>
                  <a:pt x="2937" y="69732"/>
                  <a:pt x="2101" y="70846"/>
                </a:cubicBezTo>
                <a:cubicBezTo>
                  <a:pt x="2048" y="70916"/>
                  <a:pt x="2124" y="70986"/>
                  <a:pt x="2189" y="70986"/>
                </a:cubicBezTo>
                <a:cubicBezTo>
                  <a:pt x="2204" y="70986"/>
                  <a:pt x="2218" y="70983"/>
                  <a:pt x="2229" y="70975"/>
                </a:cubicBezTo>
                <a:cubicBezTo>
                  <a:pt x="4587" y="69818"/>
                  <a:pt x="6623" y="68167"/>
                  <a:pt x="8809" y="66753"/>
                </a:cubicBezTo>
                <a:lnTo>
                  <a:pt x="8809" y="66753"/>
                </a:lnTo>
                <a:cubicBezTo>
                  <a:pt x="8016" y="67267"/>
                  <a:pt x="6901" y="68253"/>
                  <a:pt x="6023" y="68960"/>
                </a:cubicBezTo>
                <a:cubicBezTo>
                  <a:pt x="4973" y="69775"/>
                  <a:pt x="4222" y="70932"/>
                  <a:pt x="3108" y="71703"/>
                </a:cubicBezTo>
                <a:cubicBezTo>
                  <a:pt x="3028" y="71763"/>
                  <a:pt x="3079" y="71898"/>
                  <a:pt x="3173" y="71898"/>
                </a:cubicBezTo>
                <a:cubicBezTo>
                  <a:pt x="3180" y="71898"/>
                  <a:pt x="3187" y="71898"/>
                  <a:pt x="3194" y="71896"/>
                </a:cubicBezTo>
                <a:cubicBezTo>
                  <a:pt x="3987" y="71575"/>
                  <a:pt x="4715" y="71125"/>
                  <a:pt x="5358" y="70589"/>
                </a:cubicBezTo>
                <a:cubicBezTo>
                  <a:pt x="6344" y="69818"/>
                  <a:pt x="7416" y="69132"/>
                  <a:pt x="8423" y="68382"/>
                </a:cubicBezTo>
                <a:cubicBezTo>
                  <a:pt x="8623" y="68225"/>
                  <a:pt x="9021" y="67850"/>
                  <a:pt x="9032" y="67850"/>
                </a:cubicBezTo>
                <a:lnTo>
                  <a:pt x="9032" y="67850"/>
                </a:lnTo>
                <a:cubicBezTo>
                  <a:pt x="9038" y="67850"/>
                  <a:pt x="8945" y="67945"/>
                  <a:pt x="8680" y="68210"/>
                </a:cubicBezTo>
                <a:cubicBezTo>
                  <a:pt x="8251" y="68660"/>
                  <a:pt x="7759" y="69089"/>
                  <a:pt x="7287" y="69496"/>
                </a:cubicBezTo>
                <a:cubicBezTo>
                  <a:pt x="6216" y="70439"/>
                  <a:pt x="5101" y="71339"/>
                  <a:pt x="4072" y="72346"/>
                </a:cubicBezTo>
                <a:cubicBezTo>
                  <a:pt x="4051" y="72368"/>
                  <a:pt x="4030" y="72389"/>
                  <a:pt x="4051" y="72432"/>
                </a:cubicBezTo>
                <a:cubicBezTo>
                  <a:pt x="3065" y="72068"/>
                  <a:pt x="2251" y="71382"/>
                  <a:pt x="1694" y="70503"/>
                </a:cubicBezTo>
                <a:cubicBezTo>
                  <a:pt x="1265" y="69796"/>
                  <a:pt x="1029" y="68982"/>
                  <a:pt x="1008" y="68167"/>
                </a:cubicBezTo>
                <a:cubicBezTo>
                  <a:pt x="3687" y="66753"/>
                  <a:pt x="6001" y="64760"/>
                  <a:pt x="8637" y="63260"/>
                </a:cubicBezTo>
                <a:close/>
                <a:moveTo>
                  <a:pt x="48263" y="54859"/>
                </a:moveTo>
                <a:lnTo>
                  <a:pt x="48113" y="56680"/>
                </a:lnTo>
                <a:cubicBezTo>
                  <a:pt x="47920" y="56809"/>
                  <a:pt x="47748" y="56959"/>
                  <a:pt x="47577" y="57088"/>
                </a:cubicBezTo>
                <a:cubicBezTo>
                  <a:pt x="47513" y="57109"/>
                  <a:pt x="47448" y="57152"/>
                  <a:pt x="47384" y="57216"/>
                </a:cubicBezTo>
                <a:cubicBezTo>
                  <a:pt x="44705" y="59145"/>
                  <a:pt x="42198" y="61288"/>
                  <a:pt x="39476" y="63153"/>
                </a:cubicBezTo>
                <a:cubicBezTo>
                  <a:pt x="36776" y="65038"/>
                  <a:pt x="34054" y="66774"/>
                  <a:pt x="31397" y="68639"/>
                </a:cubicBezTo>
                <a:cubicBezTo>
                  <a:pt x="30218" y="69475"/>
                  <a:pt x="29039" y="70310"/>
                  <a:pt x="27882" y="71168"/>
                </a:cubicBezTo>
                <a:cubicBezTo>
                  <a:pt x="27303" y="71596"/>
                  <a:pt x="26746" y="72025"/>
                  <a:pt x="26146" y="72475"/>
                </a:cubicBezTo>
                <a:cubicBezTo>
                  <a:pt x="25979" y="72572"/>
                  <a:pt x="25881" y="72621"/>
                  <a:pt x="25851" y="72621"/>
                </a:cubicBezTo>
                <a:cubicBezTo>
                  <a:pt x="25807" y="72621"/>
                  <a:pt x="25906" y="72518"/>
                  <a:pt x="26146" y="72303"/>
                </a:cubicBezTo>
                <a:cubicBezTo>
                  <a:pt x="26596" y="71896"/>
                  <a:pt x="27046" y="71532"/>
                  <a:pt x="27539" y="71168"/>
                </a:cubicBezTo>
                <a:cubicBezTo>
                  <a:pt x="29875" y="69389"/>
                  <a:pt x="32297" y="67696"/>
                  <a:pt x="34611" y="65896"/>
                </a:cubicBezTo>
                <a:cubicBezTo>
                  <a:pt x="39197" y="62295"/>
                  <a:pt x="44126" y="58974"/>
                  <a:pt x="48263" y="54859"/>
                </a:cubicBezTo>
                <a:close/>
                <a:moveTo>
                  <a:pt x="8634" y="69407"/>
                </a:moveTo>
                <a:cubicBezTo>
                  <a:pt x="8685" y="69407"/>
                  <a:pt x="8654" y="69509"/>
                  <a:pt x="8487" y="69775"/>
                </a:cubicBezTo>
                <a:cubicBezTo>
                  <a:pt x="7930" y="70675"/>
                  <a:pt x="6987" y="71339"/>
                  <a:pt x="6237" y="72068"/>
                </a:cubicBezTo>
                <a:cubicBezTo>
                  <a:pt x="6159" y="72146"/>
                  <a:pt x="6223" y="72242"/>
                  <a:pt x="6300" y="72242"/>
                </a:cubicBezTo>
                <a:cubicBezTo>
                  <a:pt x="6308" y="72242"/>
                  <a:pt x="6315" y="72241"/>
                  <a:pt x="6323" y="72239"/>
                </a:cubicBezTo>
                <a:cubicBezTo>
                  <a:pt x="7244" y="72111"/>
                  <a:pt x="7823" y="71339"/>
                  <a:pt x="8509" y="70782"/>
                </a:cubicBezTo>
                <a:cubicBezTo>
                  <a:pt x="8512" y="70782"/>
                  <a:pt x="8516" y="70782"/>
                  <a:pt x="8518" y="70782"/>
                </a:cubicBezTo>
                <a:lnTo>
                  <a:pt x="8518" y="70782"/>
                </a:lnTo>
                <a:cubicBezTo>
                  <a:pt x="7981" y="71735"/>
                  <a:pt x="7083" y="72412"/>
                  <a:pt x="5573" y="72604"/>
                </a:cubicBezTo>
                <a:cubicBezTo>
                  <a:pt x="5436" y="72616"/>
                  <a:pt x="5300" y="72624"/>
                  <a:pt x="5165" y="72624"/>
                </a:cubicBezTo>
                <a:cubicBezTo>
                  <a:pt x="4854" y="72624"/>
                  <a:pt x="4549" y="72586"/>
                  <a:pt x="4265" y="72496"/>
                </a:cubicBezTo>
                <a:cubicBezTo>
                  <a:pt x="5508" y="72218"/>
                  <a:pt x="6430" y="71382"/>
                  <a:pt x="7351" y="70546"/>
                </a:cubicBezTo>
                <a:cubicBezTo>
                  <a:pt x="7514" y="70400"/>
                  <a:pt x="8474" y="69407"/>
                  <a:pt x="8634" y="69407"/>
                </a:cubicBezTo>
                <a:close/>
                <a:moveTo>
                  <a:pt x="70186" y="66474"/>
                </a:moveTo>
                <a:cubicBezTo>
                  <a:pt x="69865" y="66624"/>
                  <a:pt x="69565" y="66774"/>
                  <a:pt x="69265" y="66924"/>
                </a:cubicBezTo>
                <a:cubicBezTo>
                  <a:pt x="67400" y="67889"/>
                  <a:pt x="65471" y="68532"/>
                  <a:pt x="63521" y="69217"/>
                </a:cubicBezTo>
                <a:cubicBezTo>
                  <a:pt x="61700" y="69839"/>
                  <a:pt x="59942" y="70675"/>
                  <a:pt x="58142" y="71425"/>
                </a:cubicBezTo>
                <a:cubicBezTo>
                  <a:pt x="57135" y="71853"/>
                  <a:pt x="56063" y="72089"/>
                  <a:pt x="55142" y="72689"/>
                </a:cubicBezTo>
                <a:cubicBezTo>
                  <a:pt x="55163" y="72389"/>
                  <a:pt x="55206" y="72111"/>
                  <a:pt x="55228" y="71832"/>
                </a:cubicBezTo>
                <a:cubicBezTo>
                  <a:pt x="56792" y="71425"/>
                  <a:pt x="58142" y="70482"/>
                  <a:pt x="59621" y="69882"/>
                </a:cubicBezTo>
                <a:cubicBezTo>
                  <a:pt x="61228" y="69217"/>
                  <a:pt x="62900" y="68725"/>
                  <a:pt x="64550" y="68189"/>
                </a:cubicBezTo>
                <a:cubicBezTo>
                  <a:pt x="66264" y="67610"/>
                  <a:pt x="67979" y="67139"/>
                  <a:pt x="69715" y="66603"/>
                </a:cubicBezTo>
                <a:cubicBezTo>
                  <a:pt x="69865" y="66560"/>
                  <a:pt x="70015" y="66517"/>
                  <a:pt x="70186" y="66474"/>
                </a:cubicBezTo>
                <a:close/>
                <a:moveTo>
                  <a:pt x="59257" y="71189"/>
                </a:moveTo>
                <a:lnTo>
                  <a:pt x="59257" y="71189"/>
                </a:lnTo>
                <a:cubicBezTo>
                  <a:pt x="58464" y="71532"/>
                  <a:pt x="57671" y="71896"/>
                  <a:pt x="56878" y="72282"/>
                </a:cubicBezTo>
                <a:cubicBezTo>
                  <a:pt x="56299" y="72539"/>
                  <a:pt x="55720" y="72775"/>
                  <a:pt x="55120" y="72946"/>
                </a:cubicBezTo>
                <a:cubicBezTo>
                  <a:pt x="55463" y="72839"/>
                  <a:pt x="56021" y="72432"/>
                  <a:pt x="56321" y="72303"/>
                </a:cubicBezTo>
                <a:cubicBezTo>
                  <a:pt x="57092" y="71982"/>
                  <a:pt x="57906" y="71746"/>
                  <a:pt x="58678" y="71425"/>
                </a:cubicBezTo>
                <a:lnTo>
                  <a:pt x="59257" y="71189"/>
                </a:lnTo>
                <a:close/>
                <a:moveTo>
                  <a:pt x="73101" y="66346"/>
                </a:moveTo>
                <a:lnTo>
                  <a:pt x="73101" y="66346"/>
                </a:lnTo>
                <a:cubicBezTo>
                  <a:pt x="73079" y="66710"/>
                  <a:pt x="73079" y="67053"/>
                  <a:pt x="73036" y="67439"/>
                </a:cubicBezTo>
                <a:cubicBezTo>
                  <a:pt x="71536" y="67932"/>
                  <a:pt x="70100" y="68617"/>
                  <a:pt x="68600" y="69217"/>
                </a:cubicBezTo>
                <a:cubicBezTo>
                  <a:pt x="66972" y="69753"/>
                  <a:pt x="65343" y="70246"/>
                  <a:pt x="63714" y="70803"/>
                </a:cubicBezTo>
                <a:cubicBezTo>
                  <a:pt x="61807" y="71446"/>
                  <a:pt x="59942" y="72132"/>
                  <a:pt x="58078" y="72861"/>
                </a:cubicBezTo>
                <a:cubicBezTo>
                  <a:pt x="57606" y="73054"/>
                  <a:pt x="57135" y="73246"/>
                  <a:pt x="56663" y="73439"/>
                </a:cubicBezTo>
                <a:lnTo>
                  <a:pt x="57414" y="73054"/>
                </a:lnTo>
                <a:cubicBezTo>
                  <a:pt x="59964" y="71703"/>
                  <a:pt x="62643" y="70696"/>
                  <a:pt x="65321" y="69689"/>
                </a:cubicBezTo>
                <a:cubicBezTo>
                  <a:pt x="67979" y="68703"/>
                  <a:pt x="70465" y="67353"/>
                  <a:pt x="73101" y="66346"/>
                </a:cubicBezTo>
                <a:close/>
                <a:moveTo>
                  <a:pt x="71665" y="73718"/>
                </a:moveTo>
                <a:lnTo>
                  <a:pt x="71665" y="73718"/>
                </a:lnTo>
                <a:cubicBezTo>
                  <a:pt x="71515" y="73825"/>
                  <a:pt x="71365" y="73889"/>
                  <a:pt x="71193" y="73975"/>
                </a:cubicBezTo>
                <a:cubicBezTo>
                  <a:pt x="71343" y="73889"/>
                  <a:pt x="71515" y="73804"/>
                  <a:pt x="71665" y="73718"/>
                </a:cubicBezTo>
                <a:close/>
                <a:moveTo>
                  <a:pt x="72800" y="66239"/>
                </a:moveTo>
                <a:lnTo>
                  <a:pt x="72800" y="66239"/>
                </a:lnTo>
                <a:cubicBezTo>
                  <a:pt x="71450" y="66732"/>
                  <a:pt x="70165" y="67417"/>
                  <a:pt x="68836" y="68017"/>
                </a:cubicBezTo>
                <a:cubicBezTo>
                  <a:pt x="67079" y="68832"/>
                  <a:pt x="65257" y="69475"/>
                  <a:pt x="63436" y="70160"/>
                </a:cubicBezTo>
                <a:cubicBezTo>
                  <a:pt x="60521" y="71275"/>
                  <a:pt x="57692" y="72604"/>
                  <a:pt x="54970" y="74125"/>
                </a:cubicBezTo>
                <a:cubicBezTo>
                  <a:pt x="55013" y="73804"/>
                  <a:pt x="55056" y="73461"/>
                  <a:pt x="55078" y="73139"/>
                </a:cubicBezTo>
                <a:cubicBezTo>
                  <a:pt x="56363" y="72796"/>
                  <a:pt x="57499" y="72196"/>
                  <a:pt x="58699" y="71618"/>
                </a:cubicBezTo>
                <a:cubicBezTo>
                  <a:pt x="60350" y="70825"/>
                  <a:pt x="62107" y="70203"/>
                  <a:pt x="63843" y="69560"/>
                </a:cubicBezTo>
                <a:cubicBezTo>
                  <a:pt x="66800" y="68489"/>
                  <a:pt x="70100" y="67225"/>
                  <a:pt x="72800" y="66239"/>
                </a:cubicBezTo>
                <a:close/>
                <a:moveTo>
                  <a:pt x="45348" y="58952"/>
                </a:moveTo>
                <a:lnTo>
                  <a:pt x="45348" y="58952"/>
                </a:lnTo>
                <a:cubicBezTo>
                  <a:pt x="44662" y="59574"/>
                  <a:pt x="43976" y="60195"/>
                  <a:pt x="43291" y="60795"/>
                </a:cubicBezTo>
                <a:cubicBezTo>
                  <a:pt x="41169" y="62595"/>
                  <a:pt x="38726" y="64010"/>
                  <a:pt x="36411" y="65553"/>
                </a:cubicBezTo>
                <a:cubicBezTo>
                  <a:pt x="32661" y="68082"/>
                  <a:pt x="28932" y="70782"/>
                  <a:pt x="25889" y="74147"/>
                </a:cubicBezTo>
                <a:cubicBezTo>
                  <a:pt x="25846" y="73718"/>
                  <a:pt x="25825" y="73289"/>
                  <a:pt x="25803" y="72861"/>
                </a:cubicBezTo>
                <a:cubicBezTo>
                  <a:pt x="26468" y="72561"/>
                  <a:pt x="27003" y="72046"/>
                  <a:pt x="27603" y="71618"/>
                </a:cubicBezTo>
                <a:cubicBezTo>
                  <a:pt x="28503" y="70975"/>
                  <a:pt x="29382" y="70289"/>
                  <a:pt x="30282" y="69668"/>
                </a:cubicBezTo>
                <a:cubicBezTo>
                  <a:pt x="32211" y="68275"/>
                  <a:pt x="34183" y="66967"/>
                  <a:pt x="36154" y="65639"/>
                </a:cubicBezTo>
                <a:cubicBezTo>
                  <a:pt x="39326" y="63538"/>
                  <a:pt x="42326" y="61224"/>
                  <a:pt x="45348" y="58952"/>
                </a:cubicBezTo>
                <a:close/>
                <a:moveTo>
                  <a:pt x="48070" y="56938"/>
                </a:moveTo>
                <a:lnTo>
                  <a:pt x="48070" y="56938"/>
                </a:lnTo>
                <a:cubicBezTo>
                  <a:pt x="48048" y="57323"/>
                  <a:pt x="48005" y="57709"/>
                  <a:pt x="47984" y="58073"/>
                </a:cubicBezTo>
                <a:cubicBezTo>
                  <a:pt x="47513" y="58416"/>
                  <a:pt x="47084" y="58802"/>
                  <a:pt x="46677" y="59209"/>
                </a:cubicBezTo>
                <a:cubicBezTo>
                  <a:pt x="45755" y="60045"/>
                  <a:pt x="44684" y="60688"/>
                  <a:pt x="43719" y="61438"/>
                </a:cubicBezTo>
                <a:cubicBezTo>
                  <a:pt x="43376" y="61717"/>
                  <a:pt x="43012" y="61995"/>
                  <a:pt x="42626" y="62274"/>
                </a:cubicBezTo>
                <a:cubicBezTo>
                  <a:pt x="40205" y="63924"/>
                  <a:pt x="37697" y="65467"/>
                  <a:pt x="35254" y="67096"/>
                </a:cubicBezTo>
                <a:cubicBezTo>
                  <a:pt x="32147" y="69132"/>
                  <a:pt x="29211" y="71403"/>
                  <a:pt x="26468" y="73889"/>
                </a:cubicBezTo>
                <a:cubicBezTo>
                  <a:pt x="26104" y="74215"/>
                  <a:pt x="25955" y="74340"/>
                  <a:pt x="25940" y="74340"/>
                </a:cubicBezTo>
                <a:cubicBezTo>
                  <a:pt x="25894" y="74340"/>
                  <a:pt x="27015" y="73251"/>
                  <a:pt x="27239" y="73011"/>
                </a:cubicBezTo>
                <a:lnTo>
                  <a:pt x="27218" y="73011"/>
                </a:lnTo>
                <a:cubicBezTo>
                  <a:pt x="27861" y="72368"/>
                  <a:pt x="28546" y="71768"/>
                  <a:pt x="29232" y="71146"/>
                </a:cubicBezTo>
                <a:cubicBezTo>
                  <a:pt x="30882" y="69710"/>
                  <a:pt x="32682" y="68403"/>
                  <a:pt x="34461" y="67117"/>
                </a:cubicBezTo>
                <a:cubicBezTo>
                  <a:pt x="36883" y="65403"/>
                  <a:pt x="39412" y="63838"/>
                  <a:pt x="41833" y="62124"/>
                </a:cubicBezTo>
                <a:cubicBezTo>
                  <a:pt x="42883" y="61374"/>
                  <a:pt x="43869" y="60581"/>
                  <a:pt x="44812" y="59702"/>
                </a:cubicBezTo>
                <a:cubicBezTo>
                  <a:pt x="45369" y="59166"/>
                  <a:pt x="45948" y="58674"/>
                  <a:pt x="46527" y="58159"/>
                </a:cubicBezTo>
                <a:cubicBezTo>
                  <a:pt x="46762" y="57966"/>
                  <a:pt x="46998" y="57752"/>
                  <a:pt x="47234" y="57559"/>
                </a:cubicBezTo>
                <a:lnTo>
                  <a:pt x="47341" y="57473"/>
                </a:lnTo>
                <a:lnTo>
                  <a:pt x="48070" y="56938"/>
                </a:lnTo>
                <a:close/>
                <a:moveTo>
                  <a:pt x="59964" y="72346"/>
                </a:moveTo>
                <a:lnTo>
                  <a:pt x="59964" y="72346"/>
                </a:lnTo>
                <a:cubicBezTo>
                  <a:pt x="59557" y="72539"/>
                  <a:pt x="59149" y="72754"/>
                  <a:pt x="58764" y="72989"/>
                </a:cubicBezTo>
                <a:cubicBezTo>
                  <a:pt x="57499" y="73718"/>
                  <a:pt x="56085" y="74189"/>
                  <a:pt x="54863" y="74939"/>
                </a:cubicBezTo>
                <a:lnTo>
                  <a:pt x="54928" y="74382"/>
                </a:lnTo>
                <a:cubicBezTo>
                  <a:pt x="56599" y="73654"/>
                  <a:pt x="58271" y="72989"/>
                  <a:pt x="59964" y="72346"/>
                </a:cubicBezTo>
                <a:close/>
                <a:moveTo>
                  <a:pt x="73015" y="67653"/>
                </a:moveTo>
                <a:cubicBezTo>
                  <a:pt x="73015" y="67889"/>
                  <a:pt x="72994" y="68146"/>
                  <a:pt x="72951" y="68382"/>
                </a:cubicBezTo>
                <a:cubicBezTo>
                  <a:pt x="70122" y="69539"/>
                  <a:pt x="67272" y="70610"/>
                  <a:pt x="64421" y="71682"/>
                </a:cubicBezTo>
                <a:cubicBezTo>
                  <a:pt x="63500" y="71982"/>
                  <a:pt x="62578" y="72261"/>
                  <a:pt x="61657" y="72561"/>
                </a:cubicBezTo>
                <a:cubicBezTo>
                  <a:pt x="59792" y="73161"/>
                  <a:pt x="58014" y="73975"/>
                  <a:pt x="56149" y="74618"/>
                </a:cubicBezTo>
                <a:cubicBezTo>
                  <a:pt x="55806" y="74704"/>
                  <a:pt x="55463" y="74811"/>
                  <a:pt x="55163" y="74982"/>
                </a:cubicBezTo>
                <a:cubicBezTo>
                  <a:pt x="55613" y="74725"/>
                  <a:pt x="56085" y="74511"/>
                  <a:pt x="56599" y="74361"/>
                </a:cubicBezTo>
                <a:cubicBezTo>
                  <a:pt x="57371" y="74018"/>
                  <a:pt x="58142" y="73611"/>
                  <a:pt x="58849" y="73161"/>
                </a:cubicBezTo>
                <a:cubicBezTo>
                  <a:pt x="61657" y="71553"/>
                  <a:pt x="64807" y="70760"/>
                  <a:pt x="67829" y="69689"/>
                </a:cubicBezTo>
                <a:cubicBezTo>
                  <a:pt x="69629" y="69132"/>
                  <a:pt x="71386" y="68553"/>
                  <a:pt x="73015" y="67653"/>
                </a:cubicBezTo>
                <a:close/>
                <a:moveTo>
                  <a:pt x="38340" y="65338"/>
                </a:moveTo>
                <a:lnTo>
                  <a:pt x="36926" y="66303"/>
                </a:lnTo>
                <a:cubicBezTo>
                  <a:pt x="33025" y="68960"/>
                  <a:pt x="29104" y="71789"/>
                  <a:pt x="25975" y="75325"/>
                </a:cubicBezTo>
                <a:lnTo>
                  <a:pt x="25910" y="74554"/>
                </a:lnTo>
                <a:cubicBezTo>
                  <a:pt x="27582" y="73439"/>
                  <a:pt x="29039" y="71896"/>
                  <a:pt x="30625" y="70696"/>
                </a:cubicBezTo>
                <a:cubicBezTo>
                  <a:pt x="32725" y="69132"/>
                  <a:pt x="34804" y="67589"/>
                  <a:pt x="37033" y="66196"/>
                </a:cubicBezTo>
                <a:lnTo>
                  <a:pt x="38340" y="65338"/>
                </a:lnTo>
                <a:close/>
                <a:moveTo>
                  <a:pt x="47920" y="58631"/>
                </a:moveTo>
                <a:cubicBezTo>
                  <a:pt x="47920" y="58781"/>
                  <a:pt x="47898" y="58909"/>
                  <a:pt x="47898" y="59038"/>
                </a:cubicBezTo>
                <a:cubicBezTo>
                  <a:pt x="44748" y="61181"/>
                  <a:pt x="41898" y="63731"/>
                  <a:pt x="38747" y="65853"/>
                </a:cubicBezTo>
                <a:cubicBezTo>
                  <a:pt x="35404" y="68124"/>
                  <a:pt x="32082" y="70439"/>
                  <a:pt x="28996" y="73054"/>
                </a:cubicBezTo>
                <a:cubicBezTo>
                  <a:pt x="28311" y="73632"/>
                  <a:pt x="27646" y="74232"/>
                  <a:pt x="26982" y="74854"/>
                </a:cubicBezTo>
                <a:cubicBezTo>
                  <a:pt x="26983" y="74852"/>
                  <a:pt x="26984" y="74851"/>
                  <a:pt x="26984" y="74851"/>
                </a:cubicBezTo>
                <a:lnTo>
                  <a:pt x="26984" y="74851"/>
                </a:lnTo>
                <a:cubicBezTo>
                  <a:pt x="26978" y="74851"/>
                  <a:pt x="26269" y="75464"/>
                  <a:pt x="26169" y="75464"/>
                </a:cubicBezTo>
                <a:cubicBezTo>
                  <a:pt x="26128" y="75464"/>
                  <a:pt x="26190" y="75361"/>
                  <a:pt x="26446" y="75068"/>
                </a:cubicBezTo>
                <a:cubicBezTo>
                  <a:pt x="26768" y="74725"/>
                  <a:pt x="27089" y="74382"/>
                  <a:pt x="27432" y="74061"/>
                </a:cubicBezTo>
                <a:cubicBezTo>
                  <a:pt x="28975" y="72518"/>
                  <a:pt x="30647" y="71125"/>
                  <a:pt x="32404" y="69839"/>
                </a:cubicBezTo>
                <a:cubicBezTo>
                  <a:pt x="35618" y="67396"/>
                  <a:pt x="39069" y="65231"/>
                  <a:pt x="42305" y="62831"/>
                </a:cubicBezTo>
                <a:cubicBezTo>
                  <a:pt x="42819" y="62445"/>
                  <a:pt x="43334" y="62060"/>
                  <a:pt x="43848" y="61674"/>
                </a:cubicBezTo>
                <a:lnTo>
                  <a:pt x="43826" y="61674"/>
                </a:lnTo>
                <a:cubicBezTo>
                  <a:pt x="45219" y="60731"/>
                  <a:pt x="46720" y="59809"/>
                  <a:pt x="47920" y="58631"/>
                </a:cubicBezTo>
                <a:close/>
                <a:moveTo>
                  <a:pt x="61464" y="72839"/>
                </a:moveTo>
                <a:lnTo>
                  <a:pt x="61464" y="72839"/>
                </a:lnTo>
                <a:cubicBezTo>
                  <a:pt x="60178" y="73354"/>
                  <a:pt x="58935" y="73911"/>
                  <a:pt x="57649" y="74425"/>
                </a:cubicBezTo>
                <a:cubicBezTo>
                  <a:pt x="56663" y="74811"/>
                  <a:pt x="55656" y="75068"/>
                  <a:pt x="54778" y="75668"/>
                </a:cubicBezTo>
                <a:lnTo>
                  <a:pt x="54820" y="75197"/>
                </a:lnTo>
                <a:cubicBezTo>
                  <a:pt x="56406" y="74832"/>
                  <a:pt x="57885" y="74189"/>
                  <a:pt x="59385" y="73589"/>
                </a:cubicBezTo>
                <a:cubicBezTo>
                  <a:pt x="60071" y="73332"/>
                  <a:pt x="60757" y="73075"/>
                  <a:pt x="61464" y="72839"/>
                </a:cubicBezTo>
                <a:close/>
                <a:moveTo>
                  <a:pt x="72929" y="68617"/>
                </a:moveTo>
                <a:lnTo>
                  <a:pt x="72929" y="68617"/>
                </a:lnTo>
                <a:cubicBezTo>
                  <a:pt x="72908" y="68810"/>
                  <a:pt x="72886" y="68982"/>
                  <a:pt x="72865" y="69175"/>
                </a:cubicBezTo>
                <a:cubicBezTo>
                  <a:pt x="69136" y="71168"/>
                  <a:pt x="65214" y="72454"/>
                  <a:pt x="61207" y="73761"/>
                </a:cubicBezTo>
                <a:cubicBezTo>
                  <a:pt x="59321" y="74361"/>
                  <a:pt x="57435" y="75047"/>
                  <a:pt x="55528" y="75604"/>
                </a:cubicBezTo>
                <a:cubicBezTo>
                  <a:pt x="55249" y="75681"/>
                  <a:pt x="55109" y="75711"/>
                  <a:pt x="55058" y="75711"/>
                </a:cubicBezTo>
                <a:cubicBezTo>
                  <a:pt x="54924" y="75711"/>
                  <a:pt x="55388" y="75510"/>
                  <a:pt x="55528" y="75432"/>
                </a:cubicBezTo>
                <a:cubicBezTo>
                  <a:pt x="55999" y="75218"/>
                  <a:pt x="56471" y="75025"/>
                  <a:pt x="56963" y="74875"/>
                </a:cubicBezTo>
                <a:cubicBezTo>
                  <a:pt x="57799" y="74575"/>
                  <a:pt x="58592" y="74232"/>
                  <a:pt x="59407" y="73911"/>
                </a:cubicBezTo>
                <a:cubicBezTo>
                  <a:pt x="61164" y="73161"/>
                  <a:pt x="62921" y="72475"/>
                  <a:pt x="64700" y="71811"/>
                </a:cubicBezTo>
                <a:cubicBezTo>
                  <a:pt x="67293" y="70975"/>
                  <a:pt x="69865" y="70010"/>
                  <a:pt x="72351" y="68896"/>
                </a:cubicBezTo>
                <a:cubicBezTo>
                  <a:pt x="72586" y="68896"/>
                  <a:pt x="72694" y="68832"/>
                  <a:pt x="72715" y="68725"/>
                </a:cubicBezTo>
                <a:lnTo>
                  <a:pt x="72929" y="68617"/>
                </a:lnTo>
                <a:close/>
                <a:moveTo>
                  <a:pt x="47158" y="64813"/>
                </a:moveTo>
                <a:cubicBezTo>
                  <a:pt x="47186" y="64813"/>
                  <a:pt x="47149" y="64906"/>
                  <a:pt x="46998" y="65167"/>
                </a:cubicBezTo>
                <a:cubicBezTo>
                  <a:pt x="46055" y="66774"/>
                  <a:pt x="43955" y="67974"/>
                  <a:pt x="42519" y="69132"/>
                </a:cubicBezTo>
                <a:cubicBezTo>
                  <a:pt x="40505" y="70782"/>
                  <a:pt x="38447" y="72346"/>
                  <a:pt x="36411" y="73932"/>
                </a:cubicBezTo>
                <a:cubicBezTo>
                  <a:pt x="35661" y="74532"/>
                  <a:pt x="34911" y="75154"/>
                  <a:pt x="34161" y="75775"/>
                </a:cubicBezTo>
                <a:lnTo>
                  <a:pt x="34140" y="75775"/>
                </a:lnTo>
                <a:cubicBezTo>
                  <a:pt x="35147" y="74875"/>
                  <a:pt x="36133" y="73997"/>
                  <a:pt x="37119" y="73118"/>
                </a:cubicBezTo>
                <a:cubicBezTo>
                  <a:pt x="39005" y="71403"/>
                  <a:pt x="40869" y="69625"/>
                  <a:pt x="42905" y="68082"/>
                </a:cubicBezTo>
                <a:cubicBezTo>
                  <a:pt x="43762" y="67417"/>
                  <a:pt x="44705" y="66903"/>
                  <a:pt x="45584" y="66260"/>
                </a:cubicBezTo>
                <a:cubicBezTo>
                  <a:pt x="45927" y="65981"/>
                  <a:pt x="46248" y="65681"/>
                  <a:pt x="46570" y="65381"/>
                </a:cubicBezTo>
                <a:cubicBezTo>
                  <a:pt x="46744" y="65236"/>
                  <a:pt x="47098" y="64813"/>
                  <a:pt x="47158" y="64813"/>
                </a:cubicBezTo>
                <a:close/>
                <a:moveTo>
                  <a:pt x="11873" y="43093"/>
                </a:moveTo>
                <a:cubicBezTo>
                  <a:pt x="12088" y="45665"/>
                  <a:pt x="12302" y="48215"/>
                  <a:pt x="12323" y="50744"/>
                </a:cubicBezTo>
                <a:lnTo>
                  <a:pt x="12323" y="51408"/>
                </a:lnTo>
                <a:cubicBezTo>
                  <a:pt x="12323" y="51451"/>
                  <a:pt x="12323" y="51494"/>
                  <a:pt x="12323" y="51516"/>
                </a:cubicBezTo>
                <a:cubicBezTo>
                  <a:pt x="12259" y="55073"/>
                  <a:pt x="11745" y="58588"/>
                  <a:pt x="11423" y="62124"/>
                </a:cubicBezTo>
                <a:cubicBezTo>
                  <a:pt x="11059" y="66110"/>
                  <a:pt x="10823" y="70118"/>
                  <a:pt x="10695" y="74104"/>
                </a:cubicBezTo>
                <a:cubicBezTo>
                  <a:pt x="10695" y="74168"/>
                  <a:pt x="10695" y="74211"/>
                  <a:pt x="10716" y="74254"/>
                </a:cubicBezTo>
                <a:cubicBezTo>
                  <a:pt x="10845" y="74982"/>
                  <a:pt x="11016" y="75668"/>
                  <a:pt x="11273" y="76354"/>
                </a:cubicBezTo>
                <a:cubicBezTo>
                  <a:pt x="9323" y="75561"/>
                  <a:pt x="6794" y="74982"/>
                  <a:pt x="8037" y="72518"/>
                </a:cubicBezTo>
                <a:cubicBezTo>
                  <a:pt x="8059" y="72496"/>
                  <a:pt x="8059" y="72475"/>
                  <a:pt x="8080" y="72454"/>
                </a:cubicBezTo>
                <a:cubicBezTo>
                  <a:pt x="9344" y="71425"/>
                  <a:pt x="9987" y="69689"/>
                  <a:pt x="10073" y="67974"/>
                </a:cubicBezTo>
                <a:cubicBezTo>
                  <a:pt x="10137" y="66196"/>
                  <a:pt x="9580" y="64503"/>
                  <a:pt x="9537" y="62724"/>
                </a:cubicBezTo>
                <a:cubicBezTo>
                  <a:pt x="9452" y="60195"/>
                  <a:pt x="10073" y="57709"/>
                  <a:pt x="10459" y="55223"/>
                </a:cubicBezTo>
                <a:cubicBezTo>
                  <a:pt x="11123" y="51151"/>
                  <a:pt x="10973" y="47101"/>
                  <a:pt x="11873" y="43093"/>
                </a:cubicBezTo>
                <a:close/>
                <a:moveTo>
                  <a:pt x="72822" y="69432"/>
                </a:moveTo>
                <a:lnTo>
                  <a:pt x="72822" y="69432"/>
                </a:lnTo>
                <a:cubicBezTo>
                  <a:pt x="72801" y="69625"/>
                  <a:pt x="72758" y="69818"/>
                  <a:pt x="72736" y="69989"/>
                </a:cubicBezTo>
                <a:lnTo>
                  <a:pt x="72672" y="69989"/>
                </a:lnTo>
                <a:cubicBezTo>
                  <a:pt x="68257" y="72218"/>
                  <a:pt x="63350" y="73311"/>
                  <a:pt x="58828" y="75218"/>
                </a:cubicBezTo>
                <a:cubicBezTo>
                  <a:pt x="58442" y="75368"/>
                  <a:pt x="58035" y="75518"/>
                  <a:pt x="57649" y="75690"/>
                </a:cubicBezTo>
                <a:cubicBezTo>
                  <a:pt x="56985" y="75947"/>
                  <a:pt x="56342" y="76247"/>
                  <a:pt x="55678" y="76504"/>
                </a:cubicBezTo>
                <a:cubicBezTo>
                  <a:pt x="55935" y="76375"/>
                  <a:pt x="56213" y="76225"/>
                  <a:pt x="56492" y="76097"/>
                </a:cubicBezTo>
                <a:cubicBezTo>
                  <a:pt x="61785" y="73461"/>
                  <a:pt x="67765" y="72561"/>
                  <a:pt x="72822" y="69432"/>
                </a:cubicBezTo>
                <a:close/>
                <a:moveTo>
                  <a:pt x="47135" y="66457"/>
                </a:moveTo>
                <a:cubicBezTo>
                  <a:pt x="47191" y="66457"/>
                  <a:pt x="46703" y="66889"/>
                  <a:pt x="46612" y="67010"/>
                </a:cubicBezTo>
                <a:cubicBezTo>
                  <a:pt x="46227" y="67439"/>
                  <a:pt x="45798" y="67846"/>
                  <a:pt x="45369" y="68232"/>
                </a:cubicBezTo>
                <a:cubicBezTo>
                  <a:pt x="44619" y="68917"/>
                  <a:pt x="43805" y="69560"/>
                  <a:pt x="43012" y="70203"/>
                </a:cubicBezTo>
                <a:cubicBezTo>
                  <a:pt x="41190" y="71639"/>
                  <a:pt x="39412" y="73118"/>
                  <a:pt x="37590" y="74554"/>
                </a:cubicBezTo>
                <a:cubicBezTo>
                  <a:pt x="36733" y="75218"/>
                  <a:pt x="35854" y="75882"/>
                  <a:pt x="34997" y="76547"/>
                </a:cubicBezTo>
                <a:lnTo>
                  <a:pt x="35340" y="76268"/>
                </a:lnTo>
                <a:cubicBezTo>
                  <a:pt x="39090" y="73032"/>
                  <a:pt x="42733" y="69689"/>
                  <a:pt x="46720" y="66731"/>
                </a:cubicBezTo>
                <a:cubicBezTo>
                  <a:pt x="46996" y="66531"/>
                  <a:pt x="47112" y="66457"/>
                  <a:pt x="47135" y="66457"/>
                </a:cubicBezTo>
                <a:close/>
                <a:moveTo>
                  <a:pt x="40955" y="64610"/>
                </a:moveTo>
                <a:lnTo>
                  <a:pt x="40955" y="64610"/>
                </a:lnTo>
                <a:cubicBezTo>
                  <a:pt x="39347" y="65767"/>
                  <a:pt x="37676" y="66882"/>
                  <a:pt x="36026" y="67996"/>
                </a:cubicBezTo>
                <a:cubicBezTo>
                  <a:pt x="34097" y="69367"/>
                  <a:pt x="32275" y="70868"/>
                  <a:pt x="30561" y="72496"/>
                </a:cubicBezTo>
                <a:cubicBezTo>
                  <a:pt x="28996" y="73932"/>
                  <a:pt x="27411" y="75089"/>
                  <a:pt x="26082" y="76718"/>
                </a:cubicBezTo>
                <a:cubicBezTo>
                  <a:pt x="26060" y="76397"/>
                  <a:pt x="26018" y="76054"/>
                  <a:pt x="25996" y="75732"/>
                </a:cubicBezTo>
                <a:cubicBezTo>
                  <a:pt x="26532" y="75475"/>
                  <a:pt x="27025" y="75132"/>
                  <a:pt x="27432" y="74704"/>
                </a:cubicBezTo>
                <a:lnTo>
                  <a:pt x="27411" y="74704"/>
                </a:lnTo>
                <a:cubicBezTo>
                  <a:pt x="28332" y="73847"/>
                  <a:pt x="29318" y="73032"/>
                  <a:pt x="30282" y="72218"/>
                </a:cubicBezTo>
                <a:cubicBezTo>
                  <a:pt x="32490" y="70396"/>
                  <a:pt x="34826" y="68767"/>
                  <a:pt x="37183" y="67160"/>
                </a:cubicBezTo>
                <a:cubicBezTo>
                  <a:pt x="38426" y="66303"/>
                  <a:pt x="39712" y="65489"/>
                  <a:pt x="40955" y="64610"/>
                </a:cubicBezTo>
                <a:close/>
                <a:moveTo>
                  <a:pt x="45970" y="61331"/>
                </a:moveTo>
                <a:lnTo>
                  <a:pt x="45970" y="61331"/>
                </a:lnTo>
                <a:cubicBezTo>
                  <a:pt x="45005" y="62167"/>
                  <a:pt x="44105" y="63131"/>
                  <a:pt x="43119" y="63903"/>
                </a:cubicBezTo>
                <a:cubicBezTo>
                  <a:pt x="40955" y="65639"/>
                  <a:pt x="38576" y="67096"/>
                  <a:pt x="36304" y="68682"/>
                </a:cubicBezTo>
                <a:cubicBezTo>
                  <a:pt x="34354" y="69989"/>
                  <a:pt x="32490" y="71403"/>
                  <a:pt x="30711" y="72904"/>
                </a:cubicBezTo>
                <a:cubicBezTo>
                  <a:pt x="29725" y="73739"/>
                  <a:pt x="28782" y="74661"/>
                  <a:pt x="27839" y="75518"/>
                </a:cubicBezTo>
                <a:cubicBezTo>
                  <a:pt x="27432" y="75882"/>
                  <a:pt x="27025" y="76247"/>
                  <a:pt x="26660" y="76633"/>
                </a:cubicBezTo>
                <a:cubicBezTo>
                  <a:pt x="26472" y="76735"/>
                  <a:pt x="26352" y="76787"/>
                  <a:pt x="26299" y="76787"/>
                </a:cubicBezTo>
                <a:cubicBezTo>
                  <a:pt x="26220" y="76787"/>
                  <a:pt x="26292" y="76671"/>
                  <a:pt x="26510" y="76440"/>
                </a:cubicBezTo>
                <a:lnTo>
                  <a:pt x="27282" y="75540"/>
                </a:lnTo>
                <a:cubicBezTo>
                  <a:pt x="27925" y="74768"/>
                  <a:pt x="28911" y="74232"/>
                  <a:pt x="29682" y="73568"/>
                </a:cubicBezTo>
                <a:cubicBezTo>
                  <a:pt x="30604" y="72775"/>
                  <a:pt x="31504" y="71896"/>
                  <a:pt x="32425" y="71061"/>
                </a:cubicBezTo>
                <a:cubicBezTo>
                  <a:pt x="34440" y="69217"/>
                  <a:pt x="36733" y="67760"/>
                  <a:pt x="38962" y="66239"/>
                </a:cubicBezTo>
                <a:cubicBezTo>
                  <a:pt x="40826" y="64974"/>
                  <a:pt x="42583" y="63603"/>
                  <a:pt x="44448" y="62381"/>
                </a:cubicBezTo>
                <a:cubicBezTo>
                  <a:pt x="44962" y="62038"/>
                  <a:pt x="45477" y="61695"/>
                  <a:pt x="45970" y="61331"/>
                </a:cubicBezTo>
                <a:close/>
                <a:moveTo>
                  <a:pt x="67336" y="71918"/>
                </a:moveTo>
                <a:lnTo>
                  <a:pt x="67336" y="71918"/>
                </a:lnTo>
                <a:cubicBezTo>
                  <a:pt x="63094" y="73546"/>
                  <a:pt x="58595" y="74596"/>
                  <a:pt x="54609" y="76888"/>
                </a:cubicBezTo>
                <a:lnTo>
                  <a:pt x="54609" y="76888"/>
                </a:lnTo>
                <a:cubicBezTo>
                  <a:pt x="54651" y="76575"/>
                  <a:pt x="54693" y="76282"/>
                  <a:pt x="54735" y="75990"/>
                </a:cubicBezTo>
                <a:cubicBezTo>
                  <a:pt x="56299" y="75668"/>
                  <a:pt x="57756" y="75047"/>
                  <a:pt x="59278" y="74575"/>
                </a:cubicBezTo>
                <a:cubicBezTo>
                  <a:pt x="61078" y="74018"/>
                  <a:pt x="62878" y="73439"/>
                  <a:pt x="64657" y="72818"/>
                </a:cubicBezTo>
                <a:cubicBezTo>
                  <a:pt x="65557" y="72518"/>
                  <a:pt x="66457" y="72239"/>
                  <a:pt x="67336" y="71918"/>
                </a:cubicBezTo>
                <a:close/>
                <a:moveTo>
                  <a:pt x="55720" y="76740"/>
                </a:moveTo>
                <a:lnTo>
                  <a:pt x="55720" y="76740"/>
                </a:lnTo>
                <a:cubicBezTo>
                  <a:pt x="55335" y="76954"/>
                  <a:pt x="54928" y="77190"/>
                  <a:pt x="54542" y="77447"/>
                </a:cubicBezTo>
                <a:cubicBezTo>
                  <a:pt x="54542" y="77340"/>
                  <a:pt x="54563" y="77254"/>
                  <a:pt x="54585" y="77147"/>
                </a:cubicBezTo>
                <a:cubicBezTo>
                  <a:pt x="54970" y="77018"/>
                  <a:pt x="55356" y="76868"/>
                  <a:pt x="55720" y="76740"/>
                </a:cubicBezTo>
                <a:close/>
                <a:moveTo>
                  <a:pt x="72715" y="70225"/>
                </a:moveTo>
                <a:lnTo>
                  <a:pt x="72715" y="70225"/>
                </a:lnTo>
                <a:cubicBezTo>
                  <a:pt x="72651" y="70568"/>
                  <a:pt x="72586" y="70932"/>
                  <a:pt x="72501" y="71275"/>
                </a:cubicBezTo>
                <a:cubicBezTo>
                  <a:pt x="71258" y="71939"/>
                  <a:pt x="69865" y="72368"/>
                  <a:pt x="68600" y="72968"/>
                </a:cubicBezTo>
                <a:cubicBezTo>
                  <a:pt x="67014" y="73739"/>
                  <a:pt x="65364" y="74339"/>
                  <a:pt x="63671" y="74768"/>
                </a:cubicBezTo>
                <a:cubicBezTo>
                  <a:pt x="62064" y="75132"/>
                  <a:pt x="60478" y="75582"/>
                  <a:pt x="58935" y="76118"/>
                </a:cubicBezTo>
                <a:cubicBezTo>
                  <a:pt x="58249" y="76354"/>
                  <a:pt x="57564" y="76654"/>
                  <a:pt x="56878" y="76911"/>
                </a:cubicBezTo>
                <a:cubicBezTo>
                  <a:pt x="56283" y="77145"/>
                  <a:pt x="55267" y="77210"/>
                  <a:pt x="54748" y="77545"/>
                </a:cubicBezTo>
                <a:lnTo>
                  <a:pt x="54748" y="77545"/>
                </a:lnTo>
                <a:cubicBezTo>
                  <a:pt x="55494" y="77056"/>
                  <a:pt x="56304" y="76609"/>
                  <a:pt x="57113" y="76204"/>
                </a:cubicBezTo>
                <a:cubicBezTo>
                  <a:pt x="59385" y="75368"/>
                  <a:pt x="61635" y="74447"/>
                  <a:pt x="63971" y="73696"/>
                </a:cubicBezTo>
                <a:cubicBezTo>
                  <a:pt x="66672" y="72839"/>
                  <a:pt x="69329" y="71811"/>
                  <a:pt x="71901" y="70610"/>
                </a:cubicBezTo>
                <a:cubicBezTo>
                  <a:pt x="72222" y="70589"/>
                  <a:pt x="72372" y="70525"/>
                  <a:pt x="72351" y="70396"/>
                </a:cubicBezTo>
                <a:cubicBezTo>
                  <a:pt x="72458" y="70332"/>
                  <a:pt x="72586" y="70289"/>
                  <a:pt x="72715" y="70225"/>
                </a:cubicBezTo>
                <a:close/>
                <a:moveTo>
                  <a:pt x="7008" y="73075"/>
                </a:moveTo>
                <a:cubicBezTo>
                  <a:pt x="6816" y="74189"/>
                  <a:pt x="7330" y="75111"/>
                  <a:pt x="8294" y="75990"/>
                </a:cubicBezTo>
                <a:cubicBezTo>
                  <a:pt x="9280" y="76847"/>
                  <a:pt x="10866" y="76783"/>
                  <a:pt x="11938" y="77533"/>
                </a:cubicBezTo>
                <a:cubicBezTo>
                  <a:pt x="11980" y="77597"/>
                  <a:pt x="12045" y="77683"/>
                  <a:pt x="12109" y="77747"/>
                </a:cubicBezTo>
                <a:cubicBezTo>
                  <a:pt x="11849" y="77710"/>
                  <a:pt x="11581" y="77696"/>
                  <a:pt x="11308" y="77696"/>
                </a:cubicBezTo>
                <a:cubicBezTo>
                  <a:pt x="10633" y="77696"/>
                  <a:pt x="9930" y="77781"/>
                  <a:pt x="9259" y="77811"/>
                </a:cubicBezTo>
                <a:cubicBezTo>
                  <a:pt x="9158" y="77817"/>
                  <a:pt x="9059" y="77820"/>
                  <a:pt x="8963" y="77820"/>
                </a:cubicBezTo>
                <a:cubicBezTo>
                  <a:pt x="6317" y="77820"/>
                  <a:pt x="5352" y="75587"/>
                  <a:pt x="4587" y="73354"/>
                </a:cubicBezTo>
                <a:lnTo>
                  <a:pt x="4587" y="73354"/>
                </a:lnTo>
                <a:cubicBezTo>
                  <a:pt x="4823" y="73389"/>
                  <a:pt x="5059" y="73405"/>
                  <a:pt x="5295" y="73405"/>
                </a:cubicBezTo>
                <a:cubicBezTo>
                  <a:pt x="5487" y="73405"/>
                  <a:pt x="5680" y="73394"/>
                  <a:pt x="5873" y="73375"/>
                </a:cubicBezTo>
                <a:cubicBezTo>
                  <a:pt x="6280" y="73311"/>
                  <a:pt x="6644" y="73225"/>
                  <a:pt x="7008" y="73075"/>
                </a:cubicBezTo>
                <a:close/>
                <a:moveTo>
                  <a:pt x="41641" y="65296"/>
                </a:moveTo>
                <a:lnTo>
                  <a:pt x="41641" y="65296"/>
                </a:lnTo>
                <a:cubicBezTo>
                  <a:pt x="39990" y="66581"/>
                  <a:pt x="38340" y="67846"/>
                  <a:pt x="36669" y="69089"/>
                </a:cubicBezTo>
                <a:cubicBezTo>
                  <a:pt x="33090" y="71832"/>
                  <a:pt x="29104" y="74554"/>
                  <a:pt x="26189" y="78047"/>
                </a:cubicBezTo>
                <a:cubicBezTo>
                  <a:pt x="26168" y="77747"/>
                  <a:pt x="26146" y="77447"/>
                  <a:pt x="26125" y="77147"/>
                </a:cubicBezTo>
                <a:cubicBezTo>
                  <a:pt x="26510" y="77104"/>
                  <a:pt x="26725" y="76847"/>
                  <a:pt x="27046" y="76525"/>
                </a:cubicBezTo>
                <a:cubicBezTo>
                  <a:pt x="27775" y="75775"/>
                  <a:pt x="28632" y="75089"/>
                  <a:pt x="29404" y="74361"/>
                </a:cubicBezTo>
                <a:cubicBezTo>
                  <a:pt x="31354" y="72582"/>
                  <a:pt x="33433" y="70932"/>
                  <a:pt x="35597" y="69410"/>
                </a:cubicBezTo>
                <a:cubicBezTo>
                  <a:pt x="37569" y="67996"/>
                  <a:pt x="39647" y="66710"/>
                  <a:pt x="41641" y="65296"/>
                </a:cubicBezTo>
                <a:close/>
                <a:moveTo>
                  <a:pt x="47770" y="60431"/>
                </a:moveTo>
                <a:cubicBezTo>
                  <a:pt x="47770" y="60581"/>
                  <a:pt x="47748" y="60752"/>
                  <a:pt x="47727" y="60902"/>
                </a:cubicBezTo>
                <a:cubicBezTo>
                  <a:pt x="47212" y="61267"/>
                  <a:pt x="46762" y="61674"/>
                  <a:pt x="46377" y="62145"/>
                </a:cubicBezTo>
                <a:cubicBezTo>
                  <a:pt x="45712" y="62853"/>
                  <a:pt x="44984" y="63495"/>
                  <a:pt x="44212" y="64096"/>
                </a:cubicBezTo>
                <a:cubicBezTo>
                  <a:pt x="42219" y="65724"/>
                  <a:pt x="40097" y="67160"/>
                  <a:pt x="38019" y="68639"/>
                </a:cubicBezTo>
                <a:cubicBezTo>
                  <a:pt x="34225" y="71382"/>
                  <a:pt x="30797" y="74447"/>
                  <a:pt x="27282" y="77490"/>
                </a:cubicBezTo>
                <a:cubicBezTo>
                  <a:pt x="27132" y="77610"/>
                  <a:pt x="26489" y="78128"/>
                  <a:pt x="26410" y="78128"/>
                </a:cubicBezTo>
                <a:cubicBezTo>
                  <a:pt x="26376" y="78128"/>
                  <a:pt x="26446" y="78032"/>
                  <a:pt x="26703" y="77768"/>
                </a:cubicBezTo>
                <a:cubicBezTo>
                  <a:pt x="27132" y="77318"/>
                  <a:pt x="27582" y="76868"/>
                  <a:pt x="28032" y="76440"/>
                </a:cubicBezTo>
                <a:cubicBezTo>
                  <a:pt x="28846" y="75625"/>
                  <a:pt x="29682" y="74897"/>
                  <a:pt x="30561" y="74189"/>
                </a:cubicBezTo>
                <a:cubicBezTo>
                  <a:pt x="32597" y="72496"/>
                  <a:pt x="34676" y="70868"/>
                  <a:pt x="36754" y="69282"/>
                </a:cubicBezTo>
                <a:cubicBezTo>
                  <a:pt x="40505" y="66431"/>
                  <a:pt x="44255" y="63560"/>
                  <a:pt x="47770" y="60431"/>
                </a:cubicBezTo>
                <a:close/>
                <a:moveTo>
                  <a:pt x="72436" y="71532"/>
                </a:moveTo>
                <a:lnTo>
                  <a:pt x="72372" y="71832"/>
                </a:lnTo>
                <a:cubicBezTo>
                  <a:pt x="72356" y="71801"/>
                  <a:pt x="72329" y="71781"/>
                  <a:pt x="72299" y="71781"/>
                </a:cubicBezTo>
                <a:cubicBezTo>
                  <a:pt x="72288" y="71781"/>
                  <a:pt x="72276" y="71783"/>
                  <a:pt x="72265" y="71789"/>
                </a:cubicBezTo>
                <a:cubicBezTo>
                  <a:pt x="70829" y="72175"/>
                  <a:pt x="69436" y="72968"/>
                  <a:pt x="68022" y="73525"/>
                </a:cubicBezTo>
                <a:cubicBezTo>
                  <a:pt x="66307" y="74189"/>
                  <a:pt x="64571" y="74832"/>
                  <a:pt x="62835" y="75475"/>
                </a:cubicBezTo>
                <a:cubicBezTo>
                  <a:pt x="61271" y="76097"/>
                  <a:pt x="59685" y="76740"/>
                  <a:pt x="58099" y="77275"/>
                </a:cubicBezTo>
                <a:cubicBezTo>
                  <a:pt x="56856" y="77704"/>
                  <a:pt x="55592" y="77961"/>
                  <a:pt x="54413" y="78518"/>
                </a:cubicBezTo>
                <a:lnTo>
                  <a:pt x="54499" y="77768"/>
                </a:lnTo>
                <a:cubicBezTo>
                  <a:pt x="55935" y="77533"/>
                  <a:pt x="57242" y="76997"/>
                  <a:pt x="58592" y="76461"/>
                </a:cubicBezTo>
                <a:cubicBezTo>
                  <a:pt x="60264" y="75861"/>
                  <a:pt x="61978" y="75347"/>
                  <a:pt x="63714" y="74961"/>
                </a:cubicBezTo>
                <a:cubicBezTo>
                  <a:pt x="65279" y="74575"/>
                  <a:pt x="66800" y="74039"/>
                  <a:pt x="68257" y="73354"/>
                </a:cubicBezTo>
                <a:cubicBezTo>
                  <a:pt x="69629" y="72711"/>
                  <a:pt x="71108" y="72239"/>
                  <a:pt x="72436" y="71532"/>
                </a:cubicBezTo>
                <a:close/>
                <a:moveTo>
                  <a:pt x="72064" y="72014"/>
                </a:moveTo>
                <a:cubicBezTo>
                  <a:pt x="72151" y="72014"/>
                  <a:pt x="71541" y="72417"/>
                  <a:pt x="71343" y="72539"/>
                </a:cubicBezTo>
                <a:cubicBezTo>
                  <a:pt x="70379" y="73161"/>
                  <a:pt x="69243" y="73482"/>
                  <a:pt x="68215" y="73954"/>
                </a:cubicBezTo>
                <a:cubicBezTo>
                  <a:pt x="66479" y="74768"/>
                  <a:pt x="64657" y="75347"/>
                  <a:pt x="62878" y="76054"/>
                </a:cubicBezTo>
                <a:cubicBezTo>
                  <a:pt x="61357" y="76675"/>
                  <a:pt x="59771" y="77168"/>
                  <a:pt x="58228" y="77704"/>
                </a:cubicBezTo>
                <a:cubicBezTo>
                  <a:pt x="56856" y="78197"/>
                  <a:pt x="55549" y="78797"/>
                  <a:pt x="54285" y="79504"/>
                </a:cubicBezTo>
                <a:lnTo>
                  <a:pt x="54370" y="78754"/>
                </a:lnTo>
                <a:cubicBezTo>
                  <a:pt x="55720" y="78111"/>
                  <a:pt x="57156" y="77811"/>
                  <a:pt x="58571" y="77340"/>
                </a:cubicBezTo>
                <a:cubicBezTo>
                  <a:pt x="60350" y="76740"/>
                  <a:pt x="62107" y="75990"/>
                  <a:pt x="63864" y="75304"/>
                </a:cubicBezTo>
                <a:cubicBezTo>
                  <a:pt x="65407" y="74725"/>
                  <a:pt x="66972" y="74147"/>
                  <a:pt x="68515" y="73546"/>
                </a:cubicBezTo>
                <a:cubicBezTo>
                  <a:pt x="69243" y="73246"/>
                  <a:pt x="69972" y="72968"/>
                  <a:pt x="70701" y="72689"/>
                </a:cubicBezTo>
                <a:cubicBezTo>
                  <a:pt x="70936" y="72604"/>
                  <a:pt x="71322" y="72368"/>
                  <a:pt x="71536" y="72261"/>
                </a:cubicBezTo>
                <a:cubicBezTo>
                  <a:pt x="71877" y="72081"/>
                  <a:pt x="72028" y="72014"/>
                  <a:pt x="72064" y="72014"/>
                </a:cubicBezTo>
                <a:close/>
                <a:moveTo>
                  <a:pt x="45498" y="79590"/>
                </a:moveTo>
                <a:cubicBezTo>
                  <a:pt x="45491" y="79595"/>
                  <a:pt x="45485" y="79600"/>
                  <a:pt x="45478" y="79606"/>
                </a:cubicBezTo>
                <a:lnTo>
                  <a:pt x="45478" y="79606"/>
                </a:lnTo>
                <a:cubicBezTo>
                  <a:pt x="45484" y="79601"/>
                  <a:pt x="45490" y="79596"/>
                  <a:pt x="45498" y="79590"/>
                </a:cubicBezTo>
                <a:close/>
                <a:moveTo>
                  <a:pt x="45801" y="79405"/>
                </a:moveTo>
                <a:lnTo>
                  <a:pt x="45801" y="79405"/>
                </a:lnTo>
                <a:cubicBezTo>
                  <a:pt x="45645" y="79508"/>
                  <a:pt x="45505" y="79601"/>
                  <a:pt x="45467" y="79621"/>
                </a:cubicBezTo>
                <a:lnTo>
                  <a:pt x="45467" y="79621"/>
                </a:lnTo>
                <a:cubicBezTo>
                  <a:pt x="45578" y="79549"/>
                  <a:pt x="45690" y="79477"/>
                  <a:pt x="45801" y="79405"/>
                </a:cubicBezTo>
                <a:close/>
                <a:moveTo>
                  <a:pt x="72351" y="72003"/>
                </a:moveTo>
                <a:cubicBezTo>
                  <a:pt x="72222" y="72432"/>
                  <a:pt x="72115" y="72861"/>
                  <a:pt x="72008" y="73332"/>
                </a:cubicBezTo>
                <a:cubicBezTo>
                  <a:pt x="71986" y="73311"/>
                  <a:pt x="71965" y="73300"/>
                  <a:pt x="71946" y="73300"/>
                </a:cubicBezTo>
                <a:cubicBezTo>
                  <a:pt x="71927" y="73300"/>
                  <a:pt x="71911" y="73311"/>
                  <a:pt x="71901" y="73332"/>
                </a:cubicBezTo>
                <a:cubicBezTo>
                  <a:pt x="70722" y="74232"/>
                  <a:pt x="69072" y="74511"/>
                  <a:pt x="67679" y="75004"/>
                </a:cubicBezTo>
                <a:cubicBezTo>
                  <a:pt x="65986" y="75604"/>
                  <a:pt x="64314" y="76311"/>
                  <a:pt x="62600" y="76868"/>
                </a:cubicBezTo>
                <a:cubicBezTo>
                  <a:pt x="60928" y="77404"/>
                  <a:pt x="59257" y="77897"/>
                  <a:pt x="57628" y="78497"/>
                </a:cubicBezTo>
                <a:cubicBezTo>
                  <a:pt x="56921" y="78776"/>
                  <a:pt x="56235" y="79033"/>
                  <a:pt x="55549" y="79311"/>
                </a:cubicBezTo>
                <a:cubicBezTo>
                  <a:pt x="55186" y="79452"/>
                  <a:pt x="54767" y="79499"/>
                  <a:pt x="54433" y="79664"/>
                </a:cubicBezTo>
                <a:lnTo>
                  <a:pt x="54433" y="79664"/>
                </a:lnTo>
                <a:cubicBezTo>
                  <a:pt x="54822" y="79459"/>
                  <a:pt x="55228" y="79236"/>
                  <a:pt x="55635" y="79033"/>
                </a:cubicBezTo>
                <a:cubicBezTo>
                  <a:pt x="57221" y="78197"/>
                  <a:pt x="58935" y="77683"/>
                  <a:pt x="60628" y="77125"/>
                </a:cubicBezTo>
                <a:cubicBezTo>
                  <a:pt x="62321" y="76568"/>
                  <a:pt x="63950" y="75861"/>
                  <a:pt x="65621" y="75261"/>
                </a:cubicBezTo>
                <a:cubicBezTo>
                  <a:pt x="67057" y="74725"/>
                  <a:pt x="68450" y="74082"/>
                  <a:pt x="69865" y="73504"/>
                </a:cubicBezTo>
                <a:cubicBezTo>
                  <a:pt x="70765" y="73139"/>
                  <a:pt x="71708" y="72754"/>
                  <a:pt x="72351" y="72003"/>
                </a:cubicBezTo>
                <a:close/>
                <a:moveTo>
                  <a:pt x="45395" y="79668"/>
                </a:moveTo>
                <a:cubicBezTo>
                  <a:pt x="45314" y="79726"/>
                  <a:pt x="45230" y="79781"/>
                  <a:pt x="45155" y="79826"/>
                </a:cubicBezTo>
                <a:cubicBezTo>
                  <a:pt x="45234" y="79773"/>
                  <a:pt x="45314" y="79721"/>
                  <a:pt x="45395" y="79668"/>
                </a:cubicBezTo>
                <a:close/>
                <a:moveTo>
                  <a:pt x="47705" y="61159"/>
                </a:moveTo>
                <a:lnTo>
                  <a:pt x="47705" y="61159"/>
                </a:lnTo>
                <a:cubicBezTo>
                  <a:pt x="47041" y="61674"/>
                  <a:pt x="46441" y="62488"/>
                  <a:pt x="45798" y="63088"/>
                </a:cubicBezTo>
                <a:cubicBezTo>
                  <a:pt x="44941" y="63945"/>
                  <a:pt x="43998" y="64738"/>
                  <a:pt x="43055" y="65510"/>
                </a:cubicBezTo>
                <a:cubicBezTo>
                  <a:pt x="41190" y="67074"/>
                  <a:pt x="39197" y="68510"/>
                  <a:pt x="37290" y="70053"/>
                </a:cubicBezTo>
                <a:cubicBezTo>
                  <a:pt x="33411" y="73139"/>
                  <a:pt x="29768" y="76504"/>
                  <a:pt x="26382" y="80126"/>
                </a:cubicBezTo>
                <a:cubicBezTo>
                  <a:pt x="26318" y="79569"/>
                  <a:pt x="26275" y="79011"/>
                  <a:pt x="26232" y="78433"/>
                </a:cubicBezTo>
                <a:cubicBezTo>
                  <a:pt x="26810" y="78218"/>
                  <a:pt x="27218" y="77811"/>
                  <a:pt x="27711" y="77404"/>
                </a:cubicBezTo>
                <a:cubicBezTo>
                  <a:pt x="28718" y="76525"/>
                  <a:pt x="29682" y="75625"/>
                  <a:pt x="30668" y="74747"/>
                </a:cubicBezTo>
                <a:cubicBezTo>
                  <a:pt x="32682" y="72989"/>
                  <a:pt x="34761" y="71318"/>
                  <a:pt x="36904" y="69710"/>
                </a:cubicBezTo>
                <a:cubicBezTo>
                  <a:pt x="38876" y="68253"/>
                  <a:pt x="40933" y="66903"/>
                  <a:pt x="42883" y="65403"/>
                </a:cubicBezTo>
                <a:cubicBezTo>
                  <a:pt x="43762" y="64738"/>
                  <a:pt x="44619" y="64031"/>
                  <a:pt x="45455" y="63324"/>
                </a:cubicBezTo>
                <a:cubicBezTo>
                  <a:pt x="46270" y="62660"/>
                  <a:pt x="46870" y="61781"/>
                  <a:pt x="47705" y="61159"/>
                </a:cubicBezTo>
                <a:close/>
                <a:moveTo>
                  <a:pt x="47684" y="61395"/>
                </a:moveTo>
                <a:lnTo>
                  <a:pt x="47684" y="61395"/>
                </a:lnTo>
                <a:cubicBezTo>
                  <a:pt x="47641" y="61974"/>
                  <a:pt x="47598" y="62531"/>
                  <a:pt x="47555" y="63088"/>
                </a:cubicBezTo>
                <a:lnTo>
                  <a:pt x="47534" y="63088"/>
                </a:lnTo>
                <a:cubicBezTo>
                  <a:pt x="47491" y="63153"/>
                  <a:pt x="47448" y="63217"/>
                  <a:pt x="47427" y="63281"/>
                </a:cubicBezTo>
                <a:cubicBezTo>
                  <a:pt x="43826" y="66324"/>
                  <a:pt x="39990" y="69025"/>
                  <a:pt x="36219" y="71896"/>
                </a:cubicBezTo>
                <a:cubicBezTo>
                  <a:pt x="34397" y="73268"/>
                  <a:pt x="32682" y="74811"/>
                  <a:pt x="30947" y="76311"/>
                </a:cubicBezTo>
                <a:cubicBezTo>
                  <a:pt x="30111" y="77018"/>
                  <a:pt x="29296" y="77768"/>
                  <a:pt x="28461" y="78476"/>
                </a:cubicBezTo>
                <a:cubicBezTo>
                  <a:pt x="28053" y="78797"/>
                  <a:pt x="27711" y="79183"/>
                  <a:pt x="27346" y="79547"/>
                </a:cubicBezTo>
                <a:cubicBezTo>
                  <a:pt x="27103" y="79776"/>
                  <a:pt x="26613" y="80233"/>
                  <a:pt x="26573" y="80233"/>
                </a:cubicBezTo>
                <a:cubicBezTo>
                  <a:pt x="26553" y="80233"/>
                  <a:pt x="26646" y="80119"/>
                  <a:pt x="26939" y="79804"/>
                </a:cubicBezTo>
                <a:cubicBezTo>
                  <a:pt x="30325" y="76247"/>
                  <a:pt x="33947" y="72946"/>
                  <a:pt x="37783" y="69903"/>
                </a:cubicBezTo>
                <a:cubicBezTo>
                  <a:pt x="41190" y="67160"/>
                  <a:pt x="44769" y="64674"/>
                  <a:pt x="47684" y="61395"/>
                </a:cubicBezTo>
                <a:close/>
                <a:moveTo>
                  <a:pt x="71118" y="74021"/>
                </a:moveTo>
                <a:cubicBezTo>
                  <a:pt x="70157" y="74469"/>
                  <a:pt x="69083" y="74803"/>
                  <a:pt x="68129" y="75218"/>
                </a:cubicBezTo>
                <a:cubicBezTo>
                  <a:pt x="66350" y="75990"/>
                  <a:pt x="64529" y="76675"/>
                  <a:pt x="62707" y="77340"/>
                </a:cubicBezTo>
                <a:cubicBezTo>
                  <a:pt x="59835" y="78390"/>
                  <a:pt x="56899" y="79376"/>
                  <a:pt x="54156" y="80704"/>
                </a:cubicBezTo>
                <a:cubicBezTo>
                  <a:pt x="54177" y="80426"/>
                  <a:pt x="54220" y="80147"/>
                  <a:pt x="54242" y="79869"/>
                </a:cubicBezTo>
                <a:cubicBezTo>
                  <a:pt x="55442" y="79633"/>
                  <a:pt x="56513" y="79054"/>
                  <a:pt x="57671" y="78668"/>
                </a:cubicBezTo>
                <a:cubicBezTo>
                  <a:pt x="59492" y="78090"/>
                  <a:pt x="61314" y="77490"/>
                  <a:pt x="63136" y="76890"/>
                </a:cubicBezTo>
                <a:cubicBezTo>
                  <a:pt x="64700" y="76375"/>
                  <a:pt x="66200" y="75732"/>
                  <a:pt x="67722" y="75175"/>
                </a:cubicBezTo>
                <a:cubicBezTo>
                  <a:pt x="68825" y="74780"/>
                  <a:pt x="70029" y="74526"/>
                  <a:pt x="71118" y="74021"/>
                </a:cubicBezTo>
                <a:close/>
                <a:moveTo>
                  <a:pt x="71901" y="73546"/>
                </a:moveTo>
                <a:cubicBezTo>
                  <a:pt x="71815" y="73911"/>
                  <a:pt x="71686" y="74297"/>
                  <a:pt x="71558" y="74682"/>
                </a:cubicBezTo>
                <a:cubicBezTo>
                  <a:pt x="68386" y="76075"/>
                  <a:pt x="65064" y="77168"/>
                  <a:pt x="61764" y="78218"/>
                </a:cubicBezTo>
                <a:cubicBezTo>
                  <a:pt x="60178" y="78711"/>
                  <a:pt x="58614" y="79204"/>
                  <a:pt x="57071" y="79783"/>
                </a:cubicBezTo>
                <a:cubicBezTo>
                  <a:pt x="56278" y="80083"/>
                  <a:pt x="55506" y="80404"/>
                  <a:pt x="54713" y="80661"/>
                </a:cubicBezTo>
                <a:cubicBezTo>
                  <a:pt x="54425" y="80753"/>
                  <a:pt x="54296" y="80789"/>
                  <a:pt x="54273" y="80789"/>
                </a:cubicBezTo>
                <a:cubicBezTo>
                  <a:pt x="54191" y="80789"/>
                  <a:pt x="55371" y="80354"/>
                  <a:pt x="55570" y="80254"/>
                </a:cubicBezTo>
                <a:cubicBezTo>
                  <a:pt x="58656" y="78904"/>
                  <a:pt x="61914" y="77854"/>
                  <a:pt x="65086" y="76654"/>
                </a:cubicBezTo>
                <a:cubicBezTo>
                  <a:pt x="66500" y="76118"/>
                  <a:pt x="67872" y="75497"/>
                  <a:pt x="69265" y="74982"/>
                </a:cubicBezTo>
                <a:cubicBezTo>
                  <a:pt x="70229" y="74661"/>
                  <a:pt x="71129" y="74168"/>
                  <a:pt x="71901" y="73546"/>
                </a:cubicBezTo>
                <a:close/>
                <a:moveTo>
                  <a:pt x="68365" y="78818"/>
                </a:moveTo>
                <a:lnTo>
                  <a:pt x="68365" y="78818"/>
                </a:lnTo>
                <a:cubicBezTo>
                  <a:pt x="67572" y="79161"/>
                  <a:pt x="66757" y="79461"/>
                  <a:pt x="65921" y="79740"/>
                </a:cubicBezTo>
                <a:cubicBezTo>
                  <a:pt x="64486" y="80190"/>
                  <a:pt x="63007" y="80511"/>
                  <a:pt x="61571" y="80940"/>
                </a:cubicBezTo>
                <a:cubicBezTo>
                  <a:pt x="60698" y="81173"/>
                  <a:pt x="59789" y="81441"/>
                  <a:pt x="58893" y="81728"/>
                </a:cubicBezTo>
                <a:lnTo>
                  <a:pt x="58893" y="81728"/>
                </a:lnTo>
                <a:cubicBezTo>
                  <a:pt x="59529" y="81523"/>
                  <a:pt x="60164" y="81320"/>
                  <a:pt x="60800" y="81133"/>
                </a:cubicBezTo>
                <a:cubicBezTo>
                  <a:pt x="63328" y="80361"/>
                  <a:pt x="65857" y="79633"/>
                  <a:pt x="68365" y="78818"/>
                </a:cubicBezTo>
                <a:close/>
                <a:moveTo>
                  <a:pt x="45434" y="65231"/>
                </a:moveTo>
                <a:lnTo>
                  <a:pt x="45434" y="65231"/>
                </a:lnTo>
                <a:cubicBezTo>
                  <a:pt x="44298" y="66303"/>
                  <a:pt x="43141" y="67353"/>
                  <a:pt x="41898" y="68339"/>
                </a:cubicBezTo>
                <a:cubicBezTo>
                  <a:pt x="39926" y="69903"/>
                  <a:pt x="38019" y="71532"/>
                  <a:pt x="36090" y="73139"/>
                </a:cubicBezTo>
                <a:cubicBezTo>
                  <a:pt x="34183" y="74768"/>
                  <a:pt x="32382" y="76375"/>
                  <a:pt x="30604" y="78090"/>
                </a:cubicBezTo>
                <a:cubicBezTo>
                  <a:pt x="29296" y="79333"/>
                  <a:pt x="27625" y="80340"/>
                  <a:pt x="26553" y="81776"/>
                </a:cubicBezTo>
                <a:lnTo>
                  <a:pt x="26532" y="81797"/>
                </a:lnTo>
                <a:cubicBezTo>
                  <a:pt x="26489" y="81347"/>
                  <a:pt x="26446" y="80897"/>
                  <a:pt x="26403" y="80469"/>
                </a:cubicBezTo>
                <a:cubicBezTo>
                  <a:pt x="27025" y="80104"/>
                  <a:pt x="27582" y="79654"/>
                  <a:pt x="28075" y="79140"/>
                </a:cubicBezTo>
                <a:cubicBezTo>
                  <a:pt x="28911" y="78283"/>
                  <a:pt x="29832" y="77533"/>
                  <a:pt x="30754" y="76761"/>
                </a:cubicBezTo>
                <a:cubicBezTo>
                  <a:pt x="32704" y="75068"/>
                  <a:pt x="34654" y="73332"/>
                  <a:pt x="36733" y="71768"/>
                </a:cubicBezTo>
                <a:cubicBezTo>
                  <a:pt x="38704" y="70268"/>
                  <a:pt x="40719" y="68875"/>
                  <a:pt x="42691" y="67396"/>
                </a:cubicBezTo>
                <a:cubicBezTo>
                  <a:pt x="43612" y="66689"/>
                  <a:pt x="44534" y="65960"/>
                  <a:pt x="45434" y="65231"/>
                </a:cubicBezTo>
                <a:close/>
                <a:moveTo>
                  <a:pt x="47491" y="63517"/>
                </a:moveTo>
                <a:cubicBezTo>
                  <a:pt x="47491" y="63774"/>
                  <a:pt x="47470" y="64031"/>
                  <a:pt x="47448" y="64288"/>
                </a:cubicBezTo>
                <a:cubicBezTo>
                  <a:pt x="47427" y="64288"/>
                  <a:pt x="47405" y="64288"/>
                  <a:pt x="47384" y="64310"/>
                </a:cubicBezTo>
                <a:cubicBezTo>
                  <a:pt x="45862" y="65831"/>
                  <a:pt x="44084" y="66882"/>
                  <a:pt x="42391" y="68210"/>
                </a:cubicBezTo>
                <a:cubicBezTo>
                  <a:pt x="40505" y="69689"/>
                  <a:pt x="38769" y="71361"/>
                  <a:pt x="36969" y="72968"/>
                </a:cubicBezTo>
                <a:cubicBezTo>
                  <a:pt x="35126" y="74618"/>
                  <a:pt x="33261" y="76247"/>
                  <a:pt x="31418" y="77897"/>
                </a:cubicBezTo>
                <a:cubicBezTo>
                  <a:pt x="30582" y="78626"/>
                  <a:pt x="29704" y="79311"/>
                  <a:pt x="28825" y="79997"/>
                </a:cubicBezTo>
                <a:cubicBezTo>
                  <a:pt x="28182" y="80511"/>
                  <a:pt x="27175" y="81240"/>
                  <a:pt x="26682" y="81883"/>
                </a:cubicBezTo>
                <a:cubicBezTo>
                  <a:pt x="27218" y="81069"/>
                  <a:pt x="28096" y="80490"/>
                  <a:pt x="28825" y="79911"/>
                </a:cubicBezTo>
                <a:cubicBezTo>
                  <a:pt x="29725" y="79161"/>
                  <a:pt x="30604" y="78390"/>
                  <a:pt x="31418" y="77554"/>
                </a:cubicBezTo>
                <a:cubicBezTo>
                  <a:pt x="33197" y="75840"/>
                  <a:pt x="35061" y="74232"/>
                  <a:pt x="36947" y="72646"/>
                </a:cubicBezTo>
                <a:cubicBezTo>
                  <a:pt x="38876" y="71039"/>
                  <a:pt x="40826" y="69432"/>
                  <a:pt x="42798" y="67846"/>
                </a:cubicBezTo>
                <a:cubicBezTo>
                  <a:pt x="44491" y="66517"/>
                  <a:pt x="45948" y="64974"/>
                  <a:pt x="47491" y="63517"/>
                </a:cubicBezTo>
                <a:close/>
                <a:moveTo>
                  <a:pt x="46870" y="73804"/>
                </a:moveTo>
                <a:lnTo>
                  <a:pt x="46870" y="73804"/>
                </a:lnTo>
                <a:cubicBezTo>
                  <a:pt x="46891" y="74147"/>
                  <a:pt x="46870" y="74489"/>
                  <a:pt x="46848" y="74832"/>
                </a:cubicBezTo>
                <a:lnTo>
                  <a:pt x="46827" y="74832"/>
                </a:lnTo>
                <a:cubicBezTo>
                  <a:pt x="44148" y="76954"/>
                  <a:pt x="41148" y="78733"/>
                  <a:pt x="38169" y="80426"/>
                </a:cubicBezTo>
                <a:cubicBezTo>
                  <a:pt x="37269" y="80940"/>
                  <a:pt x="36369" y="81476"/>
                  <a:pt x="35490" y="82012"/>
                </a:cubicBezTo>
                <a:cubicBezTo>
                  <a:pt x="37033" y="80940"/>
                  <a:pt x="38576" y="79869"/>
                  <a:pt x="40162" y="78840"/>
                </a:cubicBezTo>
                <a:cubicBezTo>
                  <a:pt x="41469" y="78047"/>
                  <a:pt x="42712" y="77190"/>
                  <a:pt x="43912" y="76247"/>
                </a:cubicBezTo>
                <a:cubicBezTo>
                  <a:pt x="44855" y="75497"/>
                  <a:pt x="46098" y="74789"/>
                  <a:pt x="46870" y="73804"/>
                </a:cubicBezTo>
                <a:close/>
                <a:moveTo>
                  <a:pt x="71151" y="75025"/>
                </a:moveTo>
                <a:lnTo>
                  <a:pt x="71129" y="75047"/>
                </a:lnTo>
                <a:cubicBezTo>
                  <a:pt x="70036" y="75818"/>
                  <a:pt x="68600" y="76397"/>
                  <a:pt x="67379" y="76975"/>
                </a:cubicBezTo>
                <a:cubicBezTo>
                  <a:pt x="65729" y="77747"/>
                  <a:pt x="63928" y="78304"/>
                  <a:pt x="62214" y="78926"/>
                </a:cubicBezTo>
                <a:cubicBezTo>
                  <a:pt x="59428" y="79911"/>
                  <a:pt x="56599" y="80704"/>
                  <a:pt x="53963" y="82033"/>
                </a:cubicBezTo>
                <a:cubicBezTo>
                  <a:pt x="54027" y="81690"/>
                  <a:pt x="54070" y="81369"/>
                  <a:pt x="54113" y="81026"/>
                </a:cubicBezTo>
                <a:cubicBezTo>
                  <a:pt x="55442" y="80683"/>
                  <a:pt x="56728" y="80126"/>
                  <a:pt x="58035" y="79654"/>
                </a:cubicBezTo>
                <a:cubicBezTo>
                  <a:pt x="59599" y="79097"/>
                  <a:pt x="61185" y="78604"/>
                  <a:pt x="62771" y="78111"/>
                </a:cubicBezTo>
                <a:cubicBezTo>
                  <a:pt x="64357" y="77597"/>
                  <a:pt x="65943" y="77040"/>
                  <a:pt x="67507" y="76504"/>
                </a:cubicBezTo>
                <a:cubicBezTo>
                  <a:pt x="68300" y="76225"/>
                  <a:pt x="69072" y="75925"/>
                  <a:pt x="69843" y="75625"/>
                </a:cubicBezTo>
                <a:cubicBezTo>
                  <a:pt x="70165" y="75497"/>
                  <a:pt x="70465" y="75368"/>
                  <a:pt x="70786" y="75240"/>
                </a:cubicBezTo>
                <a:cubicBezTo>
                  <a:pt x="70915" y="75175"/>
                  <a:pt x="71043" y="75111"/>
                  <a:pt x="71151" y="75025"/>
                </a:cubicBezTo>
                <a:close/>
                <a:moveTo>
                  <a:pt x="46977" y="72068"/>
                </a:moveTo>
                <a:cubicBezTo>
                  <a:pt x="46977" y="72496"/>
                  <a:pt x="46934" y="72925"/>
                  <a:pt x="46912" y="73354"/>
                </a:cubicBezTo>
                <a:cubicBezTo>
                  <a:pt x="44426" y="75968"/>
                  <a:pt x="40933" y="77575"/>
                  <a:pt x="37847" y="79397"/>
                </a:cubicBezTo>
                <a:lnTo>
                  <a:pt x="33261" y="82076"/>
                </a:lnTo>
                <a:cubicBezTo>
                  <a:pt x="34204" y="81433"/>
                  <a:pt x="35126" y="80726"/>
                  <a:pt x="36069" y="80104"/>
                </a:cubicBezTo>
                <a:cubicBezTo>
                  <a:pt x="37569" y="79097"/>
                  <a:pt x="39090" y="78133"/>
                  <a:pt x="40569" y="77104"/>
                </a:cubicBezTo>
                <a:cubicBezTo>
                  <a:pt x="42626" y="75668"/>
                  <a:pt x="45541" y="74232"/>
                  <a:pt x="46977" y="72068"/>
                </a:cubicBezTo>
                <a:close/>
                <a:moveTo>
                  <a:pt x="71429" y="75089"/>
                </a:moveTo>
                <a:lnTo>
                  <a:pt x="71429" y="75089"/>
                </a:lnTo>
                <a:cubicBezTo>
                  <a:pt x="71301" y="75411"/>
                  <a:pt x="71193" y="75732"/>
                  <a:pt x="71065" y="76054"/>
                </a:cubicBezTo>
                <a:lnTo>
                  <a:pt x="71043" y="76054"/>
                </a:lnTo>
                <a:cubicBezTo>
                  <a:pt x="70958" y="76290"/>
                  <a:pt x="70872" y="76504"/>
                  <a:pt x="70786" y="76740"/>
                </a:cubicBezTo>
                <a:cubicBezTo>
                  <a:pt x="69072" y="77468"/>
                  <a:pt x="67336" y="78133"/>
                  <a:pt x="65579" y="78754"/>
                </a:cubicBezTo>
                <a:cubicBezTo>
                  <a:pt x="64036" y="79161"/>
                  <a:pt x="62471" y="79526"/>
                  <a:pt x="60971" y="79911"/>
                </a:cubicBezTo>
                <a:cubicBezTo>
                  <a:pt x="59557" y="80297"/>
                  <a:pt x="58164" y="80683"/>
                  <a:pt x="56792" y="81176"/>
                </a:cubicBezTo>
                <a:cubicBezTo>
                  <a:pt x="56021" y="81433"/>
                  <a:pt x="55270" y="81733"/>
                  <a:pt x="54499" y="81969"/>
                </a:cubicBezTo>
                <a:cubicBezTo>
                  <a:pt x="54220" y="82062"/>
                  <a:pt x="54099" y="82099"/>
                  <a:pt x="54083" y="82099"/>
                </a:cubicBezTo>
                <a:cubicBezTo>
                  <a:pt x="54030" y="82099"/>
                  <a:pt x="55163" y="81677"/>
                  <a:pt x="55378" y="81562"/>
                </a:cubicBezTo>
                <a:cubicBezTo>
                  <a:pt x="58356" y="80190"/>
                  <a:pt x="61592" y="79354"/>
                  <a:pt x="64679" y="78218"/>
                </a:cubicBezTo>
                <a:cubicBezTo>
                  <a:pt x="66093" y="77725"/>
                  <a:pt x="67465" y="77147"/>
                  <a:pt x="68793" y="76504"/>
                </a:cubicBezTo>
                <a:cubicBezTo>
                  <a:pt x="69608" y="76075"/>
                  <a:pt x="70658" y="75668"/>
                  <a:pt x="71429" y="75089"/>
                </a:cubicBezTo>
                <a:close/>
                <a:moveTo>
                  <a:pt x="50170" y="14312"/>
                </a:moveTo>
                <a:cubicBezTo>
                  <a:pt x="50877" y="14676"/>
                  <a:pt x="51606" y="15083"/>
                  <a:pt x="52313" y="15491"/>
                </a:cubicBezTo>
                <a:cubicBezTo>
                  <a:pt x="58078" y="18919"/>
                  <a:pt x="63200" y="23870"/>
                  <a:pt x="66650" y="29699"/>
                </a:cubicBezTo>
                <a:cubicBezTo>
                  <a:pt x="65707" y="28799"/>
                  <a:pt x="64657" y="28049"/>
                  <a:pt x="63543" y="27406"/>
                </a:cubicBezTo>
                <a:cubicBezTo>
                  <a:pt x="59899" y="24684"/>
                  <a:pt x="55913" y="22498"/>
                  <a:pt x="51220" y="22241"/>
                </a:cubicBezTo>
                <a:cubicBezTo>
                  <a:pt x="50921" y="22228"/>
                  <a:pt x="50621" y="22221"/>
                  <a:pt x="50319" y="22221"/>
                </a:cubicBezTo>
                <a:cubicBezTo>
                  <a:pt x="49669" y="22221"/>
                  <a:pt x="49014" y="22254"/>
                  <a:pt x="48370" y="22327"/>
                </a:cubicBezTo>
                <a:cubicBezTo>
                  <a:pt x="48266" y="21850"/>
                  <a:pt x="47841" y="21533"/>
                  <a:pt x="47366" y="21533"/>
                </a:cubicBezTo>
                <a:cubicBezTo>
                  <a:pt x="47351" y="21533"/>
                  <a:pt x="47335" y="21533"/>
                  <a:pt x="47320" y="21534"/>
                </a:cubicBezTo>
                <a:cubicBezTo>
                  <a:pt x="47285" y="21532"/>
                  <a:pt x="47251" y="21531"/>
                  <a:pt x="47217" y="21531"/>
                </a:cubicBezTo>
                <a:cubicBezTo>
                  <a:pt x="46507" y="21531"/>
                  <a:pt x="45870" y="21951"/>
                  <a:pt x="45584" y="22606"/>
                </a:cubicBezTo>
                <a:cubicBezTo>
                  <a:pt x="45562" y="22691"/>
                  <a:pt x="45541" y="22756"/>
                  <a:pt x="45562" y="22841"/>
                </a:cubicBezTo>
                <a:cubicBezTo>
                  <a:pt x="40676" y="24041"/>
                  <a:pt x="35983" y="26913"/>
                  <a:pt x="32597" y="30256"/>
                </a:cubicBezTo>
                <a:cubicBezTo>
                  <a:pt x="27496" y="35250"/>
                  <a:pt x="25739" y="42365"/>
                  <a:pt x="25139" y="49244"/>
                </a:cubicBezTo>
                <a:cubicBezTo>
                  <a:pt x="24367" y="57902"/>
                  <a:pt x="24539" y="66646"/>
                  <a:pt x="25160" y="75325"/>
                </a:cubicBezTo>
                <a:cubicBezTo>
                  <a:pt x="25332" y="77618"/>
                  <a:pt x="25546" y="79933"/>
                  <a:pt x="25782" y="82247"/>
                </a:cubicBezTo>
                <a:cubicBezTo>
                  <a:pt x="23767" y="80854"/>
                  <a:pt x="22203" y="78947"/>
                  <a:pt x="21238" y="76718"/>
                </a:cubicBezTo>
                <a:cubicBezTo>
                  <a:pt x="19910" y="73546"/>
                  <a:pt x="20403" y="70182"/>
                  <a:pt x="20853" y="66882"/>
                </a:cubicBezTo>
                <a:cubicBezTo>
                  <a:pt x="21410" y="62767"/>
                  <a:pt x="21217" y="58652"/>
                  <a:pt x="21474" y="54495"/>
                </a:cubicBezTo>
                <a:cubicBezTo>
                  <a:pt x="21603" y="52480"/>
                  <a:pt x="21989" y="50487"/>
                  <a:pt x="22096" y="48472"/>
                </a:cubicBezTo>
                <a:cubicBezTo>
                  <a:pt x="22160" y="46544"/>
                  <a:pt x="22053" y="44594"/>
                  <a:pt x="21753" y="42708"/>
                </a:cubicBezTo>
                <a:cubicBezTo>
                  <a:pt x="21174" y="38593"/>
                  <a:pt x="20038" y="34735"/>
                  <a:pt x="20810" y="30556"/>
                </a:cubicBezTo>
                <a:cubicBezTo>
                  <a:pt x="21517" y="26656"/>
                  <a:pt x="23832" y="23291"/>
                  <a:pt x="26789" y="20720"/>
                </a:cubicBezTo>
                <a:cubicBezTo>
                  <a:pt x="29746" y="18169"/>
                  <a:pt x="33368" y="16734"/>
                  <a:pt x="37183" y="16112"/>
                </a:cubicBezTo>
                <a:cubicBezTo>
                  <a:pt x="39455" y="15726"/>
                  <a:pt x="41791" y="15662"/>
                  <a:pt x="44105" y="15469"/>
                </a:cubicBezTo>
                <a:cubicBezTo>
                  <a:pt x="46162" y="15276"/>
                  <a:pt x="48113" y="14762"/>
                  <a:pt x="50127" y="14312"/>
                </a:cubicBezTo>
                <a:close/>
                <a:moveTo>
                  <a:pt x="26660" y="82162"/>
                </a:moveTo>
                <a:lnTo>
                  <a:pt x="26660" y="82162"/>
                </a:lnTo>
                <a:cubicBezTo>
                  <a:pt x="26639" y="82205"/>
                  <a:pt x="26618" y="82226"/>
                  <a:pt x="26596" y="82269"/>
                </a:cubicBezTo>
                <a:cubicBezTo>
                  <a:pt x="26596" y="82247"/>
                  <a:pt x="26596" y="82226"/>
                  <a:pt x="26596" y="82226"/>
                </a:cubicBezTo>
                <a:lnTo>
                  <a:pt x="26660" y="82162"/>
                </a:lnTo>
                <a:close/>
                <a:moveTo>
                  <a:pt x="47405" y="64781"/>
                </a:moveTo>
                <a:lnTo>
                  <a:pt x="47405" y="64781"/>
                </a:lnTo>
                <a:cubicBezTo>
                  <a:pt x="47384" y="65210"/>
                  <a:pt x="47363" y="65639"/>
                  <a:pt x="47320" y="66046"/>
                </a:cubicBezTo>
                <a:cubicBezTo>
                  <a:pt x="43462" y="68832"/>
                  <a:pt x="39883" y="71982"/>
                  <a:pt x="36347" y="75132"/>
                </a:cubicBezTo>
                <a:cubicBezTo>
                  <a:pt x="34397" y="76868"/>
                  <a:pt x="32425" y="78583"/>
                  <a:pt x="30261" y="80040"/>
                </a:cubicBezTo>
                <a:cubicBezTo>
                  <a:pt x="29575" y="80469"/>
                  <a:pt x="28911" y="80962"/>
                  <a:pt x="28311" y="81476"/>
                </a:cubicBezTo>
                <a:cubicBezTo>
                  <a:pt x="27840" y="81968"/>
                  <a:pt x="27263" y="82353"/>
                  <a:pt x="26642" y="82632"/>
                </a:cubicBezTo>
                <a:lnTo>
                  <a:pt x="26642" y="82632"/>
                </a:lnTo>
                <a:cubicBezTo>
                  <a:pt x="26756" y="82576"/>
                  <a:pt x="27242" y="81836"/>
                  <a:pt x="27539" y="81454"/>
                </a:cubicBezTo>
                <a:cubicBezTo>
                  <a:pt x="28632" y="80554"/>
                  <a:pt x="29725" y="79633"/>
                  <a:pt x="30797" y="78711"/>
                </a:cubicBezTo>
                <a:cubicBezTo>
                  <a:pt x="31568" y="78111"/>
                  <a:pt x="32318" y="77533"/>
                  <a:pt x="33047" y="76911"/>
                </a:cubicBezTo>
                <a:cubicBezTo>
                  <a:pt x="34976" y="75261"/>
                  <a:pt x="36990" y="73718"/>
                  <a:pt x="38983" y="72175"/>
                </a:cubicBezTo>
                <a:cubicBezTo>
                  <a:pt x="40976" y="70610"/>
                  <a:pt x="42862" y="69067"/>
                  <a:pt x="44812" y="67546"/>
                </a:cubicBezTo>
                <a:cubicBezTo>
                  <a:pt x="45798" y="66774"/>
                  <a:pt x="46891" y="65939"/>
                  <a:pt x="47405" y="64781"/>
                </a:cubicBezTo>
                <a:close/>
                <a:moveTo>
                  <a:pt x="63778" y="79397"/>
                </a:moveTo>
                <a:cubicBezTo>
                  <a:pt x="60457" y="80576"/>
                  <a:pt x="57092" y="81690"/>
                  <a:pt x="53835" y="83040"/>
                </a:cubicBezTo>
                <a:cubicBezTo>
                  <a:pt x="53877" y="82805"/>
                  <a:pt x="53899" y="82569"/>
                  <a:pt x="53942" y="82355"/>
                </a:cubicBezTo>
                <a:cubicBezTo>
                  <a:pt x="55378" y="81947"/>
                  <a:pt x="56771" y="81369"/>
                  <a:pt x="58206" y="80919"/>
                </a:cubicBezTo>
                <a:cubicBezTo>
                  <a:pt x="59771" y="80426"/>
                  <a:pt x="61357" y="80040"/>
                  <a:pt x="62943" y="79611"/>
                </a:cubicBezTo>
                <a:lnTo>
                  <a:pt x="63778" y="79397"/>
                </a:lnTo>
                <a:close/>
                <a:moveTo>
                  <a:pt x="70593" y="77147"/>
                </a:moveTo>
                <a:lnTo>
                  <a:pt x="70593" y="77147"/>
                </a:lnTo>
                <a:cubicBezTo>
                  <a:pt x="70486" y="77425"/>
                  <a:pt x="70358" y="77683"/>
                  <a:pt x="70229" y="77961"/>
                </a:cubicBezTo>
                <a:lnTo>
                  <a:pt x="69800" y="78111"/>
                </a:lnTo>
                <a:cubicBezTo>
                  <a:pt x="69784" y="78106"/>
                  <a:pt x="69768" y="78103"/>
                  <a:pt x="69752" y="78103"/>
                </a:cubicBezTo>
                <a:cubicBezTo>
                  <a:pt x="69703" y="78103"/>
                  <a:pt x="69650" y="78127"/>
                  <a:pt x="69586" y="78176"/>
                </a:cubicBezTo>
                <a:cubicBezTo>
                  <a:pt x="66800" y="79097"/>
                  <a:pt x="64036" y="79954"/>
                  <a:pt x="61228" y="80769"/>
                </a:cubicBezTo>
                <a:cubicBezTo>
                  <a:pt x="59835" y="81176"/>
                  <a:pt x="58442" y="81626"/>
                  <a:pt x="57071" y="82119"/>
                </a:cubicBezTo>
                <a:cubicBezTo>
                  <a:pt x="56428" y="82355"/>
                  <a:pt x="55785" y="82612"/>
                  <a:pt x="55120" y="82847"/>
                </a:cubicBezTo>
                <a:cubicBezTo>
                  <a:pt x="54863" y="82933"/>
                  <a:pt x="54606" y="82997"/>
                  <a:pt x="54349" y="83040"/>
                </a:cubicBezTo>
                <a:cubicBezTo>
                  <a:pt x="54211" y="83073"/>
                  <a:pt x="54139" y="83087"/>
                  <a:pt x="54116" y="83087"/>
                </a:cubicBezTo>
                <a:cubicBezTo>
                  <a:pt x="54001" y="83087"/>
                  <a:pt x="55035" y="82762"/>
                  <a:pt x="55035" y="82762"/>
                </a:cubicBezTo>
                <a:cubicBezTo>
                  <a:pt x="58014" y="81562"/>
                  <a:pt x="61057" y="80576"/>
                  <a:pt x="64057" y="79526"/>
                </a:cubicBezTo>
                <a:cubicBezTo>
                  <a:pt x="64636" y="79311"/>
                  <a:pt x="65193" y="79118"/>
                  <a:pt x="65750" y="78926"/>
                </a:cubicBezTo>
                <a:cubicBezTo>
                  <a:pt x="67443" y="78497"/>
                  <a:pt x="69136" y="77983"/>
                  <a:pt x="70593" y="77147"/>
                </a:cubicBezTo>
                <a:close/>
                <a:moveTo>
                  <a:pt x="30432" y="80147"/>
                </a:moveTo>
                <a:lnTo>
                  <a:pt x="30432" y="80147"/>
                </a:lnTo>
                <a:cubicBezTo>
                  <a:pt x="29318" y="81090"/>
                  <a:pt x="28203" y="82076"/>
                  <a:pt x="27175" y="83105"/>
                </a:cubicBezTo>
                <a:cubicBezTo>
                  <a:pt x="27003" y="83019"/>
                  <a:pt x="26853" y="82933"/>
                  <a:pt x="26703" y="82826"/>
                </a:cubicBezTo>
                <a:lnTo>
                  <a:pt x="26682" y="82826"/>
                </a:lnTo>
                <a:cubicBezTo>
                  <a:pt x="27132" y="82655"/>
                  <a:pt x="27561" y="82419"/>
                  <a:pt x="27903" y="82097"/>
                </a:cubicBezTo>
                <a:cubicBezTo>
                  <a:pt x="28696" y="81454"/>
                  <a:pt x="29489" y="80790"/>
                  <a:pt x="30347" y="80211"/>
                </a:cubicBezTo>
                <a:lnTo>
                  <a:pt x="30432" y="80147"/>
                </a:lnTo>
                <a:close/>
                <a:moveTo>
                  <a:pt x="46934" y="69882"/>
                </a:moveTo>
                <a:lnTo>
                  <a:pt x="46934" y="70139"/>
                </a:lnTo>
                <a:cubicBezTo>
                  <a:pt x="46655" y="70503"/>
                  <a:pt x="46334" y="70825"/>
                  <a:pt x="45970" y="71082"/>
                </a:cubicBezTo>
                <a:cubicBezTo>
                  <a:pt x="44898" y="71875"/>
                  <a:pt x="43805" y="72689"/>
                  <a:pt x="42733" y="73504"/>
                </a:cubicBezTo>
                <a:cubicBezTo>
                  <a:pt x="40248" y="75411"/>
                  <a:pt x="37654" y="77168"/>
                  <a:pt x="35040" y="78904"/>
                </a:cubicBezTo>
                <a:cubicBezTo>
                  <a:pt x="33047" y="80233"/>
                  <a:pt x="31075" y="82012"/>
                  <a:pt x="28889" y="83126"/>
                </a:cubicBezTo>
                <a:lnTo>
                  <a:pt x="28868" y="83126"/>
                </a:lnTo>
                <a:lnTo>
                  <a:pt x="28975" y="83019"/>
                </a:lnTo>
                <a:cubicBezTo>
                  <a:pt x="29511" y="82547"/>
                  <a:pt x="30089" y="82119"/>
                  <a:pt x="30647" y="81690"/>
                </a:cubicBezTo>
                <a:cubicBezTo>
                  <a:pt x="33133" y="79761"/>
                  <a:pt x="35704" y="77983"/>
                  <a:pt x="38276" y="76182"/>
                </a:cubicBezTo>
                <a:cubicBezTo>
                  <a:pt x="40548" y="74597"/>
                  <a:pt x="42798" y="72968"/>
                  <a:pt x="45048" y="71361"/>
                </a:cubicBezTo>
                <a:cubicBezTo>
                  <a:pt x="45391" y="71125"/>
                  <a:pt x="45712" y="70868"/>
                  <a:pt x="46034" y="70589"/>
                </a:cubicBezTo>
                <a:cubicBezTo>
                  <a:pt x="46312" y="70332"/>
                  <a:pt x="46612" y="70075"/>
                  <a:pt x="46934" y="69882"/>
                </a:cubicBezTo>
                <a:close/>
                <a:moveTo>
                  <a:pt x="47298" y="66453"/>
                </a:moveTo>
                <a:cubicBezTo>
                  <a:pt x="47277" y="66882"/>
                  <a:pt x="47234" y="67332"/>
                  <a:pt x="47212" y="67760"/>
                </a:cubicBezTo>
                <a:cubicBezTo>
                  <a:pt x="45884" y="68917"/>
                  <a:pt x="44298" y="69753"/>
                  <a:pt x="42926" y="70889"/>
                </a:cubicBezTo>
                <a:cubicBezTo>
                  <a:pt x="41190" y="72346"/>
                  <a:pt x="39583" y="73932"/>
                  <a:pt x="37783" y="75347"/>
                </a:cubicBezTo>
                <a:cubicBezTo>
                  <a:pt x="35876" y="76868"/>
                  <a:pt x="33947" y="78347"/>
                  <a:pt x="32040" y="79847"/>
                </a:cubicBezTo>
                <a:cubicBezTo>
                  <a:pt x="31075" y="80597"/>
                  <a:pt x="30132" y="81347"/>
                  <a:pt x="29146" y="82076"/>
                </a:cubicBezTo>
                <a:cubicBezTo>
                  <a:pt x="28761" y="82333"/>
                  <a:pt x="28375" y="82612"/>
                  <a:pt x="27968" y="82847"/>
                </a:cubicBezTo>
                <a:cubicBezTo>
                  <a:pt x="27839" y="82933"/>
                  <a:pt x="27582" y="83105"/>
                  <a:pt x="27432" y="83233"/>
                </a:cubicBezTo>
                <a:lnTo>
                  <a:pt x="27346" y="83190"/>
                </a:lnTo>
                <a:cubicBezTo>
                  <a:pt x="27411" y="83147"/>
                  <a:pt x="27475" y="83062"/>
                  <a:pt x="27582" y="82955"/>
                </a:cubicBezTo>
                <a:cubicBezTo>
                  <a:pt x="30797" y="79761"/>
                  <a:pt x="34568" y="77190"/>
                  <a:pt x="38126" y="74382"/>
                </a:cubicBezTo>
                <a:cubicBezTo>
                  <a:pt x="39926" y="72968"/>
                  <a:pt x="41705" y="71511"/>
                  <a:pt x="43484" y="70075"/>
                </a:cubicBezTo>
                <a:cubicBezTo>
                  <a:pt x="44855" y="68982"/>
                  <a:pt x="46227" y="67846"/>
                  <a:pt x="47298" y="66453"/>
                </a:cubicBezTo>
                <a:close/>
                <a:moveTo>
                  <a:pt x="46827" y="75154"/>
                </a:moveTo>
                <a:lnTo>
                  <a:pt x="46805" y="75625"/>
                </a:lnTo>
                <a:cubicBezTo>
                  <a:pt x="46805" y="75732"/>
                  <a:pt x="46762" y="75861"/>
                  <a:pt x="46762" y="75990"/>
                </a:cubicBezTo>
                <a:cubicBezTo>
                  <a:pt x="44705" y="77833"/>
                  <a:pt x="42198" y="79097"/>
                  <a:pt x="39862" y="80554"/>
                </a:cubicBezTo>
                <a:cubicBezTo>
                  <a:pt x="38297" y="81519"/>
                  <a:pt x="36754" y="82483"/>
                  <a:pt x="35211" y="83490"/>
                </a:cubicBezTo>
                <a:cubicBezTo>
                  <a:pt x="35447" y="83319"/>
                  <a:pt x="35683" y="83147"/>
                  <a:pt x="35919" y="82997"/>
                </a:cubicBezTo>
                <a:cubicBezTo>
                  <a:pt x="37269" y="82054"/>
                  <a:pt x="38554" y="81026"/>
                  <a:pt x="39905" y="80104"/>
                </a:cubicBezTo>
                <a:cubicBezTo>
                  <a:pt x="42219" y="78497"/>
                  <a:pt x="44791" y="77125"/>
                  <a:pt x="46827" y="75154"/>
                </a:cubicBezTo>
                <a:close/>
                <a:moveTo>
                  <a:pt x="47191" y="68017"/>
                </a:moveTo>
                <a:lnTo>
                  <a:pt x="47191" y="68017"/>
                </a:lnTo>
                <a:cubicBezTo>
                  <a:pt x="47170" y="68532"/>
                  <a:pt x="47127" y="69067"/>
                  <a:pt x="47105" y="69582"/>
                </a:cubicBezTo>
                <a:cubicBezTo>
                  <a:pt x="46420" y="69882"/>
                  <a:pt x="45948" y="70439"/>
                  <a:pt x="45348" y="70910"/>
                </a:cubicBezTo>
                <a:cubicBezTo>
                  <a:pt x="44469" y="71596"/>
                  <a:pt x="43526" y="72196"/>
                  <a:pt x="42626" y="72861"/>
                </a:cubicBezTo>
                <a:cubicBezTo>
                  <a:pt x="40869" y="74104"/>
                  <a:pt x="39112" y="75368"/>
                  <a:pt x="37354" y="76611"/>
                </a:cubicBezTo>
                <a:cubicBezTo>
                  <a:pt x="34333" y="78711"/>
                  <a:pt x="30904" y="80769"/>
                  <a:pt x="28289" y="83426"/>
                </a:cubicBezTo>
                <a:lnTo>
                  <a:pt x="27968" y="83555"/>
                </a:lnTo>
                <a:cubicBezTo>
                  <a:pt x="27839" y="83469"/>
                  <a:pt x="27689" y="83405"/>
                  <a:pt x="27561" y="83319"/>
                </a:cubicBezTo>
                <a:cubicBezTo>
                  <a:pt x="29082" y="82440"/>
                  <a:pt x="30454" y="81369"/>
                  <a:pt x="31825" y="80254"/>
                </a:cubicBezTo>
                <a:cubicBezTo>
                  <a:pt x="33711" y="78776"/>
                  <a:pt x="35618" y="77318"/>
                  <a:pt x="37504" y="75818"/>
                </a:cubicBezTo>
                <a:cubicBezTo>
                  <a:pt x="39305" y="74382"/>
                  <a:pt x="40998" y="72882"/>
                  <a:pt x="42712" y="71339"/>
                </a:cubicBezTo>
                <a:cubicBezTo>
                  <a:pt x="44105" y="70096"/>
                  <a:pt x="45777" y="69217"/>
                  <a:pt x="47191" y="68017"/>
                </a:cubicBezTo>
                <a:close/>
                <a:moveTo>
                  <a:pt x="47062" y="70246"/>
                </a:moveTo>
                <a:lnTo>
                  <a:pt x="46998" y="71661"/>
                </a:lnTo>
                <a:cubicBezTo>
                  <a:pt x="44727" y="73161"/>
                  <a:pt x="42712" y="75004"/>
                  <a:pt x="40440" y="76525"/>
                </a:cubicBezTo>
                <a:cubicBezTo>
                  <a:pt x="37976" y="78176"/>
                  <a:pt x="35318" y="79590"/>
                  <a:pt x="32768" y="81090"/>
                </a:cubicBezTo>
                <a:cubicBezTo>
                  <a:pt x="31525" y="81797"/>
                  <a:pt x="30347" y="82612"/>
                  <a:pt x="29104" y="83276"/>
                </a:cubicBezTo>
                <a:cubicBezTo>
                  <a:pt x="28889" y="83447"/>
                  <a:pt x="28611" y="83576"/>
                  <a:pt x="28353" y="83619"/>
                </a:cubicBezTo>
                <a:lnTo>
                  <a:pt x="28418" y="83555"/>
                </a:lnTo>
                <a:cubicBezTo>
                  <a:pt x="29939" y="82847"/>
                  <a:pt x="31247" y="81754"/>
                  <a:pt x="32597" y="80769"/>
                </a:cubicBezTo>
                <a:cubicBezTo>
                  <a:pt x="34568" y="79376"/>
                  <a:pt x="36647" y="78090"/>
                  <a:pt x="38640" y="76718"/>
                </a:cubicBezTo>
                <a:cubicBezTo>
                  <a:pt x="40526" y="75454"/>
                  <a:pt x="42305" y="74104"/>
                  <a:pt x="44084" y="72711"/>
                </a:cubicBezTo>
                <a:cubicBezTo>
                  <a:pt x="44898" y="72068"/>
                  <a:pt x="46484" y="71296"/>
                  <a:pt x="47062" y="70246"/>
                </a:cubicBezTo>
                <a:close/>
                <a:moveTo>
                  <a:pt x="55613" y="82890"/>
                </a:moveTo>
                <a:cubicBezTo>
                  <a:pt x="54971" y="83168"/>
                  <a:pt x="54351" y="83468"/>
                  <a:pt x="53730" y="83810"/>
                </a:cubicBezTo>
                <a:lnTo>
                  <a:pt x="53730" y="83810"/>
                </a:lnTo>
                <a:cubicBezTo>
                  <a:pt x="53751" y="83646"/>
                  <a:pt x="53772" y="83483"/>
                  <a:pt x="53813" y="83319"/>
                </a:cubicBezTo>
                <a:cubicBezTo>
                  <a:pt x="54435" y="83255"/>
                  <a:pt x="55035" y="83105"/>
                  <a:pt x="55613" y="82890"/>
                </a:cubicBezTo>
                <a:close/>
                <a:moveTo>
                  <a:pt x="67014" y="79590"/>
                </a:moveTo>
                <a:cubicBezTo>
                  <a:pt x="65536" y="80361"/>
                  <a:pt x="63993" y="80812"/>
                  <a:pt x="62407" y="81326"/>
                </a:cubicBezTo>
                <a:cubicBezTo>
                  <a:pt x="60971" y="81776"/>
                  <a:pt x="59514" y="82247"/>
                  <a:pt x="58056" y="82697"/>
                </a:cubicBezTo>
                <a:cubicBezTo>
                  <a:pt x="56899" y="83040"/>
                  <a:pt x="55806" y="83555"/>
                  <a:pt x="54606" y="83812"/>
                </a:cubicBezTo>
                <a:cubicBezTo>
                  <a:pt x="54330" y="83868"/>
                  <a:pt x="54166" y="83891"/>
                  <a:pt x="54084" y="83891"/>
                </a:cubicBezTo>
                <a:cubicBezTo>
                  <a:pt x="53759" y="83891"/>
                  <a:pt x="54709" y="83529"/>
                  <a:pt x="54949" y="83426"/>
                </a:cubicBezTo>
                <a:cubicBezTo>
                  <a:pt x="55785" y="83040"/>
                  <a:pt x="56642" y="82719"/>
                  <a:pt x="57521" y="82462"/>
                </a:cubicBezTo>
                <a:cubicBezTo>
                  <a:pt x="59042" y="81969"/>
                  <a:pt x="60564" y="81433"/>
                  <a:pt x="62107" y="80983"/>
                </a:cubicBezTo>
                <a:cubicBezTo>
                  <a:pt x="63543" y="80576"/>
                  <a:pt x="65000" y="80233"/>
                  <a:pt x="66436" y="79804"/>
                </a:cubicBezTo>
                <a:cubicBezTo>
                  <a:pt x="66629" y="79740"/>
                  <a:pt x="66822" y="79676"/>
                  <a:pt x="67014" y="79590"/>
                </a:cubicBezTo>
                <a:close/>
                <a:moveTo>
                  <a:pt x="46741" y="76332"/>
                </a:moveTo>
                <a:lnTo>
                  <a:pt x="46741" y="76332"/>
                </a:lnTo>
                <a:cubicBezTo>
                  <a:pt x="46720" y="76718"/>
                  <a:pt x="46677" y="77083"/>
                  <a:pt x="46655" y="77425"/>
                </a:cubicBezTo>
                <a:lnTo>
                  <a:pt x="46634" y="77425"/>
                </a:lnTo>
                <a:cubicBezTo>
                  <a:pt x="44769" y="78818"/>
                  <a:pt x="42648" y="79847"/>
                  <a:pt x="40655" y="81069"/>
                </a:cubicBezTo>
                <a:cubicBezTo>
                  <a:pt x="39176" y="81969"/>
                  <a:pt x="37762" y="82976"/>
                  <a:pt x="36369" y="83983"/>
                </a:cubicBezTo>
                <a:cubicBezTo>
                  <a:pt x="36583" y="83790"/>
                  <a:pt x="36819" y="83598"/>
                  <a:pt x="37054" y="83405"/>
                </a:cubicBezTo>
                <a:cubicBezTo>
                  <a:pt x="38319" y="82376"/>
                  <a:pt x="39647" y="81369"/>
                  <a:pt x="41019" y="80469"/>
                </a:cubicBezTo>
                <a:cubicBezTo>
                  <a:pt x="42883" y="79204"/>
                  <a:pt x="45177" y="78026"/>
                  <a:pt x="46741" y="76332"/>
                </a:cubicBezTo>
                <a:close/>
                <a:moveTo>
                  <a:pt x="46612" y="77768"/>
                </a:moveTo>
                <a:lnTo>
                  <a:pt x="46612" y="77768"/>
                </a:lnTo>
                <a:cubicBezTo>
                  <a:pt x="46570" y="78068"/>
                  <a:pt x="46527" y="78368"/>
                  <a:pt x="46505" y="78690"/>
                </a:cubicBezTo>
                <a:lnTo>
                  <a:pt x="46484" y="78690"/>
                </a:lnTo>
                <a:cubicBezTo>
                  <a:pt x="44684" y="79933"/>
                  <a:pt x="42798" y="81026"/>
                  <a:pt x="40890" y="82140"/>
                </a:cubicBezTo>
                <a:cubicBezTo>
                  <a:pt x="39947" y="82697"/>
                  <a:pt x="39005" y="83255"/>
                  <a:pt x="38062" y="83855"/>
                </a:cubicBezTo>
                <a:lnTo>
                  <a:pt x="37697" y="84090"/>
                </a:lnTo>
                <a:cubicBezTo>
                  <a:pt x="39047" y="82933"/>
                  <a:pt x="40505" y="81862"/>
                  <a:pt x="42026" y="80919"/>
                </a:cubicBezTo>
                <a:cubicBezTo>
                  <a:pt x="43634" y="79976"/>
                  <a:pt x="45219" y="79011"/>
                  <a:pt x="46612" y="77768"/>
                </a:cubicBezTo>
                <a:close/>
                <a:moveTo>
                  <a:pt x="46847" y="71952"/>
                </a:moveTo>
                <a:cubicBezTo>
                  <a:pt x="46869" y="71952"/>
                  <a:pt x="46753" y="72097"/>
                  <a:pt x="46377" y="72539"/>
                </a:cubicBezTo>
                <a:cubicBezTo>
                  <a:pt x="46120" y="72839"/>
                  <a:pt x="45819" y="73096"/>
                  <a:pt x="45498" y="73354"/>
                </a:cubicBezTo>
                <a:cubicBezTo>
                  <a:pt x="44791" y="73954"/>
                  <a:pt x="44041" y="74511"/>
                  <a:pt x="43248" y="75004"/>
                </a:cubicBezTo>
                <a:cubicBezTo>
                  <a:pt x="41641" y="76075"/>
                  <a:pt x="40076" y="77233"/>
                  <a:pt x="38469" y="78304"/>
                </a:cubicBezTo>
                <a:cubicBezTo>
                  <a:pt x="36797" y="79419"/>
                  <a:pt x="35126" y="80490"/>
                  <a:pt x="33475" y="81647"/>
                </a:cubicBezTo>
                <a:cubicBezTo>
                  <a:pt x="32232" y="82505"/>
                  <a:pt x="30754" y="83190"/>
                  <a:pt x="29618" y="84219"/>
                </a:cubicBezTo>
                <a:cubicBezTo>
                  <a:pt x="29596" y="84219"/>
                  <a:pt x="29596" y="84240"/>
                  <a:pt x="29596" y="84262"/>
                </a:cubicBezTo>
                <a:cubicBezTo>
                  <a:pt x="29254" y="84133"/>
                  <a:pt x="28932" y="83983"/>
                  <a:pt x="28611" y="83833"/>
                </a:cubicBezTo>
                <a:cubicBezTo>
                  <a:pt x="29682" y="83512"/>
                  <a:pt x="30775" y="82526"/>
                  <a:pt x="31632" y="82033"/>
                </a:cubicBezTo>
                <a:cubicBezTo>
                  <a:pt x="33325" y="81026"/>
                  <a:pt x="35018" y="79997"/>
                  <a:pt x="36733" y="79011"/>
                </a:cubicBezTo>
                <a:cubicBezTo>
                  <a:pt x="38447" y="78004"/>
                  <a:pt x="40140" y="77018"/>
                  <a:pt x="41748" y="75861"/>
                </a:cubicBezTo>
                <a:cubicBezTo>
                  <a:pt x="43334" y="74725"/>
                  <a:pt x="44769" y="73461"/>
                  <a:pt x="46334" y="72346"/>
                </a:cubicBezTo>
                <a:cubicBezTo>
                  <a:pt x="46562" y="72190"/>
                  <a:pt x="46818" y="71952"/>
                  <a:pt x="46847" y="71952"/>
                </a:cubicBezTo>
                <a:close/>
                <a:moveTo>
                  <a:pt x="69886" y="78368"/>
                </a:moveTo>
                <a:cubicBezTo>
                  <a:pt x="69758" y="78561"/>
                  <a:pt x="69629" y="78754"/>
                  <a:pt x="69543" y="78968"/>
                </a:cubicBezTo>
                <a:cubicBezTo>
                  <a:pt x="69050" y="79890"/>
                  <a:pt x="67357" y="80040"/>
                  <a:pt x="66436" y="80340"/>
                </a:cubicBezTo>
                <a:cubicBezTo>
                  <a:pt x="64657" y="80897"/>
                  <a:pt x="62857" y="81412"/>
                  <a:pt x="61121" y="82054"/>
                </a:cubicBezTo>
                <a:cubicBezTo>
                  <a:pt x="59364" y="82697"/>
                  <a:pt x="57671" y="83233"/>
                  <a:pt x="55935" y="83748"/>
                </a:cubicBezTo>
                <a:cubicBezTo>
                  <a:pt x="55120" y="83983"/>
                  <a:pt x="54242" y="84198"/>
                  <a:pt x="53577" y="84755"/>
                </a:cubicBezTo>
                <a:cubicBezTo>
                  <a:pt x="53620" y="84519"/>
                  <a:pt x="53663" y="84262"/>
                  <a:pt x="53685" y="84048"/>
                </a:cubicBezTo>
                <a:lnTo>
                  <a:pt x="53706" y="84048"/>
                </a:lnTo>
                <a:cubicBezTo>
                  <a:pt x="53782" y="84052"/>
                  <a:pt x="53858" y="84054"/>
                  <a:pt x="53934" y="84054"/>
                </a:cubicBezTo>
                <a:cubicBezTo>
                  <a:pt x="54929" y="84054"/>
                  <a:pt x="55919" y="83677"/>
                  <a:pt x="56835" y="83319"/>
                </a:cubicBezTo>
                <a:cubicBezTo>
                  <a:pt x="58378" y="82762"/>
                  <a:pt x="59964" y="82312"/>
                  <a:pt x="61507" y="81819"/>
                </a:cubicBezTo>
                <a:cubicBezTo>
                  <a:pt x="63028" y="81326"/>
                  <a:pt x="64593" y="80940"/>
                  <a:pt x="66072" y="80297"/>
                </a:cubicBezTo>
                <a:cubicBezTo>
                  <a:pt x="66757" y="79997"/>
                  <a:pt x="67400" y="79611"/>
                  <a:pt x="68043" y="79268"/>
                </a:cubicBezTo>
                <a:cubicBezTo>
                  <a:pt x="68472" y="79033"/>
                  <a:pt x="68986" y="78818"/>
                  <a:pt x="69436" y="78561"/>
                </a:cubicBezTo>
                <a:lnTo>
                  <a:pt x="69886" y="78368"/>
                </a:lnTo>
                <a:close/>
                <a:moveTo>
                  <a:pt x="43484" y="76332"/>
                </a:moveTo>
                <a:cubicBezTo>
                  <a:pt x="42133" y="77383"/>
                  <a:pt x="40676" y="78283"/>
                  <a:pt x="39197" y="79204"/>
                </a:cubicBezTo>
                <a:cubicBezTo>
                  <a:pt x="36390" y="80962"/>
                  <a:pt x="33797" y="83019"/>
                  <a:pt x="30989" y="84776"/>
                </a:cubicBezTo>
                <a:cubicBezTo>
                  <a:pt x="30582" y="84648"/>
                  <a:pt x="30175" y="84498"/>
                  <a:pt x="29789" y="84348"/>
                </a:cubicBezTo>
                <a:lnTo>
                  <a:pt x="38855" y="79011"/>
                </a:lnTo>
                <a:cubicBezTo>
                  <a:pt x="40376" y="78133"/>
                  <a:pt x="41983" y="77275"/>
                  <a:pt x="43484" y="76332"/>
                </a:cubicBezTo>
                <a:close/>
                <a:moveTo>
                  <a:pt x="69831" y="78720"/>
                </a:moveTo>
                <a:lnTo>
                  <a:pt x="69831" y="78720"/>
                </a:lnTo>
                <a:cubicBezTo>
                  <a:pt x="69613" y="79174"/>
                  <a:pt x="69393" y="79627"/>
                  <a:pt x="69136" y="80061"/>
                </a:cubicBezTo>
                <a:lnTo>
                  <a:pt x="69115" y="80061"/>
                </a:lnTo>
                <a:lnTo>
                  <a:pt x="69029" y="80083"/>
                </a:lnTo>
                <a:cubicBezTo>
                  <a:pt x="68952" y="80006"/>
                  <a:pt x="68852" y="79967"/>
                  <a:pt x="68751" y="79967"/>
                </a:cubicBezTo>
                <a:cubicBezTo>
                  <a:pt x="68684" y="79967"/>
                  <a:pt x="68617" y="79984"/>
                  <a:pt x="68557" y="80019"/>
                </a:cubicBezTo>
                <a:cubicBezTo>
                  <a:pt x="68107" y="80233"/>
                  <a:pt x="67657" y="80447"/>
                  <a:pt x="67186" y="80661"/>
                </a:cubicBezTo>
                <a:cubicBezTo>
                  <a:pt x="64893" y="81326"/>
                  <a:pt x="62535" y="81840"/>
                  <a:pt x="60264" y="82633"/>
                </a:cubicBezTo>
                <a:cubicBezTo>
                  <a:pt x="59085" y="83040"/>
                  <a:pt x="57885" y="83383"/>
                  <a:pt x="56728" y="83898"/>
                </a:cubicBezTo>
                <a:cubicBezTo>
                  <a:pt x="56106" y="84176"/>
                  <a:pt x="55506" y="84433"/>
                  <a:pt x="54842" y="84669"/>
                </a:cubicBezTo>
                <a:cubicBezTo>
                  <a:pt x="54536" y="84775"/>
                  <a:pt x="54321" y="84819"/>
                  <a:pt x="54196" y="84819"/>
                </a:cubicBezTo>
                <a:cubicBezTo>
                  <a:pt x="53890" y="84819"/>
                  <a:pt x="54113" y="84557"/>
                  <a:pt x="54842" y="84283"/>
                </a:cubicBezTo>
                <a:cubicBezTo>
                  <a:pt x="56128" y="83790"/>
                  <a:pt x="57499" y="83490"/>
                  <a:pt x="58807" y="83083"/>
                </a:cubicBezTo>
                <a:cubicBezTo>
                  <a:pt x="60392" y="82590"/>
                  <a:pt x="61935" y="81926"/>
                  <a:pt x="63521" y="81433"/>
                </a:cubicBezTo>
                <a:cubicBezTo>
                  <a:pt x="65107" y="80919"/>
                  <a:pt x="66672" y="80404"/>
                  <a:pt x="68279" y="79976"/>
                </a:cubicBezTo>
                <a:cubicBezTo>
                  <a:pt x="68579" y="79911"/>
                  <a:pt x="69179" y="79761"/>
                  <a:pt x="69372" y="79526"/>
                </a:cubicBezTo>
                <a:cubicBezTo>
                  <a:pt x="69541" y="79262"/>
                  <a:pt x="69694" y="78998"/>
                  <a:pt x="69831" y="78720"/>
                </a:cubicBezTo>
                <a:close/>
                <a:moveTo>
                  <a:pt x="65900" y="81240"/>
                </a:moveTo>
                <a:cubicBezTo>
                  <a:pt x="62364" y="82762"/>
                  <a:pt x="58699" y="83983"/>
                  <a:pt x="54970" y="84840"/>
                </a:cubicBezTo>
                <a:cubicBezTo>
                  <a:pt x="55270" y="84733"/>
                  <a:pt x="55592" y="84605"/>
                  <a:pt x="55892" y="84476"/>
                </a:cubicBezTo>
                <a:cubicBezTo>
                  <a:pt x="57221" y="83940"/>
                  <a:pt x="58528" y="83426"/>
                  <a:pt x="59878" y="82976"/>
                </a:cubicBezTo>
                <a:cubicBezTo>
                  <a:pt x="61850" y="82290"/>
                  <a:pt x="63886" y="81797"/>
                  <a:pt x="65900" y="81240"/>
                </a:cubicBezTo>
                <a:close/>
                <a:moveTo>
                  <a:pt x="13009" y="52716"/>
                </a:moveTo>
                <a:cubicBezTo>
                  <a:pt x="14422" y="54670"/>
                  <a:pt x="16517" y="56127"/>
                  <a:pt x="18889" y="56127"/>
                </a:cubicBezTo>
                <a:cubicBezTo>
                  <a:pt x="19431" y="56127"/>
                  <a:pt x="19987" y="56051"/>
                  <a:pt x="20553" y="55888"/>
                </a:cubicBezTo>
                <a:lnTo>
                  <a:pt x="20596" y="55866"/>
                </a:lnTo>
                <a:lnTo>
                  <a:pt x="20596" y="55866"/>
                </a:lnTo>
                <a:cubicBezTo>
                  <a:pt x="20553" y="57066"/>
                  <a:pt x="20510" y="58288"/>
                  <a:pt x="20510" y="59488"/>
                </a:cubicBezTo>
                <a:cubicBezTo>
                  <a:pt x="20531" y="61481"/>
                  <a:pt x="20446" y="63453"/>
                  <a:pt x="20231" y="65424"/>
                </a:cubicBezTo>
                <a:cubicBezTo>
                  <a:pt x="19995" y="67439"/>
                  <a:pt x="19631" y="69453"/>
                  <a:pt x="19545" y="71511"/>
                </a:cubicBezTo>
                <a:cubicBezTo>
                  <a:pt x="19438" y="74125"/>
                  <a:pt x="20124" y="76718"/>
                  <a:pt x="21496" y="78947"/>
                </a:cubicBezTo>
                <a:cubicBezTo>
                  <a:pt x="21731" y="79333"/>
                  <a:pt x="22010" y="79719"/>
                  <a:pt x="22289" y="80104"/>
                </a:cubicBezTo>
                <a:cubicBezTo>
                  <a:pt x="22248" y="81640"/>
                  <a:pt x="21444" y="85013"/>
                  <a:pt x="19523" y="85013"/>
                </a:cubicBezTo>
                <a:cubicBezTo>
                  <a:pt x="19433" y="85013"/>
                  <a:pt x="19340" y="85006"/>
                  <a:pt x="19245" y="84991"/>
                </a:cubicBezTo>
                <a:cubicBezTo>
                  <a:pt x="18452" y="84369"/>
                  <a:pt x="17702" y="83705"/>
                  <a:pt x="17017" y="82976"/>
                </a:cubicBezTo>
                <a:cubicBezTo>
                  <a:pt x="15688" y="81497"/>
                  <a:pt x="14959" y="79633"/>
                  <a:pt x="13652" y="78154"/>
                </a:cubicBezTo>
                <a:cubicBezTo>
                  <a:pt x="13459" y="77940"/>
                  <a:pt x="13266" y="77747"/>
                  <a:pt x="13052" y="77554"/>
                </a:cubicBezTo>
                <a:cubicBezTo>
                  <a:pt x="13052" y="77490"/>
                  <a:pt x="13009" y="77425"/>
                  <a:pt x="12966" y="77383"/>
                </a:cubicBezTo>
                <a:cubicBezTo>
                  <a:pt x="12838" y="77233"/>
                  <a:pt x="12688" y="77104"/>
                  <a:pt x="12538" y="76997"/>
                </a:cubicBezTo>
                <a:lnTo>
                  <a:pt x="12516" y="76975"/>
                </a:lnTo>
                <a:cubicBezTo>
                  <a:pt x="11895" y="76161"/>
                  <a:pt x="11680" y="75068"/>
                  <a:pt x="11487" y="74082"/>
                </a:cubicBezTo>
                <a:cubicBezTo>
                  <a:pt x="11616" y="69732"/>
                  <a:pt x="11916" y="65403"/>
                  <a:pt x="12323" y="61095"/>
                </a:cubicBezTo>
                <a:cubicBezTo>
                  <a:pt x="12580" y="58266"/>
                  <a:pt x="12880" y="55502"/>
                  <a:pt x="13009" y="52716"/>
                </a:cubicBezTo>
                <a:close/>
                <a:moveTo>
                  <a:pt x="53513" y="85012"/>
                </a:moveTo>
                <a:cubicBezTo>
                  <a:pt x="53620" y="85023"/>
                  <a:pt x="53733" y="85028"/>
                  <a:pt x="53845" y="85028"/>
                </a:cubicBezTo>
                <a:cubicBezTo>
                  <a:pt x="53958" y="85028"/>
                  <a:pt x="54070" y="85023"/>
                  <a:pt x="54177" y="85012"/>
                </a:cubicBezTo>
                <a:lnTo>
                  <a:pt x="54177" y="85012"/>
                </a:lnTo>
                <a:lnTo>
                  <a:pt x="53492" y="85162"/>
                </a:lnTo>
                <a:lnTo>
                  <a:pt x="53513" y="85012"/>
                </a:lnTo>
                <a:close/>
                <a:moveTo>
                  <a:pt x="44962" y="76440"/>
                </a:moveTo>
                <a:cubicBezTo>
                  <a:pt x="44191" y="77018"/>
                  <a:pt x="43376" y="77511"/>
                  <a:pt x="42583" y="78047"/>
                </a:cubicBezTo>
                <a:cubicBezTo>
                  <a:pt x="39390" y="80104"/>
                  <a:pt x="36069" y="82312"/>
                  <a:pt x="33218" y="84798"/>
                </a:cubicBezTo>
                <a:cubicBezTo>
                  <a:pt x="33154" y="84862"/>
                  <a:pt x="33111" y="84905"/>
                  <a:pt x="33068" y="84948"/>
                </a:cubicBezTo>
                <a:lnTo>
                  <a:pt x="32618" y="85248"/>
                </a:lnTo>
                <a:cubicBezTo>
                  <a:pt x="32168" y="85141"/>
                  <a:pt x="31718" y="85012"/>
                  <a:pt x="31289" y="84862"/>
                </a:cubicBezTo>
                <a:cubicBezTo>
                  <a:pt x="34611" y="82847"/>
                  <a:pt x="37954" y="80876"/>
                  <a:pt x="41255" y="78840"/>
                </a:cubicBezTo>
                <a:cubicBezTo>
                  <a:pt x="42498" y="78068"/>
                  <a:pt x="43762" y="77275"/>
                  <a:pt x="44962" y="76440"/>
                </a:cubicBezTo>
                <a:close/>
                <a:moveTo>
                  <a:pt x="46312" y="80024"/>
                </a:moveTo>
                <a:cubicBezTo>
                  <a:pt x="46290" y="80300"/>
                  <a:pt x="46227" y="80556"/>
                  <a:pt x="46205" y="80833"/>
                </a:cubicBezTo>
                <a:lnTo>
                  <a:pt x="46205" y="80812"/>
                </a:lnTo>
                <a:cubicBezTo>
                  <a:pt x="44855" y="81712"/>
                  <a:pt x="43484" y="82569"/>
                  <a:pt x="42091" y="83405"/>
                </a:cubicBezTo>
                <a:cubicBezTo>
                  <a:pt x="41383" y="83855"/>
                  <a:pt x="40676" y="84305"/>
                  <a:pt x="39947" y="84755"/>
                </a:cubicBezTo>
                <a:cubicBezTo>
                  <a:pt x="39647" y="84948"/>
                  <a:pt x="39369" y="85141"/>
                  <a:pt x="39069" y="85333"/>
                </a:cubicBezTo>
                <a:cubicBezTo>
                  <a:pt x="41362" y="83426"/>
                  <a:pt x="44169" y="82205"/>
                  <a:pt x="46270" y="80083"/>
                </a:cubicBezTo>
                <a:cubicBezTo>
                  <a:pt x="46289" y="80063"/>
                  <a:pt x="46309" y="80043"/>
                  <a:pt x="46312" y="80024"/>
                </a:cubicBezTo>
                <a:close/>
                <a:moveTo>
                  <a:pt x="45112" y="77533"/>
                </a:moveTo>
                <a:cubicBezTo>
                  <a:pt x="44019" y="78347"/>
                  <a:pt x="42755" y="79076"/>
                  <a:pt x="41683" y="79783"/>
                </a:cubicBezTo>
                <a:cubicBezTo>
                  <a:pt x="40162" y="80769"/>
                  <a:pt x="38726" y="81862"/>
                  <a:pt x="37290" y="82955"/>
                </a:cubicBezTo>
                <a:cubicBezTo>
                  <a:pt x="36669" y="83426"/>
                  <a:pt x="36111" y="83919"/>
                  <a:pt x="35511" y="84412"/>
                </a:cubicBezTo>
                <a:lnTo>
                  <a:pt x="35190" y="84712"/>
                </a:lnTo>
                <a:cubicBezTo>
                  <a:pt x="35040" y="84798"/>
                  <a:pt x="34911" y="84926"/>
                  <a:pt x="34826" y="85076"/>
                </a:cubicBezTo>
                <a:cubicBezTo>
                  <a:pt x="34611" y="85226"/>
                  <a:pt x="34397" y="85376"/>
                  <a:pt x="34183" y="85526"/>
                </a:cubicBezTo>
                <a:cubicBezTo>
                  <a:pt x="34183" y="85548"/>
                  <a:pt x="34161" y="85569"/>
                  <a:pt x="34161" y="85591"/>
                </a:cubicBezTo>
                <a:cubicBezTo>
                  <a:pt x="33711" y="85505"/>
                  <a:pt x="33283" y="85419"/>
                  <a:pt x="32875" y="85312"/>
                </a:cubicBezTo>
                <a:cubicBezTo>
                  <a:pt x="33111" y="85162"/>
                  <a:pt x="33325" y="84991"/>
                  <a:pt x="33561" y="84819"/>
                </a:cubicBezTo>
                <a:lnTo>
                  <a:pt x="33540" y="84819"/>
                </a:lnTo>
                <a:lnTo>
                  <a:pt x="33968" y="84583"/>
                </a:lnTo>
                <a:cubicBezTo>
                  <a:pt x="34375" y="84283"/>
                  <a:pt x="34804" y="84005"/>
                  <a:pt x="35233" y="83726"/>
                </a:cubicBezTo>
                <a:cubicBezTo>
                  <a:pt x="36090" y="83169"/>
                  <a:pt x="36947" y="82612"/>
                  <a:pt x="37804" y="82054"/>
                </a:cubicBezTo>
                <a:cubicBezTo>
                  <a:pt x="39626" y="80919"/>
                  <a:pt x="41426" y="79804"/>
                  <a:pt x="43269" y="78711"/>
                </a:cubicBezTo>
                <a:cubicBezTo>
                  <a:pt x="43891" y="78326"/>
                  <a:pt x="44512" y="77940"/>
                  <a:pt x="45112" y="77533"/>
                </a:cubicBezTo>
                <a:close/>
                <a:moveTo>
                  <a:pt x="45369" y="78561"/>
                </a:moveTo>
                <a:lnTo>
                  <a:pt x="44834" y="78926"/>
                </a:lnTo>
                <a:cubicBezTo>
                  <a:pt x="44126" y="79440"/>
                  <a:pt x="43398" y="79869"/>
                  <a:pt x="42669" y="80319"/>
                </a:cubicBezTo>
                <a:cubicBezTo>
                  <a:pt x="41126" y="81197"/>
                  <a:pt x="39647" y="82183"/>
                  <a:pt x="38254" y="83297"/>
                </a:cubicBezTo>
                <a:cubicBezTo>
                  <a:pt x="37269" y="84090"/>
                  <a:pt x="36326" y="84948"/>
                  <a:pt x="35318" y="85741"/>
                </a:cubicBezTo>
                <a:cubicBezTo>
                  <a:pt x="35297" y="85762"/>
                  <a:pt x="35297" y="85783"/>
                  <a:pt x="35297" y="85826"/>
                </a:cubicBezTo>
                <a:cubicBezTo>
                  <a:pt x="34997" y="85762"/>
                  <a:pt x="34676" y="85719"/>
                  <a:pt x="34375" y="85655"/>
                </a:cubicBezTo>
                <a:cubicBezTo>
                  <a:pt x="34504" y="85591"/>
                  <a:pt x="34590" y="85505"/>
                  <a:pt x="34697" y="85419"/>
                </a:cubicBezTo>
                <a:lnTo>
                  <a:pt x="34676" y="85419"/>
                </a:lnTo>
                <a:cubicBezTo>
                  <a:pt x="35211" y="85055"/>
                  <a:pt x="35747" y="84669"/>
                  <a:pt x="36283" y="84283"/>
                </a:cubicBezTo>
                <a:cubicBezTo>
                  <a:pt x="37890" y="83126"/>
                  <a:pt x="39497" y="81990"/>
                  <a:pt x="41190" y="80962"/>
                </a:cubicBezTo>
                <a:cubicBezTo>
                  <a:pt x="42562" y="80126"/>
                  <a:pt x="43998" y="79397"/>
                  <a:pt x="45369" y="78561"/>
                </a:cubicBezTo>
                <a:close/>
                <a:moveTo>
                  <a:pt x="46441" y="79033"/>
                </a:moveTo>
                <a:cubicBezTo>
                  <a:pt x="46398" y="79354"/>
                  <a:pt x="46355" y="79676"/>
                  <a:pt x="46312" y="80019"/>
                </a:cubicBezTo>
                <a:cubicBezTo>
                  <a:pt x="46312" y="79956"/>
                  <a:pt x="46266" y="79916"/>
                  <a:pt x="46217" y="79916"/>
                </a:cubicBezTo>
                <a:cubicBezTo>
                  <a:pt x="46198" y="79916"/>
                  <a:pt x="46180" y="79921"/>
                  <a:pt x="46162" y="79933"/>
                </a:cubicBezTo>
                <a:cubicBezTo>
                  <a:pt x="44319" y="80876"/>
                  <a:pt x="42626" y="82076"/>
                  <a:pt x="40848" y="83105"/>
                </a:cubicBezTo>
                <a:cubicBezTo>
                  <a:pt x="40033" y="83576"/>
                  <a:pt x="39283" y="84069"/>
                  <a:pt x="38533" y="84626"/>
                </a:cubicBezTo>
                <a:cubicBezTo>
                  <a:pt x="38212" y="84862"/>
                  <a:pt x="37912" y="85098"/>
                  <a:pt x="37590" y="85333"/>
                </a:cubicBezTo>
                <a:cubicBezTo>
                  <a:pt x="37376" y="85490"/>
                  <a:pt x="36973" y="85846"/>
                  <a:pt x="36966" y="85846"/>
                </a:cubicBezTo>
                <a:cubicBezTo>
                  <a:pt x="36963" y="85846"/>
                  <a:pt x="37060" y="85756"/>
                  <a:pt x="37333" y="85505"/>
                </a:cubicBezTo>
                <a:cubicBezTo>
                  <a:pt x="39026" y="83940"/>
                  <a:pt x="41040" y="82740"/>
                  <a:pt x="42926" y="81412"/>
                </a:cubicBezTo>
                <a:cubicBezTo>
                  <a:pt x="44062" y="80597"/>
                  <a:pt x="45498" y="80061"/>
                  <a:pt x="46441" y="79033"/>
                </a:cubicBezTo>
                <a:close/>
                <a:moveTo>
                  <a:pt x="45798" y="83683"/>
                </a:moveTo>
                <a:lnTo>
                  <a:pt x="45798" y="83683"/>
                </a:lnTo>
                <a:cubicBezTo>
                  <a:pt x="45755" y="83940"/>
                  <a:pt x="45734" y="84219"/>
                  <a:pt x="45691" y="84498"/>
                </a:cubicBezTo>
                <a:cubicBezTo>
                  <a:pt x="45412" y="84626"/>
                  <a:pt x="45112" y="84798"/>
                  <a:pt x="44834" y="84948"/>
                </a:cubicBezTo>
                <a:lnTo>
                  <a:pt x="44105" y="85441"/>
                </a:lnTo>
                <a:cubicBezTo>
                  <a:pt x="44074" y="85456"/>
                  <a:pt x="43492" y="85896"/>
                  <a:pt x="43366" y="85896"/>
                </a:cubicBezTo>
                <a:cubicBezTo>
                  <a:pt x="43320" y="85896"/>
                  <a:pt x="43336" y="85837"/>
                  <a:pt x="43462" y="85676"/>
                </a:cubicBezTo>
                <a:cubicBezTo>
                  <a:pt x="44084" y="84883"/>
                  <a:pt x="45048" y="84369"/>
                  <a:pt x="45798" y="83683"/>
                </a:cubicBezTo>
                <a:close/>
                <a:moveTo>
                  <a:pt x="42626" y="81347"/>
                </a:moveTo>
                <a:lnTo>
                  <a:pt x="42626" y="81347"/>
                </a:lnTo>
                <a:cubicBezTo>
                  <a:pt x="42262" y="81604"/>
                  <a:pt x="41919" y="81862"/>
                  <a:pt x="41555" y="82119"/>
                </a:cubicBezTo>
                <a:cubicBezTo>
                  <a:pt x="39797" y="83340"/>
                  <a:pt x="38040" y="84498"/>
                  <a:pt x="36497" y="85998"/>
                </a:cubicBezTo>
                <a:cubicBezTo>
                  <a:pt x="36154" y="85955"/>
                  <a:pt x="35833" y="85912"/>
                  <a:pt x="35511" y="85869"/>
                </a:cubicBezTo>
                <a:cubicBezTo>
                  <a:pt x="35637" y="85764"/>
                  <a:pt x="35742" y="85680"/>
                  <a:pt x="35867" y="85596"/>
                </a:cubicBezTo>
                <a:lnTo>
                  <a:pt x="35867" y="85596"/>
                </a:lnTo>
                <a:cubicBezTo>
                  <a:pt x="35878" y="85600"/>
                  <a:pt x="35889" y="85601"/>
                  <a:pt x="35900" y="85601"/>
                </a:cubicBezTo>
                <a:cubicBezTo>
                  <a:pt x="35977" y="85601"/>
                  <a:pt x="36065" y="85518"/>
                  <a:pt x="36154" y="85376"/>
                </a:cubicBezTo>
                <a:cubicBezTo>
                  <a:pt x="38233" y="83898"/>
                  <a:pt x="40440" y="82633"/>
                  <a:pt x="42626" y="81347"/>
                </a:cubicBezTo>
                <a:close/>
                <a:moveTo>
                  <a:pt x="45648" y="85141"/>
                </a:moveTo>
                <a:cubicBezTo>
                  <a:pt x="45627" y="85333"/>
                  <a:pt x="45605" y="85548"/>
                  <a:pt x="45584" y="85741"/>
                </a:cubicBezTo>
                <a:cubicBezTo>
                  <a:pt x="45282" y="85837"/>
                  <a:pt x="44818" y="86029"/>
                  <a:pt x="44676" y="86029"/>
                </a:cubicBezTo>
                <a:cubicBezTo>
                  <a:pt x="44565" y="86029"/>
                  <a:pt x="44649" y="85913"/>
                  <a:pt x="45155" y="85548"/>
                </a:cubicBezTo>
                <a:lnTo>
                  <a:pt x="45134" y="85548"/>
                </a:lnTo>
                <a:cubicBezTo>
                  <a:pt x="45327" y="85419"/>
                  <a:pt x="45477" y="85291"/>
                  <a:pt x="45648" y="85141"/>
                </a:cubicBezTo>
                <a:close/>
                <a:moveTo>
                  <a:pt x="45948" y="82547"/>
                </a:moveTo>
                <a:lnTo>
                  <a:pt x="45948" y="82547"/>
                </a:lnTo>
                <a:cubicBezTo>
                  <a:pt x="45905" y="82805"/>
                  <a:pt x="45862" y="83083"/>
                  <a:pt x="45841" y="83340"/>
                </a:cubicBezTo>
                <a:cubicBezTo>
                  <a:pt x="45112" y="83790"/>
                  <a:pt x="44405" y="84240"/>
                  <a:pt x="43655" y="84648"/>
                </a:cubicBezTo>
                <a:cubicBezTo>
                  <a:pt x="43612" y="84669"/>
                  <a:pt x="42883" y="85269"/>
                  <a:pt x="42755" y="85355"/>
                </a:cubicBezTo>
                <a:cubicBezTo>
                  <a:pt x="42402" y="85625"/>
                  <a:pt x="41807" y="85814"/>
                  <a:pt x="41517" y="86099"/>
                </a:cubicBezTo>
                <a:lnTo>
                  <a:pt x="41517" y="86099"/>
                </a:lnTo>
                <a:cubicBezTo>
                  <a:pt x="42842" y="84743"/>
                  <a:pt x="44586" y="83867"/>
                  <a:pt x="45948" y="82547"/>
                </a:cubicBezTo>
                <a:close/>
                <a:moveTo>
                  <a:pt x="45704" y="80357"/>
                </a:moveTo>
                <a:cubicBezTo>
                  <a:pt x="45654" y="80398"/>
                  <a:pt x="45599" y="80454"/>
                  <a:pt x="45519" y="80533"/>
                </a:cubicBezTo>
                <a:cubicBezTo>
                  <a:pt x="45091" y="80919"/>
                  <a:pt x="44641" y="81262"/>
                  <a:pt x="44148" y="81604"/>
                </a:cubicBezTo>
                <a:cubicBezTo>
                  <a:pt x="43441" y="82119"/>
                  <a:pt x="42691" y="82569"/>
                  <a:pt x="41941" y="83040"/>
                </a:cubicBezTo>
                <a:cubicBezTo>
                  <a:pt x="40483" y="83940"/>
                  <a:pt x="39133" y="84991"/>
                  <a:pt x="37869" y="86148"/>
                </a:cubicBezTo>
                <a:cubicBezTo>
                  <a:pt x="37526" y="86126"/>
                  <a:pt x="37183" y="86083"/>
                  <a:pt x="36819" y="86041"/>
                </a:cubicBezTo>
                <a:cubicBezTo>
                  <a:pt x="38126" y="85291"/>
                  <a:pt x="39262" y="84305"/>
                  <a:pt x="40526" y="83533"/>
                </a:cubicBezTo>
                <a:cubicBezTo>
                  <a:pt x="42155" y="82526"/>
                  <a:pt x="43762" y="81476"/>
                  <a:pt x="45412" y="80533"/>
                </a:cubicBezTo>
                <a:cubicBezTo>
                  <a:pt x="45503" y="80479"/>
                  <a:pt x="45609" y="80424"/>
                  <a:pt x="45704" y="80357"/>
                </a:cubicBezTo>
                <a:close/>
                <a:moveTo>
                  <a:pt x="55960" y="43434"/>
                </a:moveTo>
                <a:cubicBezTo>
                  <a:pt x="56109" y="43434"/>
                  <a:pt x="56258" y="43435"/>
                  <a:pt x="56406" y="43436"/>
                </a:cubicBezTo>
                <a:cubicBezTo>
                  <a:pt x="56535" y="46629"/>
                  <a:pt x="55978" y="49801"/>
                  <a:pt x="55699" y="52973"/>
                </a:cubicBezTo>
                <a:cubicBezTo>
                  <a:pt x="55399" y="56488"/>
                  <a:pt x="55206" y="60024"/>
                  <a:pt x="54992" y="63538"/>
                </a:cubicBezTo>
                <a:cubicBezTo>
                  <a:pt x="54778" y="67182"/>
                  <a:pt x="54563" y="70803"/>
                  <a:pt x="54113" y="74425"/>
                </a:cubicBezTo>
                <a:cubicBezTo>
                  <a:pt x="53663" y="78047"/>
                  <a:pt x="53299" y="81647"/>
                  <a:pt x="52677" y="85205"/>
                </a:cubicBezTo>
                <a:cubicBezTo>
                  <a:pt x="52656" y="85248"/>
                  <a:pt x="52656" y="85291"/>
                  <a:pt x="52677" y="85333"/>
                </a:cubicBezTo>
                <a:cubicBezTo>
                  <a:pt x="50577" y="85719"/>
                  <a:pt x="48455" y="85998"/>
                  <a:pt x="46312" y="86148"/>
                </a:cubicBezTo>
                <a:cubicBezTo>
                  <a:pt x="46355" y="86105"/>
                  <a:pt x="46377" y="86041"/>
                  <a:pt x="46377" y="85976"/>
                </a:cubicBezTo>
                <a:lnTo>
                  <a:pt x="46355" y="85976"/>
                </a:lnTo>
                <a:cubicBezTo>
                  <a:pt x="46591" y="82483"/>
                  <a:pt x="47384" y="79097"/>
                  <a:pt x="47598" y="75604"/>
                </a:cubicBezTo>
                <a:cubicBezTo>
                  <a:pt x="47791" y="71961"/>
                  <a:pt x="47941" y="68317"/>
                  <a:pt x="48220" y="64653"/>
                </a:cubicBezTo>
                <a:cubicBezTo>
                  <a:pt x="48477" y="61074"/>
                  <a:pt x="48841" y="57473"/>
                  <a:pt x="49163" y="53873"/>
                </a:cubicBezTo>
                <a:cubicBezTo>
                  <a:pt x="49441" y="50594"/>
                  <a:pt x="50063" y="47208"/>
                  <a:pt x="49291" y="43951"/>
                </a:cubicBezTo>
                <a:cubicBezTo>
                  <a:pt x="49291" y="43929"/>
                  <a:pt x="49270" y="43908"/>
                  <a:pt x="49270" y="43886"/>
                </a:cubicBezTo>
                <a:cubicBezTo>
                  <a:pt x="51480" y="43585"/>
                  <a:pt x="53728" y="43434"/>
                  <a:pt x="55960" y="43434"/>
                </a:cubicBezTo>
                <a:close/>
                <a:moveTo>
                  <a:pt x="45562" y="85998"/>
                </a:moveTo>
                <a:cubicBezTo>
                  <a:pt x="45562" y="86041"/>
                  <a:pt x="45562" y="86083"/>
                  <a:pt x="45562" y="86126"/>
                </a:cubicBezTo>
                <a:cubicBezTo>
                  <a:pt x="45562" y="86148"/>
                  <a:pt x="45562" y="86169"/>
                  <a:pt x="45562" y="86191"/>
                </a:cubicBezTo>
                <a:lnTo>
                  <a:pt x="45048" y="86233"/>
                </a:lnTo>
                <a:lnTo>
                  <a:pt x="44769" y="86233"/>
                </a:lnTo>
                <a:lnTo>
                  <a:pt x="44855" y="86212"/>
                </a:lnTo>
                <a:cubicBezTo>
                  <a:pt x="45069" y="86105"/>
                  <a:pt x="45305" y="86041"/>
                  <a:pt x="45562" y="85998"/>
                </a:cubicBezTo>
                <a:close/>
                <a:moveTo>
                  <a:pt x="45983" y="81104"/>
                </a:moveTo>
                <a:lnTo>
                  <a:pt x="45983" y="81104"/>
                </a:lnTo>
                <a:cubicBezTo>
                  <a:pt x="44122" y="83170"/>
                  <a:pt x="41536" y="84407"/>
                  <a:pt x="39476" y="86255"/>
                </a:cubicBezTo>
                <a:cubicBezTo>
                  <a:pt x="39047" y="86233"/>
                  <a:pt x="38619" y="86191"/>
                  <a:pt x="38190" y="86169"/>
                </a:cubicBezTo>
                <a:cubicBezTo>
                  <a:pt x="39519" y="85269"/>
                  <a:pt x="40848" y="84412"/>
                  <a:pt x="42198" y="83598"/>
                </a:cubicBezTo>
                <a:lnTo>
                  <a:pt x="42176" y="83598"/>
                </a:lnTo>
                <a:cubicBezTo>
                  <a:pt x="43375" y="82840"/>
                  <a:pt x="45070" y="82104"/>
                  <a:pt x="45983" y="81104"/>
                </a:cubicBezTo>
                <a:close/>
                <a:moveTo>
                  <a:pt x="46141" y="81219"/>
                </a:moveTo>
                <a:lnTo>
                  <a:pt x="45991" y="82247"/>
                </a:lnTo>
                <a:cubicBezTo>
                  <a:pt x="44834" y="82997"/>
                  <a:pt x="43548" y="83533"/>
                  <a:pt x="42412" y="84326"/>
                </a:cubicBezTo>
                <a:cubicBezTo>
                  <a:pt x="41833" y="84733"/>
                  <a:pt x="41276" y="85205"/>
                  <a:pt x="40698" y="85633"/>
                </a:cubicBezTo>
                <a:cubicBezTo>
                  <a:pt x="40569" y="85719"/>
                  <a:pt x="40055" y="86126"/>
                  <a:pt x="39819" y="86255"/>
                </a:cubicBezTo>
                <a:lnTo>
                  <a:pt x="39776" y="86255"/>
                </a:lnTo>
                <a:cubicBezTo>
                  <a:pt x="39819" y="86212"/>
                  <a:pt x="39905" y="86148"/>
                  <a:pt x="40012" y="86041"/>
                </a:cubicBezTo>
                <a:cubicBezTo>
                  <a:pt x="41983" y="84326"/>
                  <a:pt x="44319" y="83126"/>
                  <a:pt x="46141" y="81219"/>
                </a:cubicBezTo>
                <a:close/>
                <a:moveTo>
                  <a:pt x="45498" y="82783"/>
                </a:moveTo>
                <a:cubicBezTo>
                  <a:pt x="45327" y="82890"/>
                  <a:pt x="45177" y="82997"/>
                  <a:pt x="45027" y="83105"/>
                </a:cubicBezTo>
                <a:cubicBezTo>
                  <a:pt x="44491" y="83576"/>
                  <a:pt x="43912" y="83962"/>
                  <a:pt x="43334" y="84369"/>
                </a:cubicBezTo>
                <a:cubicBezTo>
                  <a:pt x="42519" y="84948"/>
                  <a:pt x="41748" y="85569"/>
                  <a:pt x="41040" y="86276"/>
                </a:cubicBezTo>
                <a:lnTo>
                  <a:pt x="41040" y="86298"/>
                </a:lnTo>
                <a:cubicBezTo>
                  <a:pt x="40698" y="86298"/>
                  <a:pt x="40376" y="86298"/>
                  <a:pt x="40033" y="86276"/>
                </a:cubicBezTo>
                <a:cubicBezTo>
                  <a:pt x="40783" y="85826"/>
                  <a:pt x="41490" y="85312"/>
                  <a:pt x="42176" y="84755"/>
                </a:cubicBezTo>
                <a:lnTo>
                  <a:pt x="42155" y="84755"/>
                </a:lnTo>
                <a:cubicBezTo>
                  <a:pt x="43119" y="84005"/>
                  <a:pt x="44191" y="83490"/>
                  <a:pt x="45262" y="82912"/>
                </a:cubicBezTo>
                <a:lnTo>
                  <a:pt x="45498" y="82783"/>
                </a:lnTo>
                <a:close/>
                <a:moveTo>
                  <a:pt x="44984" y="84090"/>
                </a:moveTo>
                <a:lnTo>
                  <a:pt x="44984" y="84090"/>
                </a:lnTo>
                <a:cubicBezTo>
                  <a:pt x="44812" y="84240"/>
                  <a:pt x="44598" y="84390"/>
                  <a:pt x="44426" y="84519"/>
                </a:cubicBezTo>
                <a:cubicBezTo>
                  <a:pt x="43826" y="84948"/>
                  <a:pt x="43291" y="85483"/>
                  <a:pt x="42883" y="86126"/>
                </a:cubicBezTo>
                <a:cubicBezTo>
                  <a:pt x="42831" y="86196"/>
                  <a:pt x="42893" y="86266"/>
                  <a:pt x="42964" y="86266"/>
                </a:cubicBezTo>
                <a:cubicBezTo>
                  <a:pt x="42980" y="86266"/>
                  <a:pt x="42996" y="86263"/>
                  <a:pt x="43012" y="86255"/>
                </a:cubicBezTo>
                <a:cubicBezTo>
                  <a:pt x="43826" y="85869"/>
                  <a:pt x="44534" y="85355"/>
                  <a:pt x="45284" y="84905"/>
                </a:cubicBezTo>
                <a:cubicBezTo>
                  <a:pt x="45393" y="84841"/>
                  <a:pt x="45455" y="84814"/>
                  <a:pt x="45481" y="84814"/>
                </a:cubicBezTo>
                <a:cubicBezTo>
                  <a:pt x="45613" y="84814"/>
                  <a:pt x="44830" y="85501"/>
                  <a:pt x="44705" y="85591"/>
                </a:cubicBezTo>
                <a:cubicBezTo>
                  <a:pt x="44512" y="85741"/>
                  <a:pt x="44319" y="85912"/>
                  <a:pt x="44148" y="86105"/>
                </a:cubicBezTo>
                <a:cubicBezTo>
                  <a:pt x="44084" y="86148"/>
                  <a:pt x="44126" y="86255"/>
                  <a:pt x="44212" y="86276"/>
                </a:cubicBezTo>
                <a:cubicBezTo>
                  <a:pt x="43312" y="86298"/>
                  <a:pt x="42391" y="86319"/>
                  <a:pt x="41490" y="86319"/>
                </a:cubicBezTo>
                <a:cubicBezTo>
                  <a:pt x="41983" y="86105"/>
                  <a:pt x="42433" y="85848"/>
                  <a:pt x="42862" y="85526"/>
                </a:cubicBezTo>
                <a:lnTo>
                  <a:pt x="42841" y="85526"/>
                </a:lnTo>
                <a:cubicBezTo>
                  <a:pt x="43548" y="85012"/>
                  <a:pt x="44276" y="84540"/>
                  <a:pt x="44984" y="84090"/>
                </a:cubicBezTo>
                <a:close/>
                <a:moveTo>
                  <a:pt x="68643" y="80876"/>
                </a:moveTo>
                <a:lnTo>
                  <a:pt x="68643" y="80876"/>
                </a:lnTo>
                <a:cubicBezTo>
                  <a:pt x="66007" y="85055"/>
                  <a:pt x="62171" y="88569"/>
                  <a:pt x="57349" y="89684"/>
                </a:cubicBezTo>
                <a:lnTo>
                  <a:pt x="57328" y="89684"/>
                </a:lnTo>
                <a:cubicBezTo>
                  <a:pt x="56281" y="89918"/>
                  <a:pt x="55207" y="90006"/>
                  <a:pt x="54128" y="90006"/>
                </a:cubicBezTo>
                <a:cubicBezTo>
                  <a:pt x="52447" y="90006"/>
                  <a:pt x="50751" y="89794"/>
                  <a:pt x="49120" y="89598"/>
                </a:cubicBezTo>
                <a:cubicBezTo>
                  <a:pt x="46270" y="89277"/>
                  <a:pt x="43355" y="89277"/>
                  <a:pt x="40483" y="89255"/>
                </a:cubicBezTo>
                <a:cubicBezTo>
                  <a:pt x="36069" y="89212"/>
                  <a:pt x="31632" y="89320"/>
                  <a:pt x="27303" y="88441"/>
                </a:cubicBezTo>
                <a:cubicBezTo>
                  <a:pt x="24775" y="87969"/>
                  <a:pt x="22396" y="87026"/>
                  <a:pt x="20231" y="85676"/>
                </a:cubicBezTo>
                <a:cubicBezTo>
                  <a:pt x="21903" y="85119"/>
                  <a:pt x="22760" y="82762"/>
                  <a:pt x="23017" y="80940"/>
                </a:cubicBezTo>
                <a:cubicBezTo>
                  <a:pt x="27025" y="85248"/>
                  <a:pt x="33690" y="86791"/>
                  <a:pt x="39326" y="87005"/>
                </a:cubicBezTo>
                <a:cubicBezTo>
                  <a:pt x="40184" y="87041"/>
                  <a:pt x="41039" y="87059"/>
                  <a:pt x="41891" y="87059"/>
                </a:cubicBezTo>
                <a:cubicBezTo>
                  <a:pt x="51213" y="87059"/>
                  <a:pt x="60180" y="84921"/>
                  <a:pt x="68643" y="80876"/>
                </a:cubicBezTo>
                <a:close/>
                <a:moveTo>
                  <a:pt x="31227" y="0"/>
                </a:moveTo>
                <a:cubicBezTo>
                  <a:pt x="29768" y="0"/>
                  <a:pt x="28508" y="1489"/>
                  <a:pt x="27796" y="2782"/>
                </a:cubicBezTo>
                <a:cubicBezTo>
                  <a:pt x="27003" y="4261"/>
                  <a:pt x="25932" y="5611"/>
                  <a:pt x="25203" y="7111"/>
                </a:cubicBezTo>
                <a:cubicBezTo>
                  <a:pt x="24453" y="8718"/>
                  <a:pt x="24839" y="10283"/>
                  <a:pt x="25075" y="11933"/>
                </a:cubicBezTo>
                <a:lnTo>
                  <a:pt x="24925" y="11933"/>
                </a:lnTo>
                <a:cubicBezTo>
                  <a:pt x="21303" y="12426"/>
                  <a:pt x="17767" y="13326"/>
                  <a:pt x="14659" y="15298"/>
                </a:cubicBezTo>
                <a:cubicBezTo>
                  <a:pt x="11959" y="17012"/>
                  <a:pt x="10116" y="19798"/>
                  <a:pt x="8916" y="22713"/>
                </a:cubicBezTo>
                <a:cubicBezTo>
                  <a:pt x="7394" y="26377"/>
                  <a:pt x="6366" y="30235"/>
                  <a:pt x="5273" y="34028"/>
                </a:cubicBezTo>
                <a:cubicBezTo>
                  <a:pt x="4051" y="38121"/>
                  <a:pt x="3044" y="42279"/>
                  <a:pt x="2251" y="46479"/>
                </a:cubicBezTo>
                <a:cubicBezTo>
                  <a:pt x="1522" y="50573"/>
                  <a:pt x="1479" y="54537"/>
                  <a:pt x="1458" y="58674"/>
                </a:cubicBezTo>
                <a:cubicBezTo>
                  <a:pt x="1458" y="60817"/>
                  <a:pt x="1094" y="62788"/>
                  <a:pt x="601" y="64888"/>
                </a:cubicBezTo>
                <a:cubicBezTo>
                  <a:pt x="236" y="66539"/>
                  <a:pt x="1" y="68253"/>
                  <a:pt x="536" y="69903"/>
                </a:cubicBezTo>
                <a:cubicBezTo>
                  <a:pt x="1029" y="71425"/>
                  <a:pt x="2208" y="72625"/>
                  <a:pt x="3708" y="73139"/>
                </a:cubicBezTo>
                <a:cubicBezTo>
                  <a:pt x="3708" y="73204"/>
                  <a:pt x="3708" y="73268"/>
                  <a:pt x="3730" y="73332"/>
                </a:cubicBezTo>
                <a:cubicBezTo>
                  <a:pt x="4372" y="75218"/>
                  <a:pt x="5123" y="77447"/>
                  <a:pt x="7073" y="78347"/>
                </a:cubicBezTo>
                <a:cubicBezTo>
                  <a:pt x="7526" y="78556"/>
                  <a:pt x="8027" y="78620"/>
                  <a:pt x="8548" y="78620"/>
                </a:cubicBezTo>
                <a:cubicBezTo>
                  <a:pt x="9407" y="78620"/>
                  <a:pt x="10323" y="78445"/>
                  <a:pt x="11171" y="78445"/>
                </a:cubicBezTo>
                <a:cubicBezTo>
                  <a:pt x="11979" y="78445"/>
                  <a:pt x="12727" y="78604"/>
                  <a:pt x="13309" y="79226"/>
                </a:cubicBezTo>
                <a:cubicBezTo>
                  <a:pt x="13373" y="79290"/>
                  <a:pt x="13459" y="79333"/>
                  <a:pt x="13545" y="79354"/>
                </a:cubicBezTo>
                <a:cubicBezTo>
                  <a:pt x="13631" y="79440"/>
                  <a:pt x="13695" y="79569"/>
                  <a:pt x="13781" y="79676"/>
                </a:cubicBezTo>
                <a:cubicBezTo>
                  <a:pt x="15324" y="82205"/>
                  <a:pt x="16952" y="84390"/>
                  <a:pt x="19417" y="86126"/>
                </a:cubicBezTo>
                <a:cubicBezTo>
                  <a:pt x="24174" y="89470"/>
                  <a:pt x="30368" y="89962"/>
                  <a:pt x="35983" y="90048"/>
                </a:cubicBezTo>
                <a:cubicBezTo>
                  <a:pt x="40033" y="90112"/>
                  <a:pt x="44062" y="90048"/>
                  <a:pt x="48091" y="90327"/>
                </a:cubicBezTo>
                <a:cubicBezTo>
                  <a:pt x="50169" y="90474"/>
                  <a:pt x="52206" y="90736"/>
                  <a:pt x="54222" y="90736"/>
                </a:cubicBezTo>
                <a:cubicBezTo>
                  <a:pt x="56011" y="90736"/>
                  <a:pt x="57784" y="90530"/>
                  <a:pt x="59557" y="89855"/>
                </a:cubicBezTo>
                <a:cubicBezTo>
                  <a:pt x="65214" y="87712"/>
                  <a:pt x="69179" y="82462"/>
                  <a:pt x="71493" y="77083"/>
                </a:cubicBezTo>
                <a:cubicBezTo>
                  <a:pt x="72736" y="74189"/>
                  <a:pt x="73508" y="71125"/>
                  <a:pt x="73808" y="68017"/>
                </a:cubicBezTo>
                <a:cubicBezTo>
                  <a:pt x="74194" y="63817"/>
                  <a:pt x="73508" y="59595"/>
                  <a:pt x="73058" y="55459"/>
                </a:cubicBezTo>
                <a:cubicBezTo>
                  <a:pt x="72736" y="52266"/>
                  <a:pt x="72715" y="49094"/>
                  <a:pt x="72394" y="45922"/>
                </a:cubicBezTo>
                <a:cubicBezTo>
                  <a:pt x="72415" y="45858"/>
                  <a:pt x="72394" y="45794"/>
                  <a:pt x="72372" y="45751"/>
                </a:cubicBezTo>
                <a:cubicBezTo>
                  <a:pt x="72329" y="45236"/>
                  <a:pt x="72265" y="44722"/>
                  <a:pt x="72201" y="44208"/>
                </a:cubicBezTo>
                <a:cubicBezTo>
                  <a:pt x="71751" y="40715"/>
                  <a:pt x="70893" y="37286"/>
                  <a:pt x="69650" y="34007"/>
                </a:cubicBezTo>
                <a:cubicBezTo>
                  <a:pt x="69350" y="33235"/>
                  <a:pt x="69008" y="32485"/>
                  <a:pt x="68665" y="31756"/>
                </a:cubicBezTo>
                <a:cubicBezTo>
                  <a:pt x="68643" y="31671"/>
                  <a:pt x="68600" y="31585"/>
                  <a:pt x="68536" y="31521"/>
                </a:cubicBezTo>
                <a:cubicBezTo>
                  <a:pt x="65879" y="26120"/>
                  <a:pt x="61764" y="21534"/>
                  <a:pt x="57049" y="17805"/>
                </a:cubicBezTo>
                <a:cubicBezTo>
                  <a:pt x="52742" y="14398"/>
                  <a:pt x="47727" y="11762"/>
                  <a:pt x="42369" y="10540"/>
                </a:cubicBezTo>
                <a:cubicBezTo>
                  <a:pt x="42219" y="9340"/>
                  <a:pt x="42069" y="7925"/>
                  <a:pt x="41212" y="7004"/>
                </a:cubicBezTo>
                <a:cubicBezTo>
                  <a:pt x="39990" y="5718"/>
                  <a:pt x="38233" y="5975"/>
                  <a:pt x="36626" y="5632"/>
                </a:cubicBezTo>
                <a:cubicBezTo>
                  <a:pt x="34461" y="5161"/>
                  <a:pt x="34354" y="1732"/>
                  <a:pt x="32704" y="532"/>
                </a:cubicBezTo>
                <a:cubicBezTo>
                  <a:pt x="32199" y="158"/>
                  <a:pt x="31702" y="0"/>
                  <a:pt x="3122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A4EB4"/>
              </a:solidFill>
            </a:endParaRP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1459510" y="2595963"/>
            <a:ext cx="3563930" cy="2268300"/>
          </a:xfrm>
        </p:spPr>
        <p:txBody>
          <a:bodyPr/>
          <a:lstStyle/>
          <a:p>
            <a:pPr marL="127000" indent="0">
              <a:buNone/>
            </a:pPr>
            <a:r>
              <a:rPr lang="it-IT" dirty="0" smtClean="0"/>
              <a:t>ANALISI LOGICA (sul quaderno)</a:t>
            </a:r>
          </a:p>
          <a:p>
            <a:pPr marL="127000" indent="0">
              <a:buNone/>
            </a:pPr>
            <a:endParaRPr lang="it-IT" dirty="0" smtClean="0"/>
          </a:p>
          <a:p>
            <a:r>
              <a:rPr lang="it-IT" dirty="0" smtClean="0"/>
              <a:t>Brillano le stelle.</a:t>
            </a:r>
          </a:p>
          <a:p>
            <a:r>
              <a:rPr lang="it-IT" dirty="0" smtClean="0"/>
              <a:t>Le stelle sono brillanti.</a:t>
            </a:r>
          </a:p>
          <a:p>
            <a:r>
              <a:rPr lang="it-IT" dirty="0" smtClean="0"/>
              <a:t>Lo zaino è pesante.</a:t>
            </a:r>
          </a:p>
          <a:p>
            <a:r>
              <a:rPr lang="it-IT" dirty="0" smtClean="0"/>
              <a:t>Lo zaino pesa.</a:t>
            </a:r>
          </a:p>
          <a:p>
            <a:r>
              <a:rPr lang="it-IT" dirty="0" smtClean="0"/>
              <a:t>Il cuore batte.</a:t>
            </a:r>
          </a:p>
          <a:p>
            <a:r>
              <a:rPr lang="it-IT" dirty="0" smtClean="0"/>
              <a:t>Il cuore è un organo.</a:t>
            </a:r>
          </a:p>
          <a:p>
            <a:r>
              <a:rPr lang="it-IT" dirty="0" smtClean="0"/>
              <a:t>Lo studio fortifica.</a:t>
            </a:r>
          </a:p>
          <a:p>
            <a:r>
              <a:rPr lang="it-IT" dirty="0" smtClean="0"/>
              <a:t>La grammatica è semplice. </a:t>
            </a:r>
          </a:p>
        </p:txBody>
      </p:sp>
      <p:sp>
        <p:nvSpPr>
          <p:cNvPr id="75" name="Google Shape;5175;p51"/>
          <p:cNvSpPr txBox="1"/>
          <p:nvPr/>
        </p:nvSpPr>
        <p:spPr>
          <a:xfrm>
            <a:off x="1497389" y="603879"/>
            <a:ext cx="31188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 b="1" dirty="0" smtClean="0">
                <a:solidFill>
                  <a:schemeClr val="accent1">
                    <a:lumMod val="75000"/>
                  </a:schemeClr>
                </a:solidFill>
                <a:latin typeface="Indie Flower"/>
                <a:ea typeface="Indie Flower"/>
                <a:cs typeface="Indie Flower"/>
                <a:sym typeface="Indie Flower"/>
              </a:rPr>
              <a:t>La frase minima</a:t>
            </a:r>
            <a:endParaRPr sz="2500" b="1" dirty="0">
              <a:solidFill>
                <a:schemeClr val="accent1">
                  <a:lumMod val="75000"/>
                </a:schemeClr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76" name="Google Shape;5174;p51"/>
          <p:cNvSpPr txBox="1"/>
          <p:nvPr/>
        </p:nvSpPr>
        <p:spPr>
          <a:xfrm>
            <a:off x="1094367" y="980534"/>
            <a:ext cx="7973433" cy="149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Si chiama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frase minima </a:t>
            </a: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quella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formata solo dal soggetto </a:t>
            </a: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(che può essere anche sottinteso)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e dal predicato.</a:t>
            </a:r>
          </a:p>
          <a:p>
            <a:pPr marL="0" lvl="0" indent="0" algn="l" rtl="0">
              <a:lnSpc>
                <a:spcPct val="8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Il predicato però può essere di 2 tipi: è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predicato verbale </a:t>
            </a:r>
            <a:r>
              <a:rPr lang="en" sz="1600" dirty="0" smtClean="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(che cosa fa?)</a:t>
            </a: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se esprime un’azione; è </a:t>
            </a: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predicato </a:t>
            </a:r>
            <a:r>
              <a:rPr lang="en" sz="1600" b="1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nominale </a:t>
            </a:r>
            <a:r>
              <a:rPr lang="en" sz="1600" smtClean="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(com’è, cos’è?) </a:t>
            </a:r>
            <a:r>
              <a:rPr lang="en" sz="160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se </a:t>
            </a:r>
            <a:r>
              <a:rPr lang="en" sz="1600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esprime un modo di essere.</a:t>
            </a:r>
          </a:p>
          <a:p>
            <a:pPr marL="0" lvl="0" indent="0" algn="l" rtl="0">
              <a:lnSpc>
                <a:spcPct val="8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b="1" dirty="0" smtClean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Il predicato nominale è quindi sempre formato dal verbo essere seguito da un aggettivo o da un nome.</a:t>
            </a:r>
          </a:p>
        </p:txBody>
      </p:sp>
      <p:sp>
        <p:nvSpPr>
          <p:cNvPr id="77" name="Sottotitolo 1"/>
          <p:cNvSpPr txBox="1">
            <a:spLocks/>
          </p:cNvSpPr>
          <p:nvPr/>
        </p:nvSpPr>
        <p:spPr>
          <a:xfrm>
            <a:off x="4818800" y="2991231"/>
            <a:ext cx="3563930" cy="22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unito Light"/>
              <a:buChar char="●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Nunito Light"/>
              <a:buChar char="■"/>
              <a:defRPr sz="16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rPr lang="it-IT" dirty="0" smtClean="0"/>
              <a:t>Tu sei attento.</a:t>
            </a:r>
          </a:p>
          <a:p>
            <a:r>
              <a:rPr lang="it-IT" dirty="0" smtClean="0"/>
              <a:t>Tu ascolti.</a:t>
            </a:r>
          </a:p>
          <a:p>
            <a:r>
              <a:rPr lang="it-IT" dirty="0" smtClean="0"/>
              <a:t>Cinguettavano gli uccellini.</a:t>
            </a:r>
          </a:p>
          <a:p>
            <a:r>
              <a:rPr lang="it-IT" dirty="0" smtClean="0"/>
              <a:t>Gli uccellini erano melodiosi.</a:t>
            </a:r>
          </a:p>
          <a:p>
            <a:r>
              <a:rPr lang="it-IT" dirty="0" smtClean="0"/>
              <a:t>Mia nonna cucinava.</a:t>
            </a:r>
          </a:p>
          <a:p>
            <a:r>
              <a:rPr lang="it-IT" dirty="0" smtClean="0"/>
              <a:t>Mia nonna era una gran cuoca.</a:t>
            </a:r>
          </a:p>
          <a:p>
            <a:r>
              <a:rPr lang="it-IT" dirty="0" smtClean="0"/>
              <a:t>Tornano.</a:t>
            </a:r>
          </a:p>
          <a:p>
            <a:r>
              <a:rPr lang="it-IT" dirty="0" smtClean="0"/>
              <a:t>Sono felici.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5" grpId="0"/>
      <p:bldP spid="76" grpId="0" build="p"/>
      <p:bldP spid="7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6" name="Google Shape;4726;p35"/>
          <p:cNvSpPr txBox="1">
            <a:spLocks noGrp="1"/>
          </p:cNvSpPr>
          <p:nvPr>
            <p:ph type="ctrTitle"/>
          </p:nvPr>
        </p:nvSpPr>
        <p:spPr>
          <a:xfrm flipH="1">
            <a:off x="5066867" y="927519"/>
            <a:ext cx="3836400" cy="28729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Buono studio!</a:t>
            </a:r>
            <a:endParaRPr dirty="0"/>
          </a:p>
        </p:txBody>
      </p:sp>
      <p:sp>
        <p:nvSpPr>
          <p:cNvPr id="3" name="Rettangolo 2"/>
          <p:cNvSpPr/>
          <p:nvPr/>
        </p:nvSpPr>
        <p:spPr>
          <a:xfrm>
            <a:off x="2388844" y="451030"/>
            <a:ext cx="16802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ndie Flower" panose="020B0604020202020204" charset="0"/>
              </a:rPr>
              <a:t>NON</a:t>
            </a:r>
          </a:p>
          <a:p>
            <a:pPr algn="ctr"/>
            <a:r>
              <a:rPr lang="it-IT" sz="2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ndie Flower" panose="020B0604020202020204" charset="0"/>
              </a:rPr>
              <a:t>DISTURBARE!</a:t>
            </a:r>
            <a:endParaRPr lang="it-IT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ndie Flower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point Pen Planner by Slidesgo">
  <a:themeElements>
    <a:clrScheme name="Simple Light">
      <a:dk1>
        <a:srgbClr val="000000"/>
      </a:dk1>
      <a:lt1>
        <a:srgbClr val="FAFEED"/>
      </a:lt1>
      <a:dk2>
        <a:srgbClr val="5C5F6F"/>
      </a:dk2>
      <a:lt2>
        <a:srgbClr val="FFFFFF"/>
      </a:lt2>
      <a:accent1>
        <a:srgbClr val="048707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5C5F6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365</Words>
  <Application>Microsoft Office PowerPoint</Application>
  <PresentationFormat>Presentazione su schermo (16:9)</PresentationFormat>
  <Paragraphs>55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Indie Flower</vt:lpstr>
      <vt:lpstr>Arial</vt:lpstr>
      <vt:lpstr>Nunito Light</vt:lpstr>
      <vt:lpstr>Lato</vt:lpstr>
      <vt:lpstr>Ballpoint Pen Planner by Slidesgo</vt:lpstr>
      <vt:lpstr>LA FRASE MINIMA Soggetto e Predicati</vt:lpstr>
      <vt:lpstr>Frasi del giorno</vt:lpstr>
      <vt:lpstr>E ora tocca a te! Copia sul quaderno la spiegazione seguente e poi fai l’analisi logica delle frasi minime proposte.</vt:lpstr>
      <vt:lpstr>Buono studio!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BALLPOINT PEN PLANNER</dc:title>
  <dc:creator>Silvia Di Castro</dc:creator>
  <cp:lastModifiedBy>Account Microsoft</cp:lastModifiedBy>
  <cp:revision>14</cp:revision>
  <dcterms:modified xsi:type="dcterms:W3CDTF">2024-04-22T09:56:42Z</dcterms:modified>
</cp:coreProperties>
</file>