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22"/>
  </p:notesMasterIdLst>
  <p:sldIdLst>
    <p:sldId id="256" r:id="rId2"/>
    <p:sldId id="268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7" r:id="rId19"/>
    <p:sldId id="326" r:id="rId20"/>
    <p:sldId id="259" r:id="rId21"/>
  </p:sldIdLst>
  <p:sldSz cx="9144000" cy="5143500" type="screen16x9"/>
  <p:notesSz cx="6858000" cy="9144000"/>
  <p:embeddedFontLst>
    <p:embeddedFont>
      <p:font typeface="Gudea" panose="020B0604020202020204" charset="0"/>
      <p:regular r:id="rId23"/>
      <p:bold r:id="rId24"/>
      <p:italic r:id="rId25"/>
    </p:embeddedFont>
    <p:embeddedFont>
      <p:font typeface="Cardo" panose="020B0604020202020204" charset="-79"/>
      <p:regular r:id="rId26"/>
      <p:bold r:id="rId27"/>
      <p: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68E5953-8204-4636-8736-693D14C205DC}">
  <a:tblStyle styleId="{C68E5953-8204-4636-8736-693D14C205D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110" d="100"/>
          <a:sy n="110" d="100"/>
        </p:scale>
        <p:origin x="336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04433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7" name="Google Shape;137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0014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0554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1019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1478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6808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6493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026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4969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80338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19371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7379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08696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4" name="Google Shape;1634;g1145cc67cd2_0_35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5" name="Google Shape;1635;g1145cc67cd2_0_35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8824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1317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4888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8337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3486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5814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8299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490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085475"/>
            <a:ext cx="4313100" cy="214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7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163975" y="3397175"/>
            <a:ext cx="3411600" cy="413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8776050" y="1137875"/>
            <a:ext cx="0" cy="2866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281540" y="141202"/>
            <a:ext cx="939066" cy="941191"/>
            <a:chOff x="713227" y="714202"/>
            <a:chExt cx="939066" cy="941191"/>
          </a:xfrm>
        </p:grpSpPr>
        <p:grpSp>
          <p:nvGrpSpPr>
            <p:cNvPr id="13" name="Google Shape;13;p2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14" name="Google Shape;14;p2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15" name="Google Shape;15;p2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6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8" name="Google Shape;18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20;p2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21" name="Google Shape;21;p2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22" name="Google Shape;22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23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4" name="Google Shape;24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26" name="Google Shape;26;p2"/>
          <p:cNvCxnSpPr/>
          <p:nvPr/>
        </p:nvCxnSpPr>
        <p:spPr>
          <a:xfrm rot="10800000">
            <a:off x="1317238" y="4908900"/>
            <a:ext cx="6510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7" name="Google Shape;27;p2"/>
          <p:cNvGrpSpPr/>
          <p:nvPr/>
        </p:nvGrpSpPr>
        <p:grpSpPr>
          <a:xfrm rot="-5400000">
            <a:off x="281540" y="4056027"/>
            <a:ext cx="939066" cy="941191"/>
            <a:chOff x="713227" y="714202"/>
            <a:chExt cx="939066" cy="941191"/>
          </a:xfrm>
        </p:grpSpPr>
        <p:grpSp>
          <p:nvGrpSpPr>
            <p:cNvPr id="28" name="Google Shape;28;p2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29" name="Google Shape;29;p2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30" name="Google Shape;30;p2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3" name="Google Shape;33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" name="Google Shape;35;p2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36" name="Google Shape;36;p2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37" name="Google Shape;37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" name="Google Shape;38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9" name="Google Shape;39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" name="Google Shape;41;p2"/>
          <p:cNvGrpSpPr/>
          <p:nvPr/>
        </p:nvGrpSpPr>
        <p:grpSpPr>
          <a:xfrm flipH="1">
            <a:off x="7924452" y="144277"/>
            <a:ext cx="939066" cy="941191"/>
            <a:chOff x="713227" y="714202"/>
            <a:chExt cx="939066" cy="941191"/>
          </a:xfrm>
        </p:grpSpPr>
        <p:grpSp>
          <p:nvGrpSpPr>
            <p:cNvPr id="42" name="Google Shape;42;p2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43" name="Google Shape;43;p2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44" name="Google Shape;44;p2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" name="Google Shape;45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" name="Google Shape;46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7" name="Google Shape;47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" name="Google Shape;49;p2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50" name="Google Shape;50;p2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51" name="Google Shape;51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" name="Google Shape;52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3" name="Google Shape;53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55" name="Google Shape;55;p2"/>
          <p:cNvCxnSpPr/>
          <p:nvPr/>
        </p:nvCxnSpPr>
        <p:spPr>
          <a:xfrm rot="10800000">
            <a:off x="1306813" y="228575"/>
            <a:ext cx="6510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2"/>
          <p:cNvCxnSpPr/>
          <p:nvPr/>
        </p:nvCxnSpPr>
        <p:spPr>
          <a:xfrm>
            <a:off x="365888" y="1136350"/>
            <a:ext cx="0" cy="2866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7" name="Google Shape;57;p2"/>
          <p:cNvGrpSpPr/>
          <p:nvPr/>
        </p:nvGrpSpPr>
        <p:grpSpPr>
          <a:xfrm rot="5400000" flipH="1">
            <a:off x="7923390" y="4056027"/>
            <a:ext cx="939066" cy="941191"/>
            <a:chOff x="713227" y="714202"/>
            <a:chExt cx="939066" cy="941191"/>
          </a:xfrm>
        </p:grpSpPr>
        <p:grpSp>
          <p:nvGrpSpPr>
            <p:cNvPr id="58" name="Google Shape;58;p2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59" name="Google Shape;59;p2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60" name="Google Shape;60;p2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" name="Google Shape;61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" name="Google Shape;62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3" name="Google Shape;63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5" name="Google Shape;65;p2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66" name="Google Shape;66;p2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67" name="Google Shape;67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" name="Google Shape;68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9" name="Google Shape;69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7"/>
          <p:cNvSpPr txBox="1">
            <a:spLocks noGrp="1"/>
          </p:cNvSpPr>
          <p:nvPr>
            <p:ph type="subTitle" idx="1"/>
          </p:nvPr>
        </p:nvSpPr>
        <p:spPr>
          <a:xfrm>
            <a:off x="906800" y="1532075"/>
            <a:ext cx="3942000" cy="22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200"/>
              <a:buChar char="●"/>
              <a:defRPr sz="1400"/>
            </a:lvl1pPr>
            <a:lvl2pPr lvl="1" rtl="0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2" name="Google Shape;262;p7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cxnSp>
        <p:nvCxnSpPr>
          <p:cNvPr id="264" name="Google Shape;264;p7"/>
          <p:cNvCxnSpPr/>
          <p:nvPr/>
        </p:nvCxnSpPr>
        <p:spPr>
          <a:xfrm rot="10800000">
            <a:off x="1090118" y="225713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0" name="Google Shape;270;p7"/>
          <p:cNvSpPr/>
          <p:nvPr/>
        </p:nvSpPr>
        <p:spPr>
          <a:xfrm>
            <a:off x="806108" y="153450"/>
            <a:ext cx="159724" cy="159726"/>
          </a:xfrm>
          <a:custGeom>
            <a:avLst/>
            <a:gdLst/>
            <a:ahLst/>
            <a:cxnLst/>
            <a:rect l="l" t="t" r="r" b="b"/>
            <a:pathLst>
              <a:path w="920" h="920" extrusionOk="0">
                <a:moveTo>
                  <a:pt x="460" y="0"/>
                </a:moveTo>
                <a:lnTo>
                  <a:pt x="1" y="460"/>
                </a:lnTo>
                <a:lnTo>
                  <a:pt x="460" y="920"/>
                </a:lnTo>
                <a:lnTo>
                  <a:pt x="919" y="460"/>
                </a:lnTo>
                <a:lnTo>
                  <a:pt x="46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7"/>
          <p:cNvSpPr/>
          <p:nvPr/>
        </p:nvSpPr>
        <p:spPr>
          <a:xfrm>
            <a:off x="713225" y="190083"/>
            <a:ext cx="86459" cy="86460"/>
          </a:xfrm>
          <a:custGeom>
            <a:avLst/>
            <a:gdLst/>
            <a:ahLst/>
            <a:cxnLst/>
            <a:rect l="l" t="t" r="r" b="b"/>
            <a:pathLst>
              <a:path w="498" h="498" extrusionOk="0">
                <a:moveTo>
                  <a:pt x="249" y="0"/>
                </a:moveTo>
                <a:lnTo>
                  <a:pt x="0" y="249"/>
                </a:lnTo>
                <a:lnTo>
                  <a:pt x="249" y="498"/>
                </a:lnTo>
                <a:lnTo>
                  <a:pt x="498" y="249"/>
                </a:lnTo>
                <a:lnTo>
                  <a:pt x="24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7"/>
          <p:cNvSpPr/>
          <p:nvPr/>
        </p:nvSpPr>
        <p:spPr>
          <a:xfrm>
            <a:off x="8178117" y="153450"/>
            <a:ext cx="159724" cy="159552"/>
          </a:xfrm>
          <a:custGeom>
            <a:avLst/>
            <a:gdLst/>
            <a:ahLst/>
            <a:cxnLst/>
            <a:rect l="l" t="t" r="r" b="b"/>
            <a:pathLst>
              <a:path w="920" h="919" extrusionOk="0">
                <a:moveTo>
                  <a:pt x="461" y="0"/>
                </a:moveTo>
                <a:lnTo>
                  <a:pt x="1" y="460"/>
                </a:lnTo>
                <a:lnTo>
                  <a:pt x="461" y="919"/>
                </a:lnTo>
                <a:lnTo>
                  <a:pt x="919" y="460"/>
                </a:lnTo>
                <a:lnTo>
                  <a:pt x="46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7"/>
          <p:cNvSpPr/>
          <p:nvPr/>
        </p:nvSpPr>
        <p:spPr>
          <a:xfrm>
            <a:off x="8344265" y="190083"/>
            <a:ext cx="86459" cy="86460"/>
          </a:xfrm>
          <a:custGeom>
            <a:avLst/>
            <a:gdLst/>
            <a:ahLst/>
            <a:cxnLst/>
            <a:rect l="l" t="t" r="r" b="b"/>
            <a:pathLst>
              <a:path w="498" h="498" extrusionOk="0">
                <a:moveTo>
                  <a:pt x="249" y="0"/>
                </a:moveTo>
                <a:lnTo>
                  <a:pt x="0" y="249"/>
                </a:lnTo>
                <a:lnTo>
                  <a:pt x="249" y="498"/>
                </a:lnTo>
                <a:lnTo>
                  <a:pt x="498" y="249"/>
                </a:lnTo>
                <a:lnTo>
                  <a:pt x="24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9"/>
          <p:cNvSpPr txBox="1">
            <a:spLocks noGrp="1"/>
          </p:cNvSpPr>
          <p:nvPr>
            <p:ph type="subTitle" idx="1"/>
          </p:nvPr>
        </p:nvSpPr>
        <p:spPr>
          <a:xfrm>
            <a:off x="3124550" y="2314238"/>
            <a:ext cx="2894400" cy="113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9"/>
          <p:cNvSpPr txBox="1">
            <a:spLocks noGrp="1"/>
          </p:cNvSpPr>
          <p:nvPr>
            <p:ph type="title"/>
          </p:nvPr>
        </p:nvSpPr>
        <p:spPr>
          <a:xfrm>
            <a:off x="1911838" y="1690163"/>
            <a:ext cx="53199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339" name="Google Shape;339;p9"/>
          <p:cNvGrpSpPr/>
          <p:nvPr/>
        </p:nvGrpSpPr>
        <p:grpSpPr>
          <a:xfrm rot="5400000">
            <a:off x="8308258" y="2678377"/>
            <a:ext cx="941186" cy="168547"/>
            <a:chOff x="6" y="276689"/>
            <a:chExt cx="733753" cy="131400"/>
          </a:xfrm>
        </p:grpSpPr>
        <p:grpSp>
          <p:nvGrpSpPr>
            <p:cNvPr id="340" name="Google Shape;340;p9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341" name="Google Shape;341;p9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9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9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4" name="Google Shape;344;p9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9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6" name="Google Shape;346;p9"/>
          <p:cNvGrpSpPr/>
          <p:nvPr/>
        </p:nvGrpSpPr>
        <p:grpSpPr>
          <a:xfrm rot="-5400000">
            <a:off x="-105842" y="2678377"/>
            <a:ext cx="941186" cy="168547"/>
            <a:chOff x="6" y="276689"/>
            <a:chExt cx="733753" cy="131400"/>
          </a:xfrm>
        </p:grpSpPr>
        <p:grpSp>
          <p:nvGrpSpPr>
            <p:cNvPr id="347" name="Google Shape;347;p9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348" name="Google Shape;348;p9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9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9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51" name="Google Shape;351;p9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9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54" name="Google Shape;354;p9"/>
          <p:cNvCxnSpPr/>
          <p:nvPr/>
        </p:nvCxnSpPr>
        <p:spPr>
          <a:xfrm rot="10800000">
            <a:off x="1090118" y="225713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55" name="Google Shape;355;p9"/>
          <p:cNvCxnSpPr/>
          <p:nvPr/>
        </p:nvCxnSpPr>
        <p:spPr>
          <a:xfrm rot="10800000">
            <a:off x="1090118" y="4908888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56" name="Google Shape;356;p9"/>
          <p:cNvGrpSpPr/>
          <p:nvPr/>
        </p:nvGrpSpPr>
        <p:grpSpPr>
          <a:xfrm>
            <a:off x="713244" y="4828146"/>
            <a:ext cx="7717506" cy="143358"/>
            <a:chOff x="713219" y="157421"/>
            <a:chExt cx="7717506" cy="143358"/>
          </a:xfrm>
        </p:grpSpPr>
        <p:sp>
          <p:nvSpPr>
            <p:cNvPr id="357" name="Google Shape;357;p9"/>
            <p:cNvSpPr/>
            <p:nvPr/>
          </p:nvSpPr>
          <p:spPr>
            <a:xfrm>
              <a:off x="713219" y="157421"/>
              <a:ext cx="143354" cy="143354"/>
            </a:xfrm>
            <a:custGeom>
              <a:avLst/>
              <a:gdLst/>
              <a:ahLst/>
              <a:cxnLst/>
              <a:rect l="l" t="t" r="r" b="b"/>
              <a:pathLst>
                <a:path w="603" h="603" extrusionOk="0">
                  <a:moveTo>
                    <a:pt x="303" y="0"/>
                  </a:moveTo>
                  <a:lnTo>
                    <a:pt x="0" y="304"/>
                  </a:lnTo>
                  <a:lnTo>
                    <a:pt x="299" y="602"/>
                  </a:lnTo>
                  <a:lnTo>
                    <a:pt x="602" y="300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9"/>
            <p:cNvSpPr/>
            <p:nvPr/>
          </p:nvSpPr>
          <p:spPr>
            <a:xfrm>
              <a:off x="8287371" y="157425"/>
              <a:ext cx="143354" cy="143354"/>
            </a:xfrm>
            <a:custGeom>
              <a:avLst/>
              <a:gdLst/>
              <a:ahLst/>
              <a:cxnLst/>
              <a:rect l="l" t="t" r="r" b="b"/>
              <a:pathLst>
                <a:path w="603" h="603" extrusionOk="0">
                  <a:moveTo>
                    <a:pt x="303" y="1"/>
                  </a:moveTo>
                  <a:lnTo>
                    <a:pt x="0" y="305"/>
                  </a:lnTo>
                  <a:lnTo>
                    <a:pt x="300" y="603"/>
                  </a:lnTo>
                  <a:lnTo>
                    <a:pt x="602" y="300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9" name="Google Shape;359;p9"/>
          <p:cNvGrpSpPr/>
          <p:nvPr/>
        </p:nvGrpSpPr>
        <p:grpSpPr>
          <a:xfrm>
            <a:off x="713219" y="157421"/>
            <a:ext cx="7717506" cy="143358"/>
            <a:chOff x="713219" y="157421"/>
            <a:chExt cx="7717506" cy="143358"/>
          </a:xfrm>
        </p:grpSpPr>
        <p:sp>
          <p:nvSpPr>
            <p:cNvPr id="360" name="Google Shape;360;p9"/>
            <p:cNvSpPr/>
            <p:nvPr/>
          </p:nvSpPr>
          <p:spPr>
            <a:xfrm>
              <a:off x="713219" y="157421"/>
              <a:ext cx="143354" cy="143354"/>
            </a:xfrm>
            <a:custGeom>
              <a:avLst/>
              <a:gdLst/>
              <a:ahLst/>
              <a:cxnLst/>
              <a:rect l="l" t="t" r="r" b="b"/>
              <a:pathLst>
                <a:path w="603" h="603" extrusionOk="0">
                  <a:moveTo>
                    <a:pt x="303" y="0"/>
                  </a:moveTo>
                  <a:lnTo>
                    <a:pt x="0" y="304"/>
                  </a:lnTo>
                  <a:lnTo>
                    <a:pt x="299" y="602"/>
                  </a:lnTo>
                  <a:lnTo>
                    <a:pt x="602" y="300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9"/>
            <p:cNvSpPr/>
            <p:nvPr/>
          </p:nvSpPr>
          <p:spPr>
            <a:xfrm>
              <a:off x="8287371" y="157425"/>
              <a:ext cx="143354" cy="143354"/>
            </a:xfrm>
            <a:custGeom>
              <a:avLst/>
              <a:gdLst/>
              <a:ahLst/>
              <a:cxnLst/>
              <a:rect l="l" t="t" r="r" b="b"/>
              <a:pathLst>
                <a:path w="603" h="603" extrusionOk="0">
                  <a:moveTo>
                    <a:pt x="303" y="1"/>
                  </a:moveTo>
                  <a:lnTo>
                    <a:pt x="0" y="305"/>
                  </a:lnTo>
                  <a:lnTo>
                    <a:pt x="300" y="603"/>
                  </a:lnTo>
                  <a:lnTo>
                    <a:pt x="602" y="300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5" name="Google Shape;1345;p36"/>
          <p:cNvCxnSpPr/>
          <p:nvPr/>
        </p:nvCxnSpPr>
        <p:spPr>
          <a:xfrm rot="10800000">
            <a:off x="1090118" y="225713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6" name="Google Shape;1346;p36"/>
          <p:cNvCxnSpPr/>
          <p:nvPr/>
        </p:nvCxnSpPr>
        <p:spPr>
          <a:xfrm rot="10800000">
            <a:off x="1090118" y="4908888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47" name="Google Shape;1347;p36"/>
          <p:cNvSpPr/>
          <p:nvPr/>
        </p:nvSpPr>
        <p:spPr>
          <a:xfrm>
            <a:off x="713225" y="107975"/>
            <a:ext cx="429688" cy="237175"/>
          </a:xfrm>
          <a:custGeom>
            <a:avLst/>
            <a:gdLst/>
            <a:ahLst/>
            <a:cxnLst/>
            <a:rect l="l" t="t" r="r" b="b"/>
            <a:pathLst>
              <a:path w="5580" h="3080" extrusionOk="0">
                <a:moveTo>
                  <a:pt x="3871" y="1020"/>
                </a:moveTo>
                <a:cubicBezTo>
                  <a:pt x="3610" y="1020"/>
                  <a:pt x="3389" y="1212"/>
                  <a:pt x="3355" y="1470"/>
                </a:cubicBezTo>
                <a:lnTo>
                  <a:pt x="3196" y="1470"/>
                </a:lnTo>
                <a:lnTo>
                  <a:pt x="3196" y="1380"/>
                </a:lnTo>
                <a:cubicBezTo>
                  <a:pt x="3196" y="1305"/>
                  <a:pt x="3135" y="1244"/>
                  <a:pt x="3060" y="1244"/>
                </a:cubicBezTo>
                <a:lnTo>
                  <a:pt x="3060" y="1244"/>
                </a:lnTo>
                <a:cubicBezTo>
                  <a:pt x="2986" y="1244"/>
                  <a:pt x="2925" y="1305"/>
                  <a:pt x="2925" y="1380"/>
                </a:cubicBezTo>
                <a:lnTo>
                  <a:pt x="2925" y="1470"/>
                </a:lnTo>
                <a:lnTo>
                  <a:pt x="2674" y="1470"/>
                </a:lnTo>
                <a:cubicBezTo>
                  <a:pt x="2263" y="1240"/>
                  <a:pt x="2218" y="1073"/>
                  <a:pt x="2222" y="927"/>
                </a:cubicBezTo>
                <a:cubicBezTo>
                  <a:pt x="2554" y="852"/>
                  <a:pt x="2653" y="427"/>
                  <a:pt x="2387" y="213"/>
                </a:cubicBezTo>
                <a:cubicBezTo>
                  <a:pt x="2121" y="0"/>
                  <a:pt x="1727" y="189"/>
                  <a:pt x="1727" y="531"/>
                </a:cubicBezTo>
                <a:lnTo>
                  <a:pt x="1727" y="531"/>
                </a:lnTo>
                <a:cubicBezTo>
                  <a:pt x="1715" y="521"/>
                  <a:pt x="1770" y="1084"/>
                  <a:pt x="2270" y="1469"/>
                </a:cubicBezTo>
                <a:lnTo>
                  <a:pt x="2271" y="1470"/>
                </a:lnTo>
                <a:lnTo>
                  <a:pt x="1887" y="1470"/>
                </a:lnTo>
                <a:lnTo>
                  <a:pt x="1409" y="1037"/>
                </a:lnTo>
                <a:lnTo>
                  <a:pt x="1" y="1540"/>
                </a:lnTo>
                <a:lnTo>
                  <a:pt x="1409" y="2042"/>
                </a:lnTo>
                <a:lnTo>
                  <a:pt x="1887" y="1610"/>
                </a:lnTo>
                <a:lnTo>
                  <a:pt x="2271" y="1610"/>
                </a:lnTo>
                <a:lnTo>
                  <a:pt x="2270" y="1611"/>
                </a:lnTo>
                <a:cubicBezTo>
                  <a:pt x="1770" y="1995"/>
                  <a:pt x="1715" y="2558"/>
                  <a:pt x="1727" y="2549"/>
                </a:cubicBezTo>
                <a:lnTo>
                  <a:pt x="1727" y="2549"/>
                </a:lnTo>
                <a:cubicBezTo>
                  <a:pt x="1727" y="2890"/>
                  <a:pt x="2121" y="3079"/>
                  <a:pt x="2387" y="2866"/>
                </a:cubicBezTo>
                <a:cubicBezTo>
                  <a:pt x="2653" y="2652"/>
                  <a:pt x="2554" y="2227"/>
                  <a:pt x="2222" y="2152"/>
                </a:cubicBezTo>
                <a:cubicBezTo>
                  <a:pt x="2218" y="2007"/>
                  <a:pt x="2263" y="1839"/>
                  <a:pt x="2674" y="1610"/>
                </a:cubicBezTo>
                <a:lnTo>
                  <a:pt x="2925" y="1610"/>
                </a:lnTo>
                <a:lnTo>
                  <a:pt x="2925" y="1700"/>
                </a:lnTo>
                <a:cubicBezTo>
                  <a:pt x="2925" y="1774"/>
                  <a:pt x="2986" y="1835"/>
                  <a:pt x="3060" y="1835"/>
                </a:cubicBezTo>
                <a:lnTo>
                  <a:pt x="3060" y="1835"/>
                </a:lnTo>
                <a:cubicBezTo>
                  <a:pt x="3135" y="1835"/>
                  <a:pt x="3196" y="1774"/>
                  <a:pt x="3196" y="1700"/>
                </a:cubicBezTo>
                <a:lnTo>
                  <a:pt x="3196" y="1610"/>
                </a:lnTo>
                <a:lnTo>
                  <a:pt x="3355" y="1610"/>
                </a:lnTo>
                <a:cubicBezTo>
                  <a:pt x="3388" y="1868"/>
                  <a:pt x="3610" y="2062"/>
                  <a:pt x="3871" y="2062"/>
                </a:cubicBezTo>
                <a:cubicBezTo>
                  <a:pt x="4131" y="2062"/>
                  <a:pt x="4353" y="1868"/>
                  <a:pt x="4387" y="1610"/>
                </a:cubicBezTo>
                <a:lnTo>
                  <a:pt x="5309" y="1610"/>
                </a:lnTo>
                <a:lnTo>
                  <a:pt x="5309" y="1698"/>
                </a:lnTo>
                <a:cubicBezTo>
                  <a:pt x="5309" y="1773"/>
                  <a:pt x="5370" y="1834"/>
                  <a:pt x="5444" y="1834"/>
                </a:cubicBezTo>
                <a:lnTo>
                  <a:pt x="5444" y="1834"/>
                </a:lnTo>
                <a:cubicBezTo>
                  <a:pt x="5519" y="1834"/>
                  <a:pt x="5580" y="1774"/>
                  <a:pt x="5580" y="1698"/>
                </a:cubicBezTo>
                <a:lnTo>
                  <a:pt x="5580" y="1381"/>
                </a:lnTo>
                <a:cubicBezTo>
                  <a:pt x="5580" y="1305"/>
                  <a:pt x="5519" y="1245"/>
                  <a:pt x="5444" y="1245"/>
                </a:cubicBezTo>
                <a:lnTo>
                  <a:pt x="5444" y="1245"/>
                </a:lnTo>
                <a:cubicBezTo>
                  <a:pt x="5370" y="1245"/>
                  <a:pt x="5309" y="1305"/>
                  <a:pt x="5309" y="1381"/>
                </a:cubicBezTo>
                <a:lnTo>
                  <a:pt x="5309" y="1470"/>
                </a:lnTo>
                <a:lnTo>
                  <a:pt x="4387" y="1470"/>
                </a:lnTo>
                <a:cubicBezTo>
                  <a:pt x="4352" y="1211"/>
                  <a:pt x="4131" y="1020"/>
                  <a:pt x="3871" y="102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8" name="Google Shape;1348;p36"/>
          <p:cNvSpPr/>
          <p:nvPr/>
        </p:nvSpPr>
        <p:spPr>
          <a:xfrm>
            <a:off x="8001063" y="4790050"/>
            <a:ext cx="429688" cy="237175"/>
          </a:xfrm>
          <a:custGeom>
            <a:avLst/>
            <a:gdLst/>
            <a:ahLst/>
            <a:cxnLst/>
            <a:rect l="l" t="t" r="r" b="b"/>
            <a:pathLst>
              <a:path w="5580" h="3080" extrusionOk="0">
                <a:moveTo>
                  <a:pt x="1709" y="1020"/>
                </a:moveTo>
                <a:cubicBezTo>
                  <a:pt x="1969" y="1020"/>
                  <a:pt x="2191" y="1212"/>
                  <a:pt x="2225" y="1470"/>
                </a:cubicBezTo>
                <a:lnTo>
                  <a:pt x="2383" y="1470"/>
                </a:lnTo>
                <a:lnTo>
                  <a:pt x="2383" y="1380"/>
                </a:lnTo>
                <a:cubicBezTo>
                  <a:pt x="2385" y="1305"/>
                  <a:pt x="2444" y="1244"/>
                  <a:pt x="2520" y="1244"/>
                </a:cubicBezTo>
                <a:lnTo>
                  <a:pt x="2520" y="1244"/>
                </a:lnTo>
                <a:cubicBezTo>
                  <a:pt x="2594" y="1244"/>
                  <a:pt x="2654" y="1305"/>
                  <a:pt x="2655" y="1380"/>
                </a:cubicBezTo>
                <a:lnTo>
                  <a:pt x="2655" y="1470"/>
                </a:lnTo>
                <a:lnTo>
                  <a:pt x="2906" y="1470"/>
                </a:lnTo>
                <a:cubicBezTo>
                  <a:pt x="3317" y="1240"/>
                  <a:pt x="3363" y="1073"/>
                  <a:pt x="3358" y="927"/>
                </a:cubicBezTo>
                <a:cubicBezTo>
                  <a:pt x="3026" y="852"/>
                  <a:pt x="2927" y="427"/>
                  <a:pt x="3193" y="213"/>
                </a:cubicBezTo>
                <a:cubicBezTo>
                  <a:pt x="3459" y="0"/>
                  <a:pt x="3852" y="189"/>
                  <a:pt x="3854" y="531"/>
                </a:cubicBezTo>
                <a:lnTo>
                  <a:pt x="3854" y="531"/>
                </a:lnTo>
                <a:cubicBezTo>
                  <a:pt x="3864" y="521"/>
                  <a:pt x="3810" y="1084"/>
                  <a:pt x="3310" y="1469"/>
                </a:cubicBezTo>
                <a:lnTo>
                  <a:pt x="3309" y="1470"/>
                </a:lnTo>
                <a:lnTo>
                  <a:pt x="3693" y="1470"/>
                </a:lnTo>
                <a:lnTo>
                  <a:pt x="4171" y="1037"/>
                </a:lnTo>
                <a:lnTo>
                  <a:pt x="5579" y="1540"/>
                </a:lnTo>
                <a:lnTo>
                  <a:pt x="4171" y="2042"/>
                </a:lnTo>
                <a:lnTo>
                  <a:pt x="3693" y="1610"/>
                </a:lnTo>
                <a:lnTo>
                  <a:pt x="3309" y="1610"/>
                </a:lnTo>
                <a:lnTo>
                  <a:pt x="3310" y="1611"/>
                </a:lnTo>
                <a:cubicBezTo>
                  <a:pt x="3810" y="1995"/>
                  <a:pt x="3864" y="2558"/>
                  <a:pt x="3854" y="2549"/>
                </a:cubicBezTo>
                <a:lnTo>
                  <a:pt x="3854" y="2549"/>
                </a:lnTo>
                <a:cubicBezTo>
                  <a:pt x="3852" y="2890"/>
                  <a:pt x="3459" y="3079"/>
                  <a:pt x="3193" y="2866"/>
                </a:cubicBezTo>
                <a:cubicBezTo>
                  <a:pt x="2927" y="2652"/>
                  <a:pt x="3026" y="2227"/>
                  <a:pt x="3358" y="2152"/>
                </a:cubicBezTo>
                <a:cubicBezTo>
                  <a:pt x="3363" y="2007"/>
                  <a:pt x="3317" y="1839"/>
                  <a:pt x="2906" y="1610"/>
                </a:cubicBezTo>
                <a:lnTo>
                  <a:pt x="2655" y="1610"/>
                </a:lnTo>
                <a:lnTo>
                  <a:pt x="2655" y="1700"/>
                </a:lnTo>
                <a:cubicBezTo>
                  <a:pt x="2655" y="1774"/>
                  <a:pt x="2594" y="1835"/>
                  <a:pt x="2520" y="1835"/>
                </a:cubicBezTo>
                <a:lnTo>
                  <a:pt x="2520" y="1835"/>
                </a:lnTo>
                <a:cubicBezTo>
                  <a:pt x="2445" y="1835"/>
                  <a:pt x="2385" y="1774"/>
                  <a:pt x="2385" y="1700"/>
                </a:cubicBezTo>
                <a:lnTo>
                  <a:pt x="2385" y="1610"/>
                </a:lnTo>
                <a:lnTo>
                  <a:pt x="2225" y="1610"/>
                </a:lnTo>
                <a:cubicBezTo>
                  <a:pt x="2191" y="1868"/>
                  <a:pt x="1971" y="2062"/>
                  <a:pt x="1709" y="2062"/>
                </a:cubicBezTo>
                <a:cubicBezTo>
                  <a:pt x="1448" y="2062"/>
                  <a:pt x="1228" y="1868"/>
                  <a:pt x="1193" y="1610"/>
                </a:cubicBezTo>
                <a:lnTo>
                  <a:pt x="271" y="1610"/>
                </a:lnTo>
                <a:lnTo>
                  <a:pt x="271" y="1698"/>
                </a:lnTo>
                <a:cubicBezTo>
                  <a:pt x="271" y="1774"/>
                  <a:pt x="210" y="1834"/>
                  <a:pt x="136" y="1834"/>
                </a:cubicBezTo>
                <a:lnTo>
                  <a:pt x="136" y="1834"/>
                </a:lnTo>
                <a:cubicBezTo>
                  <a:pt x="61" y="1834"/>
                  <a:pt x="1" y="1773"/>
                  <a:pt x="1" y="1698"/>
                </a:cubicBezTo>
                <a:lnTo>
                  <a:pt x="1" y="1381"/>
                </a:lnTo>
                <a:cubicBezTo>
                  <a:pt x="1" y="1305"/>
                  <a:pt x="61" y="1245"/>
                  <a:pt x="136" y="1245"/>
                </a:cubicBezTo>
                <a:lnTo>
                  <a:pt x="136" y="1245"/>
                </a:lnTo>
                <a:cubicBezTo>
                  <a:pt x="210" y="1245"/>
                  <a:pt x="271" y="1305"/>
                  <a:pt x="271" y="1381"/>
                </a:cubicBezTo>
                <a:lnTo>
                  <a:pt x="271" y="1470"/>
                </a:lnTo>
                <a:lnTo>
                  <a:pt x="1193" y="1470"/>
                </a:lnTo>
                <a:cubicBezTo>
                  <a:pt x="1229" y="1211"/>
                  <a:pt x="1449" y="1020"/>
                  <a:pt x="1709" y="102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9" name="Google Shape;1349;p36"/>
          <p:cNvSpPr/>
          <p:nvPr/>
        </p:nvSpPr>
        <p:spPr>
          <a:xfrm>
            <a:off x="713200" y="4790050"/>
            <a:ext cx="429688" cy="237175"/>
          </a:xfrm>
          <a:custGeom>
            <a:avLst/>
            <a:gdLst/>
            <a:ahLst/>
            <a:cxnLst/>
            <a:rect l="l" t="t" r="r" b="b"/>
            <a:pathLst>
              <a:path w="5580" h="3080" extrusionOk="0">
                <a:moveTo>
                  <a:pt x="3871" y="1020"/>
                </a:moveTo>
                <a:cubicBezTo>
                  <a:pt x="3610" y="1020"/>
                  <a:pt x="3389" y="1212"/>
                  <a:pt x="3355" y="1470"/>
                </a:cubicBezTo>
                <a:lnTo>
                  <a:pt x="3196" y="1470"/>
                </a:lnTo>
                <a:lnTo>
                  <a:pt x="3196" y="1380"/>
                </a:lnTo>
                <a:cubicBezTo>
                  <a:pt x="3196" y="1305"/>
                  <a:pt x="3135" y="1244"/>
                  <a:pt x="3060" y="1244"/>
                </a:cubicBezTo>
                <a:lnTo>
                  <a:pt x="3060" y="1244"/>
                </a:lnTo>
                <a:cubicBezTo>
                  <a:pt x="2986" y="1244"/>
                  <a:pt x="2925" y="1305"/>
                  <a:pt x="2925" y="1380"/>
                </a:cubicBezTo>
                <a:lnTo>
                  <a:pt x="2925" y="1470"/>
                </a:lnTo>
                <a:lnTo>
                  <a:pt x="2674" y="1470"/>
                </a:lnTo>
                <a:cubicBezTo>
                  <a:pt x="2263" y="1240"/>
                  <a:pt x="2218" y="1073"/>
                  <a:pt x="2222" y="927"/>
                </a:cubicBezTo>
                <a:cubicBezTo>
                  <a:pt x="2554" y="852"/>
                  <a:pt x="2653" y="427"/>
                  <a:pt x="2387" y="213"/>
                </a:cubicBezTo>
                <a:cubicBezTo>
                  <a:pt x="2121" y="0"/>
                  <a:pt x="1727" y="189"/>
                  <a:pt x="1727" y="531"/>
                </a:cubicBezTo>
                <a:lnTo>
                  <a:pt x="1727" y="531"/>
                </a:lnTo>
                <a:cubicBezTo>
                  <a:pt x="1715" y="521"/>
                  <a:pt x="1770" y="1084"/>
                  <a:pt x="2270" y="1469"/>
                </a:cubicBezTo>
                <a:lnTo>
                  <a:pt x="2271" y="1470"/>
                </a:lnTo>
                <a:lnTo>
                  <a:pt x="1887" y="1470"/>
                </a:lnTo>
                <a:lnTo>
                  <a:pt x="1409" y="1037"/>
                </a:lnTo>
                <a:lnTo>
                  <a:pt x="1" y="1540"/>
                </a:lnTo>
                <a:lnTo>
                  <a:pt x="1409" y="2042"/>
                </a:lnTo>
                <a:lnTo>
                  <a:pt x="1887" y="1610"/>
                </a:lnTo>
                <a:lnTo>
                  <a:pt x="2271" y="1610"/>
                </a:lnTo>
                <a:lnTo>
                  <a:pt x="2270" y="1611"/>
                </a:lnTo>
                <a:cubicBezTo>
                  <a:pt x="1770" y="1995"/>
                  <a:pt x="1715" y="2558"/>
                  <a:pt x="1727" y="2549"/>
                </a:cubicBezTo>
                <a:lnTo>
                  <a:pt x="1727" y="2549"/>
                </a:lnTo>
                <a:cubicBezTo>
                  <a:pt x="1727" y="2890"/>
                  <a:pt x="2121" y="3079"/>
                  <a:pt x="2387" y="2866"/>
                </a:cubicBezTo>
                <a:cubicBezTo>
                  <a:pt x="2653" y="2652"/>
                  <a:pt x="2554" y="2227"/>
                  <a:pt x="2222" y="2152"/>
                </a:cubicBezTo>
                <a:cubicBezTo>
                  <a:pt x="2218" y="2007"/>
                  <a:pt x="2263" y="1839"/>
                  <a:pt x="2674" y="1610"/>
                </a:cubicBezTo>
                <a:lnTo>
                  <a:pt x="2925" y="1610"/>
                </a:lnTo>
                <a:lnTo>
                  <a:pt x="2925" y="1700"/>
                </a:lnTo>
                <a:cubicBezTo>
                  <a:pt x="2925" y="1774"/>
                  <a:pt x="2986" y="1835"/>
                  <a:pt x="3060" y="1835"/>
                </a:cubicBezTo>
                <a:lnTo>
                  <a:pt x="3060" y="1835"/>
                </a:lnTo>
                <a:cubicBezTo>
                  <a:pt x="3135" y="1835"/>
                  <a:pt x="3196" y="1774"/>
                  <a:pt x="3196" y="1700"/>
                </a:cubicBezTo>
                <a:lnTo>
                  <a:pt x="3196" y="1610"/>
                </a:lnTo>
                <a:lnTo>
                  <a:pt x="3355" y="1610"/>
                </a:lnTo>
                <a:cubicBezTo>
                  <a:pt x="3388" y="1868"/>
                  <a:pt x="3610" y="2062"/>
                  <a:pt x="3871" y="2062"/>
                </a:cubicBezTo>
                <a:cubicBezTo>
                  <a:pt x="4131" y="2062"/>
                  <a:pt x="4353" y="1868"/>
                  <a:pt x="4387" y="1610"/>
                </a:cubicBezTo>
                <a:lnTo>
                  <a:pt x="5309" y="1610"/>
                </a:lnTo>
                <a:lnTo>
                  <a:pt x="5309" y="1698"/>
                </a:lnTo>
                <a:cubicBezTo>
                  <a:pt x="5309" y="1773"/>
                  <a:pt x="5370" y="1834"/>
                  <a:pt x="5444" y="1834"/>
                </a:cubicBezTo>
                <a:lnTo>
                  <a:pt x="5444" y="1834"/>
                </a:lnTo>
                <a:cubicBezTo>
                  <a:pt x="5519" y="1834"/>
                  <a:pt x="5580" y="1774"/>
                  <a:pt x="5580" y="1698"/>
                </a:cubicBezTo>
                <a:lnTo>
                  <a:pt x="5580" y="1381"/>
                </a:lnTo>
                <a:cubicBezTo>
                  <a:pt x="5580" y="1305"/>
                  <a:pt x="5519" y="1245"/>
                  <a:pt x="5444" y="1245"/>
                </a:cubicBezTo>
                <a:lnTo>
                  <a:pt x="5444" y="1245"/>
                </a:lnTo>
                <a:cubicBezTo>
                  <a:pt x="5370" y="1245"/>
                  <a:pt x="5309" y="1305"/>
                  <a:pt x="5309" y="1381"/>
                </a:cubicBezTo>
                <a:lnTo>
                  <a:pt x="5309" y="1470"/>
                </a:lnTo>
                <a:lnTo>
                  <a:pt x="4387" y="1470"/>
                </a:lnTo>
                <a:cubicBezTo>
                  <a:pt x="4352" y="1211"/>
                  <a:pt x="4131" y="1020"/>
                  <a:pt x="3871" y="102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36"/>
          <p:cNvSpPr/>
          <p:nvPr/>
        </p:nvSpPr>
        <p:spPr>
          <a:xfrm>
            <a:off x="8001088" y="107975"/>
            <a:ext cx="429688" cy="237175"/>
          </a:xfrm>
          <a:custGeom>
            <a:avLst/>
            <a:gdLst/>
            <a:ahLst/>
            <a:cxnLst/>
            <a:rect l="l" t="t" r="r" b="b"/>
            <a:pathLst>
              <a:path w="5580" h="3080" extrusionOk="0">
                <a:moveTo>
                  <a:pt x="1709" y="1020"/>
                </a:moveTo>
                <a:cubicBezTo>
                  <a:pt x="1969" y="1020"/>
                  <a:pt x="2191" y="1212"/>
                  <a:pt x="2225" y="1470"/>
                </a:cubicBezTo>
                <a:lnTo>
                  <a:pt x="2383" y="1470"/>
                </a:lnTo>
                <a:lnTo>
                  <a:pt x="2383" y="1380"/>
                </a:lnTo>
                <a:cubicBezTo>
                  <a:pt x="2385" y="1305"/>
                  <a:pt x="2444" y="1244"/>
                  <a:pt x="2520" y="1244"/>
                </a:cubicBezTo>
                <a:lnTo>
                  <a:pt x="2520" y="1244"/>
                </a:lnTo>
                <a:cubicBezTo>
                  <a:pt x="2594" y="1244"/>
                  <a:pt x="2654" y="1305"/>
                  <a:pt x="2655" y="1380"/>
                </a:cubicBezTo>
                <a:lnTo>
                  <a:pt x="2655" y="1470"/>
                </a:lnTo>
                <a:lnTo>
                  <a:pt x="2906" y="1470"/>
                </a:lnTo>
                <a:cubicBezTo>
                  <a:pt x="3317" y="1240"/>
                  <a:pt x="3363" y="1073"/>
                  <a:pt x="3358" y="927"/>
                </a:cubicBezTo>
                <a:cubicBezTo>
                  <a:pt x="3026" y="852"/>
                  <a:pt x="2927" y="427"/>
                  <a:pt x="3193" y="213"/>
                </a:cubicBezTo>
                <a:cubicBezTo>
                  <a:pt x="3459" y="0"/>
                  <a:pt x="3852" y="189"/>
                  <a:pt x="3854" y="531"/>
                </a:cubicBezTo>
                <a:lnTo>
                  <a:pt x="3854" y="531"/>
                </a:lnTo>
                <a:cubicBezTo>
                  <a:pt x="3864" y="521"/>
                  <a:pt x="3810" y="1084"/>
                  <a:pt x="3310" y="1469"/>
                </a:cubicBezTo>
                <a:lnTo>
                  <a:pt x="3309" y="1470"/>
                </a:lnTo>
                <a:lnTo>
                  <a:pt x="3693" y="1470"/>
                </a:lnTo>
                <a:lnTo>
                  <a:pt x="4171" y="1037"/>
                </a:lnTo>
                <a:lnTo>
                  <a:pt x="5579" y="1540"/>
                </a:lnTo>
                <a:lnTo>
                  <a:pt x="4171" y="2042"/>
                </a:lnTo>
                <a:lnTo>
                  <a:pt x="3693" y="1610"/>
                </a:lnTo>
                <a:lnTo>
                  <a:pt x="3309" y="1610"/>
                </a:lnTo>
                <a:lnTo>
                  <a:pt x="3310" y="1611"/>
                </a:lnTo>
                <a:cubicBezTo>
                  <a:pt x="3810" y="1995"/>
                  <a:pt x="3864" y="2558"/>
                  <a:pt x="3854" y="2549"/>
                </a:cubicBezTo>
                <a:lnTo>
                  <a:pt x="3854" y="2549"/>
                </a:lnTo>
                <a:cubicBezTo>
                  <a:pt x="3852" y="2890"/>
                  <a:pt x="3459" y="3079"/>
                  <a:pt x="3193" y="2866"/>
                </a:cubicBezTo>
                <a:cubicBezTo>
                  <a:pt x="2927" y="2652"/>
                  <a:pt x="3026" y="2227"/>
                  <a:pt x="3358" y="2152"/>
                </a:cubicBezTo>
                <a:cubicBezTo>
                  <a:pt x="3363" y="2007"/>
                  <a:pt x="3317" y="1839"/>
                  <a:pt x="2906" y="1610"/>
                </a:cubicBezTo>
                <a:lnTo>
                  <a:pt x="2655" y="1610"/>
                </a:lnTo>
                <a:lnTo>
                  <a:pt x="2655" y="1700"/>
                </a:lnTo>
                <a:cubicBezTo>
                  <a:pt x="2655" y="1774"/>
                  <a:pt x="2594" y="1835"/>
                  <a:pt x="2520" y="1835"/>
                </a:cubicBezTo>
                <a:lnTo>
                  <a:pt x="2520" y="1835"/>
                </a:lnTo>
                <a:cubicBezTo>
                  <a:pt x="2445" y="1835"/>
                  <a:pt x="2385" y="1774"/>
                  <a:pt x="2385" y="1700"/>
                </a:cubicBezTo>
                <a:lnTo>
                  <a:pt x="2385" y="1610"/>
                </a:lnTo>
                <a:lnTo>
                  <a:pt x="2225" y="1610"/>
                </a:lnTo>
                <a:cubicBezTo>
                  <a:pt x="2191" y="1868"/>
                  <a:pt x="1971" y="2062"/>
                  <a:pt x="1709" y="2062"/>
                </a:cubicBezTo>
                <a:cubicBezTo>
                  <a:pt x="1448" y="2062"/>
                  <a:pt x="1228" y="1868"/>
                  <a:pt x="1193" y="1610"/>
                </a:cubicBezTo>
                <a:lnTo>
                  <a:pt x="271" y="1610"/>
                </a:lnTo>
                <a:lnTo>
                  <a:pt x="271" y="1698"/>
                </a:lnTo>
                <a:cubicBezTo>
                  <a:pt x="271" y="1774"/>
                  <a:pt x="210" y="1834"/>
                  <a:pt x="136" y="1834"/>
                </a:cubicBezTo>
                <a:lnTo>
                  <a:pt x="136" y="1834"/>
                </a:lnTo>
                <a:cubicBezTo>
                  <a:pt x="61" y="1834"/>
                  <a:pt x="1" y="1773"/>
                  <a:pt x="1" y="1698"/>
                </a:cubicBezTo>
                <a:lnTo>
                  <a:pt x="1" y="1381"/>
                </a:lnTo>
                <a:cubicBezTo>
                  <a:pt x="1" y="1305"/>
                  <a:pt x="61" y="1245"/>
                  <a:pt x="136" y="1245"/>
                </a:cubicBezTo>
                <a:lnTo>
                  <a:pt x="136" y="1245"/>
                </a:lnTo>
                <a:cubicBezTo>
                  <a:pt x="210" y="1245"/>
                  <a:pt x="271" y="1305"/>
                  <a:pt x="271" y="1381"/>
                </a:cubicBezTo>
                <a:lnTo>
                  <a:pt x="271" y="1470"/>
                </a:lnTo>
                <a:lnTo>
                  <a:pt x="1193" y="1470"/>
                </a:lnTo>
                <a:cubicBezTo>
                  <a:pt x="1229" y="1211"/>
                  <a:pt x="1449" y="1020"/>
                  <a:pt x="1709" y="102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_1">
    <p:spTree>
      <p:nvGrpSpPr>
        <p:cNvPr id="1" name="Shape 1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Google Shape;1352;p37"/>
          <p:cNvSpPr/>
          <p:nvPr/>
        </p:nvSpPr>
        <p:spPr>
          <a:xfrm>
            <a:off x="8215321" y="4882136"/>
            <a:ext cx="52046" cy="44535"/>
          </a:xfrm>
          <a:custGeom>
            <a:avLst/>
            <a:gdLst/>
            <a:ahLst/>
            <a:cxnLst/>
            <a:rect l="l" t="t" r="r" b="b"/>
            <a:pathLst>
              <a:path w="492" h="421" extrusionOk="0">
                <a:moveTo>
                  <a:pt x="212" y="1"/>
                </a:moveTo>
                <a:cubicBezTo>
                  <a:pt x="95" y="2"/>
                  <a:pt x="1" y="98"/>
                  <a:pt x="2" y="215"/>
                </a:cubicBezTo>
                <a:cubicBezTo>
                  <a:pt x="4" y="340"/>
                  <a:pt x="106" y="421"/>
                  <a:pt x="213" y="421"/>
                </a:cubicBezTo>
                <a:cubicBezTo>
                  <a:pt x="265" y="421"/>
                  <a:pt x="318" y="401"/>
                  <a:pt x="361" y="357"/>
                </a:cubicBezTo>
                <a:cubicBezTo>
                  <a:pt x="492" y="224"/>
                  <a:pt x="398" y="1"/>
                  <a:pt x="21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3" name="Google Shape;1353;p37"/>
          <p:cNvSpPr/>
          <p:nvPr/>
        </p:nvSpPr>
        <p:spPr>
          <a:xfrm>
            <a:off x="853920" y="196711"/>
            <a:ext cx="52046" cy="44535"/>
          </a:xfrm>
          <a:custGeom>
            <a:avLst/>
            <a:gdLst/>
            <a:ahLst/>
            <a:cxnLst/>
            <a:rect l="l" t="t" r="r" b="b"/>
            <a:pathLst>
              <a:path w="492" h="421" extrusionOk="0">
                <a:moveTo>
                  <a:pt x="280" y="1"/>
                </a:moveTo>
                <a:cubicBezTo>
                  <a:pt x="94" y="1"/>
                  <a:pt x="0" y="224"/>
                  <a:pt x="130" y="357"/>
                </a:cubicBezTo>
                <a:cubicBezTo>
                  <a:pt x="173" y="401"/>
                  <a:pt x="226" y="421"/>
                  <a:pt x="279" y="421"/>
                </a:cubicBezTo>
                <a:cubicBezTo>
                  <a:pt x="385" y="421"/>
                  <a:pt x="487" y="340"/>
                  <a:pt x="490" y="215"/>
                </a:cubicBezTo>
                <a:cubicBezTo>
                  <a:pt x="491" y="98"/>
                  <a:pt x="397" y="2"/>
                  <a:pt x="28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4" name="Google Shape;1354;p37"/>
          <p:cNvSpPr/>
          <p:nvPr/>
        </p:nvSpPr>
        <p:spPr>
          <a:xfrm>
            <a:off x="8225734" y="201211"/>
            <a:ext cx="52046" cy="44535"/>
          </a:xfrm>
          <a:custGeom>
            <a:avLst/>
            <a:gdLst/>
            <a:ahLst/>
            <a:cxnLst/>
            <a:rect l="l" t="t" r="r" b="b"/>
            <a:pathLst>
              <a:path w="492" h="421" extrusionOk="0">
                <a:moveTo>
                  <a:pt x="212" y="1"/>
                </a:moveTo>
                <a:cubicBezTo>
                  <a:pt x="95" y="2"/>
                  <a:pt x="1" y="98"/>
                  <a:pt x="2" y="215"/>
                </a:cubicBezTo>
                <a:cubicBezTo>
                  <a:pt x="4" y="340"/>
                  <a:pt x="106" y="421"/>
                  <a:pt x="213" y="421"/>
                </a:cubicBezTo>
                <a:cubicBezTo>
                  <a:pt x="265" y="421"/>
                  <a:pt x="318" y="401"/>
                  <a:pt x="361" y="357"/>
                </a:cubicBezTo>
                <a:cubicBezTo>
                  <a:pt x="492" y="224"/>
                  <a:pt x="398" y="1"/>
                  <a:pt x="21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355" name="Google Shape;1355;p37"/>
          <p:cNvCxnSpPr/>
          <p:nvPr/>
        </p:nvCxnSpPr>
        <p:spPr>
          <a:xfrm rot="10800000">
            <a:off x="1090118" y="225713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56" name="Google Shape;1356;p37"/>
          <p:cNvCxnSpPr/>
          <p:nvPr/>
        </p:nvCxnSpPr>
        <p:spPr>
          <a:xfrm rot="10800000">
            <a:off x="1090118" y="4908888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57" name="Google Shape;1357;p37"/>
          <p:cNvSpPr/>
          <p:nvPr/>
        </p:nvSpPr>
        <p:spPr>
          <a:xfrm>
            <a:off x="882046" y="194340"/>
            <a:ext cx="68604" cy="69745"/>
          </a:xfrm>
          <a:custGeom>
            <a:avLst/>
            <a:gdLst/>
            <a:ahLst/>
            <a:cxnLst/>
            <a:rect l="l" t="t" r="r" b="b"/>
            <a:pathLst>
              <a:path w="421" h="428" extrusionOk="0">
                <a:moveTo>
                  <a:pt x="211" y="0"/>
                </a:moveTo>
                <a:cubicBezTo>
                  <a:pt x="95" y="0"/>
                  <a:pt x="1" y="96"/>
                  <a:pt x="1" y="215"/>
                </a:cubicBezTo>
                <a:cubicBezTo>
                  <a:pt x="1" y="333"/>
                  <a:pt x="95" y="428"/>
                  <a:pt x="211" y="428"/>
                </a:cubicBezTo>
                <a:cubicBezTo>
                  <a:pt x="327" y="428"/>
                  <a:pt x="421" y="333"/>
                  <a:pt x="421" y="215"/>
                </a:cubicBezTo>
                <a:cubicBezTo>
                  <a:pt x="421" y="96"/>
                  <a:pt x="327" y="0"/>
                  <a:pt x="211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8" name="Google Shape;1358;p37"/>
          <p:cNvSpPr/>
          <p:nvPr/>
        </p:nvSpPr>
        <p:spPr>
          <a:xfrm>
            <a:off x="748423" y="173238"/>
            <a:ext cx="130690" cy="111950"/>
          </a:xfrm>
          <a:custGeom>
            <a:avLst/>
            <a:gdLst/>
            <a:ahLst/>
            <a:cxnLst/>
            <a:rect l="l" t="t" r="r" b="b"/>
            <a:pathLst>
              <a:path w="802" h="687" extrusionOk="0">
                <a:moveTo>
                  <a:pt x="458" y="1"/>
                </a:moveTo>
                <a:cubicBezTo>
                  <a:pt x="153" y="1"/>
                  <a:pt x="1" y="370"/>
                  <a:pt x="217" y="585"/>
                </a:cubicBezTo>
                <a:cubicBezTo>
                  <a:pt x="286" y="655"/>
                  <a:pt x="372" y="686"/>
                  <a:pt x="456" y="686"/>
                </a:cubicBezTo>
                <a:cubicBezTo>
                  <a:pt x="632" y="686"/>
                  <a:pt x="801" y="550"/>
                  <a:pt x="801" y="344"/>
                </a:cubicBezTo>
                <a:cubicBezTo>
                  <a:pt x="801" y="154"/>
                  <a:pt x="648" y="1"/>
                  <a:pt x="458" y="1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9" name="Google Shape;1359;p37"/>
          <p:cNvSpPr/>
          <p:nvPr/>
        </p:nvSpPr>
        <p:spPr>
          <a:xfrm>
            <a:off x="713225" y="205991"/>
            <a:ext cx="46442" cy="46442"/>
          </a:xfrm>
          <a:custGeom>
            <a:avLst/>
            <a:gdLst/>
            <a:ahLst/>
            <a:cxnLst/>
            <a:rect l="l" t="t" r="r" b="b"/>
            <a:pathLst>
              <a:path w="285" h="285" extrusionOk="0">
                <a:moveTo>
                  <a:pt x="142" y="0"/>
                </a:moveTo>
                <a:cubicBezTo>
                  <a:pt x="64" y="0"/>
                  <a:pt x="0" y="65"/>
                  <a:pt x="0" y="143"/>
                </a:cubicBezTo>
                <a:cubicBezTo>
                  <a:pt x="0" y="221"/>
                  <a:pt x="64" y="285"/>
                  <a:pt x="142" y="285"/>
                </a:cubicBezTo>
                <a:cubicBezTo>
                  <a:pt x="222" y="285"/>
                  <a:pt x="285" y="221"/>
                  <a:pt x="285" y="143"/>
                </a:cubicBezTo>
                <a:cubicBezTo>
                  <a:pt x="285" y="65"/>
                  <a:pt x="222" y="0"/>
                  <a:pt x="142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0" name="Google Shape;1360;p37"/>
          <p:cNvSpPr/>
          <p:nvPr/>
        </p:nvSpPr>
        <p:spPr>
          <a:xfrm>
            <a:off x="8192973" y="194992"/>
            <a:ext cx="80174" cy="68441"/>
          </a:xfrm>
          <a:custGeom>
            <a:avLst/>
            <a:gdLst/>
            <a:ahLst/>
            <a:cxnLst/>
            <a:rect l="l" t="t" r="r" b="b"/>
            <a:pathLst>
              <a:path w="492" h="420" extrusionOk="0">
                <a:moveTo>
                  <a:pt x="212" y="0"/>
                </a:moveTo>
                <a:cubicBezTo>
                  <a:pt x="95" y="1"/>
                  <a:pt x="1" y="97"/>
                  <a:pt x="2" y="214"/>
                </a:cubicBezTo>
                <a:cubicBezTo>
                  <a:pt x="4" y="338"/>
                  <a:pt x="106" y="419"/>
                  <a:pt x="213" y="419"/>
                </a:cubicBezTo>
                <a:cubicBezTo>
                  <a:pt x="265" y="419"/>
                  <a:pt x="318" y="400"/>
                  <a:pt x="361" y="356"/>
                </a:cubicBezTo>
                <a:cubicBezTo>
                  <a:pt x="492" y="224"/>
                  <a:pt x="397" y="0"/>
                  <a:pt x="212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1" name="Google Shape;1361;p37"/>
          <p:cNvSpPr/>
          <p:nvPr/>
        </p:nvSpPr>
        <p:spPr>
          <a:xfrm>
            <a:off x="8264837" y="173238"/>
            <a:ext cx="130527" cy="111950"/>
          </a:xfrm>
          <a:custGeom>
            <a:avLst/>
            <a:gdLst/>
            <a:ahLst/>
            <a:cxnLst/>
            <a:rect l="l" t="t" r="r" b="b"/>
            <a:pathLst>
              <a:path w="801" h="687" extrusionOk="0">
                <a:moveTo>
                  <a:pt x="343" y="1"/>
                </a:moveTo>
                <a:cubicBezTo>
                  <a:pt x="154" y="1"/>
                  <a:pt x="0" y="154"/>
                  <a:pt x="1" y="344"/>
                </a:cubicBezTo>
                <a:cubicBezTo>
                  <a:pt x="1" y="550"/>
                  <a:pt x="170" y="686"/>
                  <a:pt x="345" y="686"/>
                </a:cubicBezTo>
                <a:cubicBezTo>
                  <a:pt x="429" y="686"/>
                  <a:pt x="515" y="655"/>
                  <a:pt x="585" y="585"/>
                </a:cubicBezTo>
                <a:cubicBezTo>
                  <a:pt x="800" y="370"/>
                  <a:pt x="648" y="1"/>
                  <a:pt x="343" y="1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2" name="Google Shape;1362;p37"/>
          <p:cNvSpPr/>
          <p:nvPr/>
        </p:nvSpPr>
        <p:spPr>
          <a:xfrm>
            <a:off x="8384119" y="205991"/>
            <a:ext cx="46605" cy="46442"/>
          </a:xfrm>
          <a:custGeom>
            <a:avLst/>
            <a:gdLst/>
            <a:ahLst/>
            <a:cxnLst/>
            <a:rect l="l" t="t" r="r" b="b"/>
            <a:pathLst>
              <a:path w="286" h="285" extrusionOk="0">
                <a:moveTo>
                  <a:pt x="143" y="0"/>
                </a:moveTo>
                <a:cubicBezTo>
                  <a:pt x="65" y="0"/>
                  <a:pt x="1" y="65"/>
                  <a:pt x="1" y="143"/>
                </a:cubicBezTo>
                <a:cubicBezTo>
                  <a:pt x="1" y="221"/>
                  <a:pt x="65" y="285"/>
                  <a:pt x="143" y="285"/>
                </a:cubicBezTo>
                <a:cubicBezTo>
                  <a:pt x="221" y="285"/>
                  <a:pt x="285" y="221"/>
                  <a:pt x="285" y="143"/>
                </a:cubicBezTo>
                <a:cubicBezTo>
                  <a:pt x="285" y="65"/>
                  <a:pt x="221" y="0"/>
                  <a:pt x="143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3" name="Google Shape;1363;p37"/>
          <p:cNvSpPr/>
          <p:nvPr/>
        </p:nvSpPr>
        <p:spPr>
          <a:xfrm>
            <a:off x="882071" y="4870740"/>
            <a:ext cx="68604" cy="69745"/>
          </a:xfrm>
          <a:custGeom>
            <a:avLst/>
            <a:gdLst/>
            <a:ahLst/>
            <a:cxnLst/>
            <a:rect l="l" t="t" r="r" b="b"/>
            <a:pathLst>
              <a:path w="421" h="428" extrusionOk="0">
                <a:moveTo>
                  <a:pt x="211" y="0"/>
                </a:moveTo>
                <a:cubicBezTo>
                  <a:pt x="95" y="0"/>
                  <a:pt x="1" y="96"/>
                  <a:pt x="1" y="215"/>
                </a:cubicBezTo>
                <a:cubicBezTo>
                  <a:pt x="1" y="333"/>
                  <a:pt x="95" y="428"/>
                  <a:pt x="211" y="428"/>
                </a:cubicBezTo>
                <a:cubicBezTo>
                  <a:pt x="327" y="428"/>
                  <a:pt x="421" y="333"/>
                  <a:pt x="421" y="215"/>
                </a:cubicBezTo>
                <a:cubicBezTo>
                  <a:pt x="421" y="96"/>
                  <a:pt x="327" y="0"/>
                  <a:pt x="211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4" name="Google Shape;1364;p37"/>
          <p:cNvSpPr/>
          <p:nvPr/>
        </p:nvSpPr>
        <p:spPr>
          <a:xfrm>
            <a:off x="748448" y="4849638"/>
            <a:ext cx="130690" cy="111950"/>
          </a:xfrm>
          <a:custGeom>
            <a:avLst/>
            <a:gdLst/>
            <a:ahLst/>
            <a:cxnLst/>
            <a:rect l="l" t="t" r="r" b="b"/>
            <a:pathLst>
              <a:path w="802" h="687" extrusionOk="0">
                <a:moveTo>
                  <a:pt x="458" y="1"/>
                </a:moveTo>
                <a:cubicBezTo>
                  <a:pt x="153" y="1"/>
                  <a:pt x="1" y="370"/>
                  <a:pt x="217" y="585"/>
                </a:cubicBezTo>
                <a:cubicBezTo>
                  <a:pt x="286" y="655"/>
                  <a:pt x="372" y="686"/>
                  <a:pt x="456" y="686"/>
                </a:cubicBezTo>
                <a:cubicBezTo>
                  <a:pt x="632" y="686"/>
                  <a:pt x="801" y="550"/>
                  <a:pt x="801" y="344"/>
                </a:cubicBezTo>
                <a:cubicBezTo>
                  <a:pt x="801" y="154"/>
                  <a:pt x="648" y="1"/>
                  <a:pt x="458" y="1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5" name="Google Shape;1365;p37"/>
          <p:cNvSpPr/>
          <p:nvPr/>
        </p:nvSpPr>
        <p:spPr>
          <a:xfrm>
            <a:off x="713250" y="4882391"/>
            <a:ext cx="46442" cy="46442"/>
          </a:xfrm>
          <a:custGeom>
            <a:avLst/>
            <a:gdLst/>
            <a:ahLst/>
            <a:cxnLst/>
            <a:rect l="l" t="t" r="r" b="b"/>
            <a:pathLst>
              <a:path w="285" h="285" extrusionOk="0">
                <a:moveTo>
                  <a:pt x="142" y="0"/>
                </a:moveTo>
                <a:cubicBezTo>
                  <a:pt x="64" y="0"/>
                  <a:pt x="0" y="65"/>
                  <a:pt x="0" y="143"/>
                </a:cubicBezTo>
                <a:cubicBezTo>
                  <a:pt x="0" y="221"/>
                  <a:pt x="64" y="285"/>
                  <a:pt x="142" y="285"/>
                </a:cubicBezTo>
                <a:cubicBezTo>
                  <a:pt x="222" y="285"/>
                  <a:pt x="285" y="221"/>
                  <a:pt x="285" y="143"/>
                </a:cubicBezTo>
                <a:cubicBezTo>
                  <a:pt x="285" y="65"/>
                  <a:pt x="222" y="0"/>
                  <a:pt x="142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6" name="Google Shape;1366;p37"/>
          <p:cNvSpPr/>
          <p:nvPr/>
        </p:nvSpPr>
        <p:spPr>
          <a:xfrm>
            <a:off x="8192998" y="4871392"/>
            <a:ext cx="80174" cy="68441"/>
          </a:xfrm>
          <a:custGeom>
            <a:avLst/>
            <a:gdLst/>
            <a:ahLst/>
            <a:cxnLst/>
            <a:rect l="l" t="t" r="r" b="b"/>
            <a:pathLst>
              <a:path w="492" h="420" extrusionOk="0">
                <a:moveTo>
                  <a:pt x="212" y="0"/>
                </a:moveTo>
                <a:cubicBezTo>
                  <a:pt x="95" y="1"/>
                  <a:pt x="1" y="97"/>
                  <a:pt x="2" y="214"/>
                </a:cubicBezTo>
                <a:cubicBezTo>
                  <a:pt x="4" y="338"/>
                  <a:pt x="106" y="419"/>
                  <a:pt x="213" y="419"/>
                </a:cubicBezTo>
                <a:cubicBezTo>
                  <a:pt x="265" y="419"/>
                  <a:pt x="318" y="400"/>
                  <a:pt x="361" y="356"/>
                </a:cubicBezTo>
                <a:cubicBezTo>
                  <a:pt x="492" y="224"/>
                  <a:pt x="397" y="0"/>
                  <a:pt x="212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7" name="Google Shape;1367;p37"/>
          <p:cNvSpPr/>
          <p:nvPr/>
        </p:nvSpPr>
        <p:spPr>
          <a:xfrm>
            <a:off x="8264862" y="4849638"/>
            <a:ext cx="130527" cy="111950"/>
          </a:xfrm>
          <a:custGeom>
            <a:avLst/>
            <a:gdLst/>
            <a:ahLst/>
            <a:cxnLst/>
            <a:rect l="l" t="t" r="r" b="b"/>
            <a:pathLst>
              <a:path w="801" h="687" extrusionOk="0">
                <a:moveTo>
                  <a:pt x="343" y="1"/>
                </a:moveTo>
                <a:cubicBezTo>
                  <a:pt x="154" y="1"/>
                  <a:pt x="0" y="154"/>
                  <a:pt x="1" y="344"/>
                </a:cubicBezTo>
                <a:cubicBezTo>
                  <a:pt x="1" y="550"/>
                  <a:pt x="170" y="686"/>
                  <a:pt x="345" y="686"/>
                </a:cubicBezTo>
                <a:cubicBezTo>
                  <a:pt x="429" y="686"/>
                  <a:pt x="515" y="655"/>
                  <a:pt x="585" y="585"/>
                </a:cubicBezTo>
                <a:cubicBezTo>
                  <a:pt x="800" y="370"/>
                  <a:pt x="648" y="1"/>
                  <a:pt x="343" y="1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8" name="Google Shape;1368;p37"/>
          <p:cNvSpPr/>
          <p:nvPr/>
        </p:nvSpPr>
        <p:spPr>
          <a:xfrm>
            <a:off x="8384144" y="4882391"/>
            <a:ext cx="46605" cy="46442"/>
          </a:xfrm>
          <a:custGeom>
            <a:avLst/>
            <a:gdLst/>
            <a:ahLst/>
            <a:cxnLst/>
            <a:rect l="l" t="t" r="r" b="b"/>
            <a:pathLst>
              <a:path w="286" h="285" extrusionOk="0">
                <a:moveTo>
                  <a:pt x="143" y="0"/>
                </a:moveTo>
                <a:cubicBezTo>
                  <a:pt x="65" y="0"/>
                  <a:pt x="1" y="65"/>
                  <a:pt x="1" y="143"/>
                </a:cubicBezTo>
                <a:cubicBezTo>
                  <a:pt x="1" y="221"/>
                  <a:pt x="65" y="285"/>
                  <a:pt x="143" y="285"/>
                </a:cubicBezTo>
                <a:cubicBezTo>
                  <a:pt x="221" y="285"/>
                  <a:pt x="285" y="221"/>
                  <a:pt x="285" y="143"/>
                </a:cubicBezTo>
                <a:cubicBezTo>
                  <a:pt x="285" y="65"/>
                  <a:pt x="221" y="0"/>
                  <a:pt x="143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●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○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■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●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○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■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●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○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Char char="■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5" r:id="rId3"/>
    <p:sldLayoutId id="2147483658" r:id="rId4"/>
    <p:sldLayoutId id="2147483682" r:id="rId5"/>
    <p:sldLayoutId id="2147483683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41"/>
          <p:cNvSpPr txBox="1">
            <a:spLocks noGrp="1"/>
          </p:cNvSpPr>
          <p:nvPr>
            <p:ph type="ctrTitle"/>
          </p:nvPr>
        </p:nvSpPr>
        <p:spPr>
          <a:xfrm>
            <a:off x="713225" y="1085475"/>
            <a:ext cx="4313100" cy="214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dirty="0" smtClean="0">
                <a:solidFill>
                  <a:schemeClr val="dk1"/>
                </a:solidFill>
              </a:rPr>
              <a:t>25 marzo 2024</a:t>
            </a:r>
            <a:r>
              <a:rPr lang="en" sz="5300" dirty="0" smtClean="0">
                <a:solidFill>
                  <a:schemeClr val="dk1"/>
                </a:solidFill>
              </a:rPr>
              <a:t/>
            </a:r>
            <a:br>
              <a:rPr lang="en" sz="5300" dirty="0" smtClean="0">
                <a:solidFill>
                  <a:schemeClr val="dk1"/>
                </a:solidFill>
              </a:rPr>
            </a:br>
            <a:r>
              <a:rPr lang="en" sz="8800" dirty="0" smtClean="0">
                <a:solidFill>
                  <a:schemeClr val="accent5"/>
                </a:solidFill>
              </a:rPr>
              <a:t>DanteDì</a:t>
            </a:r>
            <a:endParaRPr sz="8800" dirty="0">
              <a:solidFill>
                <a:schemeClr val="accent5"/>
              </a:solidFill>
            </a:endParaRPr>
          </a:p>
        </p:txBody>
      </p:sp>
      <p:sp>
        <p:nvSpPr>
          <p:cNvPr id="1380" name="Google Shape;1380;p41"/>
          <p:cNvSpPr txBox="1">
            <a:spLocks noGrp="1"/>
          </p:cNvSpPr>
          <p:nvPr>
            <p:ph type="sldNum" idx="12"/>
          </p:nvPr>
        </p:nvSpPr>
        <p:spPr>
          <a:xfrm>
            <a:off x="84043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1381" name="Google Shape;1381;p41"/>
          <p:cNvSpPr txBox="1">
            <a:spLocks noGrp="1"/>
          </p:cNvSpPr>
          <p:nvPr>
            <p:ph type="subTitle" idx="1"/>
          </p:nvPr>
        </p:nvSpPr>
        <p:spPr>
          <a:xfrm>
            <a:off x="1163975" y="3397175"/>
            <a:ext cx="3411600" cy="413700"/>
          </a:xfrm>
          <a:prstGeom prst="rect">
            <a:avLst/>
          </a:prstGeom>
          <a:solidFill>
            <a:srgbClr val="990000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Impariamo a fare un ritratto di profilo</a:t>
            </a:r>
            <a:endParaRPr dirty="0"/>
          </a:p>
        </p:txBody>
      </p:sp>
      <p:grpSp>
        <p:nvGrpSpPr>
          <p:cNvPr id="1382" name="Google Shape;1382;p41"/>
          <p:cNvGrpSpPr/>
          <p:nvPr/>
        </p:nvGrpSpPr>
        <p:grpSpPr>
          <a:xfrm>
            <a:off x="4974617" y="1085459"/>
            <a:ext cx="5486681" cy="4123334"/>
            <a:chOff x="3801344" y="456825"/>
            <a:chExt cx="1535681" cy="1154252"/>
          </a:xfrm>
        </p:grpSpPr>
        <p:sp>
          <p:nvSpPr>
            <p:cNvPr id="1383" name="Google Shape;1383;p41"/>
            <p:cNvSpPr/>
            <p:nvPr/>
          </p:nvSpPr>
          <p:spPr>
            <a:xfrm>
              <a:off x="4332801" y="555509"/>
              <a:ext cx="108349" cy="219919"/>
            </a:xfrm>
            <a:custGeom>
              <a:avLst/>
              <a:gdLst/>
              <a:ahLst/>
              <a:cxnLst/>
              <a:rect l="l" t="t" r="r" b="b"/>
              <a:pathLst>
                <a:path w="1917" h="3891" extrusionOk="0">
                  <a:moveTo>
                    <a:pt x="1030" y="0"/>
                  </a:moveTo>
                  <a:lnTo>
                    <a:pt x="903" y="1567"/>
                  </a:lnTo>
                  <a:lnTo>
                    <a:pt x="0" y="3873"/>
                  </a:lnTo>
                  <a:lnTo>
                    <a:pt x="1917" y="3890"/>
                  </a:lnTo>
                  <a:lnTo>
                    <a:pt x="1168" y="1554"/>
                  </a:lnTo>
                  <a:lnTo>
                    <a:pt x="1030" y="0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41"/>
            <p:cNvSpPr/>
            <p:nvPr/>
          </p:nvSpPr>
          <p:spPr>
            <a:xfrm>
              <a:off x="4428263" y="815390"/>
              <a:ext cx="22156" cy="47477"/>
            </a:xfrm>
            <a:custGeom>
              <a:avLst/>
              <a:gdLst/>
              <a:ahLst/>
              <a:cxnLst/>
              <a:rect l="l" t="t" r="r" b="b"/>
              <a:pathLst>
                <a:path w="392" h="840" extrusionOk="0">
                  <a:moveTo>
                    <a:pt x="1" y="1"/>
                  </a:moveTo>
                  <a:lnTo>
                    <a:pt x="1" y="839"/>
                  </a:lnTo>
                  <a:lnTo>
                    <a:pt x="392" y="839"/>
                  </a:lnTo>
                  <a:lnTo>
                    <a:pt x="392" y="34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41"/>
            <p:cNvSpPr/>
            <p:nvPr/>
          </p:nvSpPr>
          <p:spPr>
            <a:xfrm>
              <a:off x="4169684" y="879428"/>
              <a:ext cx="434582" cy="254510"/>
            </a:xfrm>
            <a:custGeom>
              <a:avLst/>
              <a:gdLst/>
              <a:ahLst/>
              <a:cxnLst/>
              <a:rect l="l" t="t" r="r" b="b"/>
              <a:pathLst>
                <a:path w="7689" h="4503" extrusionOk="0">
                  <a:moveTo>
                    <a:pt x="2223" y="1"/>
                  </a:moveTo>
                  <a:cubicBezTo>
                    <a:pt x="524" y="835"/>
                    <a:pt x="9" y="2981"/>
                    <a:pt x="1" y="4503"/>
                  </a:cubicBezTo>
                  <a:lnTo>
                    <a:pt x="7688" y="4503"/>
                  </a:lnTo>
                  <a:cubicBezTo>
                    <a:pt x="7679" y="2981"/>
                    <a:pt x="7202" y="835"/>
                    <a:pt x="5489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41"/>
            <p:cNvSpPr/>
            <p:nvPr/>
          </p:nvSpPr>
          <p:spPr>
            <a:xfrm>
              <a:off x="4188958" y="879428"/>
              <a:ext cx="396036" cy="264909"/>
            </a:xfrm>
            <a:custGeom>
              <a:avLst/>
              <a:gdLst/>
              <a:ahLst/>
              <a:cxnLst/>
              <a:rect l="l" t="t" r="r" b="b"/>
              <a:pathLst>
                <a:path w="7007" h="4687" extrusionOk="0">
                  <a:moveTo>
                    <a:pt x="2025" y="1"/>
                  </a:moveTo>
                  <a:cubicBezTo>
                    <a:pt x="477" y="869"/>
                    <a:pt x="8" y="3101"/>
                    <a:pt x="1" y="4686"/>
                  </a:cubicBezTo>
                  <a:lnTo>
                    <a:pt x="7007" y="4686"/>
                  </a:lnTo>
                  <a:cubicBezTo>
                    <a:pt x="6998" y="3102"/>
                    <a:pt x="6564" y="869"/>
                    <a:pt x="5002" y="1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41"/>
            <p:cNvSpPr/>
            <p:nvPr/>
          </p:nvSpPr>
          <p:spPr>
            <a:xfrm>
              <a:off x="4185962" y="1144339"/>
              <a:ext cx="402083" cy="314647"/>
            </a:xfrm>
            <a:custGeom>
              <a:avLst/>
              <a:gdLst/>
              <a:ahLst/>
              <a:cxnLst/>
              <a:rect l="l" t="t" r="r" b="b"/>
              <a:pathLst>
                <a:path w="7114" h="5567" extrusionOk="0">
                  <a:moveTo>
                    <a:pt x="0" y="0"/>
                  </a:moveTo>
                  <a:lnTo>
                    <a:pt x="0" y="5567"/>
                  </a:lnTo>
                  <a:lnTo>
                    <a:pt x="7113" y="5567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rgbClr val="F9DC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41"/>
            <p:cNvSpPr/>
            <p:nvPr/>
          </p:nvSpPr>
          <p:spPr>
            <a:xfrm>
              <a:off x="4185962" y="1226802"/>
              <a:ext cx="402083" cy="74832"/>
            </a:xfrm>
            <a:custGeom>
              <a:avLst/>
              <a:gdLst/>
              <a:ahLst/>
              <a:cxnLst/>
              <a:rect l="l" t="t" r="r" b="b"/>
              <a:pathLst>
                <a:path w="7114" h="1324" extrusionOk="0">
                  <a:moveTo>
                    <a:pt x="0" y="0"/>
                  </a:moveTo>
                  <a:lnTo>
                    <a:pt x="0" y="1324"/>
                  </a:lnTo>
                  <a:lnTo>
                    <a:pt x="7113" y="1324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41"/>
            <p:cNvSpPr/>
            <p:nvPr/>
          </p:nvSpPr>
          <p:spPr>
            <a:xfrm>
              <a:off x="4369821" y="1143152"/>
              <a:ext cx="30012" cy="152321"/>
            </a:xfrm>
            <a:custGeom>
              <a:avLst/>
              <a:gdLst/>
              <a:ahLst/>
              <a:cxnLst/>
              <a:rect l="l" t="t" r="r" b="b"/>
              <a:pathLst>
                <a:path w="531" h="2695" extrusionOk="0">
                  <a:moveTo>
                    <a:pt x="0" y="1"/>
                  </a:moveTo>
                  <a:lnTo>
                    <a:pt x="0" y="2695"/>
                  </a:lnTo>
                  <a:lnTo>
                    <a:pt x="531" y="2695"/>
                  </a:lnTo>
                  <a:lnTo>
                    <a:pt x="531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41"/>
            <p:cNvSpPr/>
            <p:nvPr/>
          </p:nvSpPr>
          <p:spPr>
            <a:xfrm>
              <a:off x="4359139" y="1118226"/>
              <a:ext cx="49229" cy="31256"/>
            </a:xfrm>
            <a:custGeom>
              <a:avLst/>
              <a:gdLst/>
              <a:ahLst/>
              <a:cxnLst/>
              <a:rect l="l" t="t" r="r" b="b"/>
              <a:pathLst>
                <a:path w="871" h="553" extrusionOk="0">
                  <a:moveTo>
                    <a:pt x="1" y="0"/>
                  </a:moveTo>
                  <a:lnTo>
                    <a:pt x="1" y="552"/>
                  </a:lnTo>
                  <a:lnTo>
                    <a:pt x="871" y="552"/>
                  </a:lnTo>
                  <a:lnTo>
                    <a:pt x="871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41"/>
            <p:cNvSpPr/>
            <p:nvPr/>
          </p:nvSpPr>
          <p:spPr>
            <a:xfrm>
              <a:off x="4185962" y="1288918"/>
              <a:ext cx="402083" cy="12717"/>
            </a:xfrm>
            <a:custGeom>
              <a:avLst/>
              <a:gdLst/>
              <a:ahLst/>
              <a:cxnLst/>
              <a:rect l="l" t="t" r="r" b="b"/>
              <a:pathLst>
                <a:path w="7114" h="225" extrusionOk="0">
                  <a:moveTo>
                    <a:pt x="0" y="1"/>
                  </a:moveTo>
                  <a:lnTo>
                    <a:pt x="0" y="225"/>
                  </a:lnTo>
                  <a:lnTo>
                    <a:pt x="7113" y="225"/>
                  </a:lnTo>
                  <a:lnTo>
                    <a:pt x="7113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41"/>
            <p:cNvSpPr/>
            <p:nvPr/>
          </p:nvSpPr>
          <p:spPr>
            <a:xfrm>
              <a:off x="4263564" y="1233698"/>
              <a:ext cx="49116" cy="47081"/>
            </a:xfrm>
            <a:custGeom>
              <a:avLst/>
              <a:gdLst/>
              <a:ahLst/>
              <a:cxnLst/>
              <a:rect l="l" t="t" r="r" b="b"/>
              <a:pathLst>
                <a:path w="869" h="833" extrusionOk="0">
                  <a:moveTo>
                    <a:pt x="453" y="0"/>
                  </a:moveTo>
                  <a:cubicBezTo>
                    <a:pt x="452" y="0"/>
                    <a:pt x="451" y="0"/>
                    <a:pt x="449" y="0"/>
                  </a:cubicBezTo>
                  <a:cubicBezTo>
                    <a:pt x="280" y="0"/>
                    <a:pt x="128" y="102"/>
                    <a:pt x="64" y="259"/>
                  </a:cubicBezTo>
                  <a:cubicBezTo>
                    <a:pt x="0" y="415"/>
                    <a:pt x="37" y="594"/>
                    <a:pt x="158" y="713"/>
                  </a:cubicBezTo>
                  <a:cubicBezTo>
                    <a:pt x="237" y="791"/>
                    <a:pt x="342" y="832"/>
                    <a:pt x="450" y="832"/>
                  </a:cubicBezTo>
                  <a:cubicBezTo>
                    <a:pt x="505" y="832"/>
                    <a:pt x="561" y="821"/>
                    <a:pt x="613" y="799"/>
                  </a:cubicBezTo>
                  <a:cubicBezTo>
                    <a:pt x="769" y="732"/>
                    <a:pt x="868" y="578"/>
                    <a:pt x="865" y="410"/>
                  </a:cubicBezTo>
                  <a:cubicBezTo>
                    <a:pt x="864" y="183"/>
                    <a:pt x="680" y="0"/>
                    <a:pt x="453" y="0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41"/>
            <p:cNvSpPr/>
            <p:nvPr/>
          </p:nvSpPr>
          <p:spPr>
            <a:xfrm>
              <a:off x="4275094" y="1243928"/>
              <a:ext cx="27695" cy="25830"/>
            </a:xfrm>
            <a:custGeom>
              <a:avLst/>
              <a:gdLst/>
              <a:ahLst/>
              <a:cxnLst/>
              <a:rect l="l" t="t" r="r" b="b"/>
              <a:pathLst>
                <a:path w="490" h="457" extrusionOk="0">
                  <a:moveTo>
                    <a:pt x="245" y="0"/>
                  </a:moveTo>
                  <a:cubicBezTo>
                    <a:pt x="110" y="0"/>
                    <a:pt x="1" y="103"/>
                    <a:pt x="1" y="229"/>
                  </a:cubicBezTo>
                  <a:cubicBezTo>
                    <a:pt x="1" y="354"/>
                    <a:pt x="110" y="456"/>
                    <a:pt x="245" y="456"/>
                  </a:cubicBezTo>
                  <a:cubicBezTo>
                    <a:pt x="380" y="456"/>
                    <a:pt x="490" y="354"/>
                    <a:pt x="490" y="229"/>
                  </a:cubicBezTo>
                  <a:cubicBezTo>
                    <a:pt x="490" y="103"/>
                    <a:pt x="380" y="0"/>
                    <a:pt x="245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1"/>
            <p:cNvSpPr/>
            <p:nvPr/>
          </p:nvSpPr>
          <p:spPr>
            <a:xfrm>
              <a:off x="4185962" y="1145017"/>
              <a:ext cx="29956" cy="152321"/>
            </a:xfrm>
            <a:custGeom>
              <a:avLst/>
              <a:gdLst/>
              <a:ahLst/>
              <a:cxnLst/>
              <a:rect l="l" t="t" r="r" b="b"/>
              <a:pathLst>
                <a:path w="530" h="2695" extrusionOk="0">
                  <a:moveTo>
                    <a:pt x="0" y="0"/>
                  </a:moveTo>
                  <a:lnTo>
                    <a:pt x="0" y="2695"/>
                  </a:lnTo>
                  <a:lnTo>
                    <a:pt x="530" y="2695"/>
                  </a:lnTo>
                  <a:lnTo>
                    <a:pt x="530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1"/>
            <p:cNvSpPr/>
            <p:nvPr/>
          </p:nvSpPr>
          <p:spPr>
            <a:xfrm>
              <a:off x="4175223" y="1120035"/>
              <a:ext cx="49229" cy="31256"/>
            </a:xfrm>
            <a:custGeom>
              <a:avLst/>
              <a:gdLst/>
              <a:ahLst/>
              <a:cxnLst/>
              <a:rect l="l" t="t" r="r" b="b"/>
              <a:pathLst>
                <a:path w="871" h="553" extrusionOk="0">
                  <a:moveTo>
                    <a:pt x="0" y="0"/>
                  </a:moveTo>
                  <a:lnTo>
                    <a:pt x="0" y="552"/>
                  </a:lnTo>
                  <a:lnTo>
                    <a:pt x="871" y="552"/>
                  </a:lnTo>
                  <a:lnTo>
                    <a:pt x="871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41"/>
            <p:cNvSpPr/>
            <p:nvPr/>
          </p:nvSpPr>
          <p:spPr>
            <a:xfrm>
              <a:off x="4453584" y="1234037"/>
              <a:ext cx="47138" cy="46346"/>
            </a:xfrm>
            <a:custGeom>
              <a:avLst/>
              <a:gdLst/>
              <a:ahLst/>
              <a:cxnLst/>
              <a:rect l="l" t="t" r="r" b="b"/>
              <a:pathLst>
                <a:path w="834" h="820" extrusionOk="0">
                  <a:moveTo>
                    <a:pt x="422" y="1"/>
                  </a:moveTo>
                  <a:cubicBezTo>
                    <a:pt x="420" y="1"/>
                    <a:pt x="419" y="1"/>
                    <a:pt x="418" y="1"/>
                  </a:cubicBezTo>
                  <a:cubicBezTo>
                    <a:pt x="187" y="1"/>
                    <a:pt x="1" y="184"/>
                    <a:pt x="1" y="410"/>
                  </a:cubicBezTo>
                  <a:cubicBezTo>
                    <a:pt x="1" y="636"/>
                    <a:pt x="187" y="820"/>
                    <a:pt x="418" y="820"/>
                  </a:cubicBezTo>
                  <a:cubicBezTo>
                    <a:pt x="419" y="820"/>
                    <a:pt x="420" y="820"/>
                    <a:pt x="422" y="820"/>
                  </a:cubicBezTo>
                  <a:cubicBezTo>
                    <a:pt x="647" y="820"/>
                    <a:pt x="831" y="637"/>
                    <a:pt x="834" y="410"/>
                  </a:cubicBezTo>
                  <a:cubicBezTo>
                    <a:pt x="831" y="183"/>
                    <a:pt x="647" y="1"/>
                    <a:pt x="422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41"/>
            <p:cNvSpPr/>
            <p:nvPr/>
          </p:nvSpPr>
          <p:spPr>
            <a:xfrm>
              <a:off x="4463305" y="1244323"/>
              <a:ext cx="27638" cy="25830"/>
            </a:xfrm>
            <a:custGeom>
              <a:avLst/>
              <a:gdLst/>
              <a:ahLst/>
              <a:cxnLst/>
              <a:rect l="l" t="t" r="r" b="b"/>
              <a:pathLst>
                <a:path w="489" h="457" extrusionOk="0">
                  <a:moveTo>
                    <a:pt x="246" y="1"/>
                  </a:moveTo>
                  <a:cubicBezTo>
                    <a:pt x="111" y="1"/>
                    <a:pt x="0" y="103"/>
                    <a:pt x="0" y="228"/>
                  </a:cubicBezTo>
                  <a:cubicBezTo>
                    <a:pt x="0" y="354"/>
                    <a:pt x="111" y="457"/>
                    <a:pt x="246" y="457"/>
                  </a:cubicBezTo>
                  <a:cubicBezTo>
                    <a:pt x="380" y="457"/>
                    <a:pt x="489" y="355"/>
                    <a:pt x="489" y="228"/>
                  </a:cubicBezTo>
                  <a:cubicBezTo>
                    <a:pt x="489" y="103"/>
                    <a:pt x="380" y="1"/>
                    <a:pt x="246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41"/>
            <p:cNvSpPr/>
            <p:nvPr/>
          </p:nvSpPr>
          <p:spPr>
            <a:xfrm>
              <a:off x="4221174" y="1233698"/>
              <a:ext cx="15769" cy="23173"/>
            </a:xfrm>
            <a:custGeom>
              <a:avLst/>
              <a:gdLst/>
              <a:ahLst/>
              <a:cxnLst/>
              <a:rect l="l" t="t" r="r" b="b"/>
              <a:pathLst>
                <a:path w="279" h="410" extrusionOk="0">
                  <a:moveTo>
                    <a:pt x="1" y="0"/>
                  </a:moveTo>
                  <a:lnTo>
                    <a:pt x="1" y="410"/>
                  </a:lnTo>
                  <a:lnTo>
                    <a:pt x="279" y="410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1"/>
            <p:cNvSpPr/>
            <p:nvPr/>
          </p:nvSpPr>
          <p:spPr>
            <a:xfrm>
              <a:off x="4243330" y="1233698"/>
              <a:ext cx="15713" cy="23173"/>
            </a:xfrm>
            <a:custGeom>
              <a:avLst/>
              <a:gdLst/>
              <a:ahLst/>
              <a:cxnLst/>
              <a:rect l="l" t="t" r="r" b="b"/>
              <a:pathLst>
                <a:path w="278" h="410" extrusionOk="0">
                  <a:moveTo>
                    <a:pt x="0" y="0"/>
                  </a:moveTo>
                  <a:lnTo>
                    <a:pt x="0" y="410"/>
                  </a:lnTo>
                  <a:lnTo>
                    <a:pt x="278" y="410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1"/>
            <p:cNvSpPr/>
            <p:nvPr/>
          </p:nvSpPr>
          <p:spPr>
            <a:xfrm>
              <a:off x="4221174" y="1261336"/>
              <a:ext cx="15769" cy="23173"/>
            </a:xfrm>
            <a:custGeom>
              <a:avLst/>
              <a:gdLst/>
              <a:ahLst/>
              <a:cxnLst/>
              <a:rect l="l" t="t" r="r" b="b"/>
              <a:pathLst>
                <a:path w="279" h="410" extrusionOk="0">
                  <a:moveTo>
                    <a:pt x="1" y="0"/>
                  </a:moveTo>
                  <a:lnTo>
                    <a:pt x="1" y="410"/>
                  </a:lnTo>
                  <a:lnTo>
                    <a:pt x="279" y="410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1"/>
            <p:cNvSpPr/>
            <p:nvPr/>
          </p:nvSpPr>
          <p:spPr>
            <a:xfrm>
              <a:off x="4243330" y="1261336"/>
              <a:ext cx="15713" cy="23173"/>
            </a:xfrm>
            <a:custGeom>
              <a:avLst/>
              <a:gdLst/>
              <a:ahLst/>
              <a:cxnLst/>
              <a:rect l="l" t="t" r="r" b="b"/>
              <a:pathLst>
                <a:path w="278" h="410" extrusionOk="0">
                  <a:moveTo>
                    <a:pt x="0" y="0"/>
                  </a:moveTo>
                  <a:lnTo>
                    <a:pt x="0" y="410"/>
                  </a:lnTo>
                  <a:lnTo>
                    <a:pt x="278" y="410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1"/>
            <p:cNvSpPr/>
            <p:nvPr/>
          </p:nvSpPr>
          <p:spPr>
            <a:xfrm>
              <a:off x="4321327" y="1234432"/>
              <a:ext cx="15769" cy="23173"/>
            </a:xfrm>
            <a:custGeom>
              <a:avLst/>
              <a:gdLst/>
              <a:ahLst/>
              <a:cxnLst/>
              <a:rect l="l" t="t" r="r" b="b"/>
              <a:pathLst>
                <a:path w="279" h="410" extrusionOk="0">
                  <a:moveTo>
                    <a:pt x="1" y="0"/>
                  </a:moveTo>
                  <a:lnTo>
                    <a:pt x="1" y="410"/>
                  </a:lnTo>
                  <a:lnTo>
                    <a:pt x="278" y="410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1"/>
            <p:cNvSpPr/>
            <p:nvPr/>
          </p:nvSpPr>
          <p:spPr>
            <a:xfrm>
              <a:off x="4343483" y="1234432"/>
              <a:ext cx="15713" cy="23173"/>
            </a:xfrm>
            <a:custGeom>
              <a:avLst/>
              <a:gdLst/>
              <a:ahLst/>
              <a:cxnLst/>
              <a:rect l="l" t="t" r="r" b="b"/>
              <a:pathLst>
                <a:path w="278" h="410" extrusionOk="0">
                  <a:moveTo>
                    <a:pt x="0" y="0"/>
                  </a:moveTo>
                  <a:lnTo>
                    <a:pt x="0" y="410"/>
                  </a:lnTo>
                  <a:lnTo>
                    <a:pt x="278" y="410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1"/>
            <p:cNvSpPr/>
            <p:nvPr/>
          </p:nvSpPr>
          <p:spPr>
            <a:xfrm>
              <a:off x="4321327" y="1262014"/>
              <a:ext cx="15769" cy="23286"/>
            </a:xfrm>
            <a:custGeom>
              <a:avLst/>
              <a:gdLst/>
              <a:ahLst/>
              <a:cxnLst/>
              <a:rect l="l" t="t" r="r" b="b"/>
              <a:pathLst>
                <a:path w="279" h="412" extrusionOk="0">
                  <a:moveTo>
                    <a:pt x="1" y="1"/>
                  </a:moveTo>
                  <a:lnTo>
                    <a:pt x="1" y="412"/>
                  </a:lnTo>
                  <a:lnTo>
                    <a:pt x="278" y="412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1"/>
            <p:cNvSpPr/>
            <p:nvPr/>
          </p:nvSpPr>
          <p:spPr>
            <a:xfrm>
              <a:off x="4343483" y="1262014"/>
              <a:ext cx="15713" cy="23286"/>
            </a:xfrm>
            <a:custGeom>
              <a:avLst/>
              <a:gdLst/>
              <a:ahLst/>
              <a:cxnLst/>
              <a:rect l="l" t="t" r="r" b="b"/>
              <a:pathLst>
                <a:path w="278" h="412" extrusionOk="0">
                  <a:moveTo>
                    <a:pt x="0" y="1"/>
                  </a:moveTo>
                  <a:lnTo>
                    <a:pt x="0" y="412"/>
                  </a:lnTo>
                  <a:lnTo>
                    <a:pt x="278" y="412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1"/>
            <p:cNvSpPr/>
            <p:nvPr/>
          </p:nvSpPr>
          <p:spPr>
            <a:xfrm>
              <a:off x="4408368" y="1234037"/>
              <a:ext cx="15713" cy="23230"/>
            </a:xfrm>
            <a:custGeom>
              <a:avLst/>
              <a:gdLst/>
              <a:ahLst/>
              <a:cxnLst/>
              <a:rect l="l" t="t" r="r" b="b"/>
              <a:pathLst>
                <a:path w="278" h="411" extrusionOk="0">
                  <a:moveTo>
                    <a:pt x="0" y="1"/>
                  </a:moveTo>
                  <a:lnTo>
                    <a:pt x="0" y="410"/>
                  </a:lnTo>
                  <a:lnTo>
                    <a:pt x="278" y="410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1"/>
            <p:cNvSpPr/>
            <p:nvPr/>
          </p:nvSpPr>
          <p:spPr>
            <a:xfrm>
              <a:off x="4430467" y="1234037"/>
              <a:ext cx="15713" cy="23230"/>
            </a:xfrm>
            <a:custGeom>
              <a:avLst/>
              <a:gdLst/>
              <a:ahLst/>
              <a:cxnLst/>
              <a:rect l="l" t="t" r="r" b="b"/>
              <a:pathLst>
                <a:path w="278" h="411" extrusionOk="0">
                  <a:moveTo>
                    <a:pt x="0" y="1"/>
                  </a:moveTo>
                  <a:lnTo>
                    <a:pt x="0" y="410"/>
                  </a:lnTo>
                  <a:lnTo>
                    <a:pt x="278" y="410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1"/>
            <p:cNvSpPr/>
            <p:nvPr/>
          </p:nvSpPr>
          <p:spPr>
            <a:xfrm>
              <a:off x="4408368" y="1261675"/>
              <a:ext cx="15713" cy="23230"/>
            </a:xfrm>
            <a:custGeom>
              <a:avLst/>
              <a:gdLst/>
              <a:ahLst/>
              <a:cxnLst/>
              <a:rect l="l" t="t" r="r" b="b"/>
              <a:pathLst>
                <a:path w="278" h="411" extrusionOk="0">
                  <a:moveTo>
                    <a:pt x="0" y="1"/>
                  </a:moveTo>
                  <a:lnTo>
                    <a:pt x="0" y="410"/>
                  </a:lnTo>
                  <a:lnTo>
                    <a:pt x="278" y="410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1"/>
            <p:cNvSpPr/>
            <p:nvPr/>
          </p:nvSpPr>
          <p:spPr>
            <a:xfrm>
              <a:off x="4430467" y="1261675"/>
              <a:ext cx="15713" cy="23230"/>
            </a:xfrm>
            <a:custGeom>
              <a:avLst/>
              <a:gdLst/>
              <a:ahLst/>
              <a:cxnLst/>
              <a:rect l="l" t="t" r="r" b="b"/>
              <a:pathLst>
                <a:path w="278" h="411" extrusionOk="0">
                  <a:moveTo>
                    <a:pt x="0" y="1"/>
                  </a:moveTo>
                  <a:lnTo>
                    <a:pt x="0" y="410"/>
                  </a:lnTo>
                  <a:lnTo>
                    <a:pt x="278" y="410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1"/>
            <p:cNvSpPr/>
            <p:nvPr/>
          </p:nvSpPr>
          <p:spPr>
            <a:xfrm>
              <a:off x="4508464" y="1234772"/>
              <a:ext cx="15769" cy="23230"/>
            </a:xfrm>
            <a:custGeom>
              <a:avLst/>
              <a:gdLst/>
              <a:ahLst/>
              <a:cxnLst/>
              <a:rect l="l" t="t" r="r" b="b"/>
              <a:pathLst>
                <a:path w="279" h="411" extrusionOk="0">
                  <a:moveTo>
                    <a:pt x="1" y="1"/>
                  </a:moveTo>
                  <a:lnTo>
                    <a:pt x="1" y="410"/>
                  </a:lnTo>
                  <a:lnTo>
                    <a:pt x="278" y="410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1"/>
            <p:cNvSpPr/>
            <p:nvPr/>
          </p:nvSpPr>
          <p:spPr>
            <a:xfrm>
              <a:off x="4508464" y="1262410"/>
              <a:ext cx="15769" cy="23230"/>
            </a:xfrm>
            <a:custGeom>
              <a:avLst/>
              <a:gdLst/>
              <a:ahLst/>
              <a:cxnLst/>
              <a:rect l="l" t="t" r="r" b="b"/>
              <a:pathLst>
                <a:path w="279" h="411" extrusionOk="0">
                  <a:moveTo>
                    <a:pt x="1" y="0"/>
                  </a:moveTo>
                  <a:lnTo>
                    <a:pt x="1" y="411"/>
                  </a:lnTo>
                  <a:lnTo>
                    <a:pt x="278" y="411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1"/>
            <p:cNvSpPr/>
            <p:nvPr/>
          </p:nvSpPr>
          <p:spPr>
            <a:xfrm>
              <a:off x="4337831" y="879428"/>
              <a:ext cx="86476" cy="241397"/>
            </a:xfrm>
            <a:custGeom>
              <a:avLst/>
              <a:gdLst/>
              <a:ahLst/>
              <a:cxnLst/>
              <a:rect l="l" t="t" r="r" b="b"/>
              <a:pathLst>
                <a:path w="1530" h="4271" extrusionOk="0">
                  <a:moveTo>
                    <a:pt x="362" y="1"/>
                  </a:moveTo>
                  <a:cubicBezTo>
                    <a:pt x="0" y="1285"/>
                    <a:pt x="566" y="4270"/>
                    <a:pt x="566" y="4270"/>
                  </a:cubicBezTo>
                  <a:lnTo>
                    <a:pt x="1021" y="4270"/>
                  </a:lnTo>
                  <a:cubicBezTo>
                    <a:pt x="1021" y="4270"/>
                    <a:pt x="1530" y="1315"/>
                    <a:pt x="1198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1"/>
            <p:cNvSpPr/>
            <p:nvPr/>
          </p:nvSpPr>
          <p:spPr>
            <a:xfrm>
              <a:off x="4224396" y="1136709"/>
              <a:ext cx="348672" cy="7404"/>
            </a:xfrm>
            <a:custGeom>
              <a:avLst/>
              <a:gdLst/>
              <a:ahLst/>
              <a:cxnLst/>
              <a:rect l="l" t="t" r="r" b="b"/>
              <a:pathLst>
                <a:path w="6169" h="131" extrusionOk="0">
                  <a:moveTo>
                    <a:pt x="1" y="0"/>
                  </a:moveTo>
                  <a:lnTo>
                    <a:pt x="1" y="131"/>
                  </a:lnTo>
                  <a:lnTo>
                    <a:pt x="6168" y="131"/>
                  </a:lnTo>
                  <a:lnTo>
                    <a:pt x="6168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1"/>
            <p:cNvSpPr/>
            <p:nvPr/>
          </p:nvSpPr>
          <p:spPr>
            <a:xfrm>
              <a:off x="4302732" y="862811"/>
              <a:ext cx="177190" cy="16673"/>
            </a:xfrm>
            <a:custGeom>
              <a:avLst/>
              <a:gdLst/>
              <a:ahLst/>
              <a:cxnLst/>
              <a:rect l="l" t="t" r="r" b="b"/>
              <a:pathLst>
                <a:path w="3135" h="295" extrusionOk="0">
                  <a:moveTo>
                    <a:pt x="1" y="0"/>
                  </a:moveTo>
                  <a:lnTo>
                    <a:pt x="1" y="295"/>
                  </a:lnTo>
                  <a:lnTo>
                    <a:pt x="3135" y="295"/>
                  </a:lnTo>
                  <a:lnTo>
                    <a:pt x="3135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1"/>
            <p:cNvSpPr/>
            <p:nvPr/>
          </p:nvSpPr>
          <p:spPr>
            <a:xfrm>
              <a:off x="4343483" y="786508"/>
              <a:ext cx="87041" cy="76359"/>
            </a:xfrm>
            <a:custGeom>
              <a:avLst/>
              <a:gdLst/>
              <a:ahLst/>
              <a:cxnLst/>
              <a:rect l="l" t="t" r="r" b="b"/>
              <a:pathLst>
                <a:path w="1540" h="1351" extrusionOk="0">
                  <a:moveTo>
                    <a:pt x="0" y="1"/>
                  </a:moveTo>
                  <a:lnTo>
                    <a:pt x="0" y="1350"/>
                  </a:lnTo>
                  <a:lnTo>
                    <a:pt x="1539" y="1350"/>
                  </a:lnTo>
                  <a:lnTo>
                    <a:pt x="1539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1"/>
            <p:cNvSpPr/>
            <p:nvPr/>
          </p:nvSpPr>
          <p:spPr>
            <a:xfrm>
              <a:off x="4558032" y="1147900"/>
              <a:ext cx="30012" cy="152378"/>
            </a:xfrm>
            <a:custGeom>
              <a:avLst/>
              <a:gdLst/>
              <a:ahLst/>
              <a:cxnLst/>
              <a:rect l="l" t="t" r="r" b="b"/>
              <a:pathLst>
                <a:path w="531" h="2696" extrusionOk="0">
                  <a:moveTo>
                    <a:pt x="1" y="1"/>
                  </a:moveTo>
                  <a:lnTo>
                    <a:pt x="1" y="2695"/>
                  </a:lnTo>
                  <a:lnTo>
                    <a:pt x="530" y="2695"/>
                  </a:lnTo>
                  <a:lnTo>
                    <a:pt x="530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1"/>
            <p:cNvSpPr/>
            <p:nvPr/>
          </p:nvSpPr>
          <p:spPr>
            <a:xfrm>
              <a:off x="4547293" y="1122974"/>
              <a:ext cx="49285" cy="31199"/>
            </a:xfrm>
            <a:custGeom>
              <a:avLst/>
              <a:gdLst/>
              <a:ahLst/>
              <a:cxnLst/>
              <a:rect l="l" t="t" r="r" b="b"/>
              <a:pathLst>
                <a:path w="872" h="552" extrusionOk="0">
                  <a:moveTo>
                    <a:pt x="1" y="1"/>
                  </a:moveTo>
                  <a:lnTo>
                    <a:pt x="1" y="552"/>
                  </a:lnTo>
                  <a:lnTo>
                    <a:pt x="871" y="552"/>
                  </a:lnTo>
                  <a:lnTo>
                    <a:pt x="871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1"/>
            <p:cNvSpPr/>
            <p:nvPr/>
          </p:nvSpPr>
          <p:spPr>
            <a:xfrm>
              <a:off x="4530620" y="1234772"/>
              <a:ext cx="15713" cy="23230"/>
            </a:xfrm>
            <a:custGeom>
              <a:avLst/>
              <a:gdLst/>
              <a:ahLst/>
              <a:cxnLst/>
              <a:rect l="l" t="t" r="r" b="b"/>
              <a:pathLst>
                <a:path w="278" h="411" extrusionOk="0">
                  <a:moveTo>
                    <a:pt x="0" y="1"/>
                  </a:moveTo>
                  <a:lnTo>
                    <a:pt x="0" y="410"/>
                  </a:lnTo>
                  <a:lnTo>
                    <a:pt x="278" y="410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1"/>
            <p:cNvSpPr/>
            <p:nvPr/>
          </p:nvSpPr>
          <p:spPr>
            <a:xfrm>
              <a:off x="4530620" y="1262410"/>
              <a:ext cx="15713" cy="23230"/>
            </a:xfrm>
            <a:custGeom>
              <a:avLst/>
              <a:gdLst/>
              <a:ahLst/>
              <a:cxnLst/>
              <a:rect l="l" t="t" r="r" b="b"/>
              <a:pathLst>
                <a:path w="278" h="411" extrusionOk="0">
                  <a:moveTo>
                    <a:pt x="0" y="0"/>
                  </a:moveTo>
                  <a:lnTo>
                    <a:pt x="0" y="411"/>
                  </a:lnTo>
                  <a:lnTo>
                    <a:pt x="278" y="411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41"/>
            <p:cNvSpPr/>
            <p:nvPr/>
          </p:nvSpPr>
          <p:spPr>
            <a:xfrm>
              <a:off x="4323531" y="815390"/>
              <a:ext cx="22099" cy="47477"/>
            </a:xfrm>
            <a:custGeom>
              <a:avLst/>
              <a:gdLst/>
              <a:ahLst/>
              <a:cxnLst/>
              <a:rect l="l" t="t" r="r" b="b"/>
              <a:pathLst>
                <a:path w="391" h="840" extrusionOk="0">
                  <a:moveTo>
                    <a:pt x="391" y="1"/>
                  </a:moveTo>
                  <a:lnTo>
                    <a:pt x="0" y="348"/>
                  </a:lnTo>
                  <a:lnTo>
                    <a:pt x="0" y="839"/>
                  </a:lnTo>
                  <a:lnTo>
                    <a:pt x="391" y="839"/>
                  </a:lnTo>
                  <a:lnTo>
                    <a:pt x="391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41"/>
            <p:cNvSpPr/>
            <p:nvPr/>
          </p:nvSpPr>
          <p:spPr>
            <a:xfrm>
              <a:off x="4343483" y="854615"/>
              <a:ext cx="87041" cy="8252"/>
            </a:xfrm>
            <a:custGeom>
              <a:avLst/>
              <a:gdLst/>
              <a:ahLst/>
              <a:cxnLst/>
              <a:rect l="l" t="t" r="r" b="b"/>
              <a:pathLst>
                <a:path w="1540" h="146" extrusionOk="0">
                  <a:moveTo>
                    <a:pt x="0" y="0"/>
                  </a:moveTo>
                  <a:lnTo>
                    <a:pt x="0" y="145"/>
                  </a:lnTo>
                  <a:lnTo>
                    <a:pt x="1539" y="145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41"/>
            <p:cNvSpPr/>
            <p:nvPr/>
          </p:nvSpPr>
          <p:spPr>
            <a:xfrm>
              <a:off x="4372986" y="799225"/>
              <a:ext cx="28034" cy="50981"/>
            </a:xfrm>
            <a:custGeom>
              <a:avLst/>
              <a:gdLst/>
              <a:ahLst/>
              <a:cxnLst/>
              <a:rect l="l" t="t" r="r" b="b"/>
              <a:pathLst>
                <a:path w="496" h="902" extrusionOk="0">
                  <a:moveTo>
                    <a:pt x="229" y="1"/>
                  </a:moveTo>
                  <a:cubicBezTo>
                    <a:pt x="80" y="1"/>
                    <a:pt x="0" y="143"/>
                    <a:pt x="0" y="143"/>
                  </a:cubicBezTo>
                  <a:lnTo>
                    <a:pt x="0" y="901"/>
                  </a:lnTo>
                  <a:lnTo>
                    <a:pt x="495" y="901"/>
                  </a:lnTo>
                  <a:lnTo>
                    <a:pt x="494" y="143"/>
                  </a:lnTo>
                  <a:cubicBezTo>
                    <a:pt x="494" y="143"/>
                    <a:pt x="437" y="1"/>
                    <a:pt x="229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41"/>
            <p:cNvSpPr/>
            <p:nvPr/>
          </p:nvSpPr>
          <p:spPr>
            <a:xfrm>
              <a:off x="4327544" y="833025"/>
              <a:ext cx="11417" cy="29843"/>
            </a:xfrm>
            <a:custGeom>
              <a:avLst/>
              <a:gdLst/>
              <a:ahLst/>
              <a:cxnLst/>
              <a:rect l="l" t="t" r="r" b="b"/>
              <a:pathLst>
                <a:path w="202" h="528" extrusionOk="0">
                  <a:moveTo>
                    <a:pt x="93" y="1"/>
                  </a:moveTo>
                  <a:cubicBezTo>
                    <a:pt x="32" y="1"/>
                    <a:pt x="0" y="84"/>
                    <a:pt x="0" y="84"/>
                  </a:cubicBezTo>
                  <a:lnTo>
                    <a:pt x="0" y="527"/>
                  </a:lnTo>
                  <a:lnTo>
                    <a:pt x="202" y="527"/>
                  </a:lnTo>
                  <a:lnTo>
                    <a:pt x="202" y="84"/>
                  </a:lnTo>
                  <a:cubicBezTo>
                    <a:pt x="202" y="84"/>
                    <a:pt x="178" y="1"/>
                    <a:pt x="93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1"/>
            <p:cNvSpPr/>
            <p:nvPr/>
          </p:nvSpPr>
          <p:spPr>
            <a:xfrm>
              <a:off x="4434989" y="833025"/>
              <a:ext cx="11474" cy="29843"/>
            </a:xfrm>
            <a:custGeom>
              <a:avLst/>
              <a:gdLst/>
              <a:ahLst/>
              <a:cxnLst/>
              <a:rect l="l" t="t" r="r" b="b"/>
              <a:pathLst>
                <a:path w="203" h="528" extrusionOk="0">
                  <a:moveTo>
                    <a:pt x="95" y="1"/>
                  </a:moveTo>
                  <a:cubicBezTo>
                    <a:pt x="34" y="1"/>
                    <a:pt x="1" y="84"/>
                    <a:pt x="1" y="84"/>
                  </a:cubicBezTo>
                  <a:lnTo>
                    <a:pt x="1" y="527"/>
                  </a:lnTo>
                  <a:lnTo>
                    <a:pt x="202" y="527"/>
                  </a:lnTo>
                  <a:lnTo>
                    <a:pt x="202" y="84"/>
                  </a:lnTo>
                  <a:cubicBezTo>
                    <a:pt x="202" y="84"/>
                    <a:pt x="180" y="1"/>
                    <a:pt x="95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1"/>
            <p:cNvSpPr/>
            <p:nvPr/>
          </p:nvSpPr>
          <p:spPr>
            <a:xfrm>
              <a:off x="4226148" y="1087592"/>
              <a:ext cx="21534" cy="22947"/>
            </a:xfrm>
            <a:custGeom>
              <a:avLst/>
              <a:gdLst/>
              <a:ahLst/>
              <a:cxnLst/>
              <a:rect l="l" t="t" r="r" b="b"/>
              <a:pathLst>
                <a:path w="381" h="406" extrusionOk="0">
                  <a:moveTo>
                    <a:pt x="191" y="1"/>
                  </a:moveTo>
                  <a:cubicBezTo>
                    <a:pt x="86" y="1"/>
                    <a:pt x="1" y="91"/>
                    <a:pt x="1" y="204"/>
                  </a:cubicBezTo>
                  <a:cubicBezTo>
                    <a:pt x="1" y="315"/>
                    <a:pt x="86" y="405"/>
                    <a:pt x="191" y="405"/>
                  </a:cubicBezTo>
                  <a:cubicBezTo>
                    <a:pt x="296" y="405"/>
                    <a:pt x="380" y="315"/>
                    <a:pt x="380" y="204"/>
                  </a:cubicBezTo>
                  <a:cubicBezTo>
                    <a:pt x="380" y="92"/>
                    <a:pt x="296" y="1"/>
                    <a:pt x="191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1"/>
            <p:cNvSpPr/>
            <p:nvPr/>
          </p:nvSpPr>
          <p:spPr>
            <a:xfrm>
              <a:off x="4278202" y="1087592"/>
              <a:ext cx="21534" cy="22947"/>
            </a:xfrm>
            <a:custGeom>
              <a:avLst/>
              <a:gdLst/>
              <a:ahLst/>
              <a:cxnLst/>
              <a:rect l="l" t="t" r="r" b="b"/>
              <a:pathLst>
                <a:path w="381" h="406" extrusionOk="0">
                  <a:moveTo>
                    <a:pt x="190" y="1"/>
                  </a:moveTo>
                  <a:cubicBezTo>
                    <a:pt x="85" y="1"/>
                    <a:pt x="1" y="91"/>
                    <a:pt x="1" y="204"/>
                  </a:cubicBezTo>
                  <a:cubicBezTo>
                    <a:pt x="1" y="315"/>
                    <a:pt x="85" y="405"/>
                    <a:pt x="190" y="405"/>
                  </a:cubicBezTo>
                  <a:cubicBezTo>
                    <a:pt x="295" y="405"/>
                    <a:pt x="380" y="315"/>
                    <a:pt x="380" y="204"/>
                  </a:cubicBezTo>
                  <a:cubicBezTo>
                    <a:pt x="380" y="92"/>
                    <a:pt x="295" y="1"/>
                    <a:pt x="190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1"/>
            <p:cNvSpPr/>
            <p:nvPr/>
          </p:nvSpPr>
          <p:spPr>
            <a:xfrm>
              <a:off x="4326357" y="1087592"/>
              <a:ext cx="21478" cy="22947"/>
            </a:xfrm>
            <a:custGeom>
              <a:avLst/>
              <a:gdLst/>
              <a:ahLst/>
              <a:cxnLst/>
              <a:rect l="l" t="t" r="r" b="b"/>
              <a:pathLst>
                <a:path w="380" h="406" extrusionOk="0">
                  <a:moveTo>
                    <a:pt x="189" y="1"/>
                  </a:moveTo>
                  <a:cubicBezTo>
                    <a:pt x="85" y="1"/>
                    <a:pt x="1" y="91"/>
                    <a:pt x="1" y="204"/>
                  </a:cubicBezTo>
                  <a:cubicBezTo>
                    <a:pt x="1" y="315"/>
                    <a:pt x="85" y="405"/>
                    <a:pt x="189" y="405"/>
                  </a:cubicBezTo>
                  <a:cubicBezTo>
                    <a:pt x="294" y="405"/>
                    <a:pt x="379" y="315"/>
                    <a:pt x="379" y="204"/>
                  </a:cubicBezTo>
                  <a:cubicBezTo>
                    <a:pt x="379" y="92"/>
                    <a:pt x="294" y="1"/>
                    <a:pt x="189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1"/>
            <p:cNvSpPr/>
            <p:nvPr/>
          </p:nvSpPr>
          <p:spPr>
            <a:xfrm>
              <a:off x="4228182" y="1027850"/>
              <a:ext cx="21421" cy="22891"/>
            </a:xfrm>
            <a:custGeom>
              <a:avLst/>
              <a:gdLst/>
              <a:ahLst/>
              <a:cxnLst/>
              <a:rect l="l" t="t" r="r" b="b"/>
              <a:pathLst>
                <a:path w="379" h="405" extrusionOk="0">
                  <a:moveTo>
                    <a:pt x="189" y="0"/>
                  </a:moveTo>
                  <a:cubicBezTo>
                    <a:pt x="85" y="0"/>
                    <a:pt x="0" y="90"/>
                    <a:pt x="0" y="202"/>
                  </a:cubicBezTo>
                  <a:cubicBezTo>
                    <a:pt x="0" y="313"/>
                    <a:pt x="85" y="404"/>
                    <a:pt x="189" y="404"/>
                  </a:cubicBezTo>
                  <a:cubicBezTo>
                    <a:pt x="294" y="404"/>
                    <a:pt x="379" y="313"/>
                    <a:pt x="379" y="202"/>
                  </a:cubicBezTo>
                  <a:cubicBezTo>
                    <a:pt x="379" y="90"/>
                    <a:pt x="294" y="0"/>
                    <a:pt x="189" y="0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1"/>
            <p:cNvSpPr/>
            <p:nvPr/>
          </p:nvSpPr>
          <p:spPr>
            <a:xfrm>
              <a:off x="4280181" y="1027850"/>
              <a:ext cx="21478" cy="22891"/>
            </a:xfrm>
            <a:custGeom>
              <a:avLst/>
              <a:gdLst/>
              <a:ahLst/>
              <a:cxnLst/>
              <a:rect l="l" t="t" r="r" b="b"/>
              <a:pathLst>
                <a:path w="380" h="405" extrusionOk="0">
                  <a:moveTo>
                    <a:pt x="190" y="0"/>
                  </a:moveTo>
                  <a:cubicBezTo>
                    <a:pt x="86" y="0"/>
                    <a:pt x="1" y="90"/>
                    <a:pt x="1" y="202"/>
                  </a:cubicBezTo>
                  <a:cubicBezTo>
                    <a:pt x="1" y="313"/>
                    <a:pt x="86" y="404"/>
                    <a:pt x="190" y="404"/>
                  </a:cubicBezTo>
                  <a:cubicBezTo>
                    <a:pt x="295" y="404"/>
                    <a:pt x="379" y="313"/>
                    <a:pt x="379" y="202"/>
                  </a:cubicBezTo>
                  <a:cubicBezTo>
                    <a:pt x="379" y="90"/>
                    <a:pt x="295" y="0"/>
                    <a:pt x="190" y="0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1"/>
            <p:cNvSpPr/>
            <p:nvPr/>
          </p:nvSpPr>
          <p:spPr>
            <a:xfrm>
              <a:off x="4328336" y="1027850"/>
              <a:ext cx="21421" cy="22891"/>
            </a:xfrm>
            <a:custGeom>
              <a:avLst/>
              <a:gdLst/>
              <a:ahLst/>
              <a:cxnLst/>
              <a:rect l="l" t="t" r="r" b="b"/>
              <a:pathLst>
                <a:path w="379" h="405" extrusionOk="0">
                  <a:moveTo>
                    <a:pt x="190" y="0"/>
                  </a:moveTo>
                  <a:cubicBezTo>
                    <a:pt x="85" y="0"/>
                    <a:pt x="0" y="90"/>
                    <a:pt x="0" y="202"/>
                  </a:cubicBezTo>
                  <a:cubicBezTo>
                    <a:pt x="0" y="313"/>
                    <a:pt x="85" y="404"/>
                    <a:pt x="190" y="404"/>
                  </a:cubicBezTo>
                  <a:cubicBezTo>
                    <a:pt x="294" y="404"/>
                    <a:pt x="378" y="313"/>
                    <a:pt x="378" y="202"/>
                  </a:cubicBezTo>
                  <a:cubicBezTo>
                    <a:pt x="378" y="90"/>
                    <a:pt x="294" y="0"/>
                    <a:pt x="190" y="0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1"/>
            <p:cNvSpPr/>
            <p:nvPr/>
          </p:nvSpPr>
          <p:spPr>
            <a:xfrm>
              <a:off x="4251695" y="967713"/>
              <a:ext cx="21421" cy="22947"/>
            </a:xfrm>
            <a:custGeom>
              <a:avLst/>
              <a:gdLst/>
              <a:ahLst/>
              <a:cxnLst/>
              <a:rect l="l" t="t" r="r" b="b"/>
              <a:pathLst>
                <a:path w="379" h="406" extrusionOk="0">
                  <a:moveTo>
                    <a:pt x="190" y="1"/>
                  </a:moveTo>
                  <a:cubicBezTo>
                    <a:pt x="85" y="1"/>
                    <a:pt x="0" y="92"/>
                    <a:pt x="0" y="203"/>
                  </a:cubicBezTo>
                  <a:cubicBezTo>
                    <a:pt x="0" y="316"/>
                    <a:pt x="85" y="406"/>
                    <a:pt x="190" y="406"/>
                  </a:cubicBezTo>
                  <a:cubicBezTo>
                    <a:pt x="294" y="406"/>
                    <a:pt x="378" y="316"/>
                    <a:pt x="378" y="203"/>
                  </a:cubicBezTo>
                  <a:cubicBezTo>
                    <a:pt x="378" y="92"/>
                    <a:pt x="294" y="1"/>
                    <a:pt x="190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1"/>
            <p:cNvSpPr/>
            <p:nvPr/>
          </p:nvSpPr>
          <p:spPr>
            <a:xfrm>
              <a:off x="4303693" y="967713"/>
              <a:ext cx="21478" cy="22947"/>
            </a:xfrm>
            <a:custGeom>
              <a:avLst/>
              <a:gdLst/>
              <a:ahLst/>
              <a:cxnLst/>
              <a:rect l="l" t="t" r="r" b="b"/>
              <a:pathLst>
                <a:path w="380" h="406" extrusionOk="0">
                  <a:moveTo>
                    <a:pt x="191" y="1"/>
                  </a:moveTo>
                  <a:cubicBezTo>
                    <a:pt x="86" y="1"/>
                    <a:pt x="1" y="92"/>
                    <a:pt x="1" y="203"/>
                  </a:cubicBezTo>
                  <a:cubicBezTo>
                    <a:pt x="1" y="316"/>
                    <a:pt x="86" y="406"/>
                    <a:pt x="191" y="406"/>
                  </a:cubicBezTo>
                  <a:cubicBezTo>
                    <a:pt x="295" y="406"/>
                    <a:pt x="379" y="316"/>
                    <a:pt x="379" y="203"/>
                  </a:cubicBezTo>
                  <a:cubicBezTo>
                    <a:pt x="379" y="92"/>
                    <a:pt x="295" y="1"/>
                    <a:pt x="191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1"/>
            <p:cNvSpPr/>
            <p:nvPr/>
          </p:nvSpPr>
          <p:spPr>
            <a:xfrm>
              <a:off x="4292106" y="912662"/>
              <a:ext cx="21421" cy="22891"/>
            </a:xfrm>
            <a:custGeom>
              <a:avLst/>
              <a:gdLst/>
              <a:ahLst/>
              <a:cxnLst/>
              <a:rect l="l" t="t" r="r" b="b"/>
              <a:pathLst>
                <a:path w="379" h="405" extrusionOk="0">
                  <a:moveTo>
                    <a:pt x="189" y="0"/>
                  </a:moveTo>
                  <a:cubicBezTo>
                    <a:pt x="85" y="0"/>
                    <a:pt x="0" y="90"/>
                    <a:pt x="0" y="202"/>
                  </a:cubicBezTo>
                  <a:cubicBezTo>
                    <a:pt x="0" y="314"/>
                    <a:pt x="84" y="404"/>
                    <a:pt x="189" y="404"/>
                  </a:cubicBezTo>
                  <a:cubicBezTo>
                    <a:pt x="294" y="404"/>
                    <a:pt x="378" y="314"/>
                    <a:pt x="378" y="202"/>
                  </a:cubicBezTo>
                  <a:cubicBezTo>
                    <a:pt x="378" y="90"/>
                    <a:pt x="293" y="0"/>
                    <a:pt x="189" y="0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41"/>
            <p:cNvSpPr/>
            <p:nvPr/>
          </p:nvSpPr>
          <p:spPr>
            <a:xfrm>
              <a:off x="4526212" y="1085671"/>
              <a:ext cx="21478" cy="22891"/>
            </a:xfrm>
            <a:custGeom>
              <a:avLst/>
              <a:gdLst/>
              <a:ahLst/>
              <a:cxnLst/>
              <a:rect l="l" t="t" r="r" b="b"/>
              <a:pathLst>
                <a:path w="380" h="405" extrusionOk="0">
                  <a:moveTo>
                    <a:pt x="190" y="1"/>
                  </a:moveTo>
                  <a:cubicBezTo>
                    <a:pt x="86" y="1"/>
                    <a:pt x="1" y="91"/>
                    <a:pt x="1" y="202"/>
                  </a:cubicBezTo>
                  <a:cubicBezTo>
                    <a:pt x="1" y="315"/>
                    <a:pt x="86" y="405"/>
                    <a:pt x="190" y="405"/>
                  </a:cubicBezTo>
                  <a:cubicBezTo>
                    <a:pt x="295" y="405"/>
                    <a:pt x="379" y="315"/>
                    <a:pt x="379" y="202"/>
                  </a:cubicBezTo>
                  <a:cubicBezTo>
                    <a:pt x="379" y="91"/>
                    <a:pt x="295" y="1"/>
                    <a:pt x="190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41"/>
            <p:cNvSpPr/>
            <p:nvPr/>
          </p:nvSpPr>
          <p:spPr>
            <a:xfrm>
              <a:off x="4474213" y="1085671"/>
              <a:ext cx="21421" cy="22891"/>
            </a:xfrm>
            <a:custGeom>
              <a:avLst/>
              <a:gdLst/>
              <a:ahLst/>
              <a:cxnLst/>
              <a:rect l="l" t="t" r="r" b="b"/>
              <a:pathLst>
                <a:path w="379" h="405" extrusionOk="0">
                  <a:moveTo>
                    <a:pt x="189" y="1"/>
                  </a:moveTo>
                  <a:cubicBezTo>
                    <a:pt x="85" y="1"/>
                    <a:pt x="0" y="91"/>
                    <a:pt x="0" y="202"/>
                  </a:cubicBezTo>
                  <a:cubicBezTo>
                    <a:pt x="0" y="314"/>
                    <a:pt x="85" y="405"/>
                    <a:pt x="189" y="405"/>
                  </a:cubicBezTo>
                  <a:cubicBezTo>
                    <a:pt x="294" y="405"/>
                    <a:pt x="379" y="314"/>
                    <a:pt x="379" y="202"/>
                  </a:cubicBezTo>
                  <a:cubicBezTo>
                    <a:pt x="379" y="91"/>
                    <a:pt x="294" y="1"/>
                    <a:pt x="189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41"/>
            <p:cNvSpPr/>
            <p:nvPr/>
          </p:nvSpPr>
          <p:spPr>
            <a:xfrm>
              <a:off x="4426115" y="1085671"/>
              <a:ext cx="21421" cy="22891"/>
            </a:xfrm>
            <a:custGeom>
              <a:avLst/>
              <a:gdLst/>
              <a:ahLst/>
              <a:cxnLst/>
              <a:rect l="l" t="t" r="r" b="b"/>
              <a:pathLst>
                <a:path w="379" h="405" extrusionOk="0">
                  <a:moveTo>
                    <a:pt x="189" y="1"/>
                  </a:moveTo>
                  <a:cubicBezTo>
                    <a:pt x="85" y="1"/>
                    <a:pt x="0" y="91"/>
                    <a:pt x="0" y="202"/>
                  </a:cubicBezTo>
                  <a:cubicBezTo>
                    <a:pt x="0" y="315"/>
                    <a:pt x="84" y="405"/>
                    <a:pt x="189" y="405"/>
                  </a:cubicBezTo>
                  <a:cubicBezTo>
                    <a:pt x="294" y="405"/>
                    <a:pt x="378" y="315"/>
                    <a:pt x="378" y="202"/>
                  </a:cubicBezTo>
                  <a:cubicBezTo>
                    <a:pt x="378" y="91"/>
                    <a:pt x="294" y="1"/>
                    <a:pt x="189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1"/>
            <p:cNvSpPr/>
            <p:nvPr/>
          </p:nvSpPr>
          <p:spPr>
            <a:xfrm>
              <a:off x="4524233" y="1025816"/>
              <a:ext cx="21421" cy="22947"/>
            </a:xfrm>
            <a:custGeom>
              <a:avLst/>
              <a:gdLst/>
              <a:ahLst/>
              <a:cxnLst/>
              <a:rect l="l" t="t" r="r" b="b"/>
              <a:pathLst>
                <a:path w="379" h="406" extrusionOk="0">
                  <a:moveTo>
                    <a:pt x="190" y="1"/>
                  </a:moveTo>
                  <a:cubicBezTo>
                    <a:pt x="85" y="1"/>
                    <a:pt x="1" y="92"/>
                    <a:pt x="1" y="203"/>
                  </a:cubicBezTo>
                  <a:cubicBezTo>
                    <a:pt x="1" y="315"/>
                    <a:pt x="85" y="406"/>
                    <a:pt x="190" y="406"/>
                  </a:cubicBezTo>
                  <a:cubicBezTo>
                    <a:pt x="295" y="406"/>
                    <a:pt x="379" y="315"/>
                    <a:pt x="379" y="203"/>
                  </a:cubicBezTo>
                  <a:cubicBezTo>
                    <a:pt x="379" y="92"/>
                    <a:pt x="295" y="1"/>
                    <a:pt x="190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1"/>
            <p:cNvSpPr/>
            <p:nvPr/>
          </p:nvSpPr>
          <p:spPr>
            <a:xfrm>
              <a:off x="4472235" y="1025816"/>
              <a:ext cx="21478" cy="22947"/>
            </a:xfrm>
            <a:custGeom>
              <a:avLst/>
              <a:gdLst/>
              <a:ahLst/>
              <a:cxnLst/>
              <a:rect l="l" t="t" r="r" b="b"/>
              <a:pathLst>
                <a:path w="380" h="406" extrusionOk="0">
                  <a:moveTo>
                    <a:pt x="190" y="1"/>
                  </a:moveTo>
                  <a:cubicBezTo>
                    <a:pt x="84" y="1"/>
                    <a:pt x="1" y="92"/>
                    <a:pt x="1" y="203"/>
                  </a:cubicBezTo>
                  <a:cubicBezTo>
                    <a:pt x="1" y="315"/>
                    <a:pt x="86" y="406"/>
                    <a:pt x="190" y="406"/>
                  </a:cubicBezTo>
                  <a:cubicBezTo>
                    <a:pt x="293" y="406"/>
                    <a:pt x="379" y="315"/>
                    <a:pt x="379" y="203"/>
                  </a:cubicBezTo>
                  <a:cubicBezTo>
                    <a:pt x="379" y="92"/>
                    <a:pt x="295" y="1"/>
                    <a:pt x="190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1"/>
            <p:cNvSpPr/>
            <p:nvPr/>
          </p:nvSpPr>
          <p:spPr>
            <a:xfrm>
              <a:off x="4424080" y="1025816"/>
              <a:ext cx="21478" cy="22947"/>
            </a:xfrm>
            <a:custGeom>
              <a:avLst/>
              <a:gdLst/>
              <a:ahLst/>
              <a:cxnLst/>
              <a:rect l="l" t="t" r="r" b="b"/>
              <a:pathLst>
                <a:path w="380" h="406" extrusionOk="0">
                  <a:moveTo>
                    <a:pt x="190" y="1"/>
                  </a:moveTo>
                  <a:cubicBezTo>
                    <a:pt x="85" y="1"/>
                    <a:pt x="1" y="92"/>
                    <a:pt x="1" y="203"/>
                  </a:cubicBezTo>
                  <a:cubicBezTo>
                    <a:pt x="1" y="315"/>
                    <a:pt x="85" y="406"/>
                    <a:pt x="190" y="406"/>
                  </a:cubicBezTo>
                  <a:cubicBezTo>
                    <a:pt x="294" y="406"/>
                    <a:pt x="379" y="315"/>
                    <a:pt x="379" y="203"/>
                  </a:cubicBezTo>
                  <a:cubicBezTo>
                    <a:pt x="379" y="92"/>
                    <a:pt x="294" y="1"/>
                    <a:pt x="190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1"/>
            <p:cNvSpPr/>
            <p:nvPr/>
          </p:nvSpPr>
          <p:spPr>
            <a:xfrm>
              <a:off x="4500721" y="965791"/>
              <a:ext cx="21478" cy="22947"/>
            </a:xfrm>
            <a:custGeom>
              <a:avLst/>
              <a:gdLst/>
              <a:ahLst/>
              <a:cxnLst/>
              <a:rect l="l" t="t" r="r" b="b"/>
              <a:pathLst>
                <a:path w="380" h="406" extrusionOk="0">
                  <a:moveTo>
                    <a:pt x="190" y="0"/>
                  </a:moveTo>
                  <a:cubicBezTo>
                    <a:pt x="85" y="0"/>
                    <a:pt x="1" y="92"/>
                    <a:pt x="1" y="203"/>
                  </a:cubicBezTo>
                  <a:cubicBezTo>
                    <a:pt x="1" y="314"/>
                    <a:pt x="85" y="406"/>
                    <a:pt x="190" y="406"/>
                  </a:cubicBezTo>
                  <a:cubicBezTo>
                    <a:pt x="294" y="406"/>
                    <a:pt x="379" y="314"/>
                    <a:pt x="379" y="203"/>
                  </a:cubicBezTo>
                  <a:cubicBezTo>
                    <a:pt x="379" y="92"/>
                    <a:pt x="294" y="0"/>
                    <a:pt x="190" y="0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41"/>
            <p:cNvSpPr/>
            <p:nvPr/>
          </p:nvSpPr>
          <p:spPr>
            <a:xfrm>
              <a:off x="4448666" y="965791"/>
              <a:ext cx="21478" cy="22947"/>
            </a:xfrm>
            <a:custGeom>
              <a:avLst/>
              <a:gdLst/>
              <a:ahLst/>
              <a:cxnLst/>
              <a:rect l="l" t="t" r="r" b="b"/>
              <a:pathLst>
                <a:path w="380" h="406" extrusionOk="0">
                  <a:moveTo>
                    <a:pt x="191" y="0"/>
                  </a:moveTo>
                  <a:cubicBezTo>
                    <a:pt x="86" y="0"/>
                    <a:pt x="1" y="92"/>
                    <a:pt x="1" y="203"/>
                  </a:cubicBezTo>
                  <a:cubicBezTo>
                    <a:pt x="1" y="314"/>
                    <a:pt x="86" y="406"/>
                    <a:pt x="191" y="406"/>
                  </a:cubicBezTo>
                  <a:cubicBezTo>
                    <a:pt x="295" y="406"/>
                    <a:pt x="379" y="314"/>
                    <a:pt x="379" y="203"/>
                  </a:cubicBezTo>
                  <a:cubicBezTo>
                    <a:pt x="379" y="92"/>
                    <a:pt x="295" y="0"/>
                    <a:pt x="191" y="0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1"/>
            <p:cNvSpPr/>
            <p:nvPr/>
          </p:nvSpPr>
          <p:spPr>
            <a:xfrm>
              <a:off x="4460366" y="910627"/>
              <a:ext cx="21478" cy="23004"/>
            </a:xfrm>
            <a:custGeom>
              <a:avLst/>
              <a:gdLst/>
              <a:ahLst/>
              <a:cxnLst/>
              <a:rect l="l" t="t" r="r" b="b"/>
              <a:pathLst>
                <a:path w="380" h="407" extrusionOk="0">
                  <a:moveTo>
                    <a:pt x="189" y="1"/>
                  </a:moveTo>
                  <a:cubicBezTo>
                    <a:pt x="85" y="1"/>
                    <a:pt x="1" y="92"/>
                    <a:pt x="1" y="204"/>
                  </a:cubicBezTo>
                  <a:cubicBezTo>
                    <a:pt x="1" y="315"/>
                    <a:pt x="85" y="406"/>
                    <a:pt x="189" y="406"/>
                  </a:cubicBezTo>
                  <a:cubicBezTo>
                    <a:pt x="294" y="406"/>
                    <a:pt x="379" y="315"/>
                    <a:pt x="379" y="204"/>
                  </a:cubicBezTo>
                  <a:cubicBezTo>
                    <a:pt x="379" y="92"/>
                    <a:pt x="294" y="1"/>
                    <a:pt x="189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1"/>
            <p:cNvSpPr/>
            <p:nvPr/>
          </p:nvSpPr>
          <p:spPr>
            <a:xfrm>
              <a:off x="4185962" y="1458931"/>
              <a:ext cx="402083" cy="146048"/>
            </a:xfrm>
            <a:custGeom>
              <a:avLst/>
              <a:gdLst/>
              <a:ahLst/>
              <a:cxnLst/>
              <a:rect l="l" t="t" r="r" b="b"/>
              <a:pathLst>
                <a:path w="7114" h="2584" extrusionOk="0">
                  <a:moveTo>
                    <a:pt x="0" y="1"/>
                  </a:moveTo>
                  <a:lnTo>
                    <a:pt x="0" y="2584"/>
                  </a:lnTo>
                  <a:lnTo>
                    <a:pt x="7113" y="2584"/>
                  </a:lnTo>
                  <a:lnTo>
                    <a:pt x="7113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1"/>
            <p:cNvSpPr/>
            <p:nvPr/>
          </p:nvSpPr>
          <p:spPr>
            <a:xfrm>
              <a:off x="4328336" y="770965"/>
              <a:ext cx="117222" cy="17804"/>
            </a:xfrm>
            <a:custGeom>
              <a:avLst/>
              <a:gdLst/>
              <a:ahLst/>
              <a:cxnLst/>
              <a:rect l="l" t="t" r="r" b="b"/>
              <a:pathLst>
                <a:path w="2074" h="315" extrusionOk="0">
                  <a:moveTo>
                    <a:pt x="0" y="0"/>
                  </a:moveTo>
                  <a:lnTo>
                    <a:pt x="0" y="314"/>
                  </a:lnTo>
                  <a:lnTo>
                    <a:pt x="2073" y="314"/>
                  </a:lnTo>
                  <a:lnTo>
                    <a:pt x="2073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1"/>
            <p:cNvSpPr/>
            <p:nvPr/>
          </p:nvSpPr>
          <p:spPr>
            <a:xfrm>
              <a:off x="4326357" y="735301"/>
              <a:ext cx="24304" cy="36964"/>
            </a:xfrm>
            <a:custGeom>
              <a:avLst/>
              <a:gdLst/>
              <a:ahLst/>
              <a:cxnLst/>
              <a:rect l="l" t="t" r="r" b="b"/>
              <a:pathLst>
                <a:path w="430" h="654" extrusionOk="0">
                  <a:moveTo>
                    <a:pt x="215" y="1"/>
                  </a:moveTo>
                  <a:cubicBezTo>
                    <a:pt x="150" y="1"/>
                    <a:pt x="1" y="127"/>
                    <a:pt x="1" y="127"/>
                  </a:cubicBezTo>
                  <a:lnTo>
                    <a:pt x="1" y="654"/>
                  </a:lnTo>
                  <a:lnTo>
                    <a:pt x="429" y="654"/>
                  </a:lnTo>
                  <a:lnTo>
                    <a:pt x="429" y="127"/>
                  </a:lnTo>
                  <a:cubicBezTo>
                    <a:pt x="429" y="127"/>
                    <a:pt x="281" y="1"/>
                    <a:pt x="215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1"/>
            <p:cNvSpPr/>
            <p:nvPr/>
          </p:nvSpPr>
          <p:spPr>
            <a:xfrm>
              <a:off x="4330201" y="742196"/>
              <a:ext cx="16560" cy="25208"/>
            </a:xfrm>
            <a:custGeom>
              <a:avLst/>
              <a:gdLst/>
              <a:ahLst/>
              <a:cxnLst/>
              <a:rect l="l" t="t" r="r" b="b"/>
              <a:pathLst>
                <a:path w="293" h="446" extrusionOk="0">
                  <a:moveTo>
                    <a:pt x="147" y="0"/>
                  </a:moveTo>
                  <a:cubicBezTo>
                    <a:pt x="102" y="0"/>
                    <a:pt x="0" y="87"/>
                    <a:pt x="0" y="87"/>
                  </a:cubicBezTo>
                  <a:lnTo>
                    <a:pt x="0" y="446"/>
                  </a:lnTo>
                  <a:lnTo>
                    <a:pt x="293" y="446"/>
                  </a:lnTo>
                  <a:lnTo>
                    <a:pt x="293" y="87"/>
                  </a:lnTo>
                  <a:cubicBezTo>
                    <a:pt x="293" y="87"/>
                    <a:pt x="191" y="0"/>
                    <a:pt x="147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1"/>
            <p:cNvSpPr/>
            <p:nvPr/>
          </p:nvSpPr>
          <p:spPr>
            <a:xfrm>
              <a:off x="4350604" y="735301"/>
              <a:ext cx="24304" cy="36964"/>
            </a:xfrm>
            <a:custGeom>
              <a:avLst/>
              <a:gdLst/>
              <a:ahLst/>
              <a:cxnLst/>
              <a:rect l="l" t="t" r="r" b="b"/>
              <a:pathLst>
                <a:path w="430" h="654" extrusionOk="0">
                  <a:moveTo>
                    <a:pt x="215" y="1"/>
                  </a:moveTo>
                  <a:cubicBezTo>
                    <a:pt x="149" y="1"/>
                    <a:pt x="0" y="127"/>
                    <a:pt x="0" y="127"/>
                  </a:cubicBezTo>
                  <a:lnTo>
                    <a:pt x="0" y="654"/>
                  </a:lnTo>
                  <a:lnTo>
                    <a:pt x="429" y="654"/>
                  </a:lnTo>
                  <a:lnTo>
                    <a:pt x="429" y="127"/>
                  </a:lnTo>
                  <a:cubicBezTo>
                    <a:pt x="429" y="127"/>
                    <a:pt x="280" y="1"/>
                    <a:pt x="215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1"/>
            <p:cNvSpPr/>
            <p:nvPr/>
          </p:nvSpPr>
          <p:spPr>
            <a:xfrm>
              <a:off x="4354448" y="742196"/>
              <a:ext cx="16560" cy="25208"/>
            </a:xfrm>
            <a:custGeom>
              <a:avLst/>
              <a:gdLst/>
              <a:ahLst/>
              <a:cxnLst/>
              <a:rect l="l" t="t" r="r" b="b"/>
              <a:pathLst>
                <a:path w="293" h="446" extrusionOk="0">
                  <a:moveTo>
                    <a:pt x="147" y="0"/>
                  </a:moveTo>
                  <a:cubicBezTo>
                    <a:pt x="102" y="0"/>
                    <a:pt x="0" y="87"/>
                    <a:pt x="0" y="87"/>
                  </a:cubicBezTo>
                  <a:lnTo>
                    <a:pt x="0" y="446"/>
                  </a:lnTo>
                  <a:lnTo>
                    <a:pt x="293" y="446"/>
                  </a:lnTo>
                  <a:lnTo>
                    <a:pt x="293" y="87"/>
                  </a:lnTo>
                  <a:cubicBezTo>
                    <a:pt x="293" y="87"/>
                    <a:pt x="191" y="0"/>
                    <a:pt x="147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1"/>
            <p:cNvSpPr/>
            <p:nvPr/>
          </p:nvSpPr>
          <p:spPr>
            <a:xfrm>
              <a:off x="4374851" y="735301"/>
              <a:ext cx="24247" cy="36964"/>
            </a:xfrm>
            <a:custGeom>
              <a:avLst/>
              <a:gdLst/>
              <a:ahLst/>
              <a:cxnLst/>
              <a:rect l="l" t="t" r="r" b="b"/>
              <a:pathLst>
                <a:path w="429" h="654" extrusionOk="0">
                  <a:moveTo>
                    <a:pt x="215" y="1"/>
                  </a:moveTo>
                  <a:cubicBezTo>
                    <a:pt x="149" y="1"/>
                    <a:pt x="0" y="127"/>
                    <a:pt x="0" y="127"/>
                  </a:cubicBezTo>
                  <a:lnTo>
                    <a:pt x="0" y="654"/>
                  </a:lnTo>
                  <a:lnTo>
                    <a:pt x="429" y="654"/>
                  </a:lnTo>
                  <a:lnTo>
                    <a:pt x="429" y="127"/>
                  </a:lnTo>
                  <a:cubicBezTo>
                    <a:pt x="429" y="127"/>
                    <a:pt x="280" y="1"/>
                    <a:pt x="215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1"/>
            <p:cNvSpPr/>
            <p:nvPr/>
          </p:nvSpPr>
          <p:spPr>
            <a:xfrm>
              <a:off x="4378638" y="742196"/>
              <a:ext cx="16673" cy="25208"/>
            </a:xfrm>
            <a:custGeom>
              <a:avLst/>
              <a:gdLst/>
              <a:ahLst/>
              <a:cxnLst/>
              <a:rect l="l" t="t" r="r" b="b"/>
              <a:pathLst>
                <a:path w="295" h="446" extrusionOk="0">
                  <a:moveTo>
                    <a:pt x="148" y="0"/>
                  </a:moveTo>
                  <a:cubicBezTo>
                    <a:pt x="103" y="0"/>
                    <a:pt x="1" y="87"/>
                    <a:pt x="1" y="87"/>
                  </a:cubicBezTo>
                  <a:lnTo>
                    <a:pt x="1" y="446"/>
                  </a:lnTo>
                  <a:lnTo>
                    <a:pt x="294" y="446"/>
                  </a:lnTo>
                  <a:lnTo>
                    <a:pt x="294" y="87"/>
                  </a:lnTo>
                  <a:cubicBezTo>
                    <a:pt x="294" y="87"/>
                    <a:pt x="192" y="0"/>
                    <a:pt x="148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1"/>
            <p:cNvSpPr/>
            <p:nvPr/>
          </p:nvSpPr>
          <p:spPr>
            <a:xfrm>
              <a:off x="4399098" y="735301"/>
              <a:ext cx="24247" cy="36964"/>
            </a:xfrm>
            <a:custGeom>
              <a:avLst/>
              <a:gdLst/>
              <a:ahLst/>
              <a:cxnLst/>
              <a:rect l="l" t="t" r="r" b="b"/>
              <a:pathLst>
                <a:path w="429" h="654" extrusionOk="0">
                  <a:moveTo>
                    <a:pt x="214" y="1"/>
                  </a:moveTo>
                  <a:cubicBezTo>
                    <a:pt x="149" y="1"/>
                    <a:pt x="0" y="127"/>
                    <a:pt x="0" y="127"/>
                  </a:cubicBezTo>
                  <a:lnTo>
                    <a:pt x="0" y="654"/>
                  </a:lnTo>
                  <a:lnTo>
                    <a:pt x="429" y="654"/>
                  </a:lnTo>
                  <a:lnTo>
                    <a:pt x="429" y="127"/>
                  </a:lnTo>
                  <a:cubicBezTo>
                    <a:pt x="429" y="127"/>
                    <a:pt x="280" y="1"/>
                    <a:pt x="214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1"/>
            <p:cNvSpPr/>
            <p:nvPr/>
          </p:nvSpPr>
          <p:spPr>
            <a:xfrm>
              <a:off x="4402885" y="742196"/>
              <a:ext cx="16673" cy="25208"/>
            </a:xfrm>
            <a:custGeom>
              <a:avLst/>
              <a:gdLst/>
              <a:ahLst/>
              <a:cxnLst/>
              <a:rect l="l" t="t" r="r" b="b"/>
              <a:pathLst>
                <a:path w="295" h="446" extrusionOk="0">
                  <a:moveTo>
                    <a:pt x="147" y="0"/>
                  </a:moveTo>
                  <a:cubicBezTo>
                    <a:pt x="103" y="0"/>
                    <a:pt x="1" y="87"/>
                    <a:pt x="1" y="87"/>
                  </a:cubicBezTo>
                  <a:lnTo>
                    <a:pt x="1" y="446"/>
                  </a:lnTo>
                  <a:lnTo>
                    <a:pt x="294" y="446"/>
                  </a:lnTo>
                  <a:lnTo>
                    <a:pt x="294" y="87"/>
                  </a:lnTo>
                  <a:cubicBezTo>
                    <a:pt x="294" y="87"/>
                    <a:pt x="191" y="0"/>
                    <a:pt x="147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1"/>
            <p:cNvSpPr/>
            <p:nvPr/>
          </p:nvSpPr>
          <p:spPr>
            <a:xfrm>
              <a:off x="4423289" y="735301"/>
              <a:ext cx="24304" cy="36964"/>
            </a:xfrm>
            <a:custGeom>
              <a:avLst/>
              <a:gdLst/>
              <a:ahLst/>
              <a:cxnLst/>
              <a:rect l="l" t="t" r="r" b="b"/>
              <a:pathLst>
                <a:path w="430" h="654" extrusionOk="0">
                  <a:moveTo>
                    <a:pt x="215" y="1"/>
                  </a:moveTo>
                  <a:cubicBezTo>
                    <a:pt x="150" y="1"/>
                    <a:pt x="1" y="127"/>
                    <a:pt x="1" y="127"/>
                  </a:cubicBezTo>
                  <a:lnTo>
                    <a:pt x="1" y="654"/>
                  </a:lnTo>
                  <a:lnTo>
                    <a:pt x="430" y="654"/>
                  </a:lnTo>
                  <a:lnTo>
                    <a:pt x="430" y="127"/>
                  </a:lnTo>
                  <a:cubicBezTo>
                    <a:pt x="430" y="127"/>
                    <a:pt x="281" y="1"/>
                    <a:pt x="215" y="1"/>
                  </a:cubicBez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1"/>
            <p:cNvSpPr/>
            <p:nvPr/>
          </p:nvSpPr>
          <p:spPr>
            <a:xfrm>
              <a:off x="4427132" y="742196"/>
              <a:ext cx="16617" cy="25208"/>
            </a:xfrm>
            <a:custGeom>
              <a:avLst/>
              <a:gdLst/>
              <a:ahLst/>
              <a:cxnLst/>
              <a:rect l="l" t="t" r="r" b="b"/>
              <a:pathLst>
                <a:path w="294" h="446" extrusionOk="0">
                  <a:moveTo>
                    <a:pt x="147" y="0"/>
                  </a:moveTo>
                  <a:cubicBezTo>
                    <a:pt x="103" y="0"/>
                    <a:pt x="0" y="87"/>
                    <a:pt x="0" y="87"/>
                  </a:cubicBezTo>
                  <a:lnTo>
                    <a:pt x="0" y="446"/>
                  </a:lnTo>
                  <a:lnTo>
                    <a:pt x="294" y="446"/>
                  </a:lnTo>
                  <a:lnTo>
                    <a:pt x="294" y="87"/>
                  </a:lnTo>
                  <a:cubicBezTo>
                    <a:pt x="294" y="87"/>
                    <a:pt x="191" y="0"/>
                    <a:pt x="147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1"/>
            <p:cNvSpPr/>
            <p:nvPr/>
          </p:nvSpPr>
          <p:spPr>
            <a:xfrm>
              <a:off x="4326357" y="772209"/>
              <a:ext cx="121235" cy="3222"/>
            </a:xfrm>
            <a:custGeom>
              <a:avLst/>
              <a:gdLst/>
              <a:ahLst/>
              <a:cxnLst/>
              <a:rect l="l" t="t" r="r" b="b"/>
              <a:pathLst>
                <a:path w="2145" h="57" extrusionOk="0">
                  <a:moveTo>
                    <a:pt x="1" y="1"/>
                  </a:moveTo>
                  <a:lnTo>
                    <a:pt x="1" y="56"/>
                  </a:lnTo>
                  <a:lnTo>
                    <a:pt x="2145" y="56"/>
                  </a:lnTo>
                  <a:lnTo>
                    <a:pt x="2145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1"/>
            <p:cNvSpPr/>
            <p:nvPr/>
          </p:nvSpPr>
          <p:spPr>
            <a:xfrm>
              <a:off x="4368069" y="601517"/>
              <a:ext cx="46572" cy="49229"/>
            </a:xfrm>
            <a:custGeom>
              <a:avLst/>
              <a:gdLst/>
              <a:ahLst/>
              <a:cxnLst/>
              <a:rect l="l" t="t" r="r" b="b"/>
              <a:pathLst>
                <a:path w="824" h="871" extrusionOk="0">
                  <a:moveTo>
                    <a:pt x="412" y="0"/>
                  </a:moveTo>
                  <a:cubicBezTo>
                    <a:pt x="185" y="0"/>
                    <a:pt x="0" y="195"/>
                    <a:pt x="0" y="435"/>
                  </a:cubicBezTo>
                  <a:cubicBezTo>
                    <a:pt x="0" y="675"/>
                    <a:pt x="185" y="870"/>
                    <a:pt x="412" y="870"/>
                  </a:cubicBezTo>
                  <a:cubicBezTo>
                    <a:pt x="639" y="870"/>
                    <a:pt x="823" y="675"/>
                    <a:pt x="823" y="435"/>
                  </a:cubicBezTo>
                  <a:cubicBezTo>
                    <a:pt x="823" y="195"/>
                    <a:pt x="639" y="0"/>
                    <a:pt x="412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1"/>
            <p:cNvSpPr/>
            <p:nvPr/>
          </p:nvSpPr>
          <p:spPr>
            <a:xfrm>
              <a:off x="4650442" y="567661"/>
              <a:ext cx="117562" cy="130561"/>
            </a:xfrm>
            <a:custGeom>
              <a:avLst/>
              <a:gdLst/>
              <a:ahLst/>
              <a:cxnLst/>
              <a:rect l="l" t="t" r="r" b="b"/>
              <a:pathLst>
                <a:path w="2080" h="2310" extrusionOk="0">
                  <a:moveTo>
                    <a:pt x="1006" y="1"/>
                  </a:moveTo>
                  <a:cubicBezTo>
                    <a:pt x="1006" y="1"/>
                    <a:pt x="41" y="2258"/>
                    <a:pt x="0" y="2310"/>
                  </a:cubicBezTo>
                  <a:lnTo>
                    <a:pt x="2080" y="2310"/>
                  </a:lnTo>
                  <a:lnTo>
                    <a:pt x="1291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41"/>
            <p:cNvSpPr/>
            <p:nvPr/>
          </p:nvSpPr>
          <p:spPr>
            <a:xfrm>
              <a:off x="4657846" y="719984"/>
              <a:ext cx="106540" cy="723456"/>
            </a:xfrm>
            <a:custGeom>
              <a:avLst/>
              <a:gdLst/>
              <a:ahLst/>
              <a:cxnLst/>
              <a:rect l="l" t="t" r="r" b="b"/>
              <a:pathLst>
                <a:path w="1885" h="12800" extrusionOk="0">
                  <a:moveTo>
                    <a:pt x="0" y="1"/>
                  </a:moveTo>
                  <a:lnTo>
                    <a:pt x="0" y="12799"/>
                  </a:lnTo>
                  <a:lnTo>
                    <a:pt x="1884" y="12799"/>
                  </a:lnTo>
                  <a:lnTo>
                    <a:pt x="1884" y="1"/>
                  </a:lnTo>
                  <a:close/>
                </a:path>
              </a:pathLst>
            </a:custGeom>
            <a:solidFill>
              <a:srgbClr val="F9DC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41"/>
            <p:cNvSpPr/>
            <p:nvPr/>
          </p:nvSpPr>
          <p:spPr>
            <a:xfrm>
              <a:off x="4686163" y="783682"/>
              <a:ext cx="55277" cy="228341"/>
            </a:xfrm>
            <a:custGeom>
              <a:avLst/>
              <a:gdLst/>
              <a:ahLst/>
              <a:cxnLst/>
              <a:rect l="l" t="t" r="r" b="b"/>
              <a:pathLst>
                <a:path w="978" h="4040" extrusionOk="0">
                  <a:moveTo>
                    <a:pt x="454" y="0"/>
                  </a:moveTo>
                  <a:cubicBezTo>
                    <a:pt x="158" y="0"/>
                    <a:pt x="1" y="641"/>
                    <a:pt x="1" y="641"/>
                  </a:cubicBezTo>
                  <a:lnTo>
                    <a:pt x="1" y="4039"/>
                  </a:lnTo>
                  <a:lnTo>
                    <a:pt x="977" y="4039"/>
                  </a:lnTo>
                  <a:lnTo>
                    <a:pt x="977" y="641"/>
                  </a:lnTo>
                  <a:cubicBezTo>
                    <a:pt x="977" y="641"/>
                    <a:pt x="863" y="0"/>
                    <a:pt x="454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1"/>
            <p:cNvSpPr/>
            <p:nvPr/>
          </p:nvSpPr>
          <p:spPr>
            <a:xfrm>
              <a:off x="4641512" y="705006"/>
              <a:ext cx="139152" cy="32612"/>
            </a:xfrm>
            <a:custGeom>
              <a:avLst/>
              <a:gdLst/>
              <a:ahLst/>
              <a:cxnLst/>
              <a:rect l="l" t="t" r="r" b="b"/>
              <a:pathLst>
                <a:path w="2462" h="577" extrusionOk="0">
                  <a:moveTo>
                    <a:pt x="1" y="1"/>
                  </a:moveTo>
                  <a:lnTo>
                    <a:pt x="1" y="577"/>
                  </a:lnTo>
                  <a:lnTo>
                    <a:pt x="2462" y="577"/>
                  </a:lnTo>
                  <a:lnTo>
                    <a:pt x="2462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1"/>
            <p:cNvSpPr/>
            <p:nvPr/>
          </p:nvSpPr>
          <p:spPr>
            <a:xfrm>
              <a:off x="4630547" y="705006"/>
              <a:ext cx="156900" cy="8421"/>
            </a:xfrm>
            <a:custGeom>
              <a:avLst/>
              <a:gdLst/>
              <a:ahLst/>
              <a:cxnLst/>
              <a:rect l="l" t="t" r="r" b="b"/>
              <a:pathLst>
                <a:path w="2776" h="149" extrusionOk="0">
                  <a:moveTo>
                    <a:pt x="1" y="1"/>
                  </a:moveTo>
                  <a:lnTo>
                    <a:pt x="1" y="149"/>
                  </a:lnTo>
                  <a:lnTo>
                    <a:pt x="2776" y="149"/>
                  </a:lnTo>
                  <a:lnTo>
                    <a:pt x="2776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1"/>
            <p:cNvSpPr/>
            <p:nvPr/>
          </p:nvSpPr>
          <p:spPr>
            <a:xfrm>
              <a:off x="4641512" y="684885"/>
              <a:ext cx="139152" cy="20178"/>
            </a:xfrm>
            <a:custGeom>
              <a:avLst/>
              <a:gdLst/>
              <a:ahLst/>
              <a:cxnLst/>
              <a:rect l="l" t="t" r="r" b="b"/>
              <a:pathLst>
                <a:path w="2462" h="357" extrusionOk="0">
                  <a:moveTo>
                    <a:pt x="1" y="0"/>
                  </a:moveTo>
                  <a:lnTo>
                    <a:pt x="1" y="357"/>
                  </a:lnTo>
                  <a:lnTo>
                    <a:pt x="2462" y="357"/>
                  </a:lnTo>
                  <a:lnTo>
                    <a:pt x="2462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1"/>
            <p:cNvSpPr/>
            <p:nvPr/>
          </p:nvSpPr>
          <p:spPr>
            <a:xfrm>
              <a:off x="4641625" y="650464"/>
              <a:ext cx="27582" cy="54598"/>
            </a:xfrm>
            <a:custGeom>
              <a:avLst/>
              <a:gdLst/>
              <a:ahLst/>
              <a:cxnLst/>
              <a:rect l="l" t="t" r="r" b="b"/>
              <a:pathLst>
                <a:path w="488" h="966" extrusionOk="0">
                  <a:moveTo>
                    <a:pt x="1" y="0"/>
                  </a:moveTo>
                  <a:lnTo>
                    <a:pt x="1" y="966"/>
                  </a:lnTo>
                  <a:lnTo>
                    <a:pt x="488" y="966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1"/>
            <p:cNvSpPr/>
            <p:nvPr/>
          </p:nvSpPr>
          <p:spPr>
            <a:xfrm>
              <a:off x="4688819" y="647920"/>
              <a:ext cx="40864" cy="57142"/>
            </a:xfrm>
            <a:custGeom>
              <a:avLst/>
              <a:gdLst/>
              <a:ahLst/>
              <a:cxnLst/>
              <a:rect l="l" t="t" r="r" b="b"/>
              <a:pathLst>
                <a:path w="723" h="1011" extrusionOk="0">
                  <a:moveTo>
                    <a:pt x="1" y="0"/>
                  </a:moveTo>
                  <a:lnTo>
                    <a:pt x="1" y="1011"/>
                  </a:lnTo>
                  <a:lnTo>
                    <a:pt x="722" y="1011"/>
                  </a:lnTo>
                  <a:lnTo>
                    <a:pt x="722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1"/>
            <p:cNvSpPr/>
            <p:nvPr/>
          </p:nvSpPr>
          <p:spPr>
            <a:xfrm>
              <a:off x="4753195" y="647920"/>
              <a:ext cx="27469" cy="57142"/>
            </a:xfrm>
            <a:custGeom>
              <a:avLst/>
              <a:gdLst/>
              <a:ahLst/>
              <a:cxnLst/>
              <a:rect l="l" t="t" r="r" b="b"/>
              <a:pathLst>
                <a:path w="486" h="1011" extrusionOk="0">
                  <a:moveTo>
                    <a:pt x="0" y="0"/>
                  </a:moveTo>
                  <a:lnTo>
                    <a:pt x="0" y="1011"/>
                  </a:lnTo>
                  <a:lnTo>
                    <a:pt x="486" y="1011"/>
                  </a:lnTo>
                  <a:lnTo>
                    <a:pt x="486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1"/>
            <p:cNvSpPr/>
            <p:nvPr/>
          </p:nvSpPr>
          <p:spPr>
            <a:xfrm>
              <a:off x="4620487" y="1003773"/>
              <a:ext cx="181203" cy="73646"/>
            </a:xfrm>
            <a:custGeom>
              <a:avLst/>
              <a:gdLst/>
              <a:ahLst/>
              <a:cxnLst/>
              <a:rect l="l" t="t" r="r" b="b"/>
              <a:pathLst>
                <a:path w="3206" h="1303" extrusionOk="0">
                  <a:moveTo>
                    <a:pt x="1" y="0"/>
                  </a:moveTo>
                  <a:lnTo>
                    <a:pt x="1" y="652"/>
                  </a:lnTo>
                  <a:lnTo>
                    <a:pt x="1" y="1303"/>
                  </a:lnTo>
                  <a:lnTo>
                    <a:pt x="3206" y="1303"/>
                  </a:lnTo>
                  <a:lnTo>
                    <a:pt x="3206" y="652"/>
                  </a:lnTo>
                  <a:lnTo>
                    <a:pt x="3206" y="0"/>
                  </a:lnTo>
                  <a:lnTo>
                    <a:pt x="2915" y="294"/>
                  </a:lnTo>
                  <a:lnTo>
                    <a:pt x="2624" y="0"/>
                  </a:lnTo>
                  <a:lnTo>
                    <a:pt x="2624" y="652"/>
                  </a:lnTo>
                  <a:lnTo>
                    <a:pt x="2320" y="652"/>
                  </a:lnTo>
                  <a:lnTo>
                    <a:pt x="2320" y="0"/>
                  </a:lnTo>
                  <a:lnTo>
                    <a:pt x="2030" y="294"/>
                  </a:lnTo>
                  <a:lnTo>
                    <a:pt x="1739" y="0"/>
                  </a:lnTo>
                  <a:lnTo>
                    <a:pt x="1739" y="652"/>
                  </a:lnTo>
                  <a:lnTo>
                    <a:pt x="1405" y="652"/>
                  </a:lnTo>
                  <a:lnTo>
                    <a:pt x="1405" y="0"/>
                  </a:lnTo>
                  <a:lnTo>
                    <a:pt x="1114" y="294"/>
                  </a:lnTo>
                  <a:lnTo>
                    <a:pt x="823" y="0"/>
                  </a:lnTo>
                  <a:lnTo>
                    <a:pt x="823" y="652"/>
                  </a:lnTo>
                  <a:lnTo>
                    <a:pt x="582" y="652"/>
                  </a:lnTo>
                  <a:lnTo>
                    <a:pt x="582" y="0"/>
                  </a:lnTo>
                  <a:lnTo>
                    <a:pt x="291" y="2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1"/>
            <p:cNvSpPr/>
            <p:nvPr/>
          </p:nvSpPr>
          <p:spPr>
            <a:xfrm>
              <a:off x="4694076" y="559692"/>
              <a:ext cx="41203" cy="21534"/>
            </a:xfrm>
            <a:custGeom>
              <a:avLst/>
              <a:gdLst/>
              <a:ahLst/>
              <a:cxnLst/>
              <a:rect l="l" t="t" r="r" b="b"/>
              <a:pathLst>
                <a:path w="729" h="381" extrusionOk="0">
                  <a:moveTo>
                    <a:pt x="365" y="0"/>
                  </a:moveTo>
                  <a:cubicBezTo>
                    <a:pt x="163" y="0"/>
                    <a:pt x="0" y="86"/>
                    <a:pt x="0" y="191"/>
                  </a:cubicBezTo>
                  <a:cubicBezTo>
                    <a:pt x="0" y="296"/>
                    <a:pt x="163" y="381"/>
                    <a:pt x="365" y="381"/>
                  </a:cubicBezTo>
                  <a:cubicBezTo>
                    <a:pt x="566" y="381"/>
                    <a:pt x="729" y="296"/>
                    <a:pt x="729" y="191"/>
                  </a:cubicBezTo>
                  <a:cubicBezTo>
                    <a:pt x="729" y="85"/>
                    <a:pt x="566" y="0"/>
                    <a:pt x="365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1"/>
            <p:cNvSpPr/>
            <p:nvPr/>
          </p:nvSpPr>
          <p:spPr>
            <a:xfrm>
              <a:off x="4710184" y="480846"/>
              <a:ext cx="9043" cy="89641"/>
            </a:xfrm>
            <a:custGeom>
              <a:avLst/>
              <a:gdLst/>
              <a:ahLst/>
              <a:cxnLst/>
              <a:rect l="l" t="t" r="r" b="b"/>
              <a:pathLst>
                <a:path w="160" h="1586" extrusionOk="0">
                  <a:moveTo>
                    <a:pt x="0" y="1"/>
                  </a:moveTo>
                  <a:lnTo>
                    <a:pt x="0" y="1585"/>
                  </a:lnTo>
                  <a:lnTo>
                    <a:pt x="160" y="1585"/>
                  </a:lnTo>
                  <a:lnTo>
                    <a:pt x="160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1"/>
            <p:cNvSpPr/>
            <p:nvPr/>
          </p:nvSpPr>
          <p:spPr>
            <a:xfrm>
              <a:off x="4700236" y="525836"/>
              <a:ext cx="27130" cy="24925"/>
            </a:xfrm>
            <a:custGeom>
              <a:avLst/>
              <a:gdLst/>
              <a:ahLst/>
              <a:cxnLst/>
              <a:rect l="l" t="t" r="r" b="b"/>
              <a:pathLst>
                <a:path w="480" h="441" extrusionOk="0">
                  <a:moveTo>
                    <a:pt x="239" y="0"/>
                  </a:moveTo>
                  <a:cubicBezTo>
                    <a:pt x="108" y="0"/>
                    <a:pt x="0" y="99"/>
                    <a:pt x="0" y="221"/>
                  </a:cubicBezTo>
                  <a:cubicBezTo>
                    <a:pt x="0" y="342"/>
                    <a:pt x="108" y="441"/>
                    <a:pt x="239" y="441"/>
                  </a:cubicBezTo>
                  <a:cubicBezTo>
                    <a:pt x="372" y="441"/>
                    <a:pt x="480" y="342"/>
                    <a:pt x="480" y="221"/>
                  </a:cubicBezTo>
                  <a:cubicBezTo>
                    <a:pt x="480" y="99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1"/>
            <p:cNvSpPr/>
            <p:nvPr/>
          </p:nvSpPr>
          <p:spPr>
            <a:xfrm>
              <a:off x="4688424" y="471011"/>
              <a:ext cx="28486" cy="43351"/>
            </a:xfrm>
            <a:custGeom>
              <a:avLst/>
              <a:gdLst/>
              <a:ahLst/>
              <a:cxnLst/>
              <a:rect l="l" t="t" r="r" b="b"/>
              <a:pathLst>
                <a:path w="504" h="767" extrusionOk="0">
                  <a:moveTo>
                    <a:pt x="244" y="0"/>
                  </a:moveTo>
                  <a:cubicBezTo>
                    <a:pt x="205" y="0"/>
                    <a:pt x="158" y="19"/>
                    <a:pt x="132" y="51"/>
                  </a:cubicBezTo>
                  <a:cubicBezTo>
                    <a:pt x="94" y="99"/>
                    <a:pt x="132" y="270"/>
                    <a:pt x="129" y="329"/>
                  </a:cubicBezTo>
                  <a:cubicBezTo>
                    <a:pt x="125" y="329"/>
                    <a:pt x="121" y="329"/>
                    <a:pt x="118" y="329"/>
                  </a:cubicBezTo>
                  <a:cubicBezTo>
                    <a:pt x="28" y="329"/>
                    <a:pt x="0" y="379"/>
                    <a:pt x="27" y="453"/>
                  </a:cubicBezTo>
                  <a:cubicBezTo>
                    <a:pt x="159" y="475"/>
                    <a:pt x="75" y="767"/>
                    <a:pt x="233" y="767"/>
                  </a:cubicBezTo>
                  <a:cubicBezTo>
                    <a:pt x="262" y="767"/>
                    <a:pt x="299" y="757"/>
                    <a:pt x="347" y="734"/>
                  </a:cubicBezTo>
                  <a:cubicBezTo>
                    <a:pt x="355" y="671"/>
                    <a:pt x="331" y="604"/>
                    <a:pt x="310" y="547"/>
                  </a:cubicBezTo>
                  <a:lnTo>
                    <a:pt x="310" y="547"/>
                  </a:lnTo>
                  <a:cubicBezTo>
                    <a:pt x="316" y="548"/>
                    <a:pt x="323" y="548"/>
                    <a:pt x="330" y="548"/>
                  </a:cubicBezTo>
                  <a:cubicBezTo>
                    <a:pt x="362" y="548"/>
                    <a:pt x="400" y="540"/>
                    <a:pt x="433" y="540"/>
                  </a:cubicBezTo>
                  <a:cubicBezTo>
                    <a:pt x="441" y="540"/>
                    <a:pt x="449" y="540"/>
                    <a:pt x="456" y="542"/>
                  </a:cubicBezTo>
                  <a:cubicBezTo>
                    <a:pt x="451" y="478"/>
                    <a:pt x="393" y="455"/>
                    <a:pt x="310" y="453"/>
                  </a:cubicBezTo>
                  <a:cubicBezTo>
                    <a:pt x="301" y="416"/>
                    <a:pt x="297" y="353"/>
                    <a:pt x="310" y="317"/>
                  </a:cubicBezTo>
                  <a:cubicBezTo>
                    <a:pt x="352" y="327"/>
                    <a:pt x="414" y="320"/>
                    <a:pt x="456" y="329"/>
                  </a:cubicBezTo>
                  <a:cubicBezTo>
                    <a:pt x="444" y="324"/>
                    <a:pt x="384" y="262"/>
                    <a:pt x="354" y="249"/>
                  </a:cubicBezTo>
                  <a:cubicBezTo>
                    <a:pt x="425" y="224"/>
                    <a:pt x="475" y="181"/>
                    <a:pt x="503" y="121"/>
                  </a:cubicBezTo>
                  <a:lnTo>
                    <a:pt x="503" y="103"/>
                  </a:lnTo>
                  <a:cubicBezTo>
                    <a:pt x="481" y="105"/>
                    <a:pt x="458" y="106"/>
                    <a:pt x="434" y="106"/>
                  </a:cubicBezTo>
                  <a:cubicBezTo>
                    <a:pt x="384" y="106"/>
                    <a:pt x="333" y="102"/>
                    <a:pt x="287" y="101"/>
                  </a:cubicBezTo>
                  <a:cubicBezTo>
                    <a:pt x="327" y="30"/>
                    <a:pt x="292" y="0"/>
                    <a:pt x="244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1"/>
            <p:cNvSpPr/>
            <p:nvPr/>
          </p:nvSpPr>
          <p:spPr>
            <a:xfrm>
              <a:off x="4667737" y="456825"/>
              <a:ext cx="24756" cy="42051"/>
            </a:xfrm>
            <a:custGeom>
              <a:avLst/>
              <a:gdLst/>
              <a:ahLst/>
              <a:cxnLst/>
              <a:rect l="l" t="t" r="r" b="b"/>
              <a:pathLst>
                <a:path w="438" h="744" extrusionOk="0">
                  <a:moveTo>
                    <a:pt x="178" y="0"/>
                  </a:moveTo>
                  <a:cubicBezTo>
                    <a:pt x="142" y="0"/>
                    <a:pt x="108" y="10"/>
                    <a:pt x="81" y="30"/>
                  </a:cubicBezTo>
                  <a:cubicBezTo>
                    <a:pt x="37" y="64"/>
                    <a:pt x="1" y="142"/>
                    <a:pt x="18" y="204"/>
                  </a:cubicBezTo>
                  <a:cubicBezTo>
                    <a:pt x="28" y="239"/>
                    <a:pt x="59" y="261"/>
                    <a:pt x="83" y="261"/>
                  </a:cubicBezTo>
                  <a:cubicBezTo>
                    <a:pt x="106" y="261"/>
                    <a:pt x="124" y="242"/>
                    <a:pt x="116" y="195"/>
                  </a:cubicBezTo>
                  <a:lnTo>
                    <a:pt x="116" y="195"/>
                  </a:lnTo>
                  <a:cubicBezTo>
                    <a:pt x="113" y="196"/>
                    <a:pt x="110" y="196"/>
                    <a:pt x="107" y="196"/>
                  </a:cubicBezTo>
                  <a:cubicBezTo>
                    <a:pt x="94" y="196"/>
                    <a:pt x="78" y="191"/>
                    <a:pt x="64" y="191"/>
                  </a:cubicBezTo>
                  <a:cubicBezTo>
                    <a:pt x="61" y="191"/>
                    <a:pt x="58" y="192"/>
                    <a:pt x="56" y="192"/>
                  </a:cubicBezTo>
                  <a:cubicBezTo>
                    <a:pt x="40" y="117"/>
                    <a:pt x="114" y="73"/>
                    <a:pt x="182" y="73"/>
                  </a:cubicBezTo>
                  <a:cubicBezTo>
                    <a:pt x="218" y="73"/>
                    <a:pt x="252" y="85"/>
                    <a:pt x="271" y="111"/>
                  </a:cubicBezTo>
                  <a:cubicBezTo>
                    <a:pt x="350" y="218"/>
                    <a:pt x="201" y="318"/>
                    <a:pt x="155" y="387"/>
                  </a:cubicBezTo>
                  <a:cubicBezTo>
                    <a:pt x="93" y="478"/>
                    <a:pt x="105" y="600"/>
                    <a:pt x="182" y="678"/>
                  </a:cubicBezTo>
                  <a:cubicBezTo>
                    <a:pt x="213" y="708"/>
                    <a:pt x="290" y="744"/>
                    <a:pt x="349" y="744"/>
                  </a:cubicBezTo>
                  <a:cubicBezTo>
                    <a:pt x="400" y="744"/>
                    <a:pt x="437" y="718"/>
                    <a:pt x="420" y="639"/>
                  </a:cubicBezTo>
                  <a:cubicBezTo>
                    <a:pt x="411" y="638"/>
                    <a:pt x="403" y="637"/>
                    <a:pt x="394" y="637"/>
                  </a:cubicBezTo>
                  <a:lnTo>
                    <a:pt x="403" y="626"/>
                  </a:lnTo>
                  <a:cubicBezTo>
                    <a:pt x="333" y="619"/>
                    <a:pt x="167" y="649"/>
                    <a:pt x="197" y="496"/>
                  </a:cubicBezTo>
                  <a:cubicBezTo>
                    <a:pt x="209" y="433"/>
                    <a:pt x="304" y="391"/>
                    <a:pt x="341" y="335"/>
                  </a:cubicBezTo>
                  <a:cubicBezTo>
                    <a:pt x="374" y="281"/>
                    <a:pt x="403" y="212"/>
                    <a:pt x="386" y="143"/>
                  </a:cubicBezTo>
                  <a:cubicBezTo>
                    <a:pt x="364" y="56"/>
                    <a:pt x="266" y="0"/>
                    <a:pt x="178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1"/>
            <p:cNvSpPr/>
            <p:nvPr/>
          </p:nvSpPr>
          <p:spPr>
            <a:xfrm>
              <a:off x="4648747" y="829690"/>
              <a:ext cx="45386" cy="24417"/>
            </a:xfrm>
            <a:custGeom>
              <a:avLst/>
              <a:gdLst/>
              <a:ahLst/>
              <a:cxnLst/>
              <a:rect l="l" t="t" r="r" b="b"/>
              <a:pathLst>
                <a:path w="803" h="432" extrusionOk="0">
                  <a:moveTo>
                    <a:pt x="0" y="1"/>
                  </a:moveTo>
                  <a:lnTo>
                    <a:pt x="0" y="432"/>
                  </a:lnTo>
                  <a:lnTo>
                    <a:pt x="802" y="432"/>
                  </a:lnTo>
                  <a:lnTo>
                    <a:pt x="802" y="1"/>
                  </a:lnTo>
                  <a:close/>
                </a:path>
              </a:pathLst>
            </a:custGeom>
            <a:solidFill>
              <a:srgbClr val="F9DC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1"/>
            <p:cNvSpPr/>
            <p:nvPr/>
          </p:nvSpPr>
          <p:spPr>
            <a:xfrm>
              <a:off x="4732396" y="829690"/>
              <a:ext cx="40073" cy="24417"/>
            </a:xfrm>
            <a:custGeom>
              <a:avLst/>
              <a:gdLst/>
              <a:ahLst/>
              <a:cxnLst/>
              <a:rect l="l" t="t" r="r" b="b"/>
              <a:pathLst>
                <a:path w="709" h="432" extrusionOk="0">
                  <a:moveTo>
                    <a:pt x="1" y="1"/>
                  </a:moveTo>
                  <a:lnTo>
                    <a:pt x="1" y="432"/>
                  </a:lnTo>
                  <a:lnTo>
                    <a:pt x="708" y="432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9DC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41"/>
            <p:cNvSpPr/>
            <p:nvPr/>
          </p:nvSpPr>
          <p:spPr>
            <a:xfrm>
              <a:off x="4621221" y="1072106"/>
              <a:ext cx="180468" cy="76415"/>
            </a:xfrm>
            <a:custGeom>
              <a:avLst/>
              <a:gdLst/>
              <a:ahLst/>
              <a:cxnLst/>
              <a:rect l="l" t="t" r="r" b="b"/>
              <a:pathLst>
                <a:path w="3193" h="1352" extrusionOk="0">
                  <a:moveTo>
                    <a:pt x="1" y="1"/>
                  </a:moveTo>
                  <a:lnTo>
                    <a:pt x="1" y="1351"/>
                  </a:lnTo>
                  <a:lnTo>
                    <a:pt x="3193" y="1351"/>
                  </a:lnTo>
                  <a:lnTo>
                    <a:pt x="3193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41"/>
            <p:cNvSpPr/>
            <p:nvPr/>
          </p:nvSpPr>
          <p:spPr>
            <a:xfrm>
              <a:off x="4643660" y="1102344"/>
              <a:ext cx="22325" cy="40581"/>
            </a:xfrm>
            <a:custGeom>
              <a:avLst/>
              <a:gdLst/>
              <a:ahLst/>
              <a:cxnLst/>
              <a:rect l="l" t="t" r="r" b="b"/>
              <a:pathLst>
                <a:path w="395" h="718" extrusionOk="0">
                  <a:moveTo>
                    <a:pt x="184" y="0"/>
                  </a:moveTo>
                  <a:cubicBezTo>
                    <a:pt x="63" y="0"/>
                    <a:pt x="0" y="114"/>
                    <a:pt x="0" y="114"/>
                  </a:cubicBezTo>
                  <a:lnTo>
                    <a:pt x="0" y="718"/>
                  </a:lnTo>
                  <a:lnTo>
                    <a:pt x="395" y="718"/>
                  </a:lnTo>
                  <a:lnTo>
                    <a:pt x="395" y="114"/>
                  </a:lnTo>
                  <a:cubicBezTo>
                    <a:pt x="395" y="114"/>
                    <a:pt x="349" y="0"/>
                    <a:pt x="184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1"/>
            <p:cNvSpPr/>
            <p:nvPr/>
          </p:nvSpPr>
          <p:spPr>
            <a:xfrm>
              <a:off x="4702610" y="1102344"/>
              <a:ext cx="22325" cy="40581"/>
            </a:xfrm>
            <a:custGeom>
              <a:avLst/>
              <a:gdLst/>
              <a:ahLst/>
              <a:cxnLst/>
              <a:rect l="l" t="t" r="r" b="b"/>
              <a:pathLst>
                <a:path w="395" h="718" extrusionOk="0">
                  <a:moveTo>
                    <a:pt x="183" y="0"/>
                  </a:moveTo>
                  <a:cubicBezTo>
                    <a:pt x="65" y="0"/>
                    <a:pt x="0" y="114"/>
                    <a:pt x="0" y="114"/>
                  </a:cubicBezTo>
                  <a:lnTo>
                    <a:pt x="0" y="718"/>
                  </a:lnTo>
                  <a:lnTo>
                    <a:pt x="395" y="718"/>
                  </a:lnTo>
                  <a:lnTo>
                    <a:pt x="395" y="114"/>
                  </a:lnTo>
                  <a:cubicBezTo>
                    <a:pt x="395" y="114"/>
                    <a:pt x="349" y="0"/>
                    <a:pt x="183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41"/>
            <p:cNvSpPr/>
            <p:nvPr/>
          </p:nvSpPr>
          <p:spPr>
            <a:xfrm>
              <a:off x="4756869" y="1102344"/>
              <a:ext cx="22269" cy="40581"/>
            </a:xfrm>
            <a:custGeom>
              <a:avLst/>
              <a:gdLst/>
              <a:ahLst/>
              <a:cxnLst/>
              <a:rect l="l" t="t" r="r" b="b"/>
              <a:pathLst>
                <a:path w="394" h="718" extrusionOk="0">
                  <a:moveTo>
                    <a:pt x="183" y="0"/>
                  </a:moveTo>
                  <a:cubicBezTo>
                    <a:pt x="64" y="0"/>
                    <a:pt x="1" y="114"/>
                    <a:pt x="1" y="114"/>
                  </a:cubicBezTo>
                  <a:lnTo>
                    <a:pt x="1" y="718"/>
                  </a:lnTo>
                  <a:lnTo>
                    <a:pt x="394" y="718"/>
                  </a:lnTo>
                  <a:lnTo>
                    <a:pt x="394" y="114"/>
                  </a:lnTo>
                  <a:cubicBezTo>
                    <a:pt x="394" y="114"/>
                    <a:pt x="349" y="0"/>
                    <a:pt x="183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41"/>
            <p:cNvSpPr/>
            <p:nvPr/>
          </p:nvSpPr>
          <p:spPr>
            <a:xfrm>
              <a:off x="4621221" y="1148465"/>
              <a:ext cx="180468" cy="66354"/>
            </a:xfrm>
            <a:custGeom>
              <a:avLst/>
              <a:gdLst/>
              <a:ahLst/>
              <a:cxnLst/>
              <a:rect l="l" t="t" r="r" b="b"/>
              <a:pathLst>
                <a:path w="3193" h="1174" extrusionOk="0">
                  <a:moveTo>
                    <a:pt x="1" y="0"/>
                  </a:moveTo>
                  <a:lnTo>
                    <a:pt x="648" y="1174"/>
                  </a:lnTo>
                  <a:lnTo>
                    <a:pt x="2579" y="1174"/>
                  </a:lnTo>
                  <a:lnTo>
                    <a:pt x="3193" y="0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41"/>
            <p:cNvSpPr/>
            <p:nvPr/>
          </p:nvSpPr>
          <p:spPr>
            <a:xfrm>
              <a:off x="4605905" y="1077362"/>
              <a:ext cx="205789" cy="8478"/>
            </a:xfrm>
            <a:custGeom>
              <a:avLst/>
              <a:gdLst/>
              <a:ahLst/>
              <a:cxnLst/>
              <a:rect l="l" t="t" r="r" b="b"/>
              <a:pathLst>
                <a:path w="3641" h="150" extrusionOk="0">
                  <a:moveTo>
                    <a:pt x="0" y="1"/>
                  </a:moveTo>
                  <a:lnTo>
                    <a:pt x="0" y="150"/>
                  </a:lnTo>
                  <a:lnTo>
                    <a:pt x="3641" y="150"/>
                  </a:lnTo>
                  <a:lnTo>
                    <a:pt x="3641" y="1"/>
                  </a:ln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41"/>
            <p:cNvSpPr/>
            <p:nvPr/>
          </p:nvSpPr>
          <p:spPr>
            <a:xfrm>
              <a:off x="4614269" y="1084936"/>
              <a:ext cx="193242" cy="9778"/>
            </a:xfrm>
            <a:custGeom>
              <a:avLst/>
              <a:gdLst/>
              <a:ahLst/>
              <a:cxnLst/>
              <a:rect l="l" t="t" r="r" b="b"/>
              <a:pathLst>
                <a:path w="3419" h="173" extrusionOk="0">
                  <a:moveTo>
                    <a:pt x="0" y="1"/>
                  </a:moveTo>
                  <a:lnTo>
                    <a:pt x="0" y="172"/>
                  </a:lnTo>
                  <a:lnTo>
                    <a:pt x="3419" y="172"/>
                  </a:lnTo>
                  <a:lnTo>
                    <a:pt x="3419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1"/>
            <p:cNvSpPr/>
            <p:nvPr/>
          </p:nvSpPr>
          <p:spPr>
            <a:xfrm>
              <a:off x="4657846" y="1214763"/>
              <a:ext cx="106540" cy="10456"/>
            </a:xfrm>
            <a:custGeom>
              <a:avLst/>
              <a:gdLst/>
              <a:ahLst/>
              <a:cxnLst/>
              <a:rect l="l" t="t" r="r" b="b"/>
              <a:pathLst>
                <a:path w="1885" h="185" extrusionOk="0">
                  <a:moveTo>
                    <a:pt x="0" y="1"/>
                  </a:moveTo>
                  <a:lnTo>
                    <a:pt x="0" y="184"/>
                  </a:lnTo>
                  <a:lnTo>
                    <a:pt x="1884" y="184"/>
                  </a:lnTo>
                  <a:lnTo>
                    <a:pt x="1884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41"/>
            <p:cNvSpPr/>
            <p:nvPr/>
          </p:nvSpPr>
          <p:spPr>
            <a:xfrm>
              <a:off x="4700293" y="1241102"/>
              <a:ext cx="22325" cy="40581"/>
            </a:xfrm>
            <a:custGeom>
              <a:avLst/>
              <a:gdLst/>
              <a:ahLst/>
              <a:cxnLst/>
              <a:rect l="l" t="t" r="r" b="b"/>
              <a:pathLst>
                <a:path w="395" h="718" extrusionOk="0">
                  <a:moveTo>
                    <a:pt x="184" y="0"/>
                  </a:moveTo>
                  <a:cubicBezTo>
                    <a:pt x="65" y="0"/>
                    <a:pt x="0" y="114"/>
                    <a:pt x="0" y="114"/>
                  </a:cubicBezTo>
                  <a:lnTo>
                    <a:pt x="0" y="717"/>
                  </a:lnTo>
                  <a:lnTo>
                    <a:pt x="395" y="717"/>
                  </a:lnTo>
                  <a:lnTo>
                    <a:pt x="395" y="114"/>
                  </a:lnTo>
                  <a:cubicBezTo>
                    <a:pt x="395" y="114"/>
                    <a:pt x="349" y="0"/>
                    <a:pt x="184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41"/>
            <p:cNvSpPr/>
            <p:nvPr/>
          </p:nvSpPr>
          <p:spPr>
            <a:xfrm>
              <a:off x="4702610" y="1323735"/>
              <a:ext cx="22325" cy="40581"/>
            </a:xfrm>
            <a:custGeom>
              <a:avLst/>
              <a:gdLst/>
              <a:ahLst/>
              <a:cxnLst/>
              <a:rect l="l" t="t" r="r" b="b"/>
              <a:pathLst>
                <a:path w="395" h="718" extrusionOk="0">
                  <a:moveTo>
                    <a:pt x="183" y="0"/>
                  </a:moveTo>
                  <a:cubicBezTo>
                    <a:pt x="65" y="0"/>
                    <a:pt x="0" y="114"/>
                    <a:pt x="0" y="114"/>
                  </a:cubicBezTo>
                  <a:lnTo>
                    <a:pt x="0" y="717"/>
                  </a:lnTo>
                  <a:lnTo>
                    <a:pt x="395" y="717"/>
                  </a:lnTo>
                  <a:lnTo>
                    <a:pt x="395" y="114"/>
                  </a:lnTo>
                  <a:cubicBezTo>
                    <a:pt x="395" y="114"/>
                    <a:pt x="349" y="0"/>
                    <a:pt x="183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41"/>
            <p:cNvSpPr/>
            <p:nvPr/>
          </p:nvSpPr>
          <p:spPr>
            <a:xfrm>
              <a:off x="4657846" y="1454975"/>
              <a:ext cx="444530" cy="150004"/>
            </a:xfrm>
            <a:custGeom>
              <a:avLst/>
              <a:gdLst/>
              <a:ahLst/>
              <a:cxnLst/>
              <a:rect l="l" t="t" r="r" b="b"/>
              <a:pathLst>
                <a:path w="7865" h="2654" extrusionOk="0">
                  <a:moveTo>
                    <a:pt x="0" y="1"/>
                  </a:moveTo>
                  <a:lnTo>
                    <a:pt x="0" y="2654"/>
                  </a:lnTo>
                  <a:lnTo>
                    <a:pt x="7865" y="2654"/>
                  </a:lnTo>
                  <a:lnTo>
                    <a:pt x="7865" y="1"/>
                  </a:lnTo>
                  <a:close/>
                </a:path>
              </a:pathLst>
            </a:custGeom>
            <a:solidFill>
              <a:srgbClr val="F9DC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41"/>
            <p:cNvSpPr/>
            <p:nvPr/>
          </p:nvSpPr>
          <p:spPr>
            <a:xfrm>
              <a:off x="4657846" y="1434175"/>
              <a:ext cx="444530" cy="20856"/>
            </a:xfrm>
            <a:custGeom>
              <a:avLst/>
              <a:gdLst/>
              <a:ahLst/>
              <a:cxnLst/>
              <a:rect l="l" t="t" r="r" b="b"/>
              <a:pathLst>
                <a:path w="7865" h="369" extrusionOk="0">
                  <a:moveTo>
                    <a:pt x="0" y="0"/>
                  </a:moveTo>
                  <a:lnTo>
                    <a:pt x="0" y="369"/>
                  </a:lnTo>
                  <a:lnTo>
                    <a:pt x="7865" y="369"/>
                  </a:lnTo>
                  <a:lnTo>
                    <a:pt x="7865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41"/>
            <p:cNvSpPr/>
            <p:nvPr/>
          </p:nvSpPr>
          <p:spPr>
            <a:xfrm>
              <a:off x="4764725" y="1301579"/>
              <a:ext cx="314082" cy="132709"/>
            </a:xfrm>
            <a:custGeom>
              <a:avLst/>
              <a:gdLst/>
              <a:ahLst/>
              <a:cxnLst/>
              <a:rect l="l" t="t" r="r" b="b"/>
              <a:pathLst>
                <a:path w="5557" h="2348" extrusionOk="0">
                  <a:moveTo>
                    <a:pt x="1" y="1"/>
                  </a:moveTo>
                  <a:lnTo>
                    <a:pt x="1" y="2347"/>
                  </a:lnTo>
                  <a:lnTo>
                    <a:pt x="5557" y="2347"/>
                  </a:lnTo>
                  <a:lnTo>
                    <a:pt x="4858" y="1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41"/>
            <p:cNvSpPr/>
            <p:nvPr/>
          </p:nvSpPr>
          <p:spPr>
            <a:xfrm>
              <a:off x="4657846" y="1393876"/>
              <a:ext cx="50981" cy="42560"/>
            </a:xfrm>
            <a:custGeom>
              <a:avLst/>
              <a:gdLst/>
              <a:ahLst/>
              <a:cxnLst/>
              <a:rect l="l" t="t" r="r" b="b"/>
              <a:pathLst>
                <a:path w="902" h="753" extrusionOk="0">
                  <a:moveTo>
                    <a:pt x="0" y="0"/>
                  </a:moveTo>
                  <a:lnTo>
                    <a:pt x="0" y="753"/>
                  </a:lnTo>
                  <a:lnTo>
                    <a:pt x="902" y="753"/>
                  </a:lnTo>
                  <a:lnTo>
                    <a:pt x="902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41"/>
            <p:cNvSpPr/>
            <p:nvPr/>
          </p:nvSpPr>
          <p:spPr>
            <a:xfrm>
              <a:off x="4738839" y="1395572"/>
              <a:ext cx="50981" cy="42503"/>
            </a:xfrm>
            <a:custGeom>
              <a:avLst/>
              <a:gdLst/>
              <a:ahLst/>
              <a:cxnLst/>
              <a:rect l="l" t="t" r="r" b="b"/>
              <a:pathLst>
                <a:path w="902" h="752" extrusionOk="0">
                  <a:moveTo>
                    <a:pt x="0" y="0"/>
                  </a:moveTo>
                  <a:lnTo>
                    <a:pt x="0" y="752"/>
                  </a:lnTo>
                  <a:lnTo>
                    <a:pt x="902" y="752"/>
                  </a:lnTo>
                  <a:lnTo>
                    <a:pt x="902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41"/>
            <p:cNvSpPr/>
            <p:nvPr/>
          </p:nvSpPr>
          <p:spPr>
            <a:xfrm>
              <a:off x="4814067" y="1396081"/>
              <a:ext cx="50981" cy="42560"/>
            </a:xfrm>
            <a:custGeom>
              <a:avLst/>
              <a:gdLst/>
              <a:ahLst/>
              <a:cxnLst/>
              <a:rect l="l" t="t" r="r" b="b"/>
              <a:pathLst>
                <a:path w="902" h="753" extrusionOk="0">
                  <a:moveTo>
                    <a:pt x="0" y="0"/>
                  </a:moveTo>
                  <a:lnTo>
                    <a:pt x="0" y="753"/>
                  </a:lnTo>
                  <a:lnTo>
                    <a:pt x="902" y="753"/>
                  </a:lnTo>
                  <a:lnTo>
                    <a:pt x="902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1"/>
            <p:cNvSpPr/>
            <p:nvPr/>
          </p:nvSpPr>
          <p:spPr>
            <a:xfrm>
              <a:off x="4895060" y="1397776"/>
              <a:ext cx="51094" cy="42560"/>
            </a:xfrm>
            <a:custGeom>
              <a:avLst/>
              <a:gdLst/>
              <a:ahLst/>
              <a:cxnLst/>
              <a:rect l="l" t="t" r="r" b="b"/>
              <a:pathLst>
                <a:path w="904" h="753" extrusionOk="0">
                  <a:moveTo>
                    <a:pt x="1" y="0"/>
                  </a:moveTo>
                  <a:lnTo>
                    <a:pt x="1" y="753"/>
                  </a:lnTo>
                  <a:lnTo>
                    <a:pt x="903" y="753"/>
                  </a:lnTo>
                  <a:lnTo>
                    <a:pt x="903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41"/>
            <p:cNvSpPr/>
            <p:nvPr/>
          </p:nvSpPr>
          <p:spPr>
            <a:xfrm>
              <a:off x="4978370" y="1397833"/>
              <a:ext cx="50981" cy="42503"/>
            </a:xfrm>
            <a:custGeom>
              <a:avLst/>
              <a:gdLst/>
              <a:ahLst/>
              <a:cxnLst/>
              <a:rect l="l" t="t" r="r" b="b"/>
              <a:pathLst>
                <a:path w="902" h="752" extrusionOk="0">
                  <a:moveTo>
                    <a:pt x="0" y="0"/>
                  </a:moveTo>
                  <a:lnTo>
                    <a:pt x="0" y="752"/>
                  </a:lnTo>
                  <a:lnTo>
                    <a:pt x="902" y="752"/>
                  </a:lnTo>
                  <a:lnTo>
                    <a:pt x="902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41"/>
            <p:cNvSpPr/>
            <p:nvPr/>
          </p:nvSpPr>
          <p:spPr>
            <a:xfrm>
              <a:off x="5059363" y="1399528"/>
              <a:ext cx="43012" cy="42503"/>
            </a:xfrm>
            <a:custGeom>
              <a:avLst/>
              <a:gdLst/>
              <a:ahLst/>
              <a:cxnLst/>
              <a:rect l="l" t="t" r="r" b="b"/>
              <a:pathLst>
                <a:path w="761" h="752" extrusionOk="0">
                  <a:moveTo>
                    <a:pt x="1" y="0"/>
                  </a:moveTo>
                  <a:lnTo>
                    <a:pt x="1" y="752"/>
                  </a:lnTo>
                  <a:lnTo>
                    <a:pt x="761" y="75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41"/>
            <p:cNvSpPr/>
            <p:nvPr/>
          </p:nvSpPr>
          <p:spPr>
            <a:xfrm>
              <a:off x="4421763" y="1477470"/>
              <a:ext cx="244901" cy="129713"/>
            </a:xfrm>
            <a:custGeom>
              <a:avLst/>
              <a:gdLst/>
              <a:ahLst/>
              <a:cxnLst/>
              <a:rect l="l" t="t" r="r" b="b"/>
              <a:pathLst>
                <a:path w="4333" h="2295" extrusionOk="0">
                  <a:moveTo>
                    <a:pt x="1" y="1"/>
                  </a:moveTo>
                  <a:lnTo>
                    <a:pt x="1" y="2295"/>
                  </a:lnTo>
                  <a:lnTo>
                    <a:pt x="4332" y="2295"/>
                  </a:lnTo>
                  <a:lnTo>
                    <a:pt x="4332" y="1"/>
                  </a:lnTo>
                  <a:close/>
                </a:path>
              </a:pathLst>
            </a:custGeom>
            <a:solidFill>
              <a:srgbClr val="9968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41"/>
            <p:cNvSpPr/>
            <p:nvPr/>
          </p:nvSpPr>
          <p:spPr>
            <a:xfrm>
              <a:off x="4421763" y="1323678"/>
              <a:ext cx="244336" cy="132822"/>
            </a:xfrm>
            <a:custGeom>
              <a:avLst/>
              <a:gdLst/>
              <a:ahLst/>
              <a:cxnLst/>
              <a:rect l="l" t="t" r="r" b="b"/>
              <a:pathLst>
                <a:path w="4323" h="2350" extrusionOk="0">
                  <a:moveTo>
                    <a:pt x="2162" y="0"/>
                  </a:moveTo>
                  <a:cubicBezTo>
                    <a:pt x="968" y="0"/>
                    <a:pt x="1" y="1050"/>
                    <a:pt x="1" y="2343"/>
                  </a:cubicBezTo>
                  <a:lnTo>
                    <a:pt x="1" y="2350"/>
                  </a:lnTo>
                  <a:lnTo>
                    <a:pt x="4323" y="2350"/>
                  </a:lnTo>
                  <a:lnTo>
                    <a:pt x="4323" y="2343"/>
                  </a:lnTo>
                  <a:cubicBezTo>
                    <a:pt x="4323" y="1050"/>
                    <a:pt x="3355" y="0"/>
                    <a:pt x="2162" y="0"/>
                  </a:cubicBezTo>
                  <a:close/>
                </a:path>
              </a:pathLst>
            </a:custGeom>
            <a:solidFill>
              <a:srgbClr val="9968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41"/>
            <p:cNvSpPr/>
            <p:nvPr/>
          </p:nvSpPr>
          <p:spPr>
            <a:xfrm>
              <a:off x="4409837" y="1456331"/>
              <a:ext cx="275592" cy="21760"/>
            </a:xfrm>
            <a:custGeom>
              <a:avLst/>
              <a:gdLst/>
              <a:ahLst/>
              <a:cxnLst/>
              <a:rect l="l" t="t" r="r" b="b"/>
              <a:pathLst>
                <a:path w="4876" h="385" extrusionOk="0">
                  <a:moveTo>
                    <a:pt x="1" y="1"/>
                  </a:moveTo>
                  <a:lnTo>
                    <a:pt x="1" y="384"/>
                  </a:lnTo>
                  <a:lnTo>
                    <a:pt x="4876" y="384"/>
                  </a:lnTo>
                  <a:lnTo>
                    <a:pt x="4876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41"/>
            <p:cNvSpPr/>
            <p:nvPr/>
          </p:nvSpPr>
          <p:spPr>
            <a:xfrm>
              <a:off x="4436797" y="1481935"/>
              <a:ext cx="31708" cy="117053"/>
            </a:xfrm>
            <a:custGeom>
              <a:avLst/>
              <a:gdLst/>
              <a:ahLst/>
              <a:cxnLst/>
              <a:rect l="l" t="t" r="r" b="b"/>
              <a:pathLst>
                <a:path w="561" h="2071" extrusionOk="0">
                  <a:moveTo>
                    <a:pt x="260" y="1"/>
                  </a:moveTo>
                  <a:cubicBezTo>
                    <a:pt x="92" y="1"/>
                    <a:pt x="1" y="329"/>
                    <a:pt x="1" y="329"/>
                  </a:cubicBezTo>
                  <a:lnTo>
                    <a:pt x="1" y="2071"/>
                  </a:lnTo>
                  <a:lnTo>
                    <a:pt x="560" y="2071"/>
                  </a:lnTo>
                  <a:lnTo>
                    <a:pt x="560" y="329"/>
                  </a:lnTo>
                  <a:cubicBezTo>
                    <a:pt x="560" y="329"/>
                    <a:pt x="495" y="1"/>
                    <a:pt x="260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41"/>
            <p:cNvSpPr/>
            <p:nvPr/>
          </p:nvSpPr>
          <p:spPr>
            <a:xfrm>
              <a:off x="4482917" y="1481935"/>
              <a:ext cx="31708" cy="117053"/>
            </a:xfrm>
            <a:custGeom>
              <a:avLst/>
              <a:gdLst/>
              <a:ahLst/>
              <a:cxnLst/>
              <a:rect l="l" t="t" r="r" b="b"/>
              <a:pathLst>
                <a:path w="561" h="2071" extrusionOk="0">
                  <a:moveTo>
                    <a:pt x="260" y="1"/>
                  </a:moveTo>
                  <a:cubicBezTo>
                    <a:pt x="91" y="1"/>
                    <a:pt x="1" y="329"/>
                    <a:pt x="1" y="329"/>
                  </a:cubicBezTo>
                  <a:lnTo>
                    <a:pt x="1" y="2071"/>
                  </a:lnTo>
                  <a:lnTo>
                    <a:pt x="560" y="2071"/>
                  </a:lnTo>
                  <a:lnTo>
                    <a:pt x="560" y="329"/>
                  </a:lnTo>
                  <a:cubicBezTo>
                    <a:pt x="560" y="329"/>
                    <a:pt x="495" y="1"/>
                    <a:pt x="260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41"/>
            <p:cNvSpPr/>
            <p:nvPr/>
          </p:nvSpPr>
          <p:spPr>
            <a:xfrm>
              <a:off x="4531524" y="1481935"/>
              <a:ext cx="31595" cy="117053"/>
            </a:xfrm>
            <a:custGeom>
              <a:avLst/>
              <a:gdLst/>
              <a:ahLst/>
              <a:cxnLst/>
              <a:rect l="l" t="t" r="r" b="b"/>
              <a:pathLst>
                <a:path w="559" h="2071" extrusionOk="0">
                  <a:moveTo>
                    <a:pt x="260" y="1"/>
                  </a:moveTo>
                  <a:cubicBezTo>
                    <a:pt x="90" y="1"/>
                    <a:pt x="0" y="329"/>
                    <a:pt x="0" y="329"/>
                  </a:cubicBezTo>
                  <a:lnTo>
                    <a:pt x="0" y="2071"/>
                  </a:lnTo>
                  <a:lnTo>
                    <a:pt x="559" y="2071"/>
                  </a:lnTo>
                  <a:lnTo>
                    <a:pt x="559" y="329"/>
                  </a:lnTo>
                  <a:cubicBezTo>
                    <a:pt x="559" y="329"/>
                    <a:pt x="493" y="1"/>
                    <a:pt x="260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41"/>
            <p:cNvSpPr/>
            <p:nvPr/>
          </p:nvSpPr>
          <p:spPr>
            <a:xfrm>
              <a:off x="4577532" y="1481935"/>
              <a:ext cx="31708" cy="117053"/>
            </a:xfrm>
            <a:custGeom>
              <a:avLst/>
              <a:gdLst/>
              <a:ahLst/>
              <a:cxnLst/>
              <a:rect l="l" t="t" r="r" b="b"/>
              <a:pathLst>
                <a:path w="561" h="2071" extrusionOk="0">
                  <a:moveTo>
                    <a:pt x="260" y="1"/>
                  </a:moveTo>
                  <a:cubicBezTo>
                    <a:pt x="92" y="1"/>
                    <a:pt x="1" y="329"/>
                    <a:pt x="1" y="329"/>
                  </a:cubicBezTo>
                  <a:lnTo>
                    <a:pt x="1" y="2071"/>
                  </a:lnTo>
                  <a:lnTo>
                    <a:pt x="560" y="2071"/>
                  </a:lnTo>
                  <a:lnTo>
                    <a:pt x="560" y="329"/>
                  </a:lnTo>
                  <a:cubicBezTo>
                    <a:pt x="560" y="329"/>
                    <a:pt x="495" y="1"/>
                    <a:pt x="260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41"/>
            <p:cNvSpPr/>
            <p:nvPr/>
          </p:nvSpPr>
          <p:spPr>
            <a:xfrm>
              <a:off x="4622578" y="1481935"/>
              <a:ext cx="31595" cy="117053"/>
            </a:xfrm>
            <a:custGeom>
              <a:avLst/>
              <a:gdLst/>
              <a:ahLst/>
              <a:cxnLst/>
              <a:rect l="l" t="t" r="r" b="b"/>
              <a:pathLst>
                <a:path w="559" h="2071" extrusionOk="0">
                  <a:moveTo>
                    <a:pt x="260" y="1"/>
                  </a:moveTo>
                  <a:cubicBezTo>
                    <a:pt x="90" y="1"/>
                    <a:pt x="0" y="329"/>
                    <a:pt x="0" y="329"/>
                  </a:cubicBezTo>
                  <a:lnTo>
                    <a:pt x="0" y="2071"/>
                  </a:lnTo>
                  <a:lnTo>
                    <a:pt x="559" y="2071"/>
                  </a:lnTo>
                  <a:lnTo>
                    <a:pt x="559" y="329"/>
                  </a:lnTo>
                  <a:cubicBezTo>
                    <a:pt x="559" y="329"/>
                    <a:pt x="493" y="1"/>
                    <a:pt x="260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41"/>
            <p:cNvSpPr/>
            <p:nvPr/>
          </p:nvSpPr>
          <p:spPr>
            <a:xfrm>
              <a:off x="4711936" y="1472496"/>
              <a:ext cx="32442" cy="120162"/>
            </a:xfrm>
            <a:custGeom>
              <a:avLst/>
              <a:gdLst/>
              <a:ahLst/>
              <a:cxnLst/>
              <a:rect l="l" t="t" r="r" b="b"/>
              <a:pathLst>
                <a:path w="574" h="2126" extrusionOk="0">
                  <a:moveTo>
                    <a:pt x="267" y="1"/>
                  </a:moveTo>
                  <a:cubicBezTo>
                    <a:pt x="94" y="1"/>
                    <a:pt x="0" y="337"/>
                    <a:pt x="0" y="337"/>
                  </a:cubicBezTo>
                  <a:lnTo>
                    <a:pt x="0" y="2125"/>
                  </a:lnTo>
                  <a:lnTo>
                    <a:pt x="574" y="2125"/>
                  </a:lnTo>
                  <a:lnTo>
                    <a:pt x="574" y="337"/>
                  </a:lnTo>
                  <a:cubicBezTo>
                    <a:pt x="574" y="337"/>
                    <a:pt x="507" y="1"/>
                    <a:pt x="267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41"/>
            <p:cNvSpPr/>
            <p:nvPr/>
          </p:nvSpPr>
          <p:spPr>
            <a:xfrm>
              <a:off x="4759186" y="1471309"/>
              <a:ext cx="32499" cy="120105"/>
            </a:xfrm>
            <a:custGeom>
              <a:avLst/>
              <a:gdLst/>
              <a:ahLst/>
              <a:cxnLst/>
              <a:rect l="l" t="t" r="r" b="b"/>
              <a:pathLst>
                <a:path w="575" h="2125" extrusionOk="0">
                  <a:moveTo>
                    <a:pt x="267" y="0"/>
                  </a:moveTo>
                  <a:cubicBezTo>
                    <a:pt x="94" y="0"/>
                    <a:pt x="0" y="337"/>
                    <a:pt x="0" y="337"/>
                  </a:cubicBezTo>
                  <a:lnTo>
                    <a:pt x="0" y="2125"/>
                  </a:lnTo>
                  <a:lnTo>
                    <a:pt x="574" y="2125"/>
                  </a:lnTo>
                  <a:lnTo>
                    <a:pt x="575" y="337"/>
                  </a:lnTo>
                  <a:cubicBezTo>
                    <a:pt x="575" y="337"/>
                    <a:pt x="508" y="0"/>
                    <a:pt x="267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41"/>
            <p:cNvSpPr/>
            <p:nvPr/>
          </p:nvSpPr>
          <p:spPr>
            <a:xfrm>
              <a:off x="4814067" y="1470575"/>
              <a:ext cx="32556" cy="120105"/>
            </a:xfrm>
            <a:custGeom>
              <a:avLst/>
              <a:gdLst/>
              <a:ahLst/>
              <a:cxnLst/>
              <a:rect l="l" t="t" r="r" b="b"/>
              <a:pathLst>
                <a:path w="576" h="2125" extrusionOk="0">
                  <a:moveTo>
                    <a:pt x="266" y="0"/>
                  </a:moveTo>
                  <a:cubicBezTo>
                    <a:pt x="93" y="0"/>
                    <a:pt x="0" y="337"/>
                    <a:pt x="0" y="337"/>
                  </a:cubicBezTo>
                  <a:lnTo>
                    <a:pt x="0" y="2125"/>
                  </a:lnTo>
                  <a:lnTo>
                    <a:pt x="574" y="2125"/>
                  </a:lnTo>
                  <a:lnTo>
                    <a:pt x="575" y="337"/>
                  </a:lnTo>
                  <a:cubicBezTo>
                    <a:pt x="575" y="337"/>
                    <a:pt x="506" y="0"/>
                    <a:pt x="266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41"/>
            <p:cNvSpPr/>
            <p:nvPr/>
          </p:nvSpPr>
          <p:spPr>
            <a:xfrm>
              <a:off x="4861318" y="1469388"/>
              <a:ext cx="32556" cy="120048"/>
            </a:xfrm>
            <a:custGeom>
              <a:avLst/>
              <a:gdLst/>
              <a:ahLst/>
              <a:cxnLst/>
              <a:rect l="l" t="t" r="r" b="b"/>
              <a:pathLst>
                <a:path w="576" h="2124" extrusionOk="0">
                  <a:moveTo>
                    <a:pt x="266" y="0"/>
                  </a:moveTo>
                  <a:cubicBezTo>
                    <a:pt x="93" y="0"/>
                    <a:pt x="1" y="337"/>
                    <a:pt x="1" y="337"/>
                  </a:cubicBezTo>
                  <a:lnTo>
                    <a:pt x="1" y="2123"/>
                  </a:lnTo>
                  <a:lnTo>
                    <a:pt x="574" y="2123"/>
                  </a:lnTo>
                  <a:lnTo>
                    <a:pt x="575" y="337"/>
                  </a:lnTo>
                  <a:cubicBezTo>
                    <a:pt x="575" y="337"/>
                    <a:pt x="508" y="0"/>
                    <a:pt x="266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41"/>
            <p:cNvSpPr/>
            <p:nvPr/>
          </p:nvSpPr>
          <p:spPr>
            <a:xfrm>
              <a:off x="4912920" y="1470914"/>
              <a:ext cx="32556" cy="120162"/>
            </a:xfrm>
            <a:custGeom>
              <a:avLst/>
              <a:gdLst/>
              <a:ahLst/>
              <a:cxnLst/>
              <a:rect l="l" t="t" r="r" b="b"/>
              <a:pathLst>
                <a:path w="576" h="2126" extrusionOk="0">
                  <a:moveTo>
                    <a:pt x="267" y="1"/>
                  </a:moveTo>
                  <a:cubicBezTo>
                    <a:pt x="94" y="1"/>
                    <a:pt x="1" y="337"/>
                    <a:pt x="1" y="337"/>
                  </a:cubicBezTo>
                  <a:lnTo>
                    <a:pt x="1" y="2125"/>
                  </a:lnTo>
                  <a:lnTo>
                    <a:pt x="574" y="2125"/>
                  </a:lnTo>
                  <a:lnTo>
                    <a:pt x="575" y="337"/>
                  </a:lnTo>
                  <a:cubicBezTo>
                    <a:pt x="575" y="337"/>
                    <a:pt x="508" y="1"/>
                    <a:pt x="267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41"/>
            <p:cNvSpPr/>
            <p:nvPr/>
          </p:nvSpPr>
          <p:spPr>
            <a:xfrm>
              <a:off x="4960171" y="1469727"/>
              <a:ext cx="32499" cy="120105"/>
            </a:xfrm>
            <a:custGeom>
              <a:avLst/>
              <a:gdLst/>
              <a:ahLst/>
              <a:cxnLst/>
              <a:rect l="l" t="t" r="r" b="b"/>
              <a:pathLst>
                <a:path w="575" h="2125" extrusionOk="0">
                  <a:moveTo>
                    <a:pt x="268" y="0"/>
                  </a:moveTo>
                  <a:cubicBezTo>
                    <a:pt x="94" y="0"/>
                    <a:pt x="1" y="337"/>
                    <a:pt x="1" y="337"/>
                  </a:cubicBezTo>
                  <a:lnTo>
                    <a:pt x="1" y="2125"/>
                  </a:lnTo>
                  <a:lnTo>
                    <a:pt x="574" y="2125"/>
                  </a:lnTo>
                  <a:lnTo>
                    <a:pt x="574" y="337"/>
                  </a:lnTo>
                  <a:cubicBezTo>
                    <a:pt x="574" y="337"/>
                    <a:pt x="509" y="0"/>
                    <a:pt x="268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41"/>
            <p:cNvSpPr/>
            <p:nvPr/>
          </p:nvSpPr>
          <p:spPr>
            <a:xfrm>
              <a:off x="5015108" y="1468936"/>
              <a:ext cx="32442" cy="120162"/>
            </a:xfrm>
            <a:custGeom>
              <a:avLst/>
              <a:gdLst/>
              <a:ahLst/>
              <a:cxnLst/>
              <a:rect l="l" t="t" r="r" b="b"/>
              <a:pathLst>
                <a:path w="574" h="2126" extrusionOk="0">
                  <a:moveTo>
                    <a:pt x="266" y="1"/>
                  </a:moveTo>
                  <a:cubicBezTo>
                    <a:pt x="92" y="1"/>
                    <a:pt x="0" y="338"/>
                    <a:pt x="0" y="338"/>
                  </a:cubicBezTo>
                  <a:lnTo>
                    <a:pt x="0" y="2125"/>
                  </a:lnTo>
                  <a:lnTo>
                    <a:pt x="574" y="2125"/>
                  </a:lnTo>
                  <a:lnTo>
                    <a:pt x="574" y="338"/>
                  </a:lnTo>
                  <a:cubicBezTo>
                    <a:pt x="574" y="338"/>
                    <a:pt x="507" y="1"/>
                    <a:pt x="266" y="1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41"/>
            <p:cNvSpPr/>
            <p:nvPr/>
          </p:nvSpPr>
          <p:spPr>
            <a:xfrm>
              <a:off x="3975934" y="1367934"/>
              <a:ext cx="210085" cy="237045"/>
            </a:xfrm>
            <a:custGeom>
              <a:avLst/>
              <a:gdLst/>
              <a:ahLst/>
              <a:cxnLst/>
              <a:rect l="l" t="t" r="r" b="b"/>
              <a:pathLst>
                <a:path w="3717" h="4194" extrusionOk="0">
                  <a:moveTo>
                    <a:pt x="1" y="1"/>
                  </a:moveTo>
                  <a:lnTo>
                    <a:pt x="1" y="4194"/>
                  </a:lnTo>
                  <a:lnTo>
                    <a:pt x="3716" y="4194"/>
                  </a:lnTo>
                  <a:lnTo>
                    <a:pt x="3716" y="1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41"/>
            <p:cNvSpPr/>
            <p:nvPr/>
          </p:nvSpPr>
          <p:spPr>
            <a:xfrm>
              <a:off x="3975991" y="1285244"/>
              <a:ext cx="210028" cy="82745"/>
            </a:xfrm>
            <a:custGeom>
              <a:avLst/>
              <a:gdLst/>
              <a:ahLst/>
              <a:cxnLst/>
              <a:rect l="l" t="t" r="r" b="b"/>
              <a:pathLst>
                <a:path w="3716" h="1464" extrusionOk="0">
                  <a:moveTo>
                    <a:pt x="808" y="1"/>
                  </a:moveTo>
                  <a:lnTo>
                    <a:pt x="1" y="1464"/>
                  </a:lnTo>
                  <a:lnTo>
                    <a:pt x="3715" y="1464"/>
                  </a:lnTo>
                  <a:lnTo>
                    <a:pt x="3715" y="7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41"/>
            <p:cNvSpPr/>
            <p:nvPr/>
          </p:nvSpPr>
          <p:spPr>
            <a:xfrm>
              <a:off x="3975934" y="1458931"/>
              <a:ext cx="210085" cy="13621"/>
            </a:xfrm>
            <a:custGeom>
              <a:avLst/>
              <a:gdLst/>
              <a:ahLst/>
              <a:cxnLst/>
              <a:rect l="l" t="t" r="r" b="b"/>
              <a:pathLst>
                <a:path w="3717" h="241" extrusionOk="0">
                  <a:moveTo>
                    <a:pt x="1" y="1"/>
                  </a:moveTo>
                  <a:lnTo>
                    <a:pt x="1" y="241"/>
                  </a:lnTo>
                  <a:lnTo>
                    <a:pt x="3716" y="241"/>
                  </a:lnTo>
                  <a:lnTo>
                    <a:pt x="3716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41"/>
            <p:cNvSpPr/>
            <p:nvPr/>
          </p:nvSpPr>
          <p:spPr>
            <a:xfrm>
              <a:off x="3993116" y="1381216"/>
              <a:ext cx="68502" cy="73815"/>
            </a:xfrm>
            <a:custGeom>
              <a:avLst/>
              <a:gdLst/>
              <a:ahLst/>
              <a:cxnLst/>
              <a:rect l="l" t="t" r="r" b="b"/>
              <a:pathLst>
                <a:path w="1212" h="1306" extrusionOk="0">
                  <a:moveTo>
                    <a:pt x="606" y="0"/>
                  </a:moveTo>
                  <a:cubicBezTo>
                    <a:pt x="271" y="0"/>
                    <a:pt x="0" y="293"/>
                    <a:pt x="0" y="653"/>
                  </a:cubicBezTo>
                  <a:cubicBezTo>
                    <a:pt x="0" y="1013"/>
                    <a:pt x="271" y="1306"/>
                    <a:pt x="606" y="1306"/>
                  </a:cubicBezTo>
                  <a:cubicBezTo>
                    <a:pt x="940" y="1306"/>
                    <a:pt x="1211" y="1013"/>
                    <a:pt x="1211" y="653"/>
                  </a:cubicBezTo>
                  <a:cubicBezTo>
                    <a:pt x="1211" y="292"/>
                    <a:pt x="940" y="0"/>
                    <a:pt x="606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41"/>
            <p:cNvSpPr/>
            <p:nvPr/>
          </p:nvSpPr>
          <p:spPr>
            <a:xfrm>
              <a:off x="4001029" y="1397833"/>
              <a:ext cx="43633" cy="37134"/>
            </a:xfrm>
            <a:custGeom>
              <a:avLst/>
              <a:gdLst/>
              <a:ahLst/>
              <a:cxnLst/>
              <a:rect l="l" t="t" r="r" b="b"/>
              <a:pathLst>
                <a:path w="772" h="657" extrusionOk="0">
                  <a:moveTo>
                    <a:pt x="444" y="0"/>
                  </a:moveTo>
                  <a:cubicBezTo>
                    <a:pt x="443" y="0"/>
                    <a:pt x="441" y="0"/>
                    <a:pt x="440" y="0"/>
                  </a:cubicBezTo>
                  <a:cubicBezTo>
                    <a:pt x="146" y="0"/>
                    <a:pt x="1" y="356"/>
                    <a:pt x="211" y="562"/>
                  </a:cubicBezTo>
                  <a:cubicBezTo>
                    <a:pt x="278" y="627"/>
                    <a:pt x="359" y="656"/>
                    <a:pt x="438" y="656"/>
                  </a:cubicBezTo>
                  <a:cubicBezTo>
                    <a:pt x="609" y="656"/>
                    <a:pt x="772" y="522"/>
                    <a:pt x="768" y="322"/>
                  </a:cubicBezTo>
                  <a:cubicBezTo>
                    <a:pt x="766" y="143"/>
                    <a:pt x="621" y="0"/>
                    <a:pt x="444" y="0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41"/>
            <p:cNvSpPr/>
            <p:nvPr/>
          </p:nvSpPr>
          <p:spPr>
            <a:xfrm>
              <a:off x="4080948" y="1367934"/>
              <a:ext cx="13452" cy="99306"/>
            </a:xfrm>
            <a:custGeom>
              <a:avLst/>
              <a:gdLst/>
              <a:ahLst/>
              <a:cxnLst/>
              <a:rect l="l" t="t" r="r" b="b"/>
              <a:pathLst>
                <a:path w="238" h="1757" extrusionOk="0">
                  <a:moveTo>
                    <a:pt x="0" y="1"/>
                  </a:moveTo>
                  <a:lnTo>
                    <a:pt x="0" y="1756"/>
                  </a:lnTo>
                  <a:lnTo>
                    <a:pt x="237" y="1756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41"/>
            <p:cNvSpPr/>
            <p:nvPr/>
          </p:nvSpPr>
          <p:spPr>
            <a:xfrm>
              <a:off x="4106834" y="1380425"/>
              <a:ext cx="68502" cy="73872"/>
            </a:xfrm>
            <a:custGeom>
              <a:avLst/>
              <a:gdLst/>
              <a:ahLst/>
              <a:cxnLst/>
              <a:rect l="l" t="t" r="r" b="b"/>
              <a:pathLst>
                <a:path w="1212" h="1307" extrusionOk="0">
                  <a:moveTo>
                    <a:pt x="606" y="0"/>
                  </a:moveTo>
                  <a:cubicBezTo>
                    <a:pt x="271" y="0"/>
                    <a:pt x="0" y="293"/>
                    <a:pt x="0" y="653"/>
                  </a:cubicBezTo>
                  <a:cubicBezTo>
                    <a:pt x="0" y="1013"/>
                    <a:pt x="271" y="1306"/>
                    <a:pt x="606" y="1306"/>
                  </a:cubicBezTo>
                  <a:cubicBezTo>
                    <a:pt x="940" y="1306"/>
                    <a:pt x="1211" y="1013"/>
                    <a:pt x="1211" y="653"/>
                  </a:cubicBezTo>
                  <a:cubicBezTo>
                    <a:pt x="1211" y="293"/>
                    <a:pt x="940" y="0"/>
                    <a:pt x="606" y="0"/>
                  </a:cubicBez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41"/>
            <p:cNvSpPr/>
            <p:nvPr/>
          </p:nvSpPr>
          <p:spPr>
            <a:xfrm>
              <a:off x="4114747" y="1396985"/>
              <a:ext cx="43577" cy="37134"/>
            </a:xfrm>
            <a:custGeom>
              <a:avLst/>
              <a:gdLst/>
              <a:ahLst/>
              <a:cxnLst/>
              <a:rect l="l" t="t" r="r" b="b"/>
              <a:pathLst>
                <a:path w="771" h="657" extrusionOk="0">
                  <a:moveTo>
                    <a:pt x="442" y="0"/>
                  </a:moveTo>
                  <a:cubicBezTo>
                    <a:pt x="441" y="0"/>
                    <a:pt x="441" y="0"/>
                    <a:pt x="440" y="0"/>
                  </a:cubicBezTo>
                  <a:cubicBezTo>
                    <a:pt x="146" y="0"/>
                    <a:pt x="1" y="356"/>
                    <a:pt x="210" y="562"/>
                  </a:cubicBezTo>
                  <a:cubicBezTo>
                    <a:pt x="277" y="627"/>
                    <a:pt x="358" y="657"/>
                    <a:pt x="438" y="657"/>
                  </a:cubicBezTo>
                  <a:cubicBezTo>
                    <a:pt x="608" y="657"/>
                    <a:pt x="771" y="523"/>
                    <a:pt x="768" y="323"/>
                  </a:cubicBezTo>
                  <a:cubicBezTo>
                    <a:pt x="766" y="143"/>
                    <a:pt x="620" y="0"/>
                    <a:pt x="442" y="0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41"/>
            <p:cNvSpPr/>
            <p:nvPr/>
          </p:nvSpPr>
          <p:spPr>
            <a:xfrm>
              <a:off x="4170984" y="1458931"/>
              <a:ext cx="15034" cy="146048"/>
            </a:xfrm>
            <a:custGeom>
              <a:avLst/>
              <a:gdLst/>
              <a:ahLst/>
              <a:cxnLst/>
              <a:rect l="l" t="t" r="r" b="b"/>
              <a:pathLst>
                <a:path w="266" h="2584" extrusionOk="0">
                  <a:moveTo>
                    <a:pt x="0" y="1"/>
                  </a:moveTo>
                  <a:lnTo>
                    <a:pt x="0" y="2584"/>
                  </a:lnTo>
                  <a:lnTo>
                    <a:pt x="265" y="2584"/>
                  </a:lnTo>
                  <a:lnTo>
                    <a:pt x="265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41"/>
            <p:cNvSpPr/>
            <p:nvPr/>
          </p:nvSpPr>
          <p:spPr>
            <a:xfrm>
              <a:off x="3804849" y="1154230"/>
              <a:ext cx="171143" cy="450747"/>
            </a:xfrm>
            <a:custGeom>
              <a:avLst/>
              <a:gdLst/>
              <a:ahLst/>
              <a:cxnLst/>
              <a:rect l="l" t="t" r="r" b="b"/>
              <a:pathLst>
                <a:path w="3028" h="7975" extrusionOk="0">
                  <a:moveTo>
                    <a:pt x="1" y="0"/>
                  </a:moveTo>
                  <a:lnTo>
                    <a:pt x="1" y="7975"/>
                  </a:lnTo>
                  <a:lnTo>
                    <a:pt x="3028" y="7975"/>
                  </a:lnTo>
                  <a:lnTo>
                    <a:pt x="3028" y="0"/>
                  </a:lnTo>
                  <a:close/>
                </a:path>
              </a:pathLst>
            </a:custGeom>
            <a:solidFill>
              <a:srgbClr val="BC8F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41"/>
            <p:cNvSpPr/>
            <p:nvPr/>
          </p:nvSpPr>
          <p:spPr>
            <a:xfrm>
              <a:off x="3801344" y="1136709"/>
              <a:ext cx="181090" cy="17465"/>
            </a:xfrm>
            <a:custGeom>
              <a:avLst/>
              <a:gdLst/>
              <a:ahLst/>
              <a:cxnLst/>
              <a:rect l="l" t="t" r="r" b="b"/>
              <a:pathLst>
                <a:path w="3204" h="309" extrusionOk="0">
                  <a:moveTo>
                    <a:pt x="1" y="0"/>
                  </a:moveTo>
                  <a:lnTo>
                    <a:pt x="1" y="309"/>
                  </a:lnTo>
                  <a:lnTo>
                    <a:pt x="3204" y="309"/>
                  </a:lnTo>
                  <a:lnTo>
                    <a:pt x="3204" y="0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41"/>
            <p:cNvSpPr/>
            <p:nvPr/>
          </p:nvSpPr>
          <p:spPr>
            <a:xfrm>
              <a:off x="3801344" y="1297283"/>
              <a:ext cx="181090" cy="12717"/>
            </a:xfrm>
            <a:custGeom>
              <a:avLst/>
              <a:gdLst/>
              <a:ahLst/>
              <a:cxnLst/>
              <a:rect l="l" t="t" r="r" b="b"/>
              <a:pathLst>
                <a:path w="3204" h="225" extrusionOk="0">
                  <a:moveTo>
                    <a:pt x="1" y="1"/>
                  </a:moveTo>
                  <a:lnTo>
                    <a:pt x="1" y="225"/>
                  </a:lnTo>
                  <a:lnTo>
                    <a:pt x="3204" y="225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41"/>
            <p:cNvSpPr/>
            <p:nvPr/>
          </p:nvSpPr>
          <p:spPr>
            <a:xfrm>
              <a:off x="3804849" y="1118226"/>
              <a:ext cx="171143" cy="18539"/>
            </a:xfrm>
            <a:custGeom>
              <a:avLst/>
              <a:gdLst/>
              <a:ahLst/>
              <a:cxnLst/>
              <a:rect l="l" t="t" r="r" b="b"/>
              <a:pathLst>
                <a:path w="3028" h="328" extrusionOk="0">
                  <a:moveTo>
                    <a:pt x="1" y="0"/>
                  </a:moveTo>
                  <a:lnTo>
                    <a:pt x="1" y="327"/>
                  </a:lnTo>
                  <a:lnTo>
                    <a:pt x="3028" y="327"/>
                  </a:lnTo>
                  <a:lnTo>
                    <a:pt x="3028" y="0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41"/>
            <p:cNvSpPr/>
            <p:nvPr/>
          </p:nvSpPr>
          <p:spPr>
            <a:xfrm>
              <a:off x="3824122" y="1078945"/>
              <a:ext cx="130561" cy="39338"/>
            </a:xfrm>
            <a:custGeom>
              <a:avLst/>
              <a:gdLst/>
              <a:ahLst/>
              <a:cxnLst/>
              <a:rect l="l" t="t" r="r" b="b"/>
              <a:pathLst>
                <a:path w="2310" h="696" extrusionOk="0">
                  <a:moveTo>
                    <a:pt x="632" y="1"/>
                  </a:moveTo>
                  <a:lnTo>
                    <a:pt x="1" y="695"/>
                  </a:lnTo>
                  <a:lnTo>
                    <a:pt x="2310" y="695"/>
                  </a:lnTo>
                  <a:lnTo>
                    <a:pt x="1603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41"/>
            <p:cNvSpPr/>
            <p:nvPr/>
          </p:nvSpPr>
          <p:spPr>
            <a:xfrm>
              <a:off x="3875442" y="1059332"/>
              <a:ext cx="20799" cy="32782"/>
            </a:xfrm>
            <a:custGeom>
              <a:avLst/>
              <a:gdLst/>
              <a:ahLst/>
              <a:cxnLst/>
              <a:rect l="l" t="t" r="r" b="b"/>
              <a:pathLst>
                <a:path w="368" h="580" extrusionOk="0">
                  <a:moveTo>
                    <a:pt x="1" y="0"/>
                  </a:moveTo>
                  <a:lnTo>
                    <a:pt x="1" y="579"/>
                  </a:lnTo>
                  <a:lnTo>
                    <a:pt x="367" y="579"/>
                  </a:lnTo>
                  <a:lnTo>
                    <a:pt x="367" y="0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41"/>
            <p:cNvSpPr/>
            <p:nvPr/>
          </p:nvSpPr>
          <p:spPr>
            <a:xfrm>
              <a:off x="3852664" y="1158865"/>
              <a:ext cx="76359" cy="136496"/>
            </a:xfrm>
            <a:custGeom>
              <a:avLst/>
              <a:gdLst/>
              <a:ahLst/>
              <a:cxnLst/>
              <a:rect l="l" t="t" r="r" b="b"/>
              <a:pathLst>
                <a:path w="1351" h="2415" extrusionOk="0">
                  <a:moveTo>
                    <a:pt x="1" y="1"/>
                  </a:moveTo>
                  <a:lnTo>
                    <a:pt x="1" y="2414"/>
                  </a:lnTo>
                  <a:lnTo>
                    <a:pt x="1350" y="2414"/>
                  </a:lnTo>
                  <a:lnTo>
                    <a:pt x="1350" y="1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41"/>
            <p:cNvSpPr/>
            <p:nvPr/>
          </p:nvSpPr>
          <p:spPr>
            <a:xfrm>
              <a:off x="3873125" y="1164065"/>
              <a:ext cx="32499" cy="120105"/>
            </a:xfrm>
            <a:custGeom>
              <a:avLst/>
              <a:gdLst/>
              <a:ahLst/>
              <a:cxnLst/>
              <a:rect l="l" t="t" r="r" b="b"/>
              <a:pathLst>
                <a:path w="575" h="2125" extrusionOk="0">
                  <a:moveTo>
                    <a:pt x="268" y="1"/>
                  </a:moveTo>
                  <a:cubicBezTo>
                    <a:pt x="94" y="1"/>
                    <a:pt x="1" y="337"/>
                    <a:pt x="1" y="337"/>
                  </a:cubicBezTo>
                  <a:lnTo>
                    <a:pt x="1" y="2124"/>
                  </a:lnTo>
                  <a:lnTo>
                    <a:pt x="574" y="2124"/>
                  </a:lnTo>
                  <a:lnTo>
                    <a:pt x="574" y="337"/>
                  </a:lnTo>
                  <a:cubicBezTo>
                    <a:pt x="574" y="337"/>
                    <a:pt x="508" y="1"/>
                    <a:pt x="268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41"/>
            <p:cNvSpPr/>
            <p:nvPr/>
          </p:nvSpPr>
          <p:spPr>
            <a:xfrm>
              <a:off x="3853682" y="1317857"/>
              <a:ext cx="76415" cy="136439"/>
            </a:xfrm>
            <a:custGeom>
              <a:avLst/>
              <a:gdLst/>
              <a:ahLst/>
              <a:cxnLst/>
              <a:rect l="l" t="t" r="r" b="b"/>
              <a:pathLst>
                <a:path w="1352" h="2414" extrusionOk="0">
                  <a:moveTo>
                    <a:pt x="1" y="0"/>
                  </a:moveTo>
                  <a:lnTo>
                    <a:pt x="1" y="2413"/>
                  </a:lnTo>
                  <a:lnTo>
                    <a:pt x="1351" y="2413"/>
                  </a:lnTo>
                  <a:lnTo>
                    <a:pt x="1351" y="0"/>
                  </a:lnTo>
                  <a:close/>
                </a:path>
              </a:pathLst>
            </a:custGeom>
            <a:solidFill>
              <a:srgbClr val="7A47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41"/>
            <p:cNvSpPr/>
            <p:nvPr/>
          </p:nvSpPr>
          <p:spPr>
            <a:xfrm>
              <a:off x="3874255" y="1325091"/>
              <a:ext cx="32442" cy="118240"/>
            </a:xfrm>
            <a:custGeom>
              <a:avLst/>
              <a:gdLst/>
              <a:ahLst/>
              <a:cxnLst/>
              <a:rect l="l" t="t" r="r" b="b"/>
              <a:pathLst>
                <a:path w="574" h="2092" extrusionOk="0">
                  <a:moveTo>
                    <a:pt x="266" y="1"/>
                  </a:moveTo>
                  <a:cubicBezTo>
                    <a:pt x="93" y="1"/>
                    <a:pt x="0" y="332"/>
                    <a:pt x="0" y="332"/>
                  </a:cubicBezTo>
                  <a:lnTo>
                    <a:pt x="0" y="2091"/>
                  </a:lnTo>
                  <a:lnTo>
                    <a:pt x="574" y="2091"/>
                  </a:lnTo>
                  <a:lnTo>
                    <a:pt x="574" y="332"/>
                  </a:lnTo>
                  <a:cubicBezTo>
                    <a:pt x="574" y="332"/>
                    <a:pt x="507" y="1"/>
                    <a:pt x="266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41"/>
            <p:cNvSpPr/>
            <p:nvPr/>
          </p:nvSpPr>
          <p:spPr>
            <a:xfrm>
              <a:off x="3801344" y="1458931"/>
              <a:ext cx="174647" cy="13621"/>
            </a:xfrm>
            <a:custGeom>
              <a:avLst/>
              <a:gdLst/>
              <a:ahLst/>
              <a:cxnLst/>
              <a:rect l="l" t="t" r="r" b="b"/>
              <a:pathLst>
                <a:path w="3090" h="241" extrusionOk="0">
                  <a:moveTo>
                    <a:pt x="1" y="1"/>
                  </a:moveTo>
                  <a:lnTo>
                    <a:pt x="1" y="241"/>
                  </a:lnTo>
                  <a:lnTo>
                    <a:pt x="3090" y="241"/>
                  </a:lnTo>
                  <a:lnTo>
                    <a:pt x="3090" y="1"/>
                  </a:ln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41"/>
            <p:cNvSpPr/>
            <p:nvPr/>
          </p:nvSpPr>
          <p:spPr>
            <a:xfrm>
              <a:off x="3875668" y="1477470"/>
              <a:ext cx="32499" cy="118183"/>
            </a:xfrm>
            <a:custGeom>
              <a:avLst/>
              <a:gdLst/>
              <a:ahLst/>
              <a:cxnLst/>
              <a:rect l="l" t="t" r="r" b="b"/>
              <a:pathLst>
                <a:path w="575" h="2091" extrusionOk="0">
                  <a:moveTo>
                    <a:pt x="267" y="1"/>
                  </a:moveTo>
                  <a:cubicBezTo>
                    <a:pt x="93" y="1"/>
                    <a:pt x="1" y="332"/>
                    <a:pt x="1" y="332"/>
                  </a:cubicBezTo>
                  <a:lnTo>
                    <a:pt x="1" y="2091"/>
                  </a:lnTo>
                  <a:lnTo>
                    <a:pt x="574" y="2091"/>
                  </a:lnTo>
                  <a:lnTo>
                    <a:pt x="573" y="332"/>
                  </a:lnTo>
                  <a:cubicBezTo>
                    <a:pt x="573" y="332"/>
                    <a:pt x="507" y="1"/>
                    <a:pt x="267" y="1"/>
                  </a:cubicBezTo>
                  <a:close/>
                </a:path>
              </a:pathLst>
            </a:custGeom>
            <a:solidFill>
              <a:srgbClr val="4F1F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41"/>
            <p:cNvSpPr/>
            <p:nvPr/>
          </p:nvSpPr>
          <p:spPr>
            <a:xfrm>
              <a:off x="3939722" y="1457622"/>
              <a:ext cx="234558" cy="152774"/>
            </a:xfrm>
            <a:custGeom>
              <a:avLst/>
              <a:gdLst/>
              <a:ahLst/>
              <a:cxnLst/>
              <a:rect l="l" t="t" r="r" b="b"/>
              <a:pathLst>
                <a:path w="4150" h="2703" extrusionOk="0">
                  <a:moveTo>
                    <a:pt x="2074" y="1"/>
                  </a:moveTo>
                  <a:cubicBezTo>
                    <a:pt x="930" y="1"/>
                    <a:pt x="0" y="605"/>
                    <a:pt x="0" y="1352"/>
                  </a:cubicBezTo>
                  <a:cubicBezTo>
                    <a:pt x="0" y="2098"/>
                    <a:pt x="929" y="2703"/>
                    <a:pt x="2074" y="2703"/>
                  </a:cubicBezTo>
                  <a:cubicBezTo>
                    <a:pt x="3220" y="2703"/>
                    <a:pt x="4150" y="2098"/>
                    <a:pt x="4150" y="1352"/>
                  </a:cubicBezTo>
                  <a:cubicBezTo>
                    <a:pt x="4150" y="606"/>
                    <a:pt x="3220" y="1"/>
                    <a:pt x="2074" y="1"/>
                  </a:cubicBezTo>
                  <a:close/>
                </a:path>
              </a:pathLst>
            </a:custGeom>
            <a:solidFill>
              <a:srgbClr val="0C6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41"/>
            <p:cNvSpPr/>
            <p:nvPr/>
          </p:nvSpPr>
          <p:spPr>
            <a:xfrm>
              <a:off x="4052140" y="1457622"/>
              <a:ext cx="122140" cy="152774"/>
            </a:xfrm>
            <a:custGeom>
              <a:avLst/>
              <a:gdLst/>
              <a:ahLst/>
              <a:cxnLst/>
              <a:rect l="l" t="t" r="r" b="b"/>
              <a:pathLst>
                <a:path w="2161" h="2703" extrusionOk="0">
                  <a:moveTo>
                    <a:pt x="85" y="1"/>
                  </a:moveTo>
                  <a:cubicBezTo>
                    <a:pt x="58" y="1"/>
                    <a:pt x="29" y="2"/>
                    <a:pt x="1" y="2"/>
                  </a:cubicBezTo>
                  <a:lnTo>
                    <a:pt x="1" y="2702"/>
                  </a:lnTo>
                  <a:cubicBezTo>
                    <a:pt x="29" y="2702"/>
                    <a:pt x="58" y="2703"/>
                    <a:pt x="85" y="2703"/>
                  </a:cubicBezTo>
                  <a:cubicBezTo>
                    <a:pt x="1231" y="2703"/>
                    <a:pt x="2161" y="2098"/>
                    <a:pt x="2161" y="1352"/>
                  </a:cubicBezTo>
                  <a:cubicBezTo>
                    <a:pt x="2161" y="605"/>
                    <a:pt x="1231" y="1"/>
                    <a:pt x="85" y="1"/>
                  </a:cubicBezTo>
                  <a:close/>
                </a:path>
              </a:pathLst>
            </a:cu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41"/>
            <p:cNvSpPr/>
            <p:nvPr/>
          </p:nvSpPr>
          <p:spPr>
            <a:xfrm>
              <a:off x="5054878" y="1124776"/>
              <a:ext cx="171764" cy="484716"/>
            </a:xfrm>
            <a:custGeom>
              <a:avLst/>
              <a:gdLst/>
              <a:ahLst/>
              <a:cxnLst/>
              <a:rect l="l" t="t" r="r" b="b"/>
              <a:pathLst>
                <a:path w="3039" h="8576" extrusionOk="0">
                  <a:moveTo>
                    <a:pt x="1504" y="1"/>
                  </a:moveTo>
                  <a:cubicBezTo>
                    <a:pt x="1211" y="1"/>
                    <a:pt x="0" y="4071"/>
                    <a:pt x="0" y="5655"/>
                  </a:cubicBezTo>
                  <a:cubicBezTo>
                    <a:pt x="0" y="7268"/>
                    <a:pt x="681" y="8576"/>
                    <a:pt x="1519" y="8576"/>
                  </a:cubicBezTo>
                  <a:cubicBezTo>
                    <a:pt x="2358" y="8576"/>
                    <a:pt x="3039" y="7268"/>
                    <a:pt x="3039" y="5655"/>
                  </a:cubicBezTo>
                  <a:cubicBezTo>
                    <a:pt x="3039" y="4042"/>
                    <a:pt x="1827" y="182"/>
                    <a:pt x="1519" y="5"/>
                  </a:cubicBezTo>
                  <a:cubicBezTo>
                    <a:pt x="1514" y="2"/>
                    <a:pt x="1509" y="1"/>
                    <a:pt x="1504" y="1"/>
                  </a:cubicBezTo>
                  <a:close/>
                </a:path>
              </a:pathLst>
            </a:custGeom>
            <a:solidFill>
              <a:srgbClr val="0C6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41"/>
            <p:cNvSpPr/>
            <p:nvPr/>
          </p:nvSpPr>
          <p:spPr>
            <a:xfrm>
              <a:off x="5140732" y="1124889"/>
              <a:ext cx="85910" cy="484489"/>
            </a:xfrm>
            <a:custGeom>
              <a:avLst/>
              <a:gdLst/>
              <a:ahLst/>
              <a:cxnLst/>
              <a:rect l="l" t="t" r="r" b="b"/>
              <a:pathLst>
                <a:path w="1520" h="8572" extrusionOk="0">
                  <a:moveTo>
                    <a:pt x="1" y="1"/>
                  </a:moveTo>
                  <a:lnTo>
                    <a:pt x="1" y="8572"/>
                  </a:lnTo>
                  <a:cubicBezTo>
                    <a:pt x="840" y="8572"/>
                    <a:pt x="1520" y="7264"/>
                    <a:pt x="1520" y="5651"/>
                  </a:cubicBezTo>
                  <a:cubicBezTo>
                    <a:pt x="1520" y="4038"/>
                    <a:pt x="308" y="178"/>
                    <a:pt x="1" y="1"/>
                  </a:cubicBezTo>
                  <a:close/>
                </a:path>
              </a:pathLst>
            </a:cu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41"/>
            <p:cNvSpPr/>
            <p:nvPr/>
          </p:nvSpPr>
          <p:spPr>
            <a:xfrm>
              <a:off x="4132268" y="1342710"/>
              <a:ext cx="75002" cy="264457"/>
            </a:xfrm>
            <a:custGeom>
              <a:avLst/>
              <a:gdLst/>
              <a:ahLst/>
              <a:cxnLst/>
              <a:rect l="l" t="t" r="r" b="b"/>
              <a:pathLst>
                <a:path w="1327" h="4679" extrusionOk="0">
                  <a:moveTo>
                    <a:pt x="656" y="1"/>
                  </a:moveTo>
                  <a:cubicBezTo>
                    <a:pt x="529" y="1"/>
                    <a:pt x="0" y="2221"/>
                    <a:pt x="0" y="3085"/>
                  </a:cubicBezTo>
                  <a:cubicBezTo>
                    <a:pt x="0" y="3965"/>
                    <a:pt x="297" y="4679"/>
                    <a:pt x="663" y="4679"/>
                  </a:cubicBezTo>
                  <a:cubicBezTo>
                    <a:pt x="1029" y="4679"/>
                    <a:pt x="1326" y="3965"/>
                    <a:pt x="1326" y="3085"/>
                  </a:cubicBezTo>
                  <a:cubicBezTo>
                    <a:pt x="1326" y="2205"/>
                    <a:pt x="797" y="99"/>
                    <a:pt x="663" y="3"/>
                  </a:cubicBezTo>
                  <a:cubicBezTo>
                    <a:pt x="661" y="2"/>
                    <a:pt x="659" y="1"/>
                    <a:pt x="656" y="1"/>
                  </a:cubicBezTo>
                  <a:close/>
                </a:path>
              </a:pathLst>
            </a:custGeom>
            <a:solidFill>
              <a:srgbClr val="0C6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41"/>
            <p:cNvSpPr/>
            <p:nvPr/>
          </p:nvSpPr>
          <p:spPr>
            <a:xfrm>
              <a:off x="4169684" y="1342766"/>
              <a:ext cx="37586" cy="264288"/>
            </a:xfrm>
            <a:custGeom>
              <a:avLst/>
              <a:gdLst/>
              <a:ahLst/>
              <a:cxnLst/>
              <a:rect l="l" t="t" r="r" b="b"/>
              <a:pathLst>
                <a:path w="665" h="4676" extrusionOk="0">
                  <a:moveTo>
                    <a:pt x="1" y="0"/>
                  </a:moveTo>
                  <a:lnTo>
                    <a:pt x="1" y="4676"/>
                  </a:lnTo>
                  <a:cubicBezTo>
                    <a:pt x="367" y="4676"/>
                    <a:pt x="664" y="3963"/>
                    <a:pt x="664" y="3083"/>
                  </a:cubicBezTo>
                  <a:cubicBezTo>
                    <a:pt x="664" y="2203"/>
                    <a:pt x="135" y="97"/>
                    <a:pt x="1" y="0"/>
                  </a:cubicBezTo>
                  <a:close/>
                </a:path>
              </a:pathLst>
            </a:cu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41"/>
            <p:cNvSpPr/>
            <p:nvPr/>
          </p:nvSpPr>
          <p:spPr>
            <a:xfrm>
              <a:off x="5164470" y="1485828"/>
              <a:ext cx="172556" cy="125192"/>
            </a:xfrm>
            <a:custGeom>
              <a:avLst/>
              <a:gdLst/>
              <a:ahLst/>
              <a:cxnLst/>
              <a:rect l="l" t="t" r="r" b="b"/>
              <a:pathLst>
                <a:path w="3053" h="2215" extrusionOk="0">
                  <a:moveTo>
                    <a:pt x="1526" y="0"/>
                  </a:moveTo>
                  <a:cubicBezTo>
                    <a:pt x="683" y="0"/>
                    <a:pt x="0" y="496"/>
                    <a:pt x="0" y="1107"/>
                  </a:cubicBezTo>
                  <a:cubicBezTo>
                    <a:pt x="0" y="1719"/>
                    <a:pt x="683" y="2215"/>
                    <a:pt x="1526" y="2215"/>
                  </a:cubicBezTo>
                  <a:cubicBezTo>
                    <a:pt x="2370" y="2215"/>
                    <a:pt x="3053" y="1719"/>
                    <a:pt x="3053" y="1107"/>
                  </a:cubicBezTo>
                  <a:cubicBezTo>
                    <a:pt x="3053" y="496"/>
                    <a:pt x="2370" y="0"/>
                    <a:pt x="1526" y="0"/>
                  </a:cubicBezTo>
                  <a:close/>
                </a:path>
              </a:pathLst>
            </a:custGeom>
            <a:solidFill>
              <a:srgbClr val="0C6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41"/>
            <p:cNvSpPr/>
            <p:nvPr/>
          </p:nvSpPr>
          <p:spPr>
            <a:xfrm>
              <a:off x="5247215" y="1485885"/>
              <a:ext cx="89810" cy="125192"/>
            </a:xfrm>
            <a:custGeom>
              <a:avLst/>
              <a:gdLst/>
              <a:ahLst/>
              <a:cxnLst/>
              <a:rect l="l" t="t" r="r" b="b"/>
              <a:pathLst>
                <a:path w="1589" h="2215" extrusionOk="0">
                  <a:moveTo>
                    <a:pt x="0" y="0"/>
                  </a:moveTo>
                  <a:lnTo>
                    <a:pt x="0" y="2214"/>
                  </a:lnTo>
                  <a:cubicBezTo>
                    <a:pt x="21" y="2214"/>
                    <a:pt x="41" y="2215"/>
                    <a:pt x="62" y="2215"/>
                  </a:cubicBezTo>
                  <a:cubicBezTo>
                    <a:pt x="906" y="2215"/>
                    <a:pt x="1589" y="1718"/>
                    <a:pt x="1589" y="1108"/>
                  </a:cubicBezTo>
                  <a:cubicBezTo>
                    <a:pt x="1589" y="495"/>
                    <a:pt x="906" y="0"/>
                    <a:pt x="62" y="0"/>
                  </a:cubicBezTo>
                  <a:close/>
                </a:path>
              </a:pathLst>
            </a:cu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6219" y="2389909"/>
            <a:ext cx="34214" cy="436418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14" h="436418">
                <a:moveTo>
                  <a:pt x="0" y="0"/>
                </a:moveTo>
                <a:cubicBezTo>
                  <a:pt x="6350" y="71005"/>
                  <a:pt x="33021" y="152170"/>
                  <a:pt x="34175" y="224906"/>
                </a:cubicBezTo>
                <a:cubicBezTo>
                  <a:pt x="35329" y="297642"/>
                  <a:pt x="10968" y="361950"/>
                  <a:pt x="6927" y="436418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1575" y="2453640"/>
            <a:ext cx="66825" cy="411480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5" h="411480">
                <a:moveTo>
                  <a:pt x="66825" y="0"/>
                </a:moveTo>
                <a:cubicBezTo>
                  <a:pt x="41425" y="72390"/>
                  <a:pt x="16025" y="144780"/>
                  <a:pt x="5865" y="213360"/>
                </a:cubicBezTo>
                <a:cubicBezTo>
                  <a:pt x="-4295" y="281940"/>
                  <a:pt x="785" y="346710"/>
                  <a:pt x="5865" y="41148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6263307" y="1621213"/>
            <a:ext cx="366176" cy="143301"/>
          </a:xfrm>
          <a:custGeom>
            <a:avLst/>
            <a:gdLst>
              <a:gd name="connsiteX0" fmla="*/ 366093 w 366176"/>
              <a:gd name="connsiteY0" fmla="*/ 128759 h 143301"/>
              <a:gd name="connsiteX1" fmla="*/ 287265 w 366176"/>
              <a:gd name="connsiteY1" fmla="*/ 63070 h 143301"/>
              <a:gd name="connsiteX2" fmla="*/ 129610 w 366176"/>
              <a:gd name="connsiteY2" fmla="*/ 68325 h 143301"/>
              <a:gd name="connsiteX3" fmla="*/ 40272 w 366176"/>
              <a:gd name="connsiteY3" fmla="*/ 141897 h 143301"/>
              <a:gd name="connsiteX4" fmla="*/ 859 w 366176"/>
              <a:gd name="connsiteY4" fmla="*/ 110366 h 143301"/>
              <a:gd name="connsiteX5" fmla="*/ 74431 w 366176"/>
              <a:gd name="connsiteY5" fmla="*/ 34166 h 143301"/>
              <a:gd name="connsiteX6" fmla="*/ 182162 w 366176"/>
              <a:gd name="connsiteY6" fmla="*/ 8 h 143301"/>
              <a:gd name="connsiteX7" fmla="*/ 300403 w 366176"/>
              <a:gd name="connsiteY7" fmla="*/ 36794 h 143301"/>
              <a:gd name="connsiteX8" fmla="*/ 366093 w 366176"/>
              <a:gd name="connsiteY8" fmla="*/ 128759 h 143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176" h="143301">
                <a:moveTo>
                  <a:pt x="366093" y="128759"/>
                </a:moveTo>
                <a:cubicBezTo>
                  <a:pt x="363903" y="133138"/>
                  <a:pt x="326679" y="73142"/>
                  <a:pt x="287265" y="63070"/>
                </a:cubicBezTo>
                <a:cubicBezTo>
                  <a:pt x="247851" y="52998"/>
                  <a:pt x="170775" y="55187"/>
                  <a:pt x="129610" y="68325"/>
                </a:cubicBezTo>
                <a:cubicBezTo>
                  <a:pt x="88445" y="81463"/>
                  <a:pt x="61730" y="134890"/>
                  <a:pt x="40272" y="141897"/>
                </a:cubicBezTo>
                <a:cubicBezTo>
                  <a:pt x="18814" y="148904"/>
                  <a:pt x="-4834" y="128321"/>
                  <a:pt x="859" y="110366"/>
                </a:cubicBezTo>
                <a:cubicBezTo>
                  <a:pt x="6552" y="92411"/>
                  <a:pt x="44214" y="52559"/>
                  <a:pt x="74431" y="34166"/>
                </a:cubicBezTo>
                <a:cubicBezTo>
                  <a:pt x="104648" y="15773"/>
                  <a:pt x="144500" y="-430"/>
                  <a:pt x="182162" y="8"/>
                </a:cubicBezTo>
                <a:cubicBezTo>
                  <a:pt x="219824" y="446"/>
                  <a:pt x="273689" y="19715"/>
                  <a:pt x="300403" y="36794"/>
                </a:cubicBezTo>
                <a:cubicBezTo>
                  <a:pt x="327117" y="53873"/>
                  <a:pt x="368283" y="124380"/>
                  <a:pt x="366093" y="128759"/>
                </a:cubicBezTo>
                <a:close/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igura a mano libera 31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CasellaDiTesto 32"/>
          <p:cNvSpPr txBox="1"/>
          <p:nvPr/>
        </p:nvSpPr>
        <p:spPr>
          <a:xfrm>
            <a:off x="3640746" y="1191491"/>
            <a:ext cx="14577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Disegna il sopracciglio, che è abbastanza rotondo.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26063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0659" y="2848302"/>
            <a:ext cx="21562" cy="261806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  <a:gd name="connsiteX0" fmla="*/ 0 w 34189"/>
              <a:gd name="connsiteY0" fmla="*/ 0 h 733336"/>
              <a:gd name="connsiteX1" fmla="*/ 34175 w 34189"/>
              <a:gd name="connsiteY1" fmla="*/ 224906 h 733336"/>
              <a:gd name="connsiteX2" fmla="*/ 4300 w 34189"/>
              <a:gd name="connsiteY2" fmla="*/ 733336 h 733336"/>
              <a:gd name="connsiteX0" fmla="*/ 0 w 23688"/>
              <a:gd name="connsiteY0" fmla="*/ 0 h 733336"/>
              <a:gd name="connsiteX1" fmla="*/ 23665 w 23688"/>
              <a:gd name="connsiteY1" fmla="*/ 224906 h 733336"/>
              <a:gd name="connsiteX2" fmla="*/ 4300 w 23688"/>
              <a:gd name="connsiteY2" fmla="*/ 733336 h 733336"/>
              <a:gd name="connsiteX0" fmla="*/ 0 w 10636"/>
              <a:gd name="connsiteY0" fmla="*/ 0 h 733336"/>
              <a:gd name="connsiteX1" fmla="*/ 10527 w 10636"/>
              <a:gd name="connsiteY1" fmla="*/ 227534 h 733336"/>
              <a:gd name="connsiteX2" fmla="*/ 4300 w 10636"/>
              <a:gd name="connsiteY2" fmla="*/ 733336 h 733336"/>
              <a:gd name="connsiteX0" fmla="*/ 0 w 10615"/>
              <a:gd name="connsiteY0" fmla="*/ 0 h 733336"/>
              <a:gd name="connsiteX1" fmla="*/ 10527 w 10615"/>
              <a:gd name="connsiteY1" fmla="*/ 227534 h 733336"/>
              <a:gd name="connsiteX2" fmla="*/ 5016 w 10615"/>
              <a:gd name="connsiteY2" fmla="*/ 466277 h 733336"/>
              <a:gd name="connsiteX3" fmla="*/ 4300 w 10615"/>
              <a:gd name="connsiteY3" fmla="*/ 733336 h 733336"/>
              <a:gd name="connsiteX0" fmla="*/ 0 w 18279"/>
              <a:gd name="connsiteY0" fmla="*/ 0 h 733336"/>
              <a:gd name="connsiteX1" fmla="*/ 10527 w 18279"/>
              <a:gd name="connsiteY1" fmla="*/ 227534 h 733336"/>
              <a:gd name="connsiteX2" fmla="*/ 18154 w 18279"/>
              <a:gd name="connsiteY2" fmla="*/ 487297 h 733336"/>
              <a:gd name="connsiteX3" fmla="*/ 4300 w 18279"/>
              <a:gd name="connsiteY3" fmla="*/ 733336 h 733336"/>
              <a:gd name="connsiteX0" fmla="*/ 0 w 18154"/>
              <a:gd name="connsiteY0" fmla="*/ 0 h 733336"/>
              <a:gd name="connsiteX1" fmla="*/ 10527 w 18154"/>
              <a:gd name="connsiteY1" fmla="*/ 227534 h 733336"/>
              <a:gd name="connsiteX2" fmla="*/ 18154 w 18154"/>
              <a:gd name="connsiteY2" fmla="*/ 487297 h 733336"/>
              <a:gd name="connsiteX3" fmla="*/ 4300 w 18154"/>
              <a:gd name="connsiteY3" fmla="*/ 733336 h 733336"/>
              <a:gd name="connsiteX0" fmla="*/ 0 w 31292"/>
              <a:gd name="connsiteY0" fmla="*/ 0 h 756984"/>
              <a:gd name="connsiteX1" fmla="*/ 23665 w 31292"/>
              <a:gd name="connsiteY1" fmla="*/ 251182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0 w 31292"/>
              <a:gd name="connsiteY0" fmla="*/ 0 h 756984"/>
              <a:gd name="connsiteX1" fmla="*/ 10527 w 31292"/>
              <a:gd name="connsiteY1" fmla="*/ 245927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1419 w 18857"/>
              <a:gd name="connsiteY0" fmla="*/ 0 h 756984"/>
              <a:gd name="connsiteX1" fmla="*/ 11946 w 18857"/>
              <a:gd name="connsiteY1" fmla="*/ 245927 h 756984"/>
              <a:gd name="connsiteX2" fmla="*/ 3808 w 18857"/>
              <a:gd name="connsiteY2" fmla="*/ 476786 h 756984"/>
              <a:gd name="connsiteX3" fmla="*/ 18857 w 18857"/>
              <a:gd name="connsiteY3" fmla="*/ 756984 h 756984"/>
              <a:gd name="connsiteX0" fmla="*/ 0 w 17438"/>
              <a:gd name="connsiteY0" fmla="*/ 0 h 756984"/>
              <a:gd name="connsiteX1" fmla="*/ 10527 w 17438"/>
              <a:gd name="connsiteY1" fmla="*/ 245927 h 756984"/>
              <a:gd name="connsiteX2" fmla="*/ 2389 w 17438"/>
              <a:gd name="connsiteY2" fmla="*/ 476786 h 756984"/>
              <a:gd name="connsiteX3" fmla="*/ 2391 w 17438"/>
              <a:gd name="connsiteY3" fmla="*/ 623932 h 756984"/>
              <a:gd name="connsiteX4" fmla="*/ 17438 w 1743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89 w 26348"/>
              <a:gd name="connsiteY2" fmla="*/ 476786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10272 w 26348"/>
              <a:gd name="connsiteY2" fmla="*/ 479413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410 w 26348"/>
              <a:gd name="connsiteY2" fmla="*/ 482040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689"/>
              <a:gd name="connsiteY0" fmla="*/ 0 h 743846"/>
              <a:gd name="connsiteX1" fmla="*/ 10527 w 26689"/>
              <a:gd name="connsiteY1" fmla="*/ 245927 h 743846"/>
              <a:gd name="connsiteX2" fmla="*/ 23410 w 26689"/>
              <a:gd name="connsiteY2" fmla="*/ 482040 h 743846"/>
              <a:gd name="connsiteX3" fmla="*/ 26039 w 26689"/>
              <a:gd name="connsiteY3" fmla="*/ 634443 h 743846"/>
              <a:gd name="connsiteX4" fmla="*/ 25321 w 26689"/>
              <a:gd name="connsiteY4" fmla="*/ 743846 h 743846"/>
              <a:gd name="connsiteX0" fmla="*/ 0 w 16162"/>
              <a:gd name="connsiteY0" fmla="*/ 0 h 497919"/>
              <a:gd name="connsiteX1" fmla="*/ 12883 w 16162"/>
              <a:gd name="connsiteY1" fmla="*/ 236113 h 497919"/>
              <a:gd name="connsiteX2" fmla="*/ 15512 w 16162"/>
              <a:gd name="connsiteY2" fmla="*/ 388516 h 497919"/>
              <a:gd name="connsiteX3" fmla="*/ 14794 w 16162"/>
              <a:gd name="connsiteY3" fmla="*/ 497919 h 497919"/>
              <a:gd name="connsiteX0" fmla="*/ 515 w 3794"/>
              <a:gd name="connsiteY0" fmla="*/ 0 h 261806"/>
              <a:gd name="connsiteX1" fmla="*/ 3144 w 3794"/>
              <a:gd name="connsiteY1" fmla="*/ 152403 h 261806"/>
              <a:gd name="connsiteX2" fmla="*/ 2426 w 3794"/>
              <a:gd name="connsiteY2" fmla="*/ 261806 h 261806"/>
              <a:gd name="connsiteX0" fmla="*/ 198 w 50393"/>
              <a:gd name="connsiteY0" fmla="*/ 0 h 10000"/>
              <a:gd name="connsiteX1" fmla="*/ 48680 w 50393"/>
              <a:gd name="connsiteY1" fmla="*/ 5821 h 10000"/>
              <a:gd name="connsiteX2" fmla="*/ 46787 w 50393"/>
              <a:gd name="connsiteY2" fmla="*/ 10000 h 10000"/>
              <a:gd name="connsiteX0" fmla="*/ 174 w 56832"/>
              <a:gd name="connsiteY0" fmla="*/ 0 h 10000"/>
              <a:gd name="connsiteX1" fmla="*/ 55580 w 56832"/>
              <a:gd name="connsiteY1" fmla="*/ 3914 h 10000"/>
              <a:gd name="connsiteX2" fmla="*/ 46763 w 56832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32" h="10000">
                <a:moveTo>
                  <a:pt x="174" y="0"/>
                </a:moveTo>
                <a:cubicBezTo>
                  <a:pt x="-3400" y="2406"/>
                  <a:pt x="48969" y="2130"/>
                  <a:pt x="55580" y="3914"/>
                </a:cubicBezTo>
                <a:cubicBezTo>
                  <a:pt x="62190" y="5698"/>
                  <a:pt x="40153" y="9153"/>
                  <a:pt x="46763" y="100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0247" y="2453640"/>
            <a:ext cx="68153" cy="477169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  <a:gd name="connsiteX0" fmla="*/ 68153 w 68153"/>
              <a:gd name="connsiteY0" fmla="*/ 0 h 477169"/>
              <a:gd name="connsiteX1" fmla="*/ 7193 w 68153"/>
              <a:gd name="connsiteY1" fmla="*/ 213360 h 477169"/>
              <a:gd name="connsiteX2" fmla="*/ 4566 w 68153"/>
              <a:gd name="connsiteY2" fmla="*/ 477169 h 47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153" h="477169">
                <a:moveTo>
                  <a:pt x="68153" y="0"/>
                </a:moveTo>
                <a:cubicBezTo>
                  <a:pt x="42753" y="72390"/>
                  <a:pt x="17791" y="133832"/>
                  <a:pt x="7193" y="213360"/>
                </a:cubicBezTo>
                <a:cubicBezTo>
                  <a:pt x="-3405" y="292888"/>
                  <a:pt x="-514" y="412399"/>
                  <a:pt x="4566" y="47716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6263307" y="1621213"/>
            <a:ext cx="366176" cy="143301"/>
          </a:xfrm>
          <a:custGeom>
            <a:avLst/>
            <a:gdLst>
              <a:gd name="connsiteX0" fmla="*/ 366093 w 366176"/>
              <a:gd name="connsiteY0" fmla="*/ 128759 h 143301"/>
              <a:gd name="connsiteX1" fmla="*/ 287265 w 366176"/>
              <a:gd name="connsiteY1" fmla="*/ 63070 h 143301"/>
              <a:gd name="connsiteX2" fmla="*/ 129610 w 366176"/>
              <a:gd name="connsiteY2" fmla="*/ 68325 h 143301"/>
              <a:gd name="connsiteX3" fmla="*/ 40272 w 366176"/>
              <a:gd name="connsiteY3" fmla="*/ 141897 h 143301"/>
              <a:gd name="connsiteX4" fmla="*/ 859 w 366176"/>
              <a:gd name="connsiteY4" fmla="*/ 110366 h 143301"/>
              <a:gd name="connsiteX5" fmla="*/ 74431 w 366176"/>
              <a:gd name="connsiteY5" fmla="*/ 34166 h 143301"/>
              <a:gd name="connsiteX6" fmla="*/ 182162 w 366176"/>
              <a:gd name="connsiteY6" fmla="*/ 8 h 143301"/>
              <a:gd name="connsiteX7" fmla="*/ 300403 w 366176"/>
              <a:gd name="connsiteY7" fmla="*/ 36794 h 143301"/>
              <a:gd name="connsiteX8" fmla="*/ 366093 w 366176"/>
              <a:gd name="connsiteY8" fmla="*/ 128759 h 143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176" h="143301">
                <a:moveTo>
                  <a:pt x="366093" y="128759"/>
                </a:moveTo>
                <a:cubicBezTo>
                  <a:pt x="363903" y="133138"/>
                  <a:pt x="326679" y="73142"/>
                  <a:pt x="287265" y="63070"/>
                </a:cubicBezTo>
                <a:cubicBezTo>
                  <a:pt x="247851" y="52998"/>
                  <a:pt x="170775" y="55187"/>
                  <a:pt x="129610" y="68325"/>
                </a:cubicBezTo>
                <a:cubicBezTo>
                  <a:pt x="88445" y="81463"/>
                  <a:pt x="61730" y="134890"/>
                  <a:pt x="40272" y="141897"/>
                </a:cubicBezTo>
                <a:cubicBezTo>
                  <a:pt x="18814" y="148904"/>
                  <a:pt x="-4834" y="128321"/>
                  <a:pt x="859" y="110366"/>
                </a:cubicBezTo>
                <a:cubicBezTo>
                  <a:pt x="6552" y="92411"/>
                  <a:pt x="44214" y="52559"/>
                  <a:pt x="74431" y="34166"/>
                </a:cubicBezTo>
                <a:cubicBezTo>
                  <a:pt x="104648" y="15773"/>
                  <a:pt x="144500" y="-430"/>
                  <a:pt x="182162" y="8"/>
                </a:cubicBezTo>
                <a:cubicBezTo>
                  <a:pt x="219824" y="446"/>
                  <a:pt x="273689" y="19715"/>
                  <a:pt x="300403" y="36794"/>
                </a:cubicBezTo>
                <a:cubicBezTo>
                  <a:pt x="327117" y="53873"/>
                  <a:pt x="368283" y="124380"/>
                  <a:pt x="366093" y="128759"/>
                </a:cubicBezTo>
                <a:close/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 15"/>
          <p:cNvSpPr/>
          <p:nvPr/>
        </p:nvSpPr>
        <p:spPr>
          <a:xfrm>
            <a:off x="6447971" y="1302657"/>
            <a:ext cx="997858" cy="1502229"/>
          </a:xfrm>
          <a:custGeom>
            <a:avLst/>
            <a:gdLst>
              <a:gd name="connsiteX0" fmla="*/ 0 w 997858"/>
              <a:gd name="connsiteY0" fmla="*/ 0 h 1502229"/>
              <a:gd name="connsiteX1" fmla="*/ 239486 w 997858"/>
              <a:gd name="connsiteY1" fmla="*/ 308429 h 1502229"/>
              <a:gd name="connsiteX2" fmla="*/ 540658 w 997858"/>
              <a:gd name="connsiteY2" fmla="*/ 776514 h 1502229"/>
              <a:gd name="connsiteX3" fmla="*/ 725715 w 997858"/>
              <a:gd name="connsiteY3" fmla="*/ 1190172 h 1502229"/>
              <a:gd name="connsiteX4" fmla="*/ 834572 w 997858"/>
              <a:gd name="connsiteY4" fmla="*/ 1331686 h 1502229"/>
              <a:gd name="connsiteX5" fmla="*/ 997858 w 997858"/>
              <a:gd name="connsiteY5" fmla="*/ 1502229 h 150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7858" h="1502229">
                <a:moveTo>
                  <a:pt x="0" y="0"/>
                </a:moveTo>
                <a:cubicBezTo>
                  <a:pt x="74688" y="89505"/>
                  <a:pt x="149376" y="179010"/>
                  <a:pt x="239486" y="308429"/>
                </a:cubicBezTo>
                <a:cubicBezTo>
                  <a:pt x="329596" y="437848"/>
                  <a:pt x="459620" y="629557"/>
                  <a:pt x="540658" y="776514"/>
                </a:cubicBezTo>
                <a:cubicBezTo>
                  <a:pt x="621696" y="923471"/>
                  <a:pt x="676729" y="1097643"/>
                  <a:pt x="725715" y="1190172"/>
                </a:cubicBezTo>
                <a:cubicBezTo>
                  <a:pt x="774701" y="1282701"/>
                  <a:pt x="789215" y="1279677"/>
                  <a:pt x="834572" y="1331686"/>
                </a:cubicBezTo>
                <a:cubicBezTo>
                  <a:pt x="879929" y="1383696"/>
                  <a:pt x="938893" y="1442962"/>
                  <a:pt x="997858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igura a mano libera 32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3640746" y="1191491"/>
            <a:ext cx="145772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Inizia a disegnare il copricapo: traccia una linea obliqua che taglia a metà il cerchio.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00206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0659" y="2848302"/>
            <a:ext cx="21562" cy="261806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  <a:gd name="connsiteX0" fmla="*/ 0 w 34189"/>
              <a:gd name="connsiteY0" fmla="*/ 0 h 733336"/>
              <a:gd name="connsiteX1" fmla="*/ 34175 w 34189"/>
              <a:gd name="connsiteY1" fmla="*/ 224906 h 733336"/>
              <a:gd name="connsiteX2" fmla="*/ 4300 w 34189"/>
              <a:gd name="connsiteY2" fmla="*/ 733336 h 733336"/>
              <a:gd name="connsiteX0" fmla="*/ 0 w 23688"/>
              <a:gd name="connsiteY0" fmla="*/ 0 h 733336"/>
              <a:gd name="connsiteX1" fmla="*/ 23665 w 23688"/>
              <a:gd name="connsiteY1" fmla="*/ 224906 h 733336"/>
              <a:gd name="connsiteX2" fmla="*/ 4300 w 23688"/>
              <a:gd name="connsiteY2" fmla="*/ 733336 h 733336"/>
              <a:gd name="connsiteX0" fmla="*/ 0 w 10636"/>
              <a:gd name="connsiteY0" fmla="*/ 0 h 733336"/>
              <a:gd name="connsiteX1" fmla="*/ 10527 w 10636"/>
              <a:gd name="connsiteY1" fmla="*/ 227534 h 733336"/>
              <a:gd name="connsiteX2" fmla="*/ 4300 w 10636"/>
              <a:gd name="connsiteY2" fmla="*/ 733336 h 733336"/>
              <a:gd name="connsiteX0" fmla="*/ 0 w 10615"/>
              <a:gd name="connsiteY0" fmla="*/ 0 h 733336"/>
              <a:gd name="connsiteX1" fmla="*/ 10527 w 10615"/>
              <a:gd name="connsiteY1" fmla="*/ 227534 h 733336"/>
              <a:gd name="connsiteX2" fmla="*/ 5016 w 10615"/>
              <a:gd name="connsiteY2" fmla="*/ 466277 h 733336"/>
              <a:gd name="connsiteX3" fmla="*/ 4300 w 10615"/>
              <a:gd name="connsiteY3" fmla="*/ 733336 h 733336"/>
              <a:gd name="connsiteX0" fmla="*/ 0 w 18279"/>
              <a:gd name="connsiteY0" fmla="*/ 0 h 733336"/>
              <a:gd name="connsiteX1" fmla="*/ 10527 w 18279"/>
              <a:gd name="connsiteY1" fmla="*/ 227534 h 733336"/>
              <a:gd name="connsiteX2" fmla="*/ 18154 w 18279"/>
              <a:gd name="connsiteY2" fmla="*/ 487297 h 733336"/>
              <a:gd name="connsiteX3" fmla="*/ 4300 w 18279"/>
              <a:gd name="connsiteY3" fmla="*/ 733336 h 733336"/>
              <a:gd name="connsiteX0" fmla="*/ 0 w 18154"/>
              <a:gd name="connsiteY0" fmla="*/ 0 h 733336"/>
              <a:gd name="connsiteX1" fmla="*/ 10527 w 18154"/>
              <a:gd name="connsiteY1" fmla="*/ 227534 h 733336"/>
              <a:gd name="connsiteX2" fmla="*/ 18154 w 18154"/>
              <a:gd name="connsiteY2" fmla="*/ 487297 h 733336"/>
              <a:gd name="connsiteX3" fmla="*/ 4300 w 18154"/>
              <a:gd name="connsiteY3" fmla="*/ 733336 h 733336"/>
              <a:gd name="connsiteX0" fmla="*/ 0 w 31292"/>
              <a:gd name="connsiteY0" fmla="*/ 0 h 756984"/>
              <a:gd name="connsiteX1" fmla="*/ 23665 w 31292"/>
              <a:gd name="connsiteY1" fmla="*/ 251182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0 w 31292"/>
              <a:gd name="connsiteY0" fmla="*/ 0 h 756984"/>
              <a:gd name="connsiteX1" fmla="*/ 10527 w 31292"/>
              <a:gd name="connsiteY1" fmla="*/ 245927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1419 w 18857"/>
              <a:gd name="connsiteY0" fmla="*/ 0 h 756984"/>
              <a:gd name="connsiteX1" fmla="*/ 11946 w 18857"/>
              <a:gd name="connsiteY1" fmla="*/ 245927 h 756984"/>
              <a:gd name="connsiteX2" fmla="*/ 3808 w 18857"/>
              <a:gd name="connsiteY2" fmla="*/ 476786 h 756984"/>
              <a:gd name="connsiteX3" fmla="*/ 18857 w 18857"/>
              <a:gd name="connsiteY3" fmla="*/ 756984 h 756984"/>
              <a:gd name="connsiteX0" fmla="*/ 0 w 17438"/>
              <a:gd name="connsiteY0" fmla="*/ 0 h 756984"/>
              <a:gd name="connsiteX1" fmla="*/ 10527 w 17438"/>
              <a:gd name="connsiteY1" fmla="*/ 245927 h 756984"/>
              <a:gd name="connsiteX2" fmla="*/ 2389 w 17438"/>
              <a:gd name="connsiteY2" fmla="*/ 476786 h 756984"/>
              <a:gd name="connsiteX3" fmla="*/ 2391 w 17438"/>
              <a:gd name="connsiteY3" fmla="*/ 623932 h 756984"/>
              <a:gd name="connsiteX4" fmla="*/ 17438 w 1743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89 w 26348"/>
              <a:gd name="connsiteY2" fmla="*/ 476786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10272 w 26348"/>
              <a:gd name="connsiteY2" fmla="*/ 479413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410 w 26348"/>
              <a:gd name="connsiteY2" fmla="*/ 482040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689"/>
              <a:gd name="connsiteY0" fmla="*/ 0 h 743846"/>
              <a:gd name="connsiteX1" fmla="*/ 10527 w 26689"/>
              <a:gd name="connsiteY1" fmla="*/ 245927 h 743846"/>
              <a:gd name="connsiteX2" fmla="*/ 23410 w 26689"/>
              <a:gd name="connsiteY2" fmla="*/ 482040 h 743846"/>
              <a:gd name="connsiteX3" fmla="*/ 26039 w 26689"/>
              <a:gd name="connsiteY3" fmla="*/ 634443 h 743846"/>
              <a:gd name="connsiteX4" fmla="*/ 25321 w 26689"/>
              <a:gd name="connsiteY4" fmla="*/ 743846 h 743846"/>
              <a:gd name="connsiteX0" fmla="*/ 0 w 16162"/>
              <a:gd name="connsiteY0" fmla="*/ 0 h 497919"/>
              <a:gd name="connsiteX1" fmla="*/ 12883 w 16162"/>
              <a:gd name="connsiteY1" fmla="*/ 236113 h 497919"/>
              <a:gd name="connsiteX2" fmla="*/ 15512 w 16162"/>
              <a:gd name="connsiteY2" fmla="*/ 388516 h 497919"/>
              <a:gd name="connsiteX3" fmla="*/ 14794 w 16162"/>
              <a:gd name="connsiteY3" fmla="*/ 497919 h 497919"/>
              <a:gd name="connsiteX0" fmla="*/ 515 w 3794"/>
              <a:gd name="connsiteY0" fmla="*/ 0 h 261806"/>
              <a:gd name="connsiteX1" fmla="*/ 3144 w 3794"/>
              <a:gd name="connsiteY1" fmla="*/ 152403 h 261806"/>
              <a:gd name="connsiteX2" fmla="*/ 2426 w 3794"/>
              <a:gd name="connsiteY2" fmla="*/ 261806 h 261806"/>
              <a:gd name="connsiteX0" fmla="*/ 198 w 50393"/>
              <a:gd name="connsiteY0" fmla="*/ 0 h 10000"/>
              <a:gd name="connsiteX1" fmla="*/ 48680 w 50393"/>
              <a:gd name="connsiteY1" fmla="*/ 5821 h 10000"/>
              <a:gd name="connsiteX2" fmla="*/ 46787 w 50393"/>
              <a:gd name="connsiteY2" fmla="*/ 10000 h 10000"/>
              <a:gd name="connsiteX0" fmla="*/ 174 w 56832"/>
              <a:gd name="connsiteY0" fmla="*/ 0 h 10000"/>
              <a:gd name="connsiteX1" fmla="*/ 55580 w 56832"/>
              <a:gd name="connsiteY1" fmla="*/ 3914 h 10000"/>
              <a:gd name="connsiteX2" fmla="*/ 46763 w 56832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32" h="10000">
                <a:moveTo>
                  <a:pt x="174" y="0"/>
                </a:moveTo>
                <a:cubicBezTo>
                  <a:pt x="-3400" y="2406"/>
                  <a:pt x="48969" y="2130"/>
                  <a:pt x="55580" y="3914"/>
                </a:cubicBezTo>
                <a:cubicBezTo>
                  <a:pt x="62190" y="5698"/>
                  <a:pt x="40153" y="9153"/>
                  <a:pt x="46763" y="100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0247" y="2453640"/>
            <a:ext cx="68153" cy="477169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  <a:gd name="connsiteX0" fmla="*/ 68153 w 68153"/>
              <a:gd name="connsiteY0" fmla="*/ 0 h 477169"/>
              <a:gd name="connsiteX1" fmla="*/ 7193 w 68153"/>
              <a:gd name="connsiteY1" fmla="*/ 213360 h 477169"/>
              <a:gd name="connsiteX2" fmla="*/ 4566 w 68153"/>
              <a:gd name="connsiteY2" fmla="*/ 477169 h 47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153" h="477169">
                <a:moveTo>
                  <a:pt x="68153" y="0"/>
                </a:moveTo>
                <a:cubicBezTo>
                  <a:pt x="42753" y="72390"/>
                  <a:pt x="17791" y="133832"/>
                  <a:pt x="7193" y="213360"/>
                </a:cubicBezTo>
                <a:cubicBezTo>
                  <a:pt x="-3405" y="292888"/>
                  <a:pt x="-514" y="412399"/>
                  <a:pt x="4566" y="47716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/>
          <p:cNvSpPr/>
          <p:nvPr/>
        </p:nvSpPr>
        <p:spPr>
          <a:xfrm>
            <a:off x="5993852" y="1841500"/>
            <a:ext cx="259257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257" h="508151">
                <a:moveTo>
                  <a:pt x="237615" y="0"/>
                </a:moveTo>
                <a:cubicBezTo>
                  <a:pt x="232676" y="6703"/>
                  <a:pt x="227737" y="13406"/>
                  <a:pt x="195281" y="71967"/>
                </a:cubicBezTo>
                <a:cubicBezTo>
                  <a:pt x="162825" y="130528"/>
                  <a:pt x="75336" y="288573"/>
                  <a:pt x="42881" y="351367"/>
                </a:cubicBezTo>
                <a:cubicBezTo>
                  <a:pt x="10425" y="414161"/>
                  <a:pt x="-2980" y="422628"/>
                  <a:pt x="548" y="448733"/>
                </a:cubicBezTo>
                <a:cubicBezTo>
                  <a:pt x="4076" y="474838"/>
                  <a:pt x="34415" y="505178"/>
                  <a:pt x="64048" y="508000"/>
                </a:cubicBezTo>
                <a:cubicBezTo>
                  <a:pt x="93681" y="510822"/>
                  <a:pt x="148715" y="473428"/>
                  <a:pt x="178348" y="465667"/>
                </a:cubicBezTo>
                <a:cubicBezTo>
                  <a:pt x="207981" y="457906"/>
                  <a:pt x="228443" y="469194"/>
                  <a:pt x="241848" y="461433"/>
                </a:cubicBezTo>
                <a:cubicBezTo>
                  <a:pt x="255253" y="453672"/>
                  <a:pt x="257370" y="432505"/>
                  <a:pt x="258781" y="419100"/>
                </a:cubicBezTo>
                <a:cubicBezTo>
                  <a:pt x="260192" y="405695"/>
                  <a:pt x="258782" y="388761"/>
                  <a:pt x="250315" y="381000"/>
                </a:cubicBezTo>
                <a:cubicBezTo>
                  <a:pt x="241848" y="373239"/>
                  <a:pt x="224914" y="372886"/>
                  <a:pt x="207981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6263307" y="1621213"/>
            <a:ext cx="366176" cy="143301"/>
          </a:xfrm>
          <a:custGeom>
            <a:avLst/>
            <a:gdLst>
              <a:gd name="connsiteX0" fmla="*/ 366093 w 366176"/>
              <a:gd name="connsiteY0" fmla="*/ 128759 h 143301"/>
              <a:gd name="connsiteX1" fmla="*/ 287265 w 366176"/>
              <a:gd name="connsiteY1" fmla="*/ 63070 h 143301"/>
              <a:gd name="connsiteX2" fmla="*/ 129610 w 366176"/>
              <a:gd name="connsiteY2" fmla="*/ 68325 h 143301"/>
              <a:gd name="connsiteX3" fmla="*/ 40272 w 366176"/>
              <a:gd name="connsiteY3" fmla="*/ 141897 h 143301"/>
              <a:gd name="connsiteX4" fmla="*/ 859 w 366176"/>
              <a:gd name="connsiteY4" fmla="*/ 110366 h 143301"/>
              <a:gd name="connsiteX5" fmla="*/ 74431 w 366176"/>
              <a:gd name="connsiteY5" fmla="*/ 34166 h 143301"/>
              <a:gd name="connsiteX6" fmla="*/ 182162 w 366176"/>
              <a:gd name="connsiteY6" fmla="*/ 8 h 143301"/>
              <a:gd name="connsiteX7" fmla="*/ 300403 w 366176"/>
              <a:gd name="connsiteY7" fmla="*/ 36794 h 143301"/>
              <a:gd name="connsiteX8" fmla="*/ 366093 w 366176"/>
              <a:gd name="connsiteY8" fmla="*/ 128759 h 143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176" h="143301">
                <a:moveTo>
                  <a:pt x="366093" y="128759"/>
                </a:moveTo>
                <a:cubicBezTo>
                  <a:pt x="363903" y="133138"/>
                  <a:pt x="326679" y="73142"/>
                  <a:pt x="287265" y="63070"/>
                </a:cubicBezTo>
                <a:cubicBezTo>
                  <a:pt x="247851" y="52998"/>
                  <a:pt x="170775" y="55187"/>
                  <a:pt x="129610" y="68325"/>
                </a:cubicBezTo>
                <a:cubicBezTo>
                  <a:pt x="88445" y="81463"/>
                  <a:pt x="61730" y="134890"/>
                  <a:pt x="40272" y="141897"/>
                </a:cubicBezTo>
                <a:cubicBezTo>
                  <a:pt x="18814" y="148904"/>
                  <a:pt x="-4834" y="128321"/>
                  <a:pt x="859" y="110366"/>
                </a:cubicBezTo>
                <a:cubicBezTo>
                  <a:pt x="6552" y="92411"/>
                  <a:pt x="44214" y="52559"/>
                  <a:pt x="74431" y="34166"/>
                </a:cubicBezTo>
                <a:cubicBezTo>
                  <a:pt x="104648" y="15773"/>
                  <a:pt x="144500" y="-430"/>
                  <a:pt x="182162" y="8"/>
                </a:cubicBezTo>
                <a:cubicBezTo>
                  <a:pt x="219824" y="446"/>
                  <a:pt x="273689" y="19715"/>
                  <a:pt x="300403" y="36794"/>
                </a:cubicBezTo>
                <a:cubicBezTo>
                  <a:pt x="327117" y="53873"/>
                  <a:pt x="368283" y="124380"/>
                  <a:pt x="366093" y="128759"/>
                </a:cubicBezTo>
                <a:close/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 15"/>
          <p:cNvSpPr/>
          <p:nvPr/>
        </p:nvSpPr>
        <p:spPr>
          <a:xfrm>
            <a:off x="6447971" y="1302657"/>
            <a:ext cx="997858" cy="1502229"/>
          </a:xfrm>
          <a:custGeom>
            <a:avLst/>
            <a:gdLst>
              <a:gd name="connsiteX0" fmla="*/ 0 w 997858"/>
              <a:gd name="connsiteY0" fmla="*/ 0 h 1502229"/>
              <a:gd name="connsiteX1" fmla="*/ 239486 w 997858"/>
              <a:gd name="connsiteY1" fmla="*/ 308429 h 1502229"/>
              <a:gd name="connsiteX2" fmla="*/ 540658 w 997858"/>
              <a:gd name="connsiteY2" fmla="*/ 776514 h 1502229"/>
              <a:gd name="connsiteX3" fmla="*/ 725715 w 997858"/>
              <a:gd name="connsiteY3" fmla="*/ 1190172 h 1502229"/>
              <a:gd name="connsiteX4" fmla="*/ 834572 w 997858"/>
              <a:gd name="connsiteY4" fmla="*/ 1331686 h 1502229"/>
              <a:gd name="connsiteX5" fmla="*/ 997858 w 997858"/>
              <a:gd name="connsiteY5" fmla="*/ 1502229 h 150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7858" h="1502229">
                <a:moveTo>
                  <a:pt x="0" y="0"/>
                </a:moveTo>
                <a:cubicBezTo>
                  <a:pt x="74688" y="89505"/>
                  <a:pt x="149376" y="179010"/>
                  <a:pt x="239486" y="308429"/>
                </a:cubicBezTo>
                <a:cubicBezTo>
                  <a:pt x="329596" y="437848"/>
                  <a:pt x="459620" y="629557"/>
                  <a:pt x="540658" y="776514"/>
                </a:cubicBezTo>
                <a:cubicBezTo>
                  <a:pt x="621696" y="923471"/>
                  <a:pt x="676729" y="1097643"/>
                  <a:pt x="725715" y="1190172"/>
                </a:cubicBezTo>
                <a:cubicBezTo>
                  <a:pt x="774701" y="1282701"/>
                  <a:pt x="789215" y="1279677"/>
                  <a:pt x="834572" y="1331686"/>
                </a:cubicBezTo>
                <a:cubicBezTo>
                  <a:pt x="879929" y="1383696"/>
                  <a:pt x="938893" y="1442962"/>
                  <a:pt x="997858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igura a mano libera 16"/>
          <p:cNvSpPr/>
          <p:nvPr/>
        </p:nvSpPr>
        <p:spPr>
          <a:xfrm>
            <a:off x="6386255" y="919812"/>
            <a:ext cx="1629925" cy="2411217"/>
          </a:xfrm>
          <a:custGeom>
            <a:avLst/>
            <a:gdLst>
              <a:gd name="connsiteX0" fmla="*/ 80578 w 1645220"/>
              <a:gd name="connsiteY0" fmla="*/ 382845 h 2411217"/>
              <a:gd name="connsiteX1" fmla="*/ 15264 w 1645220"/>
              <a:gd name="connsiteY1" fmla="*/ 244959 h 2411217"/>
              <a:gd name="connsiteX2" fmla="*/ 18893 w 1645220"/>
              <a:gd name="connsiteY2" fmla="*/ 125217 h 2411217"/>
              <a:gd name="connsiteX3" fmla="*/ 218464 w 1645220"/>
              <a:gd name="connsiteY3" fmla="*/ 30874 h 2411217"/>
              <a:gd name="connsiteX4" fmla="*/ 701064 w 1645220"/>
              <a:gd name="connsiteY4" fmla="*/ 5474 h 2411217"/>
              <a:gd name="connsiteX5" fmla="*/ 1136493 w 1645220"/>
              <a:gd name="connsiteY5" fmla="*/ 125217 h 2411217"/>
              <a:gd name="connsiteX6" fmla="*/ 1430407 w 1645220"/>
              <a:gd name="connsiteY6" fmla="*/ 350188 h 2411217"/>
              <a:gd name="connsiteX7" fmla="*/ 1633607 w 1645220"/>
              <a:gd name="connsiteY7" fmla="*/ 821902 h 2411217"/>
              <a:gd name="connsiteX8" fmla="*/ 1593693 w 1645220"/>
              <a:gd name="connsiteY8" fmla="*/ 1670988 h 2411217"/>
              <a:gd name="connsiteX9" fmla="*/ 1372350 w 1645220"/>
              <a:gd name="connsiteY9" fmla="*/ 2411217 h 2411217"/>
              <a:gd name="connsiteX0" fmla="*/ 80578 w 1640428"/>
              <a:gd name="connsiteY0" fmla="*/ 382845 h 2411217"/>
              <a:gd name="connsiteX1" fmla="*/ 15264 w 1640428"/>
              <a:gd name="connsiteY1" fmla="*/ 244959 h 2411217"/>
              <a:gd name="connsiteX2" fmla="*/ 18893 w 1640428"/>
              <a:gd name="connsiteY2" fmla="*/ 125217 h 2411217"/>
              <a:gd name="connsiteX3" fmla="*/ 218464 w 1640428"/>
              <a:gd name="connsiteY3" fmla="*/ 30874 h 2411217"/>
              <a:gd name="connsiteX4" fmla="*/ 701064 w 1640428"/>
              <a:gd name="connsiteY4" fmla="*/ 5474 h 2411217"/>
              <a:gd name="connsiteX5" fmla="*/ 1136493 w 1640428"/>
              <a:gd name="connsiteY5" fmla="*/ 125217 h 2411217"/>
              <a:gd name="connsiteX6" fmla="*/ 1430407 w 1640428"/>
              <a:gd name="connsiteY6" fmla="*/ 350188 h 2411217"/>
              <a:gd name="connsiteX7" fmla="*/ 1633607 w 1640428"/>
              <a:gd name="connsiteY7" fmla="*/ 821902 h 2411217"/>
              <a:gd name="connsiteX8" fmla="*/ 1571921 w 1640428"/>
              <a:gd name="connsiteY8" fmla="*/ 1696388 h 2411217"/>
              <a:gd name="connsiteX9" fmla="*/ 1372350 w 1640428"/>
              <a:gd name="connsiteY9" fmla="*/ 2411217 h 2411217"/>
              <a:gd name="connsiteX0" fmla="*/ 80578 w 1630644"/>
              <a:gd name="connsiteY0" fmla="*/ 382845 h 2411217"/>
              <a:gd name="connsiteX1" fmla="*/ 15264 w 1630644"/>
              <a:gd name="connsiteY1" fmla="*/ 244959 h 2411217"/>
              <a:gd name="connsiteX2" fmla="*/ 18893 w 1630644"/>
              <a:gd name="connsiteY2" fmla="*/ 125217 h 2411217"/>
              <a:gd name="connsiteX3" fmla="*/ 218464 w 1630644"/>
              <a:gd name="connsiteY3" fmla="*/ 30874 h 2411217"/>
              <a:gd name="connsiteX4" fmla="*/ 701064 w 1630644"/>
              <a:gd name="connsiteY4" fmla="*/ 5474 h 2411217"/>
              <a:gd name="connsiteX5" fmla="*/ 1136493 w 1630644"/>
              <a:gd name="connsiteY5" fmla="*/ 125217 h 2411217"/>
              <a:gd name="connsiteX6" fmla="*/ 1430407 w 1630644"/>
              <a:gd name="connsiteY6" fmla="*/ 350188 h 2411217"/>
              <a:gd name="connsiteX7" fmla="*/ 1622721 w 1630644"/>
              <a:gd name="connsiteY7" fmla="*/ 840045 h 2411217"/>
              <a:gd name="connsiteX8" fmla="*/ 1571921 w 1630644"/>
              <a:gd name="connsiteY8" fmla="*/ 1696388 h 2411217"/>
              <a:gd name="connsiteX9" fmla="*/ 1372350 w 1630644"/>
              <a:gd name="connsiteY9" fmla="*/ 2411217 h 2411217"/>
              <a:gd name="connsiteX0" fmla="*/ 65344 w 1629925"/>
              <a:gd name="connsiteY0" fmla="*/ 382845 h 2411217"/>
              <a:gd name="connsiteX1" fmla="*/ 14545 w 1629925"/>
              <a:gd name="connsiteY1" fmla="*/ 244959 h 2411217"/>
              <a:gd name="connsiteX2" fmla="*/ 18174 w 1629925"/>
              <a:gd name="connsiteY2" fmla="*/ 125217 h 2411217"/>
              <a:gd name="connsiteX3" fmla="*/ 217745 w 1629925"/>
              <a:gd name="connsiteY3" fmla="*/ 30874 h 2411217"/>
              <a:gd name="connsiteX4" fmla="*/ 700345 w 1629925"/>
              <a:gd name="connsiteY4" fmla="*/ 5474 h 2411217"/>
              <a:gd name="connsiteX5" fmla="*/ 1135774 w 1629925"/>
              <a:gd name="connsiteY5" fmla="*/ 125217 h 2411217"/>
              <a:gd name="connsiteX6" fmla="*/ 1429688 w 1629925"/>
              <a:gd name="connsiteY6" fmla="*/ 350188 h 2411217"/>
              <a:gd name="connsiteX7" fmla="*/ 1622002 w 1629925"/>
              <a:gd name="connsiteY7" fmla="*/ 840045 h 2411217"/>
              <a:gd name="connsiteX8" fmla="*/ 1571202 w 1629925"/>
              <a:gd name="connsiteY8" fmla="*/ 1696388 h 2411217"/>
              <a:gd name="connsiteX9" fmla="*/ 1371631 w 1629925"/>
              <a:gd name="connsiteY9" fmla="*/ 2411217 h 2411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9925" h="2411217">
                <a:moveTo>
                  <a:pt x="65344" y="382845"/>
                </a:moveTo>
                <a:cubicBezTo>
                  <a:pt x="37827" y="335371"/>
                  <a:pt x="22407" y="287897"/>
                  <a:pt x="14545" y="244959"/>
                </a:cubicBezTo>
                <a:cubicBezTo>
                  <a:pt x="6683" y="202021"/>
                  <a:pt x="-15693" y="160898"/>
                  <a:pt x="18174" y="125217"/>
                </a:cubicBezTo>
                <a:cubicBezTo>
                  <a:pt x="52041" y="89536"/>
                  <a:pt x="104050" y="50831"/>
                  <a:pt x="217745" y="30874"/>
                </a:cubicBezTo>
                <a:cubicBezTo>
                  <a:pt x="331440" y="10917"/>
                  <a:pt x="547340" y="-10250"/>
                  <a:pt x="700345" y="5474"/>
                </a:cubicBezTo>
                <a:cubicBezTo>
                  <a:pt x="853350" y="21198"/>
                  <a:pt x="1014217" y="67765"/>
                  <a:pt x="1135774" y="125217"/>
                </a:cubicBezTo>
                <a:cubicBezTo>
                  <a:pt x="1257331" y="182669"/>
                  <a:pt x="1348650" y="231050"/>
                  <a:pt x="1429688" y="350188"/>
                </a:cubicBezTo>
                <a:cubicBezTo>
                  <a:pt x="1510726" y="469326"/>
                  <a:pt x="1598416" y="615678"/>
                  <a:pt x="1622002" y="840045"/>
                </a:cubicBezTo>
                <a:cubicBezTo>
                  <a:pt x="1645588" y="1064412"/>
                  <a:pt x="1612931" y="1434526"/>
                  <a:pt x="1571202" y="1696388"/>
                </a:cubicBezTo>
                <a:cubicBezTo>
                  <a:pt x="1529474" y="1958250"/>
                  <a:pt x="1460531" y="2173545"/>
                  <a:pt x="1371631" y="241121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3640746" y="1191491"/>
            <a:ext cx="14577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Ora disegna la parte superiore del copricapo scostandoti un poco dal cerchio, perché al di sotto del copricapo ci sono i capelli.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19361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0659" y="2848302"/>
            <a:ext cx="21562" cy="261806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  <a:gd name="connsiteX0" fmla="*/ 0 w 34189"/>
              <a:gd name="connsiteY0" fmla="*/ 0 h 733336"/>
              <a:gd name="connsiteX1" fmla="*/ 34175 w 34189"/>
              <a:gd name="connsiteY1" fmla="*/ 224906 h 733336"/>
              <a:gd name="connsiteX2" fmla="*/ 4300 w 34189"/>
              <a:gd name="connsiteY2" fmla="*/ 733336 h 733336"/>
              <a:gd name="connsiteX0" fmla="*/ 0 w 23688"/>
              <a:gd name="connsiteY0" fmla="*/ 0 h 733336"/>
              <a:gd name="connsiteX1" fmla="*/ 23665 w 23688"/>
              <a:gd name="connsiteY1" fmla="*/ 224906 h 733336"/>
              <a:gd name="connsiteX2" fmla="*/ 4300 w 23688"/>
              <a:gd name="connsiteY2" fmla="*/ 733336 h 733336"/>
              <a:gd name="connsiteX0" fmla="*/ 0 w 10636"/>
              <a:gd name="connsiteY0" fmla="*/ 0 h 733336"/>
              <a:gd name="connsiteX1" fmla="*/ 10527 w 10636"/>
              <a:gd name="connsiteY1" fmla="*/ 227534 h 733336"/>
              <a:gd name="connsiteX2" fmla="*/ 4300 w 10636"/>
              <a:gd name="connsiteY2" fmla="*/ 733336 h 733336"/>
              <a:gd name="connsiteX0" fmla="*/ 0 w 10615"/>
              <a:gd name="connsiteY0" fmla="*/ 0 h 733336"/>
              <a:gd name="connsiteX1" fmla="*/ 10527 w 10615"/>
              <a:gd name="connsiteY1" fmla="*/ 227534 h 733336"/>
              <a:gd name="connsiteX2" fmla="*/ 5016 w 10615"/>
              <a:gd name="connsiteY2" fmla="*/ 466277 h 733336"/>
              <a:gd name="connsiteX3" fmla="*/ 4300 w 10615"/>
              <a:gd name="connsiteY3" fmla="*/ 733336 h 733336"/>
              <a:gd name="connsiteX0" fmla="*/ 0 w 18279"/>
              <a:gd name="connsiteY0" fmla="*/ 0 h 733336"/>
              <a:gd name="connsiteX1" fmla="*/ 10527 w 18279"/>
              <a:gd name="connsiteY1" fmla="*/ 227534 h 733336"/>
              <a:gd name="connsiteX2" fmla="*/ 18154 w 18279"/>
              <a:gd name="connsiteY2" fmla="*/ 487297 h 733336"/>
              <a:gd name="connsiteX3" fmla="*/ 4300 w 18279"/>
              <a:gd name="connsiteY3" fmla="*/ 733336 h 733336"/>
              <a:gd name="connsiteX0" fmla="*/ 0 w 18154"/>
              <a:gd name="connsiteY0" fmla="*/ 0 h 733336"/>
              <a:gd name="connsiteX1" fmla="*/ 10527 w 18154"/>
              <a:gd name="connsiteY1" fmla="*/ 227534 h 733336"/>
              <a:gd name="connsiteX2" fmla="*/ 18154 w 18154"/>
              <a:gd name="connsiteY2" fmla="*/ 487297 h 733336"/>
              <a:gd name="connsiteX3" fmla="*/ 4300 w 18154"/>
              <a:gd name="connsiteY3" fmla="*/ 733336 h 733336"/>
              <a:gd name="connsiteX0" fmla="*/ 0 w 31292"/>
              <a:gd name="connsiteY0" fmla="*/ 0 h 756984"/>
              <a:gd name="connsiteX1" fmla="*/ 23665 w 31292"/>
              <a:gd name="connsiteY1" fmla="*/ 251182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0 w 31292"/>
              <a:gd name="connsiteY0" fmla="*/ 0 h 756984"/>
              <a:gd name="connsiteX1" fmla="*/ 10527 w 31292"/>
              <a:gd name="connsiteY1" fmla="*/ 245927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1419 w 18857"/>
              <a:gd name="connsiteY0" fmla="*/ 0 h 756984"/>
              <a:gd name="connsiteX1" fmla="*/ 11946 w 18857"/>
              <a:gd name="connsiteY1" fmla="*/ 245927 h 756984"/>
              <a:gd name="connsiteX2" fmla="*/ 3808 w 18857"/>
              <a:gd name="connsiteY2" fmla="*/ 476786 h 756984"/>
              <a:gd name="connsiteX3" fmla="*/ 18857 w 18857"/>
              <a:gd name="connsiteY3" fmla="*/ 756984 h 756984"/>
              <a:gd name="connsiteX0" fmla="*/ 0 w 17438"/>
              <a:gd name="connsiteY0" fmla="*/ 0 h 756984"/>
              <a:gd name="connsiteX1" fmla="*/ 10527 w 17438"/>
              <a:gd name="connsiteY1" fmla="*/ 245927 h 756984"/>
              <a:gd name="connsiteX2" fmla="*/ 2389 w 17438"/>
              <a:gd name="connsiteY2" fmla="*/ 476786 h 756984"/>
              <a:gd name="connsiteX3" fmla="*/ 2391 w 17438"/>
              <a:gd name="connsiteY3" fmla="*/ 623932 h 756984"/>
              <a:gd name="connsiteX4" fmla="*/ 17438 w 1743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89 w 26348"/>
              <a:gd name="connsiteY2" fmla="*/ 476786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10272 w 26348"/>
              <a:gd name="connsiteY2" fmla="*/ 479413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410 w 26348"/>
              <a:gd name="connsiteY2" fmla="*/ 482040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689"/>
              <a:gd name="connsiteY0" fmla="*/ 0 h 743846"/>
              <a:gd name="connsiteX1" fmla="*/ 10527 w 26689"/>
              <a:gd name="connsiteY1" fmla="*/ 245927 h 743846"/>
              <a:gd name="connsiteX2" fmla="*/ 23410 w 26689"/>
              <a:gd name="connsiteY2" fmla="*/ 482040 h 743846"/>
              <a:gd name="connsiteX3" fmla="*/ 26039 w 26689"/>
              <a:gd name="connsiteY3" fmla="*/ 634443 h 743846"/>
              <a:gd name="connsiteX4" fmla="*/ 25321 w 26689"/>
              <a:gd name="connsiteY4" fmla="*/ 743846 h 743846"/>
              <a:gd name="connsiteX0" fmla="*/ 0 w 16162"/>
              <a:gd name="connsiteY0" fmla="*/ 0 h 497919"/>
              <a:gd name="connsiteX1" fmla="*/ 12883 w 16162"/>
              <a:gd name="connsiteY1" fmla="*/ 236113 h 497919"/>
              <a:gd name="connsiteX2" fmla="*/ 15512 w 16162"/>
              <a:gd name="connsiteY2" fmla="*/ 388516 h 497919"/>
              <a:gd name="connsiteX3" fmla="*/ 14794 w 16162"/>
              <a:gd name="connsiteY3" fmla="*/ 497919 h 497919"/>
              <a:gd name="connsiteX0" fmla="*/ 515 w 3794"/>
              <a:gd name="connsiteY0" fmla="*/ 0 h 261806"/>
              <a:gd name="connsiteX1" fmla="*/ 3144 w 3794"/>
              <a:gd name="connsiteY1" fmla="*/ 152403 h 261806"/>
              <a:gd name="connsiteX2" fmla="*/ 2426 w 3794"/>
              <a:gd name="connsiteY2" fmla="*/ 261806 h 261806"/>
              <a:gd name="connsiteX0" fmla="*/ 198 w 50393"/>
              <a:gd name="connsiteY0" fmla="*/ 0 h 10000"/>
              <a:gd name="connsiteX1" fmla="*/ 48680 w 50393"/>
              <a:gd name="connsiteY1" fmla="*/ 5821 h 10000"/>
              <a:gd name="connsiteX2" fmla="*/ 46787 w 50393"/>
              <a:gd name="connsiteY2" fmla="*/ 10000 h 10000"/>
              <a:gd name="connsiteX0" fmla="*/ 174 w 56832"/>
              <a:gd name="connsiteY0" fmla="*/ 0 h 10000"/>
              <a:gd name="connsiteX1" fmla="*/ 55580 w 56832"/>
              <a:gd name="connsiteY1" fmla="*/ 3914 h 10000"/>
              <a:gd name="connsiteX2" fmla="*/ 46763 w 56832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32" h="10000">
                <a:moveTo>
                  <a:pt x="174" y="0"/>
                </a:moveTo>
                <a:cubicBezTo>
                  <a:pt x="-3400" y="2406"/>
                  <a:pt x="48969" y="2130"/>
                  <a:pt x="55580" y="3914"/>
                </a:cubicBezTo>
                <a:cubicBezTo>
                  <a:pt x="62190" y="5698"/>
                  <a:pt x="40153" y="9153"/>
                  <a:pt x="46763" y="100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0247" y="2453640"/>
            <a:ext cx="68153" cy="477169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  <a:gd name="connsiteX0" fmla="*/ 68153 w 68153"/>
              <a:gd name="connsiteY0" fmla="*/ 0 h 477169"/>
              <a:gd name="connsiteX1" fmla="*/ 7193 w 68153"/>
              <a:gd name="connsiteY1" fmla="*/ 213360 h 477169"/>
              <a:gd name="connsiteX2" fmla="*/ 4566 w 68153"/>
              <a:gd name="connsiteY2" fmla="*/ 477169 h 47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153" h="477169">
                <a:moveTo>
                  <a:pt x="68153" y="0"/>
                </a:moveTo>
                <a:cubicBezTo>
                  <a:pt x="42753" y="72390"/>
                  <a:pt x="17791" y="133832"/>
                  <a:pt x="7193" y="213360"/>
                </a:cubicBezTo>
                <a:cubicBezTo>
                  <a:pt x="-3405" y="292888"/>
                  <a:pt x="-514" y="412399"/>
                  <a:pt x="4566" y="47716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6263307" y="1621213"/>
            <a:ext cx="366176" cy="143301"/>
          </a:xfrm>
          <a:custGeom>
            <a:avLst/>
            <a:gdLst>
              <a:gd name="connsiteX0" fmla="*/ 366093 w 366176"/>
              <a:gd name="connsiteY0" fmla="*/ 128759 h 143301"/>
              <a:gd name="connsiteX1" fmla="*/ 287265 w 366176"/>
              <a:gd name="connsiteY1" fmla="*/ 63070 h 143301"/>
              <a:gd name="connsiteX2" fmla="*/ 129610 w 366176"/>
              <a:gd name="connsiteY2" fmla="*/ 68325 h 143301"/>
              <a:gd name="connsiteX3" fmla="*/ 40272 w 366176"/>
              <a:gd name="connsiteY3" fmla="*/ 141897 h 143301"/>
              <a:gd name="connsiteX4" fmla="*/ 859 w 366176"/>
              <a:gd name="connsiteY4" fmla="*/ 110366 h 143301"/>
              <a:gd name="connsiteX5" fmla="*/ 74431 w 366176"/>
              <a:gd name="connsiteY5" fmla="*/ 34166 h 143301"/>
              <a:gd name="connsiteX6" fmla="*/ 182162 w 366176"/>
              <a:gd name="connsiteY6" fmla="*/ 8 h 143301"/>
              <a:gd name="connsiteX7" fmla="*/ 300403 w 366176"/>
              <a:gd name="connsiteY7" fmla="*/ 36794 h 143301"/>
              <a:gd name="connsiteX8" fmla="*/ 366093 w 366176"/>
              <a:gd name="connsiteY8" fmla="*/ 128759 h 143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176" h="143301">
                <a:moveTo>
                  <a:pt x="366093" y="128759"/>
                </a:moveTo>
                <a:cubicBezTo>
                  <a:pt x="363903" y="133138"/>
                  <a:pt x="326679" y="73142"/>
                  <a:pt x="287265" y="63070"/>
                </a:cubicBezTo>
                <a:cubicBezTo>
                  <a:pt x="247851" y="52998"/>
                  <a:pt x="170775" y="55187"/>
                  <a:pt x="129610" y="68325"/>
                </a:cubicBezTo>
                <a:cubicBezTo>
                  <a:pt x="88445" y="81463"/>
                  <a:pt x="61730" y="134890"/>
                  <a:pt x="40272" y="141897"/>
                </a:cubicBezTo>
                <a:cubicBezTo>
                  <a:pt x="18814" y="148904"/>
                  <a:pt x="-4834" y="128321"/>
                  <a:pt x="859" y="110366"/>
                </a:cubicBezTo>
                <a:cubicBezTo>
                  <a:pt x="6552" y="92411"/>
                  <a:pt x="44214" y="52559"/>
                  <a:pt x="74431" y="34166"/>
                </a:cubicBezTo>
                <a:cubicBezTo>
                  <a:pt x="104648" y="15773"/>
                  <a:pt x="144500" y="-430"/>
                  <a:pt x="182162" y="8"/>
                </a:cubicBezTo>
                <a:cubicBezTo>
                  <a:pt x="219824" y="446"/>
                  <a:pt x="273689" y="19715"/>
                  <a:pt x="300403" y="36794"/>
                </a:cubicBezTo>
                <a:cubicBezTo>
                  <a:pt x="327117" y="53873"/>
                  <a:pt x="368283" y="124380"/>
                  <a:pt x="366093" y="128759"/>
                </a:cubicBezTo>
                <a:close/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 15"/>
          <p:cNvSpPr/>
          <p:nvPr/>
        </p:nvSpPr>
        <p:spPr>
          <a:xfrm>
            <a:off x="6447971" y="1302657"/>
            <a:ext cx="997858" cy="1502229"/>
          </a:xfrm>
          <a:custGeom>
            <a:avLst/>
            <a:gdLst>
              <a:gd name="connsiteX0" fmla="*/ 0 w 997858"/>
              <a:gd name="connsiteY0" fmla="*/ 0 h 1502229"/>
              <a:gd name="connsiteX1" fmla="*/ 239486 w 997858"/>
              <a:gd name="connsiteY1" fmla="*/ 308429 h 1502229"/>
              <a:gd name="connsiteX2" fmla="*/ 540658 w 997858"/>
              <a:gd name="connsiteY2" fmla="*/ 776514 h 1502229"/>
              <a:gd name="connsiteX3" fmla="*/ 725715 w 997858"/>
              <a:gd name="connsiteY3" fmla="*/ 1190172 h 1502229"/>
              <a:gd name="connsiteX4" fmla="*/ 834572 w 997858"/>
              <a:gd name="connsiteY4" fmla="*/ 1331686 h 1502229"/>
              <a:gd name="connsiteX5" fmla="*/ 997858 w 997858"/>
              <a:gd name="connsiteY5" fmla="*/ 1502229 h 150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7858" h="1502229">
                <a:moveTo>
                  <a:pt x="0" y="0"/>
                </a:moveTo>
                <a:cubicBezTo>
                  <a:pt x="74688" y="89505"/>
                  <a:pt x="149376" y="179010"/>
                  <a:pt x="239486" y="308429"/>
                </a:cubicBezTo>
                <a:cubicBezTo>
                  <a:pt x="329596" y="437848"/>
                  <a:pt x="459620" y="629557"/>
                  <a:pt x="540658" y="776514"/>
                </a:cubicBezTo>
                <a:cubicBezTo>
                  <a:pt x="621696" y="923471"/>
                  <a:pt x="676729" y="1097643"/>
                  <a:pt x="725715" y="1190172"/>
                </a:cubicBezTo>
                <a:cubicBezTo>
                  <a:pt x="774701" y="1282701"/>
                  <a:pt x="789215" y="1279677"/>
                  <a:pt x="834572" y="1331686"/>
                </a:cubicBezTo>
                <a:cubicBezTo>
                  <a:pt x="879929" y="1383696"/>
                  <a:pt x="938893" y="1442962"/>
                  <a:pt x="997858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igura a mano libera 16"/>
          <p:cNvSpPr/>
          <p:nvPr/>
        </p:nvSpPr>
        <p:spPr>
          <a:xfrm>
            <a:off x="6386255" y="919812"/>
            <a:ext cx="1629925" cy="2411217"/>
          </a:xfrm>
          <a:custGeom>
            <a:avLst/>
            <a:gdLst>
              <a:gd name="connsiteX0" fmla="*/ 80578 w 1645220"/>
              <a:gd name="connsiteY0" fmla="*/ 382845 h 2411217"/>
              <a:gd name="connsiteX1" fmla="*/ 15264 w 1645220"/>
              <a:gd name="connsiteY1" fmla="*/ 244959 h 2411217"/>
              <a:gd name="connsiteX2" fmla="*/ 18893 w 1645220"/>
              <a:gd name="connsiteY2" fmla="*/ 125217 h 2411217"/>
              <a:gd name="connsiteX3" fmla="*/ 218464 w 1645220"/>
              <a:gd name="connsiteY3" fmla="*/ 30874 h 2411217"/>
              <a:gd name="connsiteX4" fmla="*/ 701064 w 1645220"/>
              <a:gd name="connsiteY4" fmla="*/ 5474 h 2411217"/>
              <a:gd name="connsiteX5" fmla="*/ 1136493 w 1645220"/>
              <a:gd name="connsiteY5" fmla="*/ 125217 h 2411217"/>
              <a:gd name="connsiteX6" fmla="*/ 1430407 w 1645220"/>
              <a:gd name="connsiteY6" fmla="*/ 350188 h 2411217"/>
              <a:gd name="connsiteX7" fmla="*/ 1633607 w 1645220"/>
              <a:gd name="connsiteY7" fmla="*/ 821902 h 2411217"/>
              <a:gd name="connsiteX8" fmla="*/ 1593693 w 1645220"/>
              <a:gd name="connsiteY8" fmla="*/ 1670988 h 2411217"/>
              <a:gd name="connsiteX9" fmla="*/ 1372350 w 1645220"/>
              <a:gd name="connsiteY9" fmla="*/ 2411217 h 2411217"/>
              <a:gd name="connsiteX0" fmla="*/ 80578 w 1640428"/>
              <a:gd name="connsiteY0" fmla="*/ 382845 h 2411217"/>
              <a:gd name="connsiteX1" fmla="*/ 15264 w 1640428"/>
              <a:gd name="connsiteY1" fmla="*/ 244959 h 2411217"/>
              <a:gd name="connsiteX2" fmla="*/ 18893 w 1640428"/>
              <a:gd name="connsiteY2" fmla="*/ 125217 h 2411217"/>
              <a:gd name="connsiteX3" fmla="*/ 218464 w 1640428"/>
              <a:gd name="connsiteY3" fmla="*/ 30874 h 2411217"/>
              <a:gd name="connsiteX4" fmla="*/ 701064 w 1640428"/>
              <a:gd name="connsiteY4" fmla="*/ 5474 h 2411217"/>
              <a:gd name="connsiteX5" fmla="*/ 1136493 w 1640428"/>
              <a:gd name="connsiteY5" fmla="*/ 125217 h 2411217"/>
              <a:gd name="connsiteX6" fmla="*/ 1430407 w 1640428"/>
              <a:gd name="connsiteY6" fmla="*/ 350188 h 2411217"/>
              <a:gd name="connsiteX7" fmla="*/ 1633607 w 1640428"/>
              <a:gd name="connsiteY7" fmla="*/ 821902 h 2411217"/>
              <a:gd name="connsiteX8" fmla="*/ 1571921 w 1640428"/>
              <a:gd name="connsiteY8" fmla="*/ 1696388 h 2411217"/>
              <a:gd name="connsiteX9" fmla="*/ 1372350 w 1640428"/>
              <a:gd name="connsiteY9" fmla="*/ 2411217 h 2411217"/>
              <a:gd name="connsiteX0" fmla="*/ 80578 w 1630644"/>
              <a:gd name="connsiteY0" fmla="*/ 382845 h 2411217"/>
              <a:gd name="connsiteX1" fmla="*/ 15264 w 1630644"/>
              <a:gd name="connsiteY1" fmla="*/ 244959 h 2411217"/>
              <a:gd name="connsiteX2" fmla="*/ 18893 w 1630644"/>
              <a:gd name="connsiteY2" fmla="*/ 125217 h 2411217"/>
              <a:gd name="connsiteX3" fmla="*/ 218464 w 1630644"/>
              <a:gd name="connsiteY3" fmla="*/ 30874 h 2411217"/>
              <a:gd name="connsiteX4" fmla="*/ 701064 w 1630644"/>
              <a:gd name="connsiteY4" fmla="*/ 5474 h 2411217"/>
              <a:gd name="connsiteX5" fmla="*/ 1136493 w 1630644"/>
              <a:gd name="connsiteY5" fmla="*/ 125217 h 2411217"/>
              <a:gd name="connsiteX6" fmla="*/ 1430407 w 1630644"/>
              <a:gd name="connsiteY6" fmla="*/ 350188 h 2411217"/>
              <a:gd name="connsiteX7" fmla="*/ 1622721 w 1630644"/>
              <a:gd name="connsiteY7" fmla="*/ 840045 h 2411217"/>
              <a:gd name="connsiteX8" fmla="*/ 1571921 w 1630644"/>
              <a:gd name="connsiteY8" fmla="*/ 1696388 h 2411217"/>
              <a:gd name="connsiteX9" fmla="*/ 1372350 w 1630644"/>
              <a:gd name="connsiteY9" fmla="*/ 2411217 h 2411217"/>
              <a:gd name="connsiteX0" fmla="*/ 65344 w 1629925"/>
              <a:gd name="connsiteY0" fmla="*/ 382845 h 2411217"/>
              <a:gd name="connsiteX1" fmla="*/ 14545 w 1629925"/>
              <a:gd name="connsiteY1" fmla="*/ 244959 h 2411217"/>
              <a:gd name="connsiteX2" fmla="*/ 18174 w 1629925"/>
              <a:gd name="connsiteY2" fmla="*/ 125217 h 2411217"/>
              <a:gd name="connsiteX3" fmla="*/ 217745 w 1629925"/>
              <a:gd name="connsiteY3" fmla="*/ 30874 h 2411217"/>
              <a:gd name="connsiteX4" fmla="*/ 700345 w 1629925"/>
              <a:gd name="connsiteY4" fmla="*/ 5474 h 2411217"/>
              <a:gd name="connsiteX5" fmla="*/ 1135774 w 1629925"/>
              <a:gd name="connsiteY5" fmla="*/ 125217 h 2411217"/>
              <a:gd name="connsiteX6" fmla="*/ 1429688 w 1629925"/>
              <a:gd name="connsiteY6" fmla="*/ 350188 h 2411217"/>
              <a:gd name="connsiteX7" fmla="*/ 1622002 w 1629925"/>
              <a:gd name="connsiteY7" fmla="*/ 840045 h 2411217"/>
              <a:gd name="connsiteX8" fmla="*/ 1571202 w 1629925"/>
              <a:gd name="connsiteY8" fmla="*/ 1696388 h 2411217"/>
              <a:gd name="connsiteX9" fmla="*/ 1371631 w 1629925"/>
              <a:gd name="connsiteY9" fmla="*/ 2411217 h 2411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9925" h="2411217">
                <a:moveTo>
                  <a:pt x="65344" y="382845"/>
                </a:moveTo>
                <a:cubicBezTo>
                  <a:pt x="37827" y="335371"/>
                  <a:pt x="22407" y="287897"/>
                  <a:pt x="14545" y="244959"/>
                </a:cubicBezTo>
                <a:cubicBezTo>
                  <a:pt x="6683" y="202021"/>
                  <a:pt x="-15693" y="160898"/>
                  <a:pt x="18174" y="125217"/>
                </a:cubicBezTo>
                <a:cubicBezTo>
                  <a:pt x="52041" y="89536"/>
                  <a:pt x="104050" y="50831"/>
                  <a:pt x="217745" y="30874"/>
                </a:cubicBezTo>
                <a:cubicBezTo>
                  <a:pt x="331440" y="10917"/>
                  <a:pt x="547340" y="-10250"/>
                  <a:pt x="700345" y="5474"/>
                </a:cubicBezTo>
                <a:cubicBezTo>
                  <a:pt x="853350" y="21198"/>
                  <a:pt x="1014217" y="67765"/>
                  <a:pt x="1135774" y="125217"/>
                </a:cubicBezTo>
                <a:cubicBezTo>
                  <a:pt x="1257331" y="182669"/>
                  <a:pt x="1348650" y="231050"/>
                  <a:pt x="1429688" y="350188"/>
                </a:cubicBezTo>
                <a:cubicBezTo>
                  <a:pt x="1510726" y="469326"/>
                  <a:pt x="1598416" y="615678"/>
                  <a:pt x="1622002" y="840045"/>
                </a:cubicBezTo>
                <a:cubicBezTo>
                  <a:pt x="1645588" y="1064412"/>
                  <a:pt x="1612931" y="1434526"/>
                  <a:pt x="1571202" y="1696388"/>
                </a:cubicBezTo>
                <a:cubicBezTo>
                  <a:pt x="1529474" y="1958250"/>
                  <a:pt x="1460531" y="2173545"/>
                  <a:pt x="1371631" y="241121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igura a mano libera 17"/>
          <p:cNvSpPr/>
          <p:nvPr/>
        </p:nvSpPr>
        <p:spPr>
          <a:xfrm>
            <a:off x="6379029" y="2024743"/>
            <a:ext cx="566057" cy="1632857"/>
          </a:xfrm>
          <a:custGeom>
            <a:avLst/>
            <a:gdLst>
              <a:gd name="connsiteX0" fmla="*/ 566057 w 566057"/>
              <a:gd name="connsiteY0" fmla="*/ 0 h 1632857"/>
              <a:gd name="connsiteX1" fmla="*/ 518885 w 566057"/>
              <a:gd name="connsiteY1" fmla="*/ 246743 h 1632857"/>
              <a:gd name="connsiteX2" fmla="*/ 417285 w 566057"/>
              <a:gd name="connsiteY2" fmla="*/ 453571 h 1632857"/>
              <a:gd name="connsiteX3" fmla="*/ 362857 w 566057"/>
              <a:gd name="connsiteY3" fmla="*/ 613228 h 1632857"/>
              <a:gd name="connsiteX4" fmla="*/ 366485 w 566057"/>
              <a:gd name="connsiteY4" fmla="*/ 841828 h 1632857"/>
              <a:gd name="connsiteX5" fmla="*/ 322942 w 566057"/>
              <a:gd name="connsiteY5" fmla="*/ 994228 h 1632857"/>
              <a:gd name="connsiteX6" fmla="*/ 250371 w 566057"/>
              <a:gd name="connsiteY6" fmla="*/ 1132114 h 1632857"/>
              <a:gd name="connsiteX7" fmla="*/ 105228 w 566057"/>
              <a:gd name="connsiteY7" fmla="*/ 1295400 h 1632857"/>
              <a:gd name="connsiteX8" fmla="*/ 0 w 566057"/>
              <a:gd name="connsiteY8" fmla="*/ 1632857 h 163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6057" h="1632857">
                <a:moveTo>
                  <a:pt x="566057" y="0"/>
                </a:moveTo>
                <a:cubicBezTo>
                  <a:pt x="554868" y="85574"/>
                  <a:pt x="543680" y="171148"/>
                  <a:pt x="518885" y="246743"/>
                </a:cubicBezTo>
                <a:cubicBezTo>
                  <a:pt x="494090" y="322338"/>
                  <a:pt x="443290" y="392490"/>
                  <a:pt x="417285" y="453571"/>
                </a:cubicBezTo>
                <a:cubicBezTo>
                  <a:pt x="391280" y="514652"/>
                  <a:pt x="371324" y="548519"/>
                  <a:pt x="362857" y="613228"/>
                </a:cubicBezTo>
                <a:cubicBezTo>
                  <a:pt x="354390" y="677937"/>
                  <a:pt x="373137" y="778328"/>
                  <a:pt x="366485" y="841828"/>
                </a:cubicBezTo>
                <a:cubicBezTo>
                  <a:pt x="359833" y="905328"/>
                  <a:pt x="342294" y="945847"/>
                  <a:pt x="322942" y="994228"/>
                </a:cubicBezTo>
                <a:cubicBezTo>
                  <a:pt x="303590" y="1042609"/>
                  <a:pt x="286657" y="1081919"/>
                  <a:pt x="250371" y="1132114"/>
                </a:cubicBezTo>
                <a:cubicBezTo>
                  <a:pt x="214085" y="1182309"/>
                  <a:pt x="146956" y="1211943"/>
                  <a:pt x="105228" y="1295400"/>
                </a:cubicBezTo>
                <a:cubicBezTo>
                  <a:pt x="63499" y="1378857"/>
                  <a:pt x="31749" y="1505857"/>
                  <a:pt x="0" y="1632857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igura a mano libera 18"/>
          <p:cNvSpPr/>
          <p:nvPr/>
        </p:nvSpPr>
        <p:spPr>
          <a:xfrm>
            <a:off x="6676571" y="2601686"/>
            <a:ext cx="566058" cy="500743"/>
          </a:xfrm>
          <a:custGeom>
            <a:avLst/>
            <a:gdLst>
              <a:gd name="connsiteX0" fmla="*/ 566058 w 566058"/>
              <a:gd name="connsiteY0" fmla="*/ 0 h 500743"/>
              <a:gd name="connsiteX1" fmla="*/ 388258 w 566058"/>
              <a:gd name="connsiteY1" fmla="*/ 32657 h 500743"/>
              <a:gd name="connsiteX2" fmla="*/ 199572 w 566058"/>
              <a:gd name="connsiteY2" fmla="*/ 68943 h 500743"/>
              <a:gd name="connsiteX3" fmla="*/ 123372 w 566058"/>
              <a:gd name="connsiteY3" fmla="*/ 235857 h 500743"/>
              <a:gd name="connsiteX4" fmla="*/ 65315 w 566058"/>
              <a:gd name="connsiteY4" fmla="*/ 395514 h 500743"/>
              <a:gd name="connsiteX5" fmla="*/ 0 w 566058"/>
              <a:gd name="connsiteY5" fmla="*/ 500743 h 50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6058" h="500743">
                <a:moveTo>
                  <a:pt x="566058" y="0"/>
                </a:moveTo>
                <a:lnTo>
                  <a:pt x="388258" y="32657"/>
                </a:lnTo>
                <a:cubicBezTo>
                  <a:pt x="327177" y="44148"/>
                  <a:pt x="243720" y="35076"/>
                  <a:pt x="199572" y="68943"/>
                </a:cubicBezTo>
                <a:cubicBezTo>
                  <a:pt x="155424" y="102810"/>
                  <a:pt x="145748" y="181429"/>
                  <a:pt x="123372" y="235857"/>
                </a:cubicBezTo>
                <a:cubicBezTo>
                  <a:pt x="100996" y="290285"/>
                  <a:pt x="85877" y="351366"/>
                  <a:pt x="65315" y="395514"/>
                </a:cubicBezTo>
                <a:cubicBezTo>
                  <a:pt x="44753" y="439662"/>
                  <a:pt x="22376" y="470202"/>
                  <a:pt x="0" y="500743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 19"/>
          <p:cNvSpPr/>
          <p:nvPr/>
        </p:nvSpPr>
        <p:spPr>
          <a:xfrm>
            <a:off x="6839186" y="1868714"/>
            <a:ext cx="62357" cy="344715"/>
          </a:xfrm>
          <a:custGeom>
            <a:avLst/>
            <a:gdLst>
              <a:gd name="connsiteX0" fmla="*/ 4300 w 62357"/>
              <a:gd name="connsiteY0" fmla="*/ 0 h 344715"/>
              <a:gd name="connsiteX1" fmla="*/ 4300 w 62357"/>
              <a:gd name="connsiteY1" fmla="*/ 101600 h 344715"/>
              <a:gd name="connsiteX2" fmla="*/ 4300 w 62357"/>
              <a:gd name="connsiteY2" fmla="*/ 192315 h 344715"/>
              <a:gd name="connsiteX3" fmla="*/ 62357 w 62357"/>
              <a:gd name="connsiteY3" fmla="*/ 344715 h 34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57" h="344715">
                <a:moveTo>
                  <a:pt x="4300" y="0"/>
                </a:moveTo>
                <a:lnTo>
                  <a:pt x="4300" y="101600"/>
                </a:lnTo>
                <a:cubicBezTo>
                  <a:pt x="4300" y="133652"/>
                  <a:pt x="-5376" y="151796"/>
                  <a:pt x="4300" y="192315"/>
                </a:cubicBezTo>
                <a:cubicBezTo>
                  <a:pt x="13976" y="232834"/>
                  <a:pt x="38166" y="288774"/>
                  <a:pt x="62357" y="344715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igura a mano libera 36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/>
          <p:cNvSpPr txBox="1"/>
          <p:nvPr/>
        </p:nvSpPr>
        <p:spPr>
          <a:xfrm>
            <a:off x="3640746" y="1191491"/>
            <a:ext cx="14577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Completa il copricapo disegnando il </a:t>
            </a:r>
            <a:r>
              <a:rPr lang="it-IT" sz="1600" dirty="0" err="1" smtClean="0"/>
              <a:t>copriorecchio</a:t>
            </a:r>
            <a:r>
              <a:rPr lang="it-IT" sz="1600" dirty="0" smtClean="0"/>
              <a:t> e aggiungi il ciuffo visibile di capelli.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14977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0659" y="2848302"/>
            <a:ext cx="21562" cy="261806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  <a:gd name="connsiteX0" fmla="*/ 0 w 34189"/>
              <a:gd name="connsiteY0" fmla="*/ 0 h 733336"/>
              <a:gd name="connsiteX1" fmla="*/ 34175 w 34189"/>
              <a:gd name="connsiteY1" fmla="*/ 224906 h 733336"/>
              <a:gd name="connsiteX2" fmla="*/ 4300 w 34189"/>
              <a:gd name="connsiteY2" fmla="*/ 733336 h 733336"/>
              <a:gd name="connsiteX0" fmla="*/ 0 w 23688"/>
              <a:gd name="connsiteY0" fmla="*/ 0 h 733336"/>
              <a:gd name="connsiteX1" fmla="*/ 23665 w 23688"/>
              <a:gd name="connsiteY1" fmla="*/ 224906 h 733336"/>
              <a:gd name="connsiteX2" fmla="*/ 4300 w 23688"/>
              <a:gd name="connsiteY2" fmla="*/ 733336 h 733336"/>
              <a:gd name="connsiteX0" fmla="*/ 0 w 10636"/>
              <a:gd name="connsiteY0" fmla="*/ 0 h 733336"/>
              <a:gd name="connsiteX1" fmla="*/ 10527 w 10636"/>
              <a:gd name="connsiteY1" fmla="*/ 227534 h 733336"/>
              <a:gd name="connsiteX2" fmla="*/ 4300 w 10636"/>
              <a:gd name="connsiteY2" fmla="*/ 733336 h 733336"/>
              <a:gd name="connsiteX0" fmla="*/ 0 w 10615"/>
              <a:gd name="connsiteY0" fmla="*/ 0 h 733336"/>
              <a:gd name="connsiteX1" fmla="*/ 10527 w 10615"/>
              <a:gd name="connsiteY1" fmla="*/ 227534 h 733336"/>
              <a:gd name="connsiteX2" fmla="*/ 5016 w 10615"/>
              <a:gd name="connsiteY2" fmla="*/ 466277 h 733336"/>
              <a:gd name="connsiteX3" fmla="*/ 4300 w 10615"/>
              <a:gd name="connsiteY3" fmla="*/ 733336 h 733336"/>
              <a:gd name="connsiteX0" fmla="*/ 0 w 18279"/>
              <a:gd name="connsiteY0" fmla="*/ 0 h 733336"/>
              <a:gd name="connsiteX1" fmla="*/ 10527 w 18279"/>
              <a:gd name="connsiteY1" fmla="*/ 227534 h 733336"/>
              <a:gd name="connsiteX2" fmla="*/ 18154 w 18279"/>
              <a:gd name="connsiteY2" fmla="*/ 487297 h 733336"/>
              <a:gd name="connsiteX3" fmla="*/ 4300 w 18279"/>
              <a:gd name="connsiteY3" fmla="*/ 733336 h 733336"/>
              <a:gd name="connsiteX0" fmla="*/ 0 w 18154"/>
              <a:gd name="connsiteY0" fmla="*/ 0 h 733336"/>
              <a:gd name="connsiteX1" fmla="*/ 10527 w 18154"/>
              <a:gd name="connsiteY1" fmla="*/ 227534 h 733336"/>
              <a:gd name="connsiteX2" fmla="*/ 18154 w 18154"/>
              <a:gd name="connsiteY2" fmla="*/ 487297 h 733336"/>
              <a:gd name="connsiteX3" fmla="*/ 4300 w 18154"/>
              <a:gd name="connsiteY3" fmla="*/ 733336 h 733336"/>
              <a:gd name="connsiteX0" fmla="*/ 0 w 31292"/>
              <a:gd name="connsiteY0" fmla="*/ 0 h 756984"/>
              <a:gd name="connsiteX1" fmla="*/ 23665 w 31292"/>
              <a:gd name="connsiteY1" fmla="*/ 251182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0 w 31292"/>
              <a:gd name="connsiteY0" fmla="*/ 0 h 756984"/>
              <a:gd name="connsiteX1" fmla="*/ 10527 w 31292"/>
              <a:gd name="connsiteY1" fmla="*/ 245927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1419 w 18857"/>
              <a:gd name="connsiteY0" fmla="*/ 0 h 756984"/>
              <a:gd name="connsiteX1" fmla="*/ 11946 w 18857"/>
              <a:gd name="connsiteY1" fmla="*/ 245927 h 756984"/>
              <a:gd name="connsiteX2" fmla="*/ 3808 w 18857"/>
              <a:gd name="connsiteY2" fmla="*/ 476786 h 756984"/>
              <a:gd name="connsiteX3" fmla="*/ 18857 w 18857"/>
              <a:gd name="connsiteY3" fmla="*/ 756984 h 756984"/>
              <a:gd name="connsiteX0" fmla="*/ 0 w 17438"/>
              <a:gd name="connsiteY0" fmla="*/ 0 h 756984"/>
              <a:gd name="connsiteX1" fmla="*/ 10527 w 17438"/>
              <a:gd name="connsiteY1" fmla="*/ 245927 h 756984"/>
              <a:gd name="connsiteX2" fmla="*/ 2389 w 17438"/>
              <a:gd name="connsiteY2" fmla="*/ 476786 h 756984"/>
              <a:gd name="connsiteX3" fmla="*/ 2391 w 17438"/>
              <a:gd name="connsiteY3" fmla="*/ 623932 h 756984"/>
              <a:gd name="connsiteX4" fmla="*/ 17438 w 1743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89 w 26348"/>
              <a:gd name="connsiteY2" fmla="*/ 476786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10272 w 26348"/>
              <a:gd name="connsiteY2" fmla="*/ 479413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410 w 26348"/>
              <a:gd name="connsiteY2" fmla="*/ 482040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689"/>
              <a:gd name="connsiteY0" fmla="*/ 0 h 743846"/>
              <a:gd name="connsiteX1" fmla="*/ 10527 w 26689"/>
              <a:gd name="connsiteY1" fmla="*/ 245927 h 743846"/>
              <a:gd name="connsiteX2" fmla="*/ 23410 w 26689"/>
              <a:gd name="connsiteY2" fmla="*/ 482040 h 743846"/>
              <a:gd name="connsiteX3" fmla="*/ 26039 w 26689"/>
              <a:gd name="connsiteY3" fmla="*/ 634443 h 743846"/>
              <a:gd name="connsiteX4" fmla="*/ 25321 w 26689"/>
              <a:gd name="connsiteY4" fmla="*/ 743846 h 743846"/>
              <a:gd name="connsiteX0" fmla="*/ 0 w 16162"/>
              <a:gd name="connsiteY0" fmla="*/ 0 h 497919"/>
              <a:gd name="connsiteX1" fmla="*/ 12883 w 16162"/>
              <a:gd name="connsiteY1" fmla="*/ 236113 h 497919"/>
              <a:gd name="connsiteX2" fmla="*/ 15512 w 16162"/>
              <a:gd name="connsiteY2" fmla="*/ 388516 h 497919"/>
              <a:gd name="connsiteX3" fmla="*/ 14794 w 16162"/>
              <a:gd name="connsiteY3" fmla="*/ 497919 h 497919"/>
              <a:gd name="connsiteX0" fmla="*/ 515 w 3794"/>
              <a:gd name="connsiteY0" fmla="*/ 0 h 261806"/>
              <a:gd name="connsiteX1" fmla="*/ 3144 w 3794"/>
              <a:gd name="connsiteY1" fmla="*/ 152403 h 261806"/>
              <a:gd name="connsiteX2" fmla="*/ 2426 w 3794"/>
              <a:gd name="connsiteY2" fmla="*/ 261806 h 261806"/>
              <a:gd name="connsiteX0" fmla="*/ 198 w 50393"/>
              <a:gd name="connsiteY0" fmla="*/ 0 h 10000"/>
              <a:gd name="connsiteX1" fmla="*/ 48680 w 50393"/>
              <a:gd name="connsiteY1" fmla="*/ 5821 h 10000"/>
              <a:gd name="connsiteX2" fmla="*/ 46787 w 50393"/>
              <a:gd name="connsiteY2" fmla="*/ 10000 h 10000"/>
              <a:gd name="connsiteX0" fmla="*/ 174 w 56832"/>
              <a:gd name="connsiteY0" fmla="*/ 0 h 10000"/>
              <a:gd name="connsiteX1" fmla="*/ 55580 w 56832"/>
              <a:gd name="connsiteY1" fmla="*/ 3914 h 10000"/>
              <a:gd name="connsiteX2" fmla="*/ 46763 w 56832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32" h="10000">
                <a:moveTo>
                  <a:pt x="174" y="0"/>
                </a:moveTo>
                <a:cubicBezTo>
                  <a:pt x="-3400" y="2406"/>
                  <a:pt x="48969" y="2130"/>
                  <a:pt x="55580" y="3914"/>
                </a:cubicBezTo>
                <a:cubicBezTo>
                  <a:pt x="62190" y="5698"/>
                  <a:pt x="40153" y="9153"/>
                  <a:pt x="46763" y="100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0247" y="2453640"/>
            <a:ext cx="68153" cy="477169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  <a:gd name="connsiteX0" fmla="*/ 68153 w 68153"/>
              <a:gd name="connsiteY0" fmla="*/ 0 h 477169"/>
              <a:gd name="connsiteX1" fmla="*/ 7193 w 68153"/>
              <a:gd name="connsiteY1" fmla="*/ 213360 h 477169"/>
              <a:gd name="connsiteX2" fmla="*/ 4566 w 68153"/>
              <a:gd name="connsiteY2" fmla="*/ 477169 h 47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153" h="477169">
                <a:moveTo>
                  <a:pt x="68153" y="0"/>
                </a:moveTo>
                <a:cubicBezTo>
                  <a:pt x="42753" y="72390"/>
                  <a:pt x="17791" y="133832"/>
                  <a:pt x="7193" y="213360"/>
                </a:cubicBezTo>
                <a:cubicBezTo>
                  <a:pt x="-3405" y="292888"/>
                  <a:pt x="-514" y="412399"/>
                  <a:pt x="4566" y="47716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6263307" y="1621213"/>
            <a:ext cx="366176" cy="143301"/>
          </a:xfrm>
          <a:custGeom>
            <a:avLst/>
            <a:gdLst>
              <a:gd name="connsiteX0" fmla="*/ 366093 w 366176"/>
              <a:gd name="connsiteY0" fmla="*/ 128759 h 143301"/>
              <a:gd name="connsiteX1" fmla="*/ 287265 w 366176"/>
              <a:gd name="connsiteY1" fmla="*/ 63070 h 143301"/>
              <a:gd name="connsiteX2" fmla="*/ 129610 w 366176"/>
              <a:gd name="connsiteY2" fmla="*/ 68325 h 143301"/>
              <a:gd name="connsiteX3" fmla="*/ 40272 w 366176"/>
              <a:gd name="connsiteY3" fmla="*/ 141897 h 143301"/>
              <a:gd name="connsiteX4" fmla="*/ 859 w 366176"/>
              <a:gd name="connsiteY4" fmla="*/ 110366 h 143301"/>
              <a:gd name="connsiteX5" fmla="*/ 74431 w 366176"/>
              <a:gd name="connsiteY5" fmla="*/ 34166 h 143301"/>
              <a:gd name="connsiteX6" fmla="*/ 182162 w 366176"/>
              <a:gd name="connsiteY6" fmla="*/ 8 h 143301"/>
              <a:gd name="connsiteX7" fmla="*/ 300403 w 366176"/>
              <a:gd name="connsiteY7" fmla="*/ 36794 h 143301"/>
              <a:gd name="connsiteX8" fmla="*/ 366093 w 366176"/>
              <a:gd name="connsiteY8" fmla="*/ 128759 h 143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176" h="143301">
                <a:moveTo>
                  <a:pt x="366093" y="128759"/>
                </a:moveTo>
                <a:cubicBezTo>
                  <a:pt x="363903" y="133138"/>
                  <a:pt x="326679" y="73142"/>
                  <a:pt x="287265" y="63070"/>
                </a:cubicBezTo>
                <a:cubicBezTo>
                  <a:pt x="247851" y="52998"/>
                  <a:pt x="170775" y="55187"/>
                  <a:pt x="129610" y="68325"/>
                </a:cubicBezTo>
                <a:cubicBezTo>
                  <a:pt x="88445" y="81463"/>
                  <a:pt x="61730" y="134890"/>
                  <a:pt x="40272" y="141897"/>
                </a:cubicBezTo>
                <a:cubicBezTo>
                  <a:pt x="18814" y="148904"/>
                  <a:pt x="-4834" y="128321"/>
                  <a:pt x="859" y="110366"/>
                </a:cubicBezTo>
                <a:cubicBezTo>
                  <a:pt x="6552" y="92411"/>
                  <a:pt x="44214" y="52559"/>
                  <a:pt x="74431" y="34166"/>
                </a:cubicBezTo>
                <a:cubicBezTo>
                  <a:pt x="104648" y="15773"/>
                  <a:pt x="144500" y="-430"/>
                  <a:pt x="182162" y="8"/>
                </a:cubicBezTo>
                <a:cubicBezTo>
                  <a:pt x="219824" y="446"/>
                  <a:pt x="273689" y="19715"/>
                  <a:pt x="300403" y="36794"/>
                </a:cubicBezTo>
                <a:cubicBezTo>
                  <a:pt x="327117" y="53873"/>
                  <a:pt x="368283" y="124380"/>
                  <a:pt x="366093" y="128759"/>
                </a:cubicBezTo>
                <a:close/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 15"/>
          <p:cNvSpPr/>
          <p:nvPr/>
        </p:nvSpPr>
        <p:spPr>
          <a:xfrm>
            <a:off x="6447971" y="1302657"/>
            <a:ext cx="997858" cy="1502229"/>
          </a:xfrm>
          <a:custGeom>
            <a:avLst/>
            <a:gdLst>
              <a:gd name="connsiteX0" fmla="*/ 0 w 997858"/>
              <a:gd name="connsiteY0" fmla="*/ 0 h 1502229"/>
              <a:gd name="connsiteX1" fmla="*/ 239486 w 997858"/>
              <a:gd name="connsiteY1" fmla="*/ 308429 h 1502229"/>
              <a:gd name="connsiteX2" fmla="*/ 540658 w 997858"/>
              <a:gd name="connsiteY2" fmla="*/ 776514 h 1502229"/>
              <a:gd name="connsiteX3" fmla="*/ 725715 w 997858"/>
              <a:gd name="connsiteY3" fmla="*/ 1190172 h 1502229"/>
              <a:gd name="connsiteX4" fmla="*/ 834572 w 997858"/>
              <a:gd name="connsiteY4" fmla="*/ 1331686 h 1502229"/>
              <a:gd name="connsiteX5" fmla="*/ 997858 w 997858"/>
              <a:gd name="connsiteY5" fmla="*/ 1502229 h 150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7858" h="1502229">
                <a:moveTo>
                  <a:pt x="0" y="0"/>
                </a:moveTo>
                <a:cubicBezTo>
                  <a:pt x="74688" y="89505"/>
                  <a:pt x="149376" y="179010"/>
                  <a:pt x="239486" y="308429"/>
                </a:cubicBezTo>
                <a:cubicBezTo>
                  <a:pt x="329596" y="437848"/>
                  <a:pt x="459620" y="629557"/>
                  <a:pt x="540658" y="776514"/>
                </a:cubicBezTo>
                <a:cubicBezTo>
                  <a:pt x="621696" y="923471"/>
                  <a:pt x="676729" y="1097643"/>
                  <a:pt x="725715" y="1190172"/>
                </a:cubicBezTo>
                <a:cubicBezTo>
                  <a:pt x="774701" y="1282701"/>
                  <a:pt x="789215" y="1279677"/>
                  <a:pt x="834572" y="1331686"/>
                </a:cubicBezTo>
                <a:cubicBezTo>
                  <a:pt x="879929" y="1383696"/>
                  <a:pt x="938893" y="1442962"/>
                  <a:pt x="997858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igura a mano libera 16"/>
          <p:cNvSpPr/>
          <p:nvPr/>
        </p:nvSpPr>
        <p:spPr>
          <a:xfrm>
            <a:off x="6386255" y="919812"/>
            <a:ext cx="1629925" cy="2411217"/>
          </a:xfrm>
          <a:custGeom>
            <a:avLst/>
            <a:gdLst>
              <a:gd name="connsiteX0" fmla="*/ 80578 w 1645220"/>
              <a:gd name="connsiteY0" fmla="*/ 382845 h 2411217"/>
              <a:gd name="connsiteX1" fmla="*/ 15264 w 1645220"/>
              <a:gd name="connsiteY1" fmla="*/ 244959 h 2411217"/>
              <a:gd name="connsiteX2" fmla="*/ 18893 w 1645220"/>
              <a:gd name="connsiteY2" fmla="*/ 125217 h 2411217"/>
              <a:gd name="connsiteX3" fmla="*/ 218464 w 1645220"/>
              <a:gd name="connsiteY3" fmla="*/ 30874 h 2411217"/>
              <a:gd name="connsiteX4" fmla="*/ 701064 w 1645220"/>
              <a:gd name="connsiteY4" fmla="*/ 5474 h 2411217"/>
              <a:gd name="connsiteX5" fmla="*/ 1136493 w 1645220"/>
              <a:gd name="connsiteY5" fmla="*/ 125217 h 2411217"/>
              <a:gd name="connsiteX6" fmla="*/ 1430407 w 1645220"/>
              <a:gd name="connsiteY6" fmla="*/ 350188 h 2411217"/>
              <a:gd name="connsiteX7" fmla="*/ 1633607 w 1645220"/>
              <a:gd name="connsiteY7" fmla="*/ 821902 h 2411217"/>
              <a:gd name="connsiteX8" fmla="*/ 1593693 w 1645220"/>
              <a:gd name="connsiteY8" fmla="*/ 1670988 h 2411217"/>
              <a:gd name="connsiteX9" fmla="*/ 1372350 w 1645220"/>
              <a:gd name="connsiteY9" fmla="*/ 2411217 h 2411217"/>
              <a:gd name="connsiteX0" fmla="*/ 80578 w 1640428"/>
              <a:gd name="connsiteY0" fmla="*/ 382845 h 2411217"/>
              <a:gd name="connsiteX1" fmla="*/ 15264 w 1640428"/>
              <a:gd name="connsiteY1" fmla="*/ 244959 h 2411217"/>
              <a:gd name="connsiteX2" fmla="*/ 18893 w 1640428"/>
              <a:gd name="connsiteY2" fmla="*/ 125217 h 2411217"/>
              <a:gd name="connsiteX3" fmla="*/ 218464 w 1640428"/>
              <a:gd name="connsiteY3" fmla="*/ 30874 h 2411217"/>
              <a:gd name="connsiteX4" fmla="*/ 701064 w 1640428"/>
              <a:gd name="connsiteY4" fmla="*/ 5474 h 2411217"/>
              <a:gd name="connsiteX5" fmla="*/ 1136493 w 1640428"/>
              <a:gd name="connsiteY5" fmla="*/ 125217 h 2411217"/>
              <a:gd name="connsiteX6" fmla="*/ 1430407 w 1640428"/>
              <a:gd name="connsiteY6" fmla="*/ 350188 h 2411217"/>
              <a:gd name="connsiteX7" fmla="*/ 1633607 w 1640428"/>
              <a:gd name="connsiteY7" fmla="*/ 821902 h 2411217"/>
              <a:gd name="connsiteX8" fmla="*/ 1571921 w 1640428"/>
              <a:gd name="connsiteY8" fmla="*/ 1696388 h 2411217"/>
              <a:gd name="connsiteX9" fmla="*/ 1372350 w 1640428"/>
              <a:gd name="connsiteY9" fmla="*/ 2411217 h 2411217"/>
              <a:gd name="connsiteX0" fmla="*/ 80578 w 1630644"/>
              <a:gd name="connsiteY0" fmla="*/ 382845 h 2411217"/>
              <a:gd name="connsiteX1" fmla="*/ 15264 w 1630644"/>
              <a:gd name="connsiteY1" fmla="*/ 244959 h 2411217"/>
              <a:gd name="connsiteX2" fmla="*/ 18893 w 1630644"/>
              <a:gd name="connsiteY2" fmla="*/ 125217 h 2411217"/>
              <a:gd name="connsiteX3" fmla="*/ 218464 w 1630644"/>
              <a:gd name="connsiteY3" fmla="*/ 30874 h 2411217"/>
              <a:gd name="connsiteX4" fmla="*/ 701064 w 1630644"/>
              <a:gd name="connsiteY4" fmla="*/ 5474 h 2411217"/>
              <a:gd name="connsiteX5" fmla="*/ 1136493 w 1630644"/>
              <a:gd name="connsiteY5" fmla="*/ 125217 h 2411217"/>
              <a:gd name="connsiteX6" fmla="*/ 1430407 w 1630644"/>
              <a:gd name="connsiteY6" fmla="*/ 350188 h 2411217"/>
              <a:gd name="connsiteX7" fmla="*/ 1622721 w 1630644"/>
              <a:gd name="connsiteY7" fmla="*/ 840045 h 2411217"/>
              <a:gd name="connsiteX8" fmla="*/ 1571921 w 1630644"/>
              <a:gd name="connsiteY8" fmla="*/ 1696388 h 2411217"/>
              <a:gd name="connsiteX9" fmla="*/ 1372350 w 1630644"/>
              <a:gd name="connsiteY9" fmla="*/ 2411217 h 2411217"/>
              <a:gd name="connsiteX0" fmla="*/ 65344 w 1629925"/>
              <a:gd name="connsiteY0" fmla="*/ 382845 h 2411217"/>
              <a:gd name="connsiteX1" fmla="*/ 14545 w 1629925"/>
              <a:gd name="connsiteY1" fmla="*/ 244959 h 2411217"/>
              <a:gd name="connsiteX2" fmla="*/ 18174 w 1629925"/>
              <a:gd name="connsiteY2" fmla="*/ 125217 h 2411217"/>
              <a:gd name="connsiteX3" fmla="*/ 217745 w 1629925"/>
              <a:gd name="connsiteY3" fmla="*/ 30874 h 2411217"/>
              <a:gd name="connsiteX4" fmla="*/ 700345 w 1629925"/>
              <a:gd name="connsiteY4" fmla="*/ 5474 h 2411217"/>
              <a:gd name="connsiteX5" fmla="*/ 1135774 w 1629925"/>
              <a:gd name="connsiteY5" fmla="*/ 125217 h 2411217"/>
              <a:gd name="connsiteX6" fmla="*/ 1429688 w 1629925"/>
              <a:gd name="connsiteY6" fmla="*/ 350188 h 2411217"/>
              <a:gd name="connsiteX7" fmla="*/ 1622002 w 1629925"/>
              <a:gd name="connsiteY7" fmla="*/ 840045 h 2411217"/>
              <a:gd name="connsiteX8" fmla="*/ 1571202 w 1629925"/>
              <a:gd name="connsiteY8" fmla="*/ 1696388 h 2411217"/>
              <a:gd name="connsiteX9" fmla="*/ 1371631 w 1629925"/>
              <a:gd name="connsiteY9" fmla="*/ 2411217 h 2411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9925" h="2411217">
                <a:moveTo>
                  <a:pt x="65344" y="382845"/>
                </a:moveTo>
                <a:cubicBezTo>
                  <a:pt x="37827" y="335371"/>
                  <a:pt x="22407" y="287897"/>
                  <a:pt x="14545" y="244959"/>
                </a:cubicBezTo>
                <a:cubicBezTo>
                  <a:pt x="6683" y="202021"/>
                  <a:pt x="-15693" y="160898"/>
                  <a:pt x="18174" y="125217"/>
                </a:cubicBezTo>
                <a:cubicBezTo>
                  <a:pt x="52041" y="89536"/>
                  <a:pt x="104050" y="50831"/>
                  <a:pt x="217745" y="30874"/>
                </a:cubicBezTo>
                <a:cubicBezTo>
                  <a:pt x="331440" y="10917"/>
                  <a:pt x="547340" y="-10250"/>
                  <a:pt x="700345" y="5474"/>
                </a:cubicBezTo>
                <a:cubicBezTo>
                  <a:pt x="853350" y="21198"/>
                  <a:pt x="1014217" y="67765"/>
                  <a:pt x="1135774" y="125217"/>
                </a:cubicBezTo>
                <a:cubicBezTo>
                  <a:pt x="1257331" y="182669"/>
                  <a:pt x="1348650" y="231050"/>
                  <a:pt x="1429688" y="350188"/>
                </a:cubicBezTo>
                <a:cubicBezTo>
                  <a:pt x="1510726" y="469326"/>
                  <a:pt x="1598416" y="615678"/>
                  <a:pt x="1622002" y="840045"/>
                </a:cubicBezTo>
                <a:cubicBezTo>
                  <a:pt x="1645588" y="1064412"/>
                  <a:pt x="1612931" y="1434526"/>
                  <a:pt x="1571202" y="1696388"/>
                </a:cubicBezTo>
                <a:cubicBezTo>
                  <a:pt x="1529474" y="1958250"/>
                  <a:pt x="1460531" y="2173545"/>
                  <a:pt x="1371631" y="241121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igura a mano libera 17"/>
          <p:cNvSpPr/>
          <p:nvPr/>
        </p:nvSpPr>
        <p:spPr>
          <a:xfrm>
            <a:off x="6379029" y="2024743"/>
            <a:ext cx="566057" cy="1632857"/>
          </a:xfrm>
          <a:custGeom>
            <a:avLst/>
            <a:gdLst>
              <a:gd name="connsiteX0" fmla="*/ 566057 w 566057"/>
              <a:gd name="connsiteY0" fmla="*/ 0 h 1632857"/>
              <a:gd name="connsiteX1" fmla="*/ 518885 w 566057"/>
              <a:gd name="connsiteY1" fmla="*/ 246743 h 1632857"/>
              <a:gd name="connsiteX2" fmla="*/ 417285 w 566057"/>
              <a:gd name="connsiteY2" fmla="*/ 453571 h 1632857"/>
              <a:gd name="connsiteX3" fmla="*/ 362857 w 566057"/>
              <a:gd name="connsiteY3" fmla="*/ 613228 h 1632857"/>
              <a:gd name="connsiteX4" fmla="*/ 366485 w 566057"/>
              <a:gd name="connsiteY4" fmla="*/ 841828 h 1632857"/>
              <a:gd name="connsiteX5" fmla="*/ 322942 w 566057"/>
              <a:gd name="connsiteY5" fmla="*/ 994228 h 1632857"/>
              <a:gd name="connsiteX6" fmla="*/ 250371 w 566057"/>
              <a:gd name="connsiteY6" fmla="*/ 1132114 h 1632857"/>
              <a:gd name="connsiteX7" fmla="*/ 105228 w 566057"/>
              <a:gd name="connsiteY7" fmla="*/ 1295400 h 1632857"/>
              <a:gd name="connsiteX8" fmla="*/ 0 w 566057"/>
              <a:gd name="connsiteY8" fmla="*/ 1632857 h 163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6057" h="1632857">
                <a:moveTo>
                  <a:pt x="566057" y="0"/>
                </a:moveTo>
                <a:cubicBezTo>
                  <a:pt x="554868" y="85574"/>
                  <a:pt x="543680" y="171148"/>
                  <a:pt x="518885" y="246743"/>
                </a:cubicBezTo>
                <a:cubicBezTo>
                  <a:pt x="494090" y="322338"/>
                  <a:pt x="443290" y="392490"/>
                  <a:pt x="417285" y="453571"/>
                </a:cubicBezTo>
                <a:cubicBezTo>
                  <a:pt x="391280" y="514652"/>
                  <a:pt x="371324" y="548519"/>
                  <a:pt x="362857" y="613228"/>
                </a:cubicBezTo>
                <a:cubicBezTo>
                  <a:pt x="354390" y="677937"/>
                  <a:pt x="373137" y="778328"/>
                  <a:pt x="366485" y="841828"/>
                </a:cubicBezTo>
                <a:cubicBezTo>
                  <a:pt x="359833" y="905328"/>
                  <a:pt x="342294" y="945847"/>
                  <a:pt x="322942" y="994228"/>
                </a:cubicBezTo>
                <a:cubicBezTo>
                  <a:pt x="303590" y="1042609"/>
                  <a:pt x="286657" y="1081919"/>
                  <a:pt x="250371" y="1132114"/>
                </a:cubicBezTo>
                <a:cubicBezTo>
                  <a:pt x="214085" y="1182309"/>
                  <a:pt x="146956" y="1211943"/>
                  <a:pt x="105228" y="1295400"/>
                </a:cubicBezTo>
                <a:cubicBezTo>
                  <a:pt x="63499" y="1378857"/>
                  <a:pt x="31749" y="1505857"/>
                  <a:pt x="0" y="1632857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igura a mano libera 18"/>
          <p:cNvSpPr/>
          <p:nvPr/>
        </p:nvSpPr>
        <p:spPr>
          <a:xfrm>
            <a:off x="6676571" y="2601686"/>
            <a:ext cx="566058" cy="500743"/>
          </a:xfrm>
          <a:custGeom>
            <a:avLst/>
            <a:gdLst>
              <a:gd name="connsiteX0" fmla="*/ 566058 w 566058"/>
              <a:gd name="connsiteY0" fmla="*/ 0 h 500743"/>
              <a:gd name="connsiteX1" fmla="*/ 388258 w 566058"/>
              <a:gd name="connsiteY1" fmla="*/ 32657 h 500743"/>
              <a:gd name="connsiteX2" fmla="*/ 199572 w 566058"/>
              <a:gd name="connsiteY2" fmla="*/ 68943 h 500743"/>
              <a:gd name="connsiteX3" fmla="*/ 123372 w 566058"/>
              <a:gd name="connsiteY3" fmla="*/ 235857 h 500743"/>
              <a:gd name="connsiteX4" fmla="*/ 65315 w 566058"/>
              <a:gd name="connsiteY4" fmla="*/ 395514 h 500743"/>
              <a:gd name="connsiteX5" fmla="*/ 0 w 566058"/>
              <a:gd name="connsiteY5" fmla="*/ 500743 h 50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6058" h="500743">
                <a:moveTo>
                  <a:pt x="566058" y="0"/>
                </a:moveTo>
                <a:lnTo>
                  <a:pt x="388258" y="32657"/>
                </a:lnTo>
                <a:cubicBezTo>
                  <a:pt x="327177" y="44148"/>
                  <a:pt x="243720" y="35076"/>
                  <a:pt x="199572" y="68943"/>
                </a:cubicBezTo>
                <a:cubicBezTo>
                  <a:pt x="155424" y="102810"/>
                  <a:pt x="145748" y="181429"/>
                  <a:pt x="123372" y="235857"/>
                </a:cubicBezTo>
                <a:cubicBezTo>
                  <a:pt x="100996" y="290285"/>
                  <a:pt x="85877" y="351366"/>
                  <a:pt x="65315" y="395514"/>
                </a:cubicBezTo>
                <a:cubicBezTo>
                  <a:pt x="44753" y="439662"/>
                  <a:pt x="22376" y="470202"/>
                  <a:pt x="0" y="500743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 19"/>
          <p:cNvSpPr/>
          <p:nvPr/>
        </p:nvSpPr>
        <p:spPr>
          <a:xfrm>
            <a:off x="6839186" y="1868714"/>
            <a:ext cx="62357" cy="344715"/>
          </a:xfrm>
          <a:custGeom>
            <a:avLst/>
            <a:gdLst>
              <a:gd name="connsiteX0" fmla="*/ 4300 w 62357"/>
              <a:gd name="connsiteY0" fmla="*/ 0 h 344715"/>
              <a:gd name="connsiteX1" fmla="*/ 4300 w 62357"/>
              <a:gd name="connsiteY1" fmla="*/ 101600 h 344715"/>
              <a:gd name="connsiteX2" fmla="*/ 4300 w 62357"/>
              <a:gd name="connsiteY2" fmla="*/ 192315 h 344715"/>
              <a:gd name="connsiteX3" fmla="*/ 62357 w 62357"/>
              <a:gd name="connsiteY3" fmla="*/ 344715 h 34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57" h="344715">
                <a:moveTo>
                  <a:pt x="4300" y="0"/>
                </a:moveTo>
                <a:lnTo>
                  <a:pt x="4300" y="101600"/>
                </a:lnTo>
                <a:cubicBezTo>
                  <a:pt x="4300" y="133652"/>
                  <a:pt x="-5376" y="151796"/>
                  <a:pt x="4300" y="192315"/>
                </a:cubicBezTo>
                <a:cubicBezTo>
                  <a:pt x="13976" y="232834"/>
                  <a:pt x="38166" y="288774"/>
                  <a:pt x="62357" y="344715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igura a mano libera 20"/>
          <p:cNvSpPr/>
          <p:nvPr/>
        </p:nvSpPr>
        <p:spPr>
          <a:xfrm>
            <a:off x="6578600" y="954314"/>
            <a:ext cx="950312" cy="1519441"/>
          </a:xfrm>
          <a:custGeom>
            <a:avLst/>
            <a:gdLst>
              <a:gd name="connsiteX0" fmla="*/ 0 w 950312"/>
              <a:gd name="connsiteY0" fmla="*/ 0 h 1519441"/>
              <a:gd name="connsiteX1" fmla="*/ 410029 w 950312"/>
              <a:gd name="connsiteY1" fmla="*/ 478972 h 1519441"/>
              <a:gd name="connsiteX2" fmla="*/ 595086 w 950312"/>
              <a:gd name="connsiteY2" fmla="*/ 1005115 h 1519441"/>
              <a:gd name="connsiteX3" fmla="*/ 918029 w 950312"/>
              <a:gd name="connsiteY3" fmla="*/ 1458686 h 1519441"/>
              <a:gd name="connsiteX4" fmla="*/ 921657 w 950312"/>
              <a:gd name="connsiteY4" fmla="*/ 1502229 h 151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312" h="1519441">
                <a:moveTo>
                  <a:pt x="0" y="0"/>
                </a:moveTo>
                <a:cubicBezTo>
                  <a:pt x="155424" y="155726"/>
                  <a:pt x="310848" y="311453"/>
                  <a:pt x="410029" y="478972"/>
                </a:cubicBezTo>
                <a:cubicBezTo>
                  <a:pt x="509210" y="646491"/>
                  <a:pt x="510419" y="841829"/>
                  <a:pt x="595086" y="1005115"/>
                </a:cubicBezTo>
                <a:cubicBezTo>
                  <a:pt x="679753" y="1168401"/>
                  <a:pt x="863601" y="1375834"/>
                  <a:pt x="918029" y="1458686"/>
                </a:cubicBezTo>
                <a:cubicBezTo>
                  <a:pt x="972458" y="1541538"/>
                  <a:pt x="947057" y="1521883"/>
                  <a:pt x="921657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igura a mano libera 37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asellaDiTesto 38"/>
          <p:cNvSpPr txBox="1"/>
          <p:nvPr/>
        </p:nvSpPr>
        <p:spPr>
          <a:xfrm>
            <a:off x="3640746" y="1191491"/>
            <a:ext cx="14577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Traccia il ramo di alloro facendo una linea che poi ispessirai.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78939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0659" y="2848302"/>
            <a:ext cx="21562" cy="261806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  <a:gd name="connsiteX0" fmla="*/ 0 w 34189"/>
              <a:gd name="connsiteY0" fmla="*/ 0 h 733336"/>
              <a:gd name="connsiteX1" fmla="*/ 34175 w 34189"/>
              <a:gd name="connsiteY1" fmla="*/ 224906 h 733336"/>
              <a:gd name="connsiteX2" fmla="*/ 4300 w 34189"/>
              <a:gd name="connsiteY2" fmla="*/ 733336 h 733336"/>
              <a:gd name="connsiteX0" fmla="*/ 0 w 23688"/>
              <a:gd name="connsiteY0" fmla="*/ 0 h 733336"/>
              <a:gd name="connsiteX1" fmla="*/ 23665 w 23688"/>
              <a:gd name="connsiteY1" fmla="*/ 224906 h 733336"/>
              <a:gd name="connsiteX2" fmla="*/ 4300 w 23688"/>
              <a:gd name="connsiteY2" fmla="*/ 733336 h 733336"/>
              <a:gd name="connsiteX0" fmla="*/ 0 w 10636"/>
              <a:gd name="connsiteY0" fmla="*/ 0 h 733336"/>
              <a:gd name="connsiteX1" fmla="*/ 10527 w 10636"/>
              <a:gd name="connsiteY1" fmla="*/ 227534 h 733336"/>
              <a:gd name="connsiteX2" fmla="*/ 4300 w 10636"/>
              <a:gd name="connsiteY2" fmla="*/ 733336 h 733336"/>
              <a:gd name="connsiteX0" fmla="*/ 0 w 10615"/>
              <a:gd name="connsiteY0" fmla="*/ 0 h 733336"/>
              <a:gd name="connsiteX1" fmla="*/ 10527 w 10615"/>
              <a:gd name="connsiteY1" fmla="*/ 227534 h 733336"/>
              <a:gd name="connsiteX2" fmla="*/ 5016 w 10615"/>
              <a:gd name="connsiteY2" fmla="*/ 466277 h 733336"/>
              <a:gd name="connsiteX3" fmla="*/ 4300 w 10615"/>
              <a:gd name="connsiteY3" fmla="*/ 733336 h 733336"/>
              <a:gd name="connsiteX0" fmla="*/ 0 w 18279"/>
              <a:gd name="connsiteY0" fmla="*/ 0 h 733336"/>
              <a:gd name="connsiteX1" fmla="*/ 10527 w 18279"/>
              <a:gd name="connsiteY1" fmla="*/ 227534 h 733336"/>
              <a:gd name="connsiteX2" fmla="*/ 18154 w 18279"/>
              <a:gd name="connsiteY2" fmla="*/ 487297 h 733336"/>
              <a:gd name="connsiteX3" fmla="*/ 4300 w 18279"/>
              <a:gd name="connsiteY3" fmla="*/ 733336 h 733336"/>
              <a:gd name="connsiteX0" fmla="*/ 0 w 18154"/>
              <a:gd name="connsiteY0" fmla="*/ 0 h 733336"/>
              <a:gd name="connsiteX1" fmla="*/ 10527 w 18154"/>
              <a:gd name="connsiteY1" fmla="*/ 227534 h 733336"/>
              <a:gd name="connsiteX2" fmla="*/ 18154 w 18154"/>
              <a:gd name="connsiteY2" fmla="*/ 487297 h 733336"/>
              <a:gd name="connsiteX3" fmla="*/ 4300 w 18154"/>
              <a:gd name="connsiteY3" fmla="*/ 733336 h 733336"/>
              <a:gd name="connsiteX0" fmla="*/ 0 w 31292"/>
              <a:gd name="connsiteY0" fmla="*/ 0 h 756984"/>
              <a:gd name="connsiteX1" fmla="*/ 23665 w 31292"/>
              <a:gd name="connsiteY1" fmla="*/ 251182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0 w 31292"/>
              <a:gd name="connsiteY0" fmla="*/ 0 h 756984"/>
              <a:gd name="connsiteX1" fmla="*/ 10527 w 31292"/>
              <a:gd name="connsiteY1" fmla="*/ 245927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1419 w 18857"/>
              <a:gd name="connsiteY0" fmla="*/ 0 h 756984"/>
              <a:gd name="connsiteX1" fmla="*/ 11946 w 18857"/>
              <a:gd name="connsiteY1" fmla="*/ 245927 h 756984"/>
              <a:gd name="connsiteX2" fmla="*/ 3808 w 18857"/>
              <a:gd name="connsiteY2" fmla="*/ 476786 h 756984"/>
              <a:gd name="connsiteX3" fmla="*/ 18857 w 18857"/>
              <a:gd name="connsiteY3" fmla="*/ 756984 h 756984"/>
              <a:gd name="connsiteX0" fmla="*/ 0 w 17438"/>
              <a:gd name="connsiteY0" fmla="*/ 0 h 756984"/>
              <a:gd name="connsiteX1" fmla="*/ 10527 w 17438"/>
              <a:gd name="connsiteY1" fmla="*/ 245927 h 756984"/>
              <a:gd name="connsiteX2" fmla="*/ 2389 w 17438"/>
              <a:gd name="connsiteY2" fmla="*/ 476786 h 756984"/>
              <a:gd name="connsiteX3" fmla="*/ 2391 w 17438"/>
              <a:gd name="connsiteY3" fmla="*/ 623932 h 756984"/>
              <a:gd name="connsiteX4" fmla="*/ 17438 w 1743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89 w 26348"/>
              <a:gd name="connsiteY2" fmla="*/ 476786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10272 w 26348"/>
              <a:gd name="connsiteY2" fmla="*/ 479413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410 w 26348"/>
              <a:gd name="connsiteY2" fmla="*/ 482040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689"/>
              <a:gd name="connsiteY0" fmla="*/ 0 h 743846"/>
              <a:gd name="connsiteX1" fmla="*/ 10527 w 26689"/>
              <a:gd name="connsiteY1" fmla="*/ 245927 h 743846"/>
              <a:gd name="connsiteX2" fmla="*/ 23410 w 26689"/>
              <a:gd name="connsiteY2" fmla="*/ 482040 h 743846"/>
              <a:gd name="connsiteX3" fmla="*/ 26039 w 26689"/>
              <a:gd name="connsiteY3" fmla="*/ 634443 h 743846"/>
              <a:gd name="connsiteX4" fmla="*/ 25321 w 26689"/>
              <a:gd name="connsiteY4" fmla="*/ 743846 h 743846"/>
              <a:gd name="connsiteX0" fmla="*/ 0 w 16162"/>
              <a:gd name="connsiteY0" fmla="*/ 0 h 497919"/>
              <a:gd name="connsiteX1" fmla="*/ 12883 w 16162"/>
              <a:gd name="connsiteY1" fmla="*/ 236113 h 497919"/>
              <a:gd name="connsiteX2" fmla="*/ 15512 w 16162"/>
              <a:gd name="connsiteY2" fmla="*/ 388516 h 497919"/>
              <a:gd name="connsiteX3" fmla="*/ 14794 w 16162"/>
              <a:gd name="connsiteY3" fmla="*/ 497919 h 497919"/>
              <a:gd name="connsiteX0" fmla="*/ 515 w 3794"/>
              <a:gd name="connsiteY0" fmla="*/ 0 h 261806"/>
              <a:gd name="connsiteX1" fmla="*/ 3144 w 3794"/>
              <a:gd name="connsiteY1" fmla="*/ 152403 h 261806"/>
              <a:gd name="connsiteX2" fmla="*/ 2426 w 3794"/>
              <a:gd name="connsiteY2" fmla="*/ 261806 h 261806"/>
              <a:gd name="connsiteX0" fmla="*/ 198 w 50393"/>
              <a:gd name="connsiteY0" fmla="*/ 0 h 10000"/>
              <a:gd name="connsiteX1" fmla="*/ 48680 w 50393"/>
              <a:gd name="connsiteY1" fmla="*/ 5821 h 10000"/>
              <a:gd name="connsiteX2" fmla="*/ 46787 w 50393"/>
              <a:gd name="connsiteY2" fmla="*/ 10000 h 10000"/>
              <a:gd name="connsiteX0" fmla="*/ 174 w 56832"/>
              <a:gd name="connsiteY0" fmla="*/ 0 h 10000"/>
              <a:gd name="connsiteX1" fmla="*/ 55580 w 56832"/>
              <a:gd name="connsiteY1" fmla="*/ 3914 h 10000"/>
              <a:gd name="connsiteX2" fmla="*/ 46763 w 56832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32" h="10000">
                <a:moveTo>
                  <a:pt x="174" y="0"/>
                </a:moveTo>
                <a:cubicBezTo>
                  <a:pt x="-3400" y="2406"/>
                  <a:pt x="48969" y="2130"/>
                  <a:pt x="55580" y="3914"/>
                </a:cubicBezTo>
                <a:cubicBezTo>
                  <a:pt x="62190" y="5698"/>
                  <a:pt x="40153" y="9153"/>
                  <a:pt x="46763" y="100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0247" y="2453640"/>
            <a:ext cx="68153" cy="477169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  <a:gd name="connsiteX0" fmla="*/ 68153 w 68153"/>
              <a:gd name="connsiteY0" fmla="*/ 0 h 477169"/>
              <a:gd name="connsiteX1" fmla="*/ 7193 w 68153"/>
              <a:gd name="connsiteY1" fmla="*/ 213360 h 477169"/>
              <a:gd name="connsiteX2" fmla="*/ 4566 w 68153"/>
              <a:gd name="connsiteY2" fmla="*/ 477169 h 47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153" h="477169">
                <a:moveTo>
                  <a:pt x="68153" y="0"/>
                </a:moveTo>
                <a:cubicBezTo>
                  <a:pt x="42753" y="72390"/>
                  <a:pt x="17791" y="133832"/>
                  <a:pt x="7193" y="213360"/>
                </a:cubicBezTo>
                <a:cubicBezTo>
                  <a:pt x="-3405" y="292888"/>
                  <a:pt x="-514" y="412399"/>
                  <a:pt x="4566" y="47716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6263307" y="1621213"/>
            <a:ext cx="366176" cy="143301"/>
          </a:xfrm>
          <a:custGeom>
            <a:avLst/>
            <a:gdLst>
              <a:gd name="connsiteX0" fmla="*/ 366093 w 366176"/>
              <a:gd name="connsiteY0" fmla="*/ 128759 h 143301"/>
              <a:gd name="connsiteX1" fmla="*/ 287265 w 366176"/>
              <a:gd name="connsiteY1" fmla="*/ 63070 h 143301"/>
              <a:gd name="connsiteX2" fmla="*/ 129610 w 366176"/>
              <a:gd name="connsiteY2" fmla="*/ 68325 h 143301"/>
              <a:gd name="connsiteX3" fmla="*/ 40272 w 366176"/>
              <a:gd name="connsiteY3" fmla="*/ 141897 h 143301"/>
              <a:gd name="connsiteX4" fmla="*/ 859 w 366176"/>
              <a:gd name="connsiteY4" fmla="*/ 110366 h 143301"/>
              <a:gd name="connsiteX5" fmla="*/ 74431 w 366176"/>
              <a:gd name="connsiteY5" fmla="*/ 34166 h 143301"/>
              <a:gd name="connsiteX6" fmla="*/ 182162 w 366176"/>
              <a:gd name="connsiteY6" fmla="*/ 8 h 143301"/>
              <a:gd name="connsiteX7" fmla="*/ 300403 w 366176"/>
              <a:gd name="connsiteY7" fmla="*/ 36794 h 143301"/>
              <a:gd name="connsiteX8" fmla="*/ 366093 w 366176"/>
              <a:gd name="connsiteY8" fmla="*/ 128759 h 143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176" h="143301">
                <a:moveTo>
                  <a:pt x="366093" y="128759"/>
                </a:moveTo>
                <a:cubicBezTo>
                  <a:pt x="363903" y="133138"/>
                  <a:pt x="326679" y="73142"/>
                  <a:pt x="287265" y="63070"/>
                </a:cubicBezTo>
                <a:cubicBezTo>
                  <a:pt x="247851" y="52998"/>
                  <a:pt x="170775" y="55187"/>
                  <a:pt x="129610" y="68325"/>
                </a:cubicBezTo>
                <a:cubicBezTo>
                  <a:pt x="88445" y="81463"/>
                  <a:pt x="61730" y="134890"/>
                  <a:pt x="40272" y="141897"/>
                </a:cubicBezTo>
                <a:cubicBezTo>
                  <a:pt x="18814" y="148904"/>
                  <a:pt x="-4834" y="128321"/>
                  <a:pt x="859" y="110366"/>
                </a:cubicBezTo>
                <a:cubicBezTo>
                  <a:pt x="6552" y="92411"/>
                  <a:pt x="44214" y="52559"/>
                  <a:pt x="74431" y="34166"/>
                </a:cubicBezTo>
                <a:cubicBezTo>
                  <a:pt x="104648" y="15773"/>
                  <a:pt x="144500" y="-430"/>
                  <a:pt x="182162" y="8"/>
                </a:cubicBezTo>
                <a:cubicBezTo>
                  <a:pt x="219824" y="446"/>
                  <a:pt x="273689" y="19715"/>
                  <a:pt x="300403" y="36794"/>
                </a:cubicBezTo>
                <a:cubicBezTo>
                  <a:pt x="327117" y="53873"/>
                  <a:pt x="368283" y="124380"/>
                  <a:pt x="366093" y="128759"/>
                </a:cubicBezTo>
                <a:close/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 15"/>
          <p:cNvSpPr/>
          <p:nvPr/>
        </p:nvSpPr>
        <p:spPr>
          <a:xfrm>
            <a:off x="6447971" y="1302657"/>
            <a:ext cx="997858" cy="1502229"/>
          </a:xfrm>
          <a:custGeom>
            <a:avLst/>
            <a:gdLst>
              <a:gd name="connsiteX0" fmla="*/ 0 w 997858"/>
              <a:gd name="connsiteY0" fmla="*/ 0 h 1502229"/>
              <a:gd name="connsiteX1" fmla="*/ 239486 w 997858"/>
              <a:gd name="connsiteY1" fmla="*/ 308429 h 1502229"/>
              <a:gd name="connsiteX2" fmla="*/ 540658 w 997858"/>
              <a:gd name="connsiteY2" fmla="*/ 776514 h 1502229"/>
              <a:gd name="connsiteX3" fmla="*/ 725715 w 997858"/>
              <a:gd name="connsiteY3" fmla="*/ 1190172 h 1502229"/>
              <a:gd name="connsiteX4" fmla="*/ 834572 w 997858"/>
              <a:gd name="connsiteY4" fmla="*/ 1331686 h 1502229"/>
              <a:gd name="connsiteX5" fmla="*/ 997858 w 997858"/>
              <a:gd name="connsiteY5" fmla="*/ 1502229 h 150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7858" h="1502229">
                <a:moveTo>
                  <a:pt x="0" y="0"/>
                </a:moveTo>
                <a:cubicBezTo>
                  <a:pt x="74688" y="89505"/>
                  <a:pt x="149376" y="179010"/>
                  <a:pt x="239486" y="308429"/>
                </a:cubicBezTo>
                <a:cubicBezTo>
                  <a:pt x="329596" y="437848"/>
                  <a:pt x="459620" y="629557"/>
                  <a:pt x="540658" y="776514"/>
                </a:cubicBezTo>
                <a:cubicBezTo>
                  <a:pt x="621696" y="923471"/>
                  <a:pt x="676729" y="1097643"/>
                  <a:pt x="725715" y="1190172"/>
                </a:cubicBezTo>
                <a:cubicBezTo>
                  <a:pt x="774701" y="1282701"/>
                  <a:pt x="789215" y="1279677"/>
                  <a:pt x="834572" y="1331686"/>
                </a:cubicBezTo>
                <a:cubicBezTo>
                  <a:pt x="879929" y="1383696"/>
                  <a:pt x="938893" y="1442962"/>
                  <a:pt x="997858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igura a mano libera 16"/>
          <p:cNvSpPr/>
          <p:nvPr/>
        </p:nvSpPr>
        <p:spPr>
          <a:xfrm>
            <a:off x="6386255" y="919812"/>
            <a:ext cx="1629925" cy="2411217"/>
          </a:xfrm>
          <a:custGeom>
            <a:avLst/>
            <a:gdLst>
              <a:gd name="connsiteX0" fmla="*/ 80578 w 1645220"/>
              <a:gd name="connsiteY0" fmla="*/ 382845 h 2411217"/>
              <a:gd name="connsiteX1" fmla="*/ 15264 w 1645220"/>
              <a:gd name="connsiteY1" fmla="*/ 244959 h 2411217"/>
              <a:gd name="connsiteX2" fmla="*/ 18893 w 1645220"/>
              <a:gd name="connsiteY2" fmla="*/ 125217 h 2411217"/>
              <a:gd name="connsiteX3" fmla="*/ 218464 w 1645220"/>
              <a:gd name="connsiteY3" fmla="*/ 30874 h 2411217"/>
              <a:gd name="connsiteX4" fmla="*/ 701064 w 1645220"/>
              <a:gd name="connsiteY4" fmla="*/ 5474 h 2411217"/>
              <a:gd name="connsiteX5" fmla="*/ 1136493 w 1645220"/>
              <a:gd name="connsiteY5" fmla="*/ 125217 h 2411217"/>
              <a:gd name="connsiteX6" fmla="*/ 1430407 w 1645220"/>
              <a:gd name="connsiteY6" fmla="*/ 350188 h 2411217"/>
              <a:gd name="connsiteX7" fmla="*/ 1633607 w 1645220"/>
              <a:gd name="connsiteY7" fmla="*/ 821902 h 2411217"/>
              <a:gd name="connsiteX8" fmla="*/ 1593693 w 1645220"/>
              <a:gd name="connsiteY8" fmla="*/ 1670988 h 2411217"/>
              <a:gd name="connsiteX9" fmla="*/ 1372350 w 1645220"/>
              <a:gd name="connsiteY9" fmla="*/ 2411217 h 2411217"/>
              <a:gd name="connsiteX0" fmla="*/ 80578 w 1640428"/>
              <a:gd name="connsiteY0" fmla="*/ 382845 h 2411217"/>
              <a:gd name="connsiteX1" fmla="*/ 15264 w 1640428"/>
              <a:gd name="connsiteY1" fmla="*/ 244959 h 2411217"/>
              <a:gd name="connsiteX2" fmla="*/ 18893 w 1640428"/>
              <a:gd name="connsiteY2" fmla="*/ 125217 h 2411217"/>
              <a:gd name="connsiteX3" fmla="*/ 218464 w 1640428"/>
              <a:gd name="connsiteY3" fmla="*/ 30874 h 2411217"/>
              <a:gd name="connsiteX4" fmla="*/ 701064 w 1640428"/>
              <a:gd name="connsiteY4" fmla="*/ 5474 h 2411217"/>
              <a:gd name="connsiteX5" fmla="*/ 1136493 w 1640428"/>
              <a:gd name="connsiteY5" fmla="*/ 125217 h 2411217"/>
              <a:gd name="connsiteX6" fmla="*/ 1430407 w 1640428"/>
              <a:gd name="connsiteY6" fmla="*/ 350188 h 2411217"/>
              <a:gd name="connsiteX7" fmla="*/ 1633607 w 1640428"/>
              <a:gd name="connsiteY7" fmla="*/ 821902 h 2411217"/>
              <a:gd name="connsiteX8" fmla="*/ 1571921 w 1640428"/>
              <a:gd name="connsiteY8" fmla="*/ 1696388 h 2411217"/>
              <a:gd name="connsiteX9" fmla="*/ 1372350 w 1640428"/>
              <a:gd name="connsiteY9" fmla="*/ 2411217 h 2411217"/>
              <a:gd name="connsiteX0" fmla="*/ 80578 w 1630644"/>
              <a:gd name="connsiteY0" fmla="*/ 382845 h 2411217"/>
              <a:gd name="connsiteX1" fmla="*/ 15264 w 1630644"/>
              <a:gd name="connsiteY1" fmla="*/ 244959 h 2411217"/>
              <a:gd name="connsiteX2" fmla="*/ 18893 w 1630644"/>
              <a:gd name="connsiteY2" fmla="*/ 125217 h 2411217"/>
              <a:gd name="connsiteX3" fmla="*/ 218464 w 1630644"/>
              <a:gd name="connsiteY3" fmla="*/ 30874 h 2411217"/>
              <a:gd name="connsiteX4" fmla="*/ 701064 w 1630644"/>
              <a:gd name="connsiteY4" fmla="*/ 5474 h 2411217"/>
              <a:gd name="connsiteX5" fmla="*/ 1136493 w 1630644"/>
              <a:gd name="connsiteY5" fmla="*/ 125217 h 2411217"/>
              <a:gd name="connsiteX6" fmla="*/ 1430407 w 1630644"/>
              <a:gd name="connsiteY6" fmla="*/ 350188 h 2411217"/>
              <a:gd name="connsiteX7" fmla="*/ 1622721 w 1630644"/>
              <a:gd name="connsiteY7" fmla="*/ 840045 h 2411217"/>
              <a:gd name="connsiteX8" fmla="*/ 1571921 w 1630644"/>
              <a:gd name="connsiteY8" fmla="*/ 1696388 h 2411217"/>
              <a:gd name="connsiteX9" fmla="*/ 1372350 w 1630644"/>
              <a:gd name="connsiteY9" fmla="*/ 2411217 h 2411217"/>
              <a:gd name="connsiteX0" fmla="*/ 65344 w 1629925"/>
              <a:gd name="connsiteY0" fmla="*/ 382845 h 2411217"/>
              <a:gd name="connsiteX1" fmla="*/ 14545 w 1629925"/>
              <a:gd name="connsiteY1" fmla="*/ 244959 h 2411217"/>
              <a:gd name="connsiteX2" fmla="*/ 18174 w 1629925"/>
              <a:gd name="connsiteY2" fmla="*/ 125217 h 2411217"/>
              <a:gd name="connsiteX3" fmla="*/ 217745 w 1629925"/>
              <a:gd name="connsiteY3" fmla="*/ 30874 h 2411217"/>
              <a:gd name="connsiteX4" fmla="*/ 700345 w 1629925"/>
              <a:gd name="connsiteY4" fmla="*/ 5474 h 2411217"/>
              <a:gd name="connsiteX5" fmla="*/ 1135774 w 1629925"/>
              <a:gd name="connsiteY5" fmla="*/ 125217 h 2411217"/>
              <a:gd name="connsiteX6" fmla="*/ 1429688 w 1629925"/>
              <a:gd name="connsiteY6" fmla="*/ 350188 h 2411217"/>
              <a:gd name="connsiteX7" fmla="*/ 1622002 w 1629925"/>
              <a:gd name="connsiteY7" fmla="*/ 840045 h 2411217"/>
              <a:gd name="connsiteX8" fmla="*/ 1571202 w 1629925"/>
              <a:gd name="connsiteY8" fmla="*/ 1696388 h 2411217"/>
              <a:gd name="connsiteX9" fmla="*/ 1371631 w 1629925"/>
              <a:gd name="connsiteY9" fmla="*/ 2411217 h 2411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9925" h="2411217">
                <a:moveTo>
                  <a:pt x="65344" y="382845"/>
                </a:moveTo>
                <a:cubicBezTo>
                  <a:pt x="37827" y="335371"/>
                  <a:pt x="22407" y="287897"/>
                  <a:pt x="14545" y="244959"/>
                </a:cubicBezTo>
                <a:cubicBezTo>
                  <a:pt x="6683" y="202021"/>
                  <a:pt x="-15693" y="160898"/>
                  <a:pt x="18174" y="125217"/>
                </a:cubicBezTo>
                <a:cubicBezTo>
                  <a:pt x="52041" y="89536"/>
                  <a:pt x="104050" y="50831"/>
                  <a:pt x="217745" y="30874"/>
                </a:cubicBezTo>
                <a:cubicBezTo>
                  <a:pt x="331440" y="10917"/>
                  <a:pt x="547340" y="-10250"/>
                  <a:pt x="700345" y="5474"/>
                </a:cubicBezTo>
                <a:cubicBezTo>
                  <a:pt x="853350" y="21198"/>
                  <a:pt x="1014217" y="67765"/>
                  <a:pt x="1135774" y="125217"/>
                </a:cubicBezTo>
                <a:cubicBezTo>
                  <a:pt x="1257331" y="182669"/>
                  <a:pt x="1348650" y="231050"/>
                  <a:pt x="1429688" y="350188"/>
                </a:cubicBezTo>
                <a:cubicBezTo>
                  <a:pt x="1510726" y="469326"/>
                  <a:pt x="1598416" y="615678"/>
                  <a:pt x="1622002" y="840045"/>
                </a:cubicBezTo>
                <a:cubicBezTo>
                  <a:pt x="1645588" y="1064412"/>
                  <a:pt x="1612931" y="1434526"/>
                  <a:pt x="1571202" y="1696388"/>
                </a:cubicBezTo>
                <a:cubicBezTo>
                  <a:pt x="1529474" y="1958250"/>
                  <a:pt x="1460531" y="2173545"/>
                  <a:pt x="1371631" y="241121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igura a mano libera 17"/>
          <p:cNvSpPr/>
          <p:nvPr/>
        </p:nvSpPr>
        <p:spPr>
          <a:xfrm>
            <a:off x="6379029" y="2024743"/>
            <a:ext cx="566057" cy="1632857"/>
          </a:xfrm>
          <a:custGeom>
            <a:avLst/>
            <a:gdLst>
              <a:gd name="connsiteX0" fmla="*/ 566057 w 566057"/>
              <a:gd name="connsiteY0" fmla="*/ 0 h 1632857"/>
              <a:gd name="connsiteX1" fmla="*/ 518885 w 566057"/>
              <a:gd name="connsiteY1" fmla="*/ 246743 h 1632857"/>
              <a:gd name="connsiteX2" fmla="*/ 417285 w 566057"/>
              <a:gd name="connsiteY2" fmla="*/ 453571 h 1632857"/>
              <a:gd name="connsiteX3" fmla="*/ 362857 w 566057"/>
              <a:gd name="connsiteY3" fmla="*/ 613228 h 1632857"/>
              <a:gd name="connsiteX4" fmla="*/ 366485 w 566057"/>
              <a:gd name="connsiteY4" fmla="*/ 841828 h 1632857"/>
              <a:gd name="connsiteX5" fmla="*/ 322942 w 566057"/>
              <a:gd name="connsiteY5" fmla="*/ 994228 h 1632857"/>
              <a:gd name="connsiteX6" fmla="*/ 250371 w 566057"/>
              <a:gd name="connsiteY6" fmla="*/ 1132114 h 1632857"/>
              <a:gd name="connsiteX7" fmla="*/ 105228 w 566057"/>
              <a:gd name="connsiteY7" fmla="*/ 1295400 h 1632857"/>
              <a:gd name="connsiteX8" fmla="*/ 0 w 566057"/>
              <a:gd name="connsiteY8" fmla="*/ 1632857 h 163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6057" h="1632857">
                <a:moveTo>
                  <a:pt x="566057" y="0"/>
                </a:moveTo>
                <a:cubicBezTo>
                  <a:pt x="554868" y="85574"/>
                  <a:pt x="543680" y="171148"/>
                  <a:pt x="518885" y="246743"/>
                </a:cubicBezTo>
                <a:cubicBezTo>
                  <a:pt x="494090" y="322338"/>
                  <a:pt x="443290" y="392490"/>
                  <a:pt x="417285" y="453571"/>
                </a:cubicBezTo>
                <a:cubicBezTo>
                  <a:pt x="391280" y="514652"/>
                  <a:pt x="371324" y="548519"/>
                  <a:pt x="362857" y="613228"/>
                </a:cubicBezTo>
                <a:cubicBezTo>
                  <a:pt x="354390" y="677937"/>
                  <a:pt x="373137" y="778328"/>
                  <a:pt x="366485" y="841828"/>
                </a:cubicBezTo>
                <a:cubicBezTo>
                  <a:pt x="359833" y="905328"/>
                  <a:pt x="342294" y="945847"/>
                  <a:pt x="322942" y="994228"/>
                </a:cubicBezTo>
                <a:cubicBezTo>
                  <a:pt x="303590" y="1042609"/>
                  <a:pt x="286657" y="1081919"/>
                  <a:pt x="250371" y="1132114"/>
                </a:cubicBezTo>
                <a:cubicBezTo>
                  <a:pt x="214085" y="1182309"/>
                  <a:pt x="146956" y="1211943"/>
                  <a:pt x="105228" y="1295400"/>
                </a:cubicBezTo>
                <a:cubicBezTo>
                  <a:pt x="63499" y="1378857"/>
                  <a:pt x="31749" y="1505857"/>
                  <a:pt x="0" y="1632857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igura a mano libera 18"/>
          <p:cNvSpPr/>
          <p:nvPr/>
        </p:nvSpPr>
        <p:spPr>
          <a:xfrm>
            <a:off x="6676571" y="2601686"/>
            <a:ext cx="566058" cy="500743"/>
          </a:xfrm>
          <a:custGeom>
            <a:avLst/>
            <a:gdLst>
              <a:gd name="connsiteX0" fmla="*/ 566058 w 566058"/>
              <a:gd name="connsiteY0" fmla="*/ 0 h 500743"/>
              <a:gd name="connsiteX1" fmla="*/ 388258 w 566058"/>
              <a:gd name="connsiteY1" fmla="*/ 32657 h 500743"/>
              <a:gd name="connsiteX2" fmla="*/ 199572 w 566058"/>
              <a:gd name="connsiteY2" fmla="*/ 68943 h 500743"/>
              <a:gd name="connsiteX3" fmla="*/ 123372 w 566058"/>
              <a:gd name="connsiteY3" fmla="*/ 235857 h 500743"/>
              <a:gd name="connsiteX4" fmla="*/ 65315 w 566058"/>
              <a:gd name="connsiteY4" fmla="*/ 395514 h 500743"/>
              <a:gd name="connsiteX5" fmla="*/ 0 w 566058"/>
              <a:gd name="connsiteY5" fmla="*/ 500743 h 50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6058" h="500743">
                <a:moveTo>
                  <a:pt x="566058" y="0"/>
                </a:moveTo>
                <a:lnTo>
                  <a:pt x="388258" y="32657"/>
                </a:lnTo>
                <a:cubicBezTo>
                  <a:pt x="327177" y="44148"/>
                  <a:pt x="243720" y="35076"/>
                  <a:pt x="199572" y="68943"/>
                </a:cubicBezTo>
                <a:cubicBezTo>
                  <a:pt x="155424" y="102810"/>
                  <a:pt x="145748" y="181429"/>
                  <a:pt x="123372" y="235857"/>
                </a:cubicBezTo>
                <a:cubicBezTo>
                  <a:pt x="100996" y="290285"/>
                  <a:pt x="85877" y="351366"/>
                  <a:pt x="65315" y="395514"/>
                </a:cubicBezTo>
                <a:cubicBezTo>
                  <a:pt x="44753" y="439662"/>
                  <a:pt x="22376" y="470202"/>
                  <a:pt x="0" y="500743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 19"/>
          <p:cNvSpPr/>
          <p:nvPr/>
        </p:nvSpPr>
        <p:spPr>
          <a:xfrm>
            <a:off x="6839186" y="1868714"/>
            <a:ext cx="62357" cy="344715"/>
          </a:xfrm>
          <a:custGeom>
            <a:avLst/>
            <a:gdLst>
              <a:gd name="connsiteX0" fmla="*/ 4300 w 62357"/>
              <a:gd name="connsiteY0" fmla="*/ 0 h 344715"/>
              <a:gd name="connsiteX1" fmla="*/ 4300 w 62357"/>
              <a:gd name="connsiteY1" fmla="*/ 101600 h 344715"/>
              <a:gd name="connsiteX2" fmla="*/ 4300 w 62357"/>
              <a:gd name="connsiteY2" fmla="*/ 192315 h 344715"/>
              <a:gd name="connsiteX3" fmla="*/ 62357 w 62357"/>
              <a:gd name="connsiteY3" fmla="*/ 344715 h 34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57" h="344715">
                <a:moveTo>
                  <a:pt x="4300" y="0"/>
                </a:moveTo>
                <a:lnTo>
                  <a:pt x="4300" y="101600"/>
                </a:lnTo>
                <a:cubicBezTo>
                  <a:pt x="4300" y="133652"/>
                  <a:pt x="-5376" y="151796"/>
                  <a:pt x="4300" y="192315"/>
                </a:cubicBezTo>
                <a:cubicBezTo>
                  <a:pt x="13976" y="232834"/>
                  <a:pt x="38166" y="288774"/>
                  <a:pt x="62357" y="344715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igura a mano libera 20"/>
          <p:cNvSpPr/>
          <p:nvPr/>
        </p:nvSpPr>
        <p:spPr>
          <a:xfrm>
            <a:off x="6578600" y="954314"/>
            <a:ext cx="950312" cy="1519441"/>
          </a:xfrm>
          <a:custGeom>
            <a:avLst/>
            <a:gdLst>
              <a:gd name="connsiteX0" fmla="*/ 0 w 950312"/>
              <a:gd name="connsiteY0" fmla="*/ 0 h 1519441"/>
              <a:gd name="connsiteX1" fmla="*/ 410029 w 950312"/>
              <a:gd name="connsiteY1" fmla="*/ 478972 h 1519441"/>
              <a:gd name="connsiteX2" fmla="*/ 595086 w 950312"/>
              <a:gd name="connsiteY2" fmla="*/ 1005115 h 1519441"/>
              <a:gd name="connsiteX3" fmla="*/ 918029 w 950312"/>
              <a:gd name="connsiteY3" fmla="*/ 1458686 h 1519441"/>
              <a:gd name="connsiteX4" fmla="*/ 921657 w 950312"/>
              <a:gd name="connsiteY4" fmla="*/ 1502229 h 151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312" h="1519441">
                <a:moveTo>
                  <a:pt x="0" y="0"/>
                </a:moveTo>
                <a:cubicBezTo>
                  <a:pt x="155424" y="155726"/>
                  <a:pt x="310848" y="311453"/>
                  <a:pt x="410029" y="478972"/>
                </a:cubicBezTo>
                <a:cubicBezTo>
                  <a:pt x="509210" y="646491"/>
                  <a:pt x="510419" y="841829"/>
                  <a:pt x="595086" y="1005115"/>
                </a:cubicBezTo>
                <a:cubicBezTo>
                  <a:pt x="679753" y="1168401"/>
                  <a:pt x="863601" y="1375834"/>
                  <a:pt x="918029" y="1458686"/>
                </a:cubicBezTo>
                <a:cubicBezTo>
                  <a:pt x="972458" y="1541538"/>
                  <a:pt x="947057" y="1521883"/>
                  <a:pt x="921657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igura a mano libera 21"/>
          <p:cNvSpPr/>
          <p:nvPr/>
        </p:nvSpPr>
        <p:spPr>
          <a:xfrm>
            <a:off x="6921572" y="2320584"/>
            <a:ext cx="563777" cy="237632"/>
          </a:xfrm>
          <a:custGeom>
            <a:avLst/>
            <a:gdLst>
              <a:gd name="connsiteX0" fmla="*/ 560542 w 563777"/>
              <a:gd name="connsiteY0" fmla="*/ 92416 h 237632"/>
              <a:gd name="connsiteX1" fmla="*/ 477085 w 563777"/>
              <a:gd name="connsiteY1" fmla="*/ 179502 h 237632"/>
              <a:gd name="connsiteX2" fmla="*/ 299285 w 563777"/>
              <a:gd name="connsiteY2" fmla="*/ 237559 h 237632"/>
              <a:gd name="connsiteX3" fmla="*/ 5371 w 563777"/>
              <a:gd name="connsiteY3" fmla="*/ 190387 h 237632"/>
              <a:gd name="connsiteX4" fmla="*/ 128742 w 563777"/>
              <a:gd name="connsiteY4" fmla="*/ 135959 h 237632"/>
              <a:gd name="connsiteX5" fmla="*/ 371857 w 563777"/>
              <a:gd name="connsiteY5" fmla="*/ 1702 h 237632"/>
              <a:gd name="connsiteX6" fmla="*/ 560542 w 563777"/>
              <a:gd name="connsiteY6" fmla="*/ 92416 h 237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77" h="237632">
                <a:moveTo>
                  <a:pt x="560542" y="92416"/>
                </a:moveTo>
                <a:cubicBezTo>
                  <a:pt x="578080" y="122049"/>
                  <a:pt x="520628" y="155312"/>
                  <a:pt x="477085" y="179502"/>
                </a:cubicBezTo>
                <a:cubicBezTo>
                  <a:pt x="433542" y="203692"/>
                  <a:pt x="377904" y="235745"/>
                  <a:pt x="299285" y="237559"/>
                </a:cubicBezTo>
                <a:cubicBezTo>
                  <a:pt x="220666" y="239373"/>
                  <a:pt x="33795" y="207320"/>
                  <a:pt x="5371" y="190387"/>
                </a:cubicBezTo>
                <a:cubicBezTo>
                  <a:pt x="-23053" y="173454"/>
                  <a:pt x="67661" y="167407"/>
                  <a:pt x="128742" y="135959"/>
                </a:cubicBezTo>
                <a:cubicBezTo>
                  <a:pt x="189823" y="104512"/>
                  <a:pt x="304124" y="15611"/>
                  <a:pt x="371857" y="1702"/>
                </a:cubicBezTo>
                <a:cubicBezTo>
                  <a:pt x="439590" y="-12207"/>
                  <a:pt x="543004" y="62783"/>
                  <a:pt x="560542" y="92416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igura a mano libera 22"/>
          <p:cNvSpPr/>
          <p:nvPr/>
        </p:nvSpPr>
        <p:spPr>
          <a:xfrm>
            <a:off x="7418977" y="1701104"/>
            <a:ext cx="236379" cy="715609"/>
          </a:xfrm>
          <a:custGeom>
            <a:avLst/>
            <a:gdLst>
              <a:gd name="connsiteX0" fmla="*/ 70394 w 236379"/>
              <a:gd name="connsiteY0" fmla="*/ 715525 h 715609"/>
              <a:gd name="connsiteX1" fmla="*/ 201023 w 236379"/>
              <a:gd name="connsiteY1" fmla="*/ 530467 h 715609"/>
              <a:gd name="connsiteX2" fmla="*/ 233680 w 236379"/>
              <a:gd name="connsiteY2" fmla="*/ 305496 h 715609"/>
              <a:gd name="connsiteX3" fmla="*/ 146594 w 236379"/>
              <a:gd name="connsiteY3" fmla="*/ 124067 h 715609"/>
              <a:gd name="connsiteX4" fmla="*/ 146594 w 236379"/>
              <a:gd name="connsiteY4" fmla="*/ 696 h 715609"/>
              <a:gd name="connsiteX5" fmla="*/ 55880 w 236379"/>
              <a:gd name="connsiteY5" fmla="*/ 178496 h 715609"/>
              <a:gd name="connsiteX6" fmla="*/ 8709 w 236379"/>
              <a:gd name="connsiteY6" fmla="*/ 381696 h 715609"/>
              <a:gd name="connsiteX7" fmla="*/ 5080 w 236379"/>
              <a:gd name="connsiteY7" fmla="*/ 552239 h 715609"/>
              <a:gd name="connsiteX8" fmla="*/ 70394 w 236379"/>
              <a:gd name="connsiteY8" fmla="*/ 715525 h 715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379" h="715609">
                <a:moveTo>
                  <a:pt x="70394" y="715525"/>
                </a:moveTo>
                <a:cubicBezTo>
                  <a:pt x="103051" y="711896"/>
                  <a:pt x="173809" y="598805"/>
                  <a:pt x="201023" y="530467"/>
                </a:cubicBezTo>
                <a:cubicBezTo>
                  <a:pt x="228237" y="462129"/>
                  <a:pt x="242751" y="373229"/>
                  <a:pt x="233680" y="305496"/>
                </a:cubicBezTo>
                <a:cubicBezTo>
                  <a:pt x="224609" y="237763"/>
                  <a:pt x="161108" y="174867"/>
                  <a:pt x="146594" y="124067"/>
                </a:cubicBezTo>
                <a:cubicBezTo>
                  <a:pt x="132080" y="73267"/>
                  <a:pt x="161713" y="-8375"/>
                  <a:pt x="146594" y="696"/>
                </a:cubicBezTo>
                <a:cubicBezTo>
                  <a:pt x="131475" y="9767"/>
                  <a:pt x="78861" y="114996"/>
                  <a:pt x="55880" y="178496"/>
                </a:cubicBezTo>
                <a:cubicBezTo>
                  <a:pt x="32899" y="241996"/>
                  <a:pt x="17176" y="319405"/>
                  <a:pt x="8709" y="381696"/>
                </a:cubicBezTo>
                <a:cubicBezTo>
                  <a:pt x="242" y="443987"/>
                  <a:pt x="-3991" y="499625"/>
                  <a:pt x="5080" y="552239"/>
                </a:cubicBezTo>
                <a:cubicBezTo>
                  <a:pt x="14151" y="604853"/>
                  <a:pt x="37737" y="719154"/>
                  <a:pt x="70394" y="715525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igura a mano libera 23"/>
          <p:cNvSpPr/>
          <p:nvPr/>
        </p:nvSpPr>
        <p:spPr>
          <a:xfrm>
            <a:off x="6774449" y="2131911"/>
            <a:ext cx="530257" cy="168653"/>
          </a:xfrm>
          <a:custGeom>
            <a:avLst/>
            <a:gdLst>
              <a:gd name="connsiteX0" fmla="*/ 529865 w 530257"/>
              <a:gd name="connsiteY0" fmla="*/ 56118 h 168653"/>
              <a:gd name="connsiteX1" fmla="*/ 453665 w 530257"/>
              <a:gd name="connsiteY1" fmla="*/ 88775 h 168653"/>
              <a:gd name="connsiteX2" fmla="*/ 384722 w 530257"/>
              <a:gd name="connsiteY2" fmla="*/ 125060 h 168653"/>
              <a:gd name="connsiteX3" fmla="*/ 210551 w 530257"/>
              <a:gd name="connsiteY3" fmla="*/ 168603 h 168653"/>
              <a:gd name="connsiteX4" fmla="*/ 94 w 530257"/>
              <a:gd name="connsiteY4" fmla="*/ 132318 h 168653"/>
              <a:gd name="connsiteX5" fmla="*/ 185151 w 530257"/>
              <a:gd name="connsiteY5" fmla="*/ 67003 h 168653"/>
              <a:gd name="connsiteX6" fmla="*/ 304894 w 530257"/>
              <a:gd name="connsiteY6" fmla="*/ 5318 h 168653"/>
              <a:gd name="connsiteX7" fmla="*/ 475437 w 530257"/>
              <a:gd name="connsiteY7" fmla="*/ 5318 h 168653"/>
              <a:gd name="connsiteX8" fmla="*/ 529865 w 530257"/>
              <a:gd name="connsiteY8" fmla="*/ 56118 h 16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0257" h="168653">
                <a:moveTo>
                  <a:pt x="529865" y="56118"/>
                </a:moveTo>
                <a:cubicBezTo>
                  <a:pt x="526236" y="70027"/>
                  <a:pt x="477855" y="77285"/>
                  <a:pt x="453665" y="88775"/>
                </a:cubicBezTo>
                <a:cubicBezTo>
                  <a:pt x="429474" y="100265"/>
                  <a:pt x="425241" y="111755"/>
                  <a:pt x="384722" y="125060"/>
                </a:cubicBezTo>
                <a:cubicBezTo>
                  <a:pt x="344203" y="138365"/>
                  <a:pt x="274656" y="167393"/>
                  <a:pt x="210551" y="168603"/>
                </a:cubicBezTo>
                <a:cubicBezTo>
                  <a:pt x="146446" y="169813"/>
                  <a:pt x="4327" y="149251"/>
                  <a:pt x="94" y="132318"/>
                </a:cubicBezTo>
                <a:cubicBezTo>
                  <a:pt x="-4139" y="115385"/>
                  <a:pt x="134351" y="88170"/>
                  <a:pt x="185151" y="67003"/>
                </a:cubicBezTo>
                <a:cubicBezTo>
                  <a:pt x="235951" y="45836"/>
                  <a:pt x="256513" y="15599"/>
                  <a:pt x="304894" y="5318"/>
                </a:cubicBezTo>
                <a:cubicBezTo>
                  <a:pt x="353275" y="-4963"/>
                  <a:pt x="439151" y="2294"/>
                  <a:pt x="475437" y="5318"/>
                </a:cubicBezTo>
                <a:cubicBezTo>
                  <a:pt x="511723" y="8342"/>
                  <a:pt x="533494" y="42209"/>
                  <a:pt x="529865" y="56118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igura a mano libera 24"/>
          <p:cNvSpPr/>
          <p:nvPr/>
        </p:nvSpPr>
        <p:spPr>
          <a:xfrm>
            <a:off x="7209971" y="1465225"/>
            <a:ext cx="190592" cy="697510"/>
          </a:xfrm>
          <a:custGeom>
            <a:avLst/>
            <a:gdLst>
              <a:gd name="connsiteX0" fmla="*/ 83458 w 190592"/>
              <a:gd name="connsiteY0" fmla="*/ 690146 h 697510"/>
              <a:gd name="connsiteX1" fmla="*/ 174172 w 190592"/>
              <a:gd name="connsiteY1" fmla="*/ 450661 h 697510"/>
              <a:gd name="connsiteX2" fmla="*/ 185058 w 190592"/>
              <a:gd name="connsiteY2" fmla="*/ 240204 h 697510"/>
              <a:gd name="connsiteX3" fmla="*/ 185058 w 190592"/>
              <a:gd name="connsiteY3" fmla="*/ 718 h 697510"/>
              <a:gd name="connsiteX4" fmla="*/ 116115 w 190592"/>
              <a:gd name="connsiteY4" fmla="*/ 171261 h 697510"/>
              <a:gd name="connsiteX5" fmla="*/ 21772 w 190592"/>
              <a:gd name="connsiteY5" fmla="*/ 316404 h 697510"/>
              <a:gd name="connsiteX6" fmla="*/ 0 w 190592"/>
              <a:gd name="connsiteY6" fmla="*/ 497832 h 697510"/>
              <a:gd name="connsiteX7" fmla="*/ 21772 w 190592"/>
              <a:gd name="connsiteY7" fmla="*/ 624832 h 697510"/>
              <a:gd name="connsiteX8" fmla="*/ 83458 w 190592"/>
              <a:gd name="connsiteY8" fmla="*/ 690146 h 697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592" h="697510">
                <a:moveTo>
                  <a:pt x="83458" y="690146"/>
                </a:moveTo>
                <a:cubicBezTo>
                  <a:pt x="108858" y="661118"/>
                  <a:pt x="157239" y="525651"/>
                  <a:pt x="174172" y="450661"/>
                </a:cubicBezTo>
                <a:cubicBezTo>
                  <a:pt x="191105" y="375671"/>
                  <a:pt x="183244" y="315194"/>
                  <a:pt x="185058" y="240204"/>
                </a:cubicBezTo>
                <a:cubicBezTo>
                  <a:pt x="186872" y="165214"/>
                  <a:pt x="196548" y="12208"/>
                  <a:pt x="185058" y="718"/>
                </a:cubicBezTo>
                <a:cubicBezTo>
                  <a:pt x="173568" y="-10772"/>
                  <a:pt x="143329" y="118647"/>
                  <a:pt x="116115" y="171261"/>
                </a:cubicBezTo>
                <a:cubicBezTo>
                  <a:pt x="88901" y="223875"/>
                  <a:pt x="41124" y="261976"/>
                  <a:pt x="21772" y="316404"/>
                </a:cubicBezTo>
                <a:cubicBezTo>
                  <a:pt x="2420" y="370832"/>
                  <a:pt x="0" y="446427"/>
                  <a:pt x="0" y="497832"/>
                </a:cubicBezTo>
                <a:cubicBezTo>
                  <a:pt x="0" y="549237"/>
                  <a:pt x="10886" y="594594"/>
                  <a:pt x="21772" y="624832"/>
                </a:cubicBezTo>
                <a:cubicBezTo>
                  <a:pt x="32658" y="655070"/>
                  <a:pt x="58058" y="719174"/>
                  <a:pt x="83458" y="690146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igura a mano libera 25"/>
          <p:cNvSpPr/>
          <p:nvPr/>
        </p:nvSpPr>
        <p:spPr>
          <a:xfrm>
            <a:off x="7066802" y="1161077"/>
            <a:ext cx="216403" cy="715018"/>
          </a:xfrm>
          <a:custGeom>
            <a:avLst/>
            <a:gdLst>
              <a:gd name="connsiteX0" fmla="*/ 88741 w 216403"/>
              <a:gd name="connsiteY0" fmla="*/ 714894 h 715018"/>
              <a:gd name="connsiteX1" fmla="*/ 186712 w 216403"/>
              <a:gd name="connsiteY1" fmla="*/ 580637 h 715018"/>
              <a:gd name="connsiteX2" fmla="*/ 215741 w 216403"/>
              <a:gd name="connsiteY2" fmla="*/ 344780 h 715018"/>
              <a:gd name="connsiteX3" fmla="*/ 164941 w 216403"/>
              <a:gd name="connsiteY3" fmla="*/ 156094 h 715018"/>
              <a:gd name="connsiteX4" fmla="*/ 154055 w 216403"/>
              <a:gd name="connsiteY4" fmla="*/ 66 h 715018"/>
              <a:gd name="connsiteX5" fmla="*/ 63341 w 216403"/>
              <a:gd name="connsiteY5" fmla="*/ 174237 h 715018"/>
              <a:gd name="connsiteX6" fmla="*/ 5284 w 216403"/>
              <a:gd name="connsiteY6" fmla="*/ 355666 h 715018"/>
              <a:gd name="connsiteX7" fmla="*/ 12541 w 216403"/>
              <a:gd name="connsiteY7" fmla="*/ 558866 h 715018"/>
              <a:gd name="connsiteX8" fmla="*/ 88741 w 216403"/>
              <a:gd name="connsiteY8" fmla="*/ 714894 h 715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403" h="715018">
                <a:moveTo>
                  <a:pt x="88741" y="714894"/>
                </a:moveTo>
                <a:cubicBezTo>
                  <a:pt x="117770" y="718523"/>
                  <a:pt x="165545" y="642323"/>
                  <a:pt x="186712" y="580637"/>
                </a:cubicBezTo>
                <a:cubicBezTo>
                  <a:pt x="207879" y="518951"/>
                  <a:pt x="219369" y="415537"/>
                  <a:pt x="215741" y="344780"/>
                </a:cubicBezTo>
                <a:cubicBezTo>
                  <a:pt x="212113" y="274023"/>
                  <a:pt x="175222" y="213546"/>
                  <a:pt x="164941" y="156094"/>
                </a:cubicBezTo>
                <a:cubicBezTo>
                  <a:pt x="154660" y="98642"/>
                  <a:pt x="170988" y="-2958"/>
                  <a:pt x="154055" y="66"/>
                </a:cubicBezTo>
                <a:cubicBezTo>
                  <a:pt x="137122" y="3090"/>
                  <a:pt x="88136" y="114970"/>
                  <a:pt x="63341" y="174237"/>
                </a:cubicBezTo>
                <a:cubicBezTo>
                  <a:pt x="38546" y="233504"/>
                  <a:pt x="13751" y="291561"/>
                  <a:pt x="5284" y="355666"/>
                </a:cubicBezTo>
                <a:cubicBezTo>
                  <a:pt x="-3183" y="419771"/>
                  <a:pt x="-1973" y="496576"/>
                  <a:pt x="12541" y="558866"/>
                </a:cubicBezTo>
                <a:cubicBezTo>
                  <a:pt x="27055" y="621156"/>
                  <a:pt x="59712" y="711265"/>
                  <a:pt x="88741" y="714894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igura a mano libera 26"/>
          <p:cNvSpPr/>
          <p:nvPr/>
        </p:nvSpPr>
        <p:spPr>
          <a:xfrm>
            <a:off x="6690071" y="1597829"/>
            <a:ext cx="483615" cy="321685"/>
          </a:xfrm>
          <a:custGeom>
            <a:avLst/>
            <a:gdLst>
              <a:gd name="connsiteX0" fmla="*/ 483615 w 483615"/>
              <a:gd name="connsiteY0" fmla="*/ 321685 h 321685"/>
              <a:gd name="connsiteX1" fmla="*/ 440072 w 483615"/>
              <a:gd name="connsiteY1" fmla="*/ 289028 h 321685"/>
              <a:gd name="connsiteX2" fmla="*/ 302186 w 483615"/>
              <a:gd name="connsiteY2" fmla="*/ 292657 h 321685"/>
              <a:gd name="connsiteX3" fmla="*/ 160672 w 483615"/>
              <a:gd name="connsiteY3" fmla="*/ 263628 h 321685"/>
              <a:gd name="connsiteX4" fmla="*/ 48186 w 483615"/>
              <a:gd name="connsiteY4" fmla="*/ 125742 h 321685"/>
              <a:gd name="connsiteX5" fmla="*/ 1015 w 483615"/>
              <a:gd name="connsiteY5" fmla="*/ 2371 h 321685"/>
              <a:gd name="connsiteX6" fmla="*/ 88100 w 483615"/>
              <a:gd name="connsiteY6" fmla="*/ 45914 h 321685"/>
              <a:gd name="connsiteX7" fmla="*/ 215100 w 483615"/>
              <a:gd name="connsiteY7" fmla="*/ 64057 h 32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615" h="321685">
                <a:moveTo>
                  <a:pt x="483615" y="321685"/>
                </a:moveTo>
                <a:cubicBezTo>
                  <a:pt x="476962" y="307775"/>
                  <a:pt x="470310" y="293866"/>
                  <a:pt x="440072" y="289028"/>
                </a:cubicBezTo>
                <a:cubicBezTo>
                  <a:pt x="409834" y="284190"/>
                  <a:pt x="348753" y="296890"/>
                  <a:pt x="302186" y="292657"/>
                </a:cubicBezTo>
                <a:cubicBezTo>
                  <a:pt x="255619" y="288424"/>
                  <a:pt x="203005" y="291447"/>
                  <a:pt x="160672" y="263628"/>
                </a:cubicBezTo>
                <a:cubicBezTo>
                  <a:pt x="118339" y="235809"/>
                  <a:pt x="74795" y="169285"/>
                  <a:pt x="48186" y="125742"/>
                </a:cubicBezTo>
                <a:cubicBezTo>
                  <a:pt x="21576" y="82199"/>
                  <a:pt x="-5637" y="15676"/>
                  <a:pt x="1015" y="2371"/>
                </a:cubicBezTo>
                <a:cubicBezTo>
                  <a:pt x="7667" y="-10934"/>
                  <a:pt x="52419" y="35633"/>
                  <a:pt x="88100" y="45914"/>
                </a:cubicBezTo>
                <a:cubicBezTo>
                  <a:pt x="123781" y="56195"/>
                  <a:pt x="169440" y="60126"/>
                  <a:pt x="215100" y="64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igura a mano libera 27"/>
          <p:cNvSpPr/>
          <p:nvPr/>
        </p:nvSpPr>
        <p:spPr>
          <a:xfrm>
            <a:off x="6878149" y="1487624"/>
            <a:ext cx="277394" cy="400258"/>
          </a:xfrm>
          <a:custGeom>
            <a:avLst/>
            <a:gdLst>
              <a:gd name="connsiteX0" fmla="*/ 186680 w 277394"/>
              <a:gd name="connsiteY0" fmla="*/ 210547 h 400258"/>
              <a:gd name="connsiteX1" fmla="*/ 88708 w 277394"/>
              <a:gd name="connsiteY1" fmla="*/ 105319 h 400258"/>
              <a:gd name="connsiteX2" fmla="*/ 8880 w 277394"/>
              <a:gd name="connsiteY2" fmla="*/ 90 h 400258"/>
              <a:gd name="connsiteX3" fmla="*/ 8880 w 277394"/>
              <a:gd name="connsiteY3" fmla="*/ 123462 h 400258"/>
              <a:gd name="connsiteX4" fmla="*/ 70565 w 277394"/>
              <a:gd name="connsiteY4" fmla="*/ 319405 h 400258"/>
              <a:gd name="connsiteX5" fmla="*/ 208451 w 277394"/>
              <a:gd name="connsiteY5" fmla="*/ 391976 h 400258"/>
              <a:gd name="connsiteX6" fmla="*/ 277394 w 277394"/>
              <a:gd name="connsiteY6" fmla="*/ 395605 h 40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394" h="400258">
                <a:moveTo>
                  <a:pt x="186680" y="210547"/>
                </a:moveTo>
                <a:cubicBezTo>
                  <a:pt x="152510" y="175471"/>
                  <a:pt x="118341" y="140395"/>
                  <a:pt x="88708" y="105319"/>
                </a:cubicBezTo>
                <a:cubicBezTo>
                  <a:pt x="59075" y="70243"/>
                  <a:pt x="22185" y="-2934"/>
                  <a:pt x="8880" y="90"/>
                </a:cubicBezTo>
                <a:cubicBezTo>
                  <a:pt x="-4425" y="3114"/>
                  <a:pt x="-1401" y="70243"/>
                  <a:pt x="8880" y="123462"/>
                </a:cubicBezTo>
                <a:cubicBezTo>
                  <a:pt x="19161" y="176681"/>
                  <a:pt x="37303" y="274653"/>
                  <a:pt x="70565" y="319405"/>
                </a:cubicBezTo>
                <a:cubicBezTo>
                  <a:pt x="103827" y="364157"/>
                  <a:pt x="173979" y="379276"/>
                  <a:pt x="208451" y="391976"/>
                </a:cubicBezTo>
                <a:cubicBezTo>
                  <a:pt x="242923" y="404676"/>
                  <a:pt x="260158" y="400140"/>
                  <a:pt x="277394" y="39560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igura a mano libera 28"/>
          <p:cNvSpPr/>
          <p:nvPr/>
        </p:nvSpPr>
        <p:spPr>
          <a:xfrm>
            <a:off x="6682089" y="854543"/>
            <a:ext cx="298076" cy="530513"/>
          </a:xfrm>
          <a:custGeom>
            <a:avLst/>
            <a:gdLst>
              <a:gd name="connsiteX0" fmla="*/ 284768 w 298076"/>
              <a:gd name="connsiteY0" fmla="*/ 527943 h 530513"/>
              <a:gd name="connsiteX1" fmla="*/ 273882 w 298076"/>
              <a:gd name="connsiteY1" fmla="*/ 364657 h 530513"/>
              <a:gd name="connsiteX2" fmla="*/ 190425 w 298076"/>
              <a:gd name="connsiteY2" fmla="*/ 208628 h 530513"/>
              <a:gd name="connsiteX3" fmla="*/ 74311 w 298076"/>
              <a:gd name="connsiteY3" fmla="*/ 92514 h 530513"/>
              <a:gd name="connsiteX4" fmla="*/ 41654 w 298076"/>
              <a:gd name="connsiteY4" fmla="*/ 1800 h 530513"/>
              <a:gd name="connsiteX5" fmla="*/ 1740 w 298076"/>
              <a:gd name="connsiteY5" fmla="*/ 175971 h 530513"/>
              <a:gd name="connsiteX6" fmla="*/ 103340 w 298076"/>
              <a:gd name="connsiteY6" fmla="*/ 444486 h 530513"/>
              <a:gd name="connsiteX7" fmla="*/ 284768 w 298076"/>
              <a:gd name="connsiteY7" fmla="*/ 527943 h 53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8076" h="530513">
                <a:moveTo>
                  <a:pt x="284768" y="527943"/>
                </a:moveTo>
                <a:cubicBezTo>
                  <a:pt x="313192" y="514638"/>
                  <a:pt x="289606" y="417876"/>
                  <a:pt x="273882" y="364657"/>
                </a:cubicBezTo>
                <a:cubicBezTo>
                  <a:pt x="258158" y="311438"/>
                  <a:pt x="223687" y="253985"/>
                  <a:pt x="190425" y="208628"/>
                </a:cubicBezTo>
                <a:cubicBezTo>
                  <a:pt x="157163" y="163271"/>
                  <a:pt x="99106" y="126985"/>
                  <a:pt x="74311" y="92514"/>
                </a:cubicBezTo>
                <a:cubicBezTo>
                  <a:pt x="49516" y="58043"/>
                  <a:pt x="53749" y="-12110"/>
                  <a:pt x="41654" y="1800"/>
                </a:cubicBezTo>
                <a:cubicBezTo>
                  <a:pt x="29559" y="15709"/>
                  <a:pt x="-8541" y="102190"/>
                  <a:pt x="1740" y="175971"/>
                </a:cubicBezTo>
                <a:cubicBezTo>
                  <a:pt x="12021" y="249752"/>
                  <a:pt x="57378" y="387638"/>
                  <a:pt x="103340" y="444486"/>
                </a:cubicBezTo>
                <a:cubicBezTo>
                  <a:pt x="149302" y="501334"/>
                  <a:pt x="256344" y="541248"/>
                  <a:pt x="284768" y="527943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igura a mano libera 29"/>
          <p:cNvSpPr/>
          <p:nvPr/>
        </p:nvSpPr>
        <p:spPr>
          <a:xfrm>
            <a:off x="6872514" y="790257"/>
            <a:ext cx="192551" cy="603114"/>
          </a:xfrm>
          <a:custGeom>
            <a:avLst/>
            <a:gdLst>
              <a:gd name="connsiteX0" fmla="*/ 101600 w 192551"/>
              <a:gd name="connsiteY0" fmla="*/ 603114 h 603114"/>
              <a:gd name="connsiteX1" fmla="*/ 192315 w 192551"/>
              <a:gd name="connsiteY1" fmla="*/ 385400 h 603114"/>
              <a:gd name="connsiteX2" fmla="*/ 127000 w 192551"/>
              <a:gd name="connsiteY2" fmla="*/ 185829 h 603114"/>
              <a:gd name="connsiteX3" fmla="*/ 97972 w 192551"/>
              <a:gd name="connsiteY3" fmla="*/ 772 h 603114"/>
              <a:gd name="connsiteX4" fmla="*/ 0 w 192551"/>
              <a:gd name="connsiteY4" fmla="*/ 258400 h 603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551" h="603114">
                <a:moveTo>
                  <a:pt x="101600" y="603114"/>
                </a:moveTo>
                <a:cubicBezTo>
                  <a:pt x="144841" y="529030"/>
                  <a:pt x="188082" y="454947"/>
                  <a:pt x="192315" y="385400"/>
                </a:cubicBezTo>
                <a:cubicBezTo>
                  <a:pt x="196548" y="315853"/>
                  <a:pt x="142724" y="249934"/>
                  <a:pt x="127000" y="185829"/>
                </a:cubicBezTo>
                <a:cubicBezTo>
                  <a:pt x="111276" y="121724"/>
                  <a:pt x="119139" y="-11323"/>
                  <a:pt x="97972" y="772"/>
                </a:cubicBezTo>
                <a:cubicBezTo>
                  <a:pt x="76805" y="12867"/>
                  <a:pt x="38402" y="135633"/>
                  <a:pt x="0" y="2584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igura a mano libera 30"/>
          <p:cNvSpPr/>
          <p:nvPr/>
        </p:nvSpPr>
        <p:spPr>
          <a:xfrm>
            <a:off x="6523952" y="1090016"/>
            <a:ext cx="432019" cy="328775"/>
          </a:xfrm>
          <a:custGeom>
            <a:avLst/>
            <a:gdLst>
              <a:gd name="connsiteX0" fmla="*/ 210677 w 432019"/>
              <a:gd name="connsiteY0" fmla="*/ 89270 h 328775"/>
              <a:gd name="connsiteX1" fmla="*/ 112705 w 432019"/>
              <a:gd name="connsiteY1" fmla="*/ 56613 h 328775"/>
              <a:gd name="connsiteX2" fmla="*/ 219 w 432019"/>
              <a:gd name="connsiteY2" fmla="*/ 5813 h 328775"/>
              <a:gd name="connsiteX3" fmla="*/ 87305 w 432019"/>
              <a:gd name="connsiteY3" fmla="*/ 205384 h 328775"/>
              <a:gd name="connsiteX4" fmla="*/ 199791 w 432019"/>
              <a:gd name="connsiteY4" fmla="*/ 299727 h 328775"/>
              <a:gd name="connsiteX5" fmla="*/ 384848 w 432019"/>
              <a:gd name="connsiteY5" fmla="*/ 328755 h 328775"/>
              <a:gd name="connsiteX6" fmla="*/ 432019 w 432019"/>
              <a:gd name="connsiteY6" fmla="*/ 303355 h 3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019" h="328775">
                <a:moveTo>
                  <a:pt x="210677" y="89270"/>
                </a:moveTo>
                <a:cubicBezTo>
                  <a:pt x="179229" y="79896"/>
                  <a:pt x="147781" y="70522"/>
                  <a:pt x="112705" y="56613"/>
                </a:cubicBezTo>
                <a:cubicBezTo>
                  <a:pt x="77629" y="42704"/>
                  <a:pt x="4452" y="-18982"/>
                  <a:pt x="219" y="5813"/>
                </a:cubicBezTo>
                <a:cubicBezTo>
                  <a:pt x="-4014" y="30608"/>
                  <a:pt x="54043" y="156398"/>
                  <a:pt x="87305" y="205384"/>
                </a:cubicBezTo>
                <a:cubicBezTo>
                  <a:pt x="120567" y="254370"/>
                  <a:pt x="150201" y="279165"/>
                  <a:pt x="199791" y="299727"/>
                </a:cubicBezTo>
                <a:cubicBezTo>
                  <a:pt x="249381" y="320289"/>
                  <a:pt x="346143" y="328150"/>
                  <a:pt x="384848" y="328755"/>
                </a:cubicBezTo>
                <a:cubicBezTo>
                  <a:pt x="423553" y="329360"/>
                  <a:pt x="427786" y="316357"/>
                  <a:pt x="432019" y="30335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igura a mano libera 31"/>
          <p:cNvSpPr/>
          <p:nvPr/>
        </p:nvSpPr>
        <p:spPr>
          <a:xfrm>
            <a:off x="6266189" y="699398"/>
            <a:ext cx="439411" cy="476259"/>
          </a:xfrm>
          <a:custGeom>
            <a:avLst/>
            <a:gdLst>
              <a:gd name="connsiteX0" fmla="*/ 439411 w 439411"/>
              <a:gd name="connsiteY0" fmla="*/ 396431 h 476259"/>
              <a:gd name="connsiteX1" fmla="*/ 283382 w 439411"/>
              <a:gd name="connsiteY1" fmla="*/ 185973 h 476259"/>
              <a:gd name="connsiteX2" fmla="*/ 112840 w 439411"/>
              <a:gd name="connsiteY2" fmla="*/ 84373 h 476259"/>
              <a:gd name="connsiteX3" fmla="*/ 354 w 439411"/>
              <a:gd name="connsiteY3" fmla="*/ 8173 h 476259"/>
              <a:gd name="connsiteX4" fmla="*/ 80182 w 439411"/>
              <a:gd name="connsiteY4" fmla="*/ 287573 h 476259"/>
              <a:gd name="connsiteX5" fmla="*/ 160011 w 439411"/>
              <a:gd name="connsiteY5" fmla="*/ 410945 h 476259"/>
              <a:gd name="connsiteX6" fmla="*/ 287011 w 439411"/>
              <a:gd name="connsiteY6" fmla="*/ 476259 h 4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411" h="476259">
                <a:moveTo>
                  <a:pt x="439411" y="396431"/>
                </a:moveTo>
                <a:cubicBezTo>
                  <a:pt x="388610" y="317207"/>
                  <a:pt x="337810" y="237983"/>
                  <a:pt x="283382" y="185973"/>
                </a:cubicBezTo>
                <a:cubicBezTo>
                  <a:pt x="228954" y="133963"/>
                  <a:pt x="160011" y="114006"/>
                  <a:pt x="112840" y="84373"/>
                </a:cubicBezTo>
                <a:cubicBezTo>
                  <a:pt x="65669" y="54740"/>
                  <a:pt x="5797" y="-25694"/>
                  <a:pt x="354" y="8173"/>
                </a:cubicBezTo>
                <a:cubicBezTo>
                  <a:pt x="-5089" y="42040"/>
                  <a:pt x="53573" y="220444"/>
                  <a:pt x="80182" y="287573"/>
                </a:cubicBezTo>
                <a:cubicBezTo>
                  <a:pt x="106791" y="354702"/>
                  <a:pt x="125540" y="379498"/>
                  <a:pt x="160011" y="410945"/>
                </a:cubicBezTo>
                <a:cubicBezTo>
                  <a:pt x="194482" y="442392"/>
                  <a:pt x="240746" y="459325"/>
                  <a:pt x="287011" y="47625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igura a mano libera 32"/>
          <p:cNvSpPr/>
          <p:nvPr/>
        </p:nvSpPr>
        <p:spPr>
          <a:xfrm>
            <a:off x="6056002" y="990600"/>
            <a:ext cx="511712" cy="239486"/>
          </a:xfrm>
          <a:custGeom>
            <a:avLst/>
            <a:gdLst>
              <a:gd name="connsiteX0" fmla="*/ 301255 w 511712"/>
              <a:gd name="connsiteY0" fmla="*/ 0 h 239486"/>
              <a:gd name="connsiteX1" fmla="*/ 177884 w 511712"/>
              <a:gd name="connsiteY1" fmla="*/ 36286 h 239486"/>
              <a:gd name="connsiteX2" fmla="*/ 105312 w 511712"/>
              <a:gd name="connsiteY2" fmla="*/ 36286 h 239486"/>
              <a:gd name="connsiteX3" fmla="*/ 84 w 511712"/>
              <a:gd name="connsiteY3" fmla="*/ 10886 h 239486"/>
              <a:gd name="connsiteX4" fmla="*/ 123455 w 511712"/>
              <a:gd name="connsiteY4" fmla="*/ 156029 h 239486"/>
              <a:gd name="connsiteX5" fmla="*/ 232312 w 511712"/>
              <a:gd name="connsiteY5" fmla="*/ 214086 h 239486"/>
              <a:gd name="connsiteX6" fmla="*/ 359312 w 511712"/>
              <a:gd name="connsiteY6" fmla="*/ 214086 h 239486"/>
              <a:gd name="connsiteX7" fmla="*/ 511712 w 511712"/>
              <a:gd name="connsiteY7" fmla="*/ 239486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1712" h="239486">
                <a:moveTo>
                  <a:pt x="301255" y="0"/>
                </a:moveTo>
                <a:cubicBezTo>
                  <a:pt x="255898" y="15119"/>
                  <a:pt x="210541" y="30238"/>
                  <a:pt x="177884" y="36286"/>
                </a:cubicBezTo>
                <a:cubicBezTo>
                  <a:pt x="145227" y="42334"/>
                  <a:pt x="134945" y="40519"/>
                  <a:pt x="105312" y="36286"/>
                </a:cubicBezTo>
                <a:cubicBezTo>
                  <a:pt x="75679" y="32053"/>
                  <a:pt x="-2940" y="-9071"/>
                  <a:pt x="84" y="10886"/>
                </a:cubicBezTo>
                <a:cubicBezTo>
                  <a:pt x="3108" y="30843"/>
                  <a:pt x="84750" y="122162"/>
                  <a:pt x="123455" y="156029"/>
                </a:cubicBezTo>
                <a:cubicBezTo>
                  <a:pt x="162160" y="189896"/>
                  <a:pt x="193003" y="204410"/>
                  <a:pt x="232312" y="214086"/>
                </a:cubicBezTo>
                <a:cubicBezTo>
                  <a:pt x="271621" y="223762"/>
                  <a:pt x="312745" y="209853"/>
                  <a:pt x="359312" y="214086"/>
                </a:cubicBezTo>
                <a:cubicBezTo>
                  <a:pt x="405879" y="218319"/>
                  <a:pt x="458795" y="228902"/>
                  <a:pt x="511712" y="239486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igura a mano libera 33"/>
          <p:cNvSpPr/>
          <p:nvPr/>
        </p:nvSpPr>
        <p:spPr>
          <a:xfrm>
            <a:off x="7260842" y="2423886"/>
            <a:ext cx="243923" cy="173883"/>
          </a:xfrm>
          <a:custGeom>
            <a:avLst/>
            <a:gdLst>
              <a:gd name="connsiteX0" fmla="*/ 243044 w 243923"/>
              <a:gd name="connsiteY0" fmla="*/ 0 h 173883"/>
              <a:gd name="connsiteX1" fmla="*/ 217644 w 243923"/>
              <a:gd name="connsiteY1" fmla="*/ 159657 h 173883"/>
              <a:gd name="connsiteX2" fmla="*/ 68872 w 243923"/>
              <a:gd name="connsiteY2" fmla="*/ 166914 h 173883"/>
              <a:gd name="connsiteX3" fmla="*/ 3558 w 243923"/>
              <a:gd name="connsiteY3" fmla="*/ 166914 h 173883"/>
              <a:gd name="connsiteX4" fmla="*/ 14444 w 243923"/>
              <a:gd name="connsiteY4" fmla="*/ 137885 h 17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923" h="173883">
                <a:moveTo>
                  <a:pt x="243044" y="0"/>
                </a:moveTo>
                <a:cubicBezTo>
                  <a:pt x="244858" y="65919"/>
                  <a:pt x="246673" y="131838"/>
                  <a:pt x="217644" y="159657"/>
                </a:cubicBezTo>
                <a:cubicBezTo>
                  <a:pt x="188615" y="187476"/>
                  <a:pt x="104553" y="165705"/>
                  <a:pt x="68872" y="166914"/>
                </a:cubicBezTo>
                <a:cubicBezTo>
                  <a:pt x="33191" y="168123"/>
                  <a:pt x="12629" y="171752"/>
                  <a:pt x="3558" y="166914"/>
                </a:cubicBezTo>
                <a:cubicBezTo>
                  <a:pt x="-5513" y="162076"/>
                  <a:pt x="4465" y="149980"/>
                  <a:pt x="14444" y="13788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igura a mano libera 50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CasellaDiTesto 51"/>
          <p:cNvSpPr txBox="1"/>
          <p:nvPr/>
        </p:nvSpPr>
        <p:spPr>
          <a:xfrm>
            <a:off x="3640746" y="1191491"/>
            <a:ext cx="14577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Disegna le foglie partendo dal basso.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33397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0659" y="2848302"/>
            <a:ext cx="21562" cy="261806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  <a:gd name="connsiteX0" fmla="*/ 0 w 34189"/>
              <a:gd name="connsiteY0" fmla="*/ 0 h 733336"/>
              <a:gd name="connsiteX1" fmla="*/ 34175 w 34189"/>
              <a:gd name="connsiteY1" fmla="*/ 224906 h 733336"/>
              <a:gd name="connsiteX2" fmla="*/ 4300 w 34189"/>
              <a:gd name="connsiteY2" fmla="*/ 733336 h 733336"/>
              <a:gd name="connsiteX0" fmla="*/ 0 w 23688"/>
              <a:gd name="connsiteY0" fmla="*/ 0 h 733336"/>
              <a:gd name="connsiteX1" fmla="*/ 23665 w 23688"/>
              <a:gd name="connsiteY1" fmla="*/ 224906 h 733336"/>
              <a:gd name="connsiteX2" fmla="*/ 4300 w 23688"/>
              <a:gd name="connsiteY2" fmla="*/ 733336 h 733336"/>
              <a:gd name="connsiteX0" fmla="*/ 0 w 10636"/>
              <a:gd name="connsiteY0" fmla="*/ 0 h 733336"/>
              <a:gd name="connsiteX1" fmla="*/ 10527 w 10636"/>
              <a:gd name="connsiteY1" fmla="*/ 227534 h 733336"/>
              <a:gd name="connsiteX2" fmla="*/ 4300 w 10636"/>
              <a:gd name="connsiteY2" fmla="*/ 733336 h 733336"/>
              <a:gd name="connsiteX0" fmla="*/ 0 w 10615"/>
              <a:gd name="connsiteY0" fmla="*/ 0 h 733336"/>
              <a:gd name="connsiteX1" fmla="*/ 10527 w 10615"/>
              <a:gd name="connsiteY1" fmla="*/ 227534 h 733336"/>
              <a:gd name="connsiteX2" fmla="*/ 5016 w 10615"/>
              <a:gd name="connsiteY2" fmla="*/ 466277 h 733336"/>
              <a:gd name="connsiteX3" fmla="*/ 4300 w 10615"/>
              <a:gd name="connsiteY3" fmla="*/ 733336 h 733336"/>
              <a:gd name="connsiteX0" fmla="*/ 0 w 18279"/>
              <a:gd name="connsiteY0" fmla="*/ 0 h 733336"/>
              <a:gd name="connsiteX1" fmla="*/ 10527 w 18279"/>
              <a:gd name="connsiteY1" fmla="*/ 227534 h 733336"/>
              <a:gd name="connsiteX2" fmla="*/ 18154 w 18279"/>
              <a:gd name="connsiteY2" fmla="*/ 487297 h 733336"/>
              <a:gd name="connsiteX3" fmla="*/ 4300 w 18279"/>
              <a:gd name="connsiteY3" fmla="*/ 733336 h 733336"/>
              <a:gd name="connsiteX0" fmla="*/ 0 w 18154"/>
              <a:gd name="connsiteY0" fmla="*/ 0 h 733336"/>
              <a:gd name="connsiteX1" fmla="*/ 10527 w 18154"/>
              <a:gd name="connsiteY1" fmla="*/ 227534 h 733336"/>
              <a:gd name="connsiteX2" fmla="*/ 18154 w 18154"/>
              <a:gd name="connsiteY2" fmla="*/ 487297 h 733336"/>
              <a:gd name="connsiteX3" fmla="*/ 4300 w 18154"/>
              <a:gd name="connsiteY3" fmla="*/ 733336 h 733336"/>
              <a:gd name="connsiteX0" fmla="*/ 0 w 31292"/>
              <a:gd name="connsiteY0" fmla="*/ 0 h 756984"/>
              <a:gd name="connsiteX1" fmla="*/ 23665 w 31292"/>
              <a:gd name="connsiteY1" fmla="*/ 251182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0 w 31292"/>
              <a:gd name="connsiteY0" fmla="*/ 0 h 756984"/>
              <a:gd name="connsiteX1" fmla="*/ 10527 w 31292"/>
              <a:gd name="connsiteY1" fmla="*/ 245927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1419 w 18857"/>
              <a:gd name="connsiteY0" fmla="*/ 0 h 756984"/>
              <a:gd name="connsiteX1" fmla="*/ 11946 w 18857"/>
              <a:gd name="connsiteY1" fmla="*/ 245927 h 756984"/>
              <a:gd name="connsiteX2" fmla="*/ 3808 w 18857"/>
              <a:gd name="connsiteY2" fmla="*/ 476786 h 756984"/>
              <a:gd name="connsiteX3" fmla="*/ 18857 w 18857"/>
              <a:gd name="connsiteY3" fmla="*/ 756984 h 756984"/>
              <a:gd name="connsiteX0" fmla="*/ 0 w 17438"/>
              <a:gd name="connsiteY0" fmla="*/ 0 h 756984"/>
              <a:gd name="connsiteX1" fmla="*/ 10527 w 17438"/>
              <a:gd name="connsiteY1" fmla="*/ 245927 h 756984"/>
              <a:gd name="connsiteX2" fmla="*/ 2389 w 17438"/>
              <a:gd name="connsiteY2" fmla="*/ 476786 h 756984"/>
              <a:gd name="connsiteX3" fmla="*/ 2391 w 17438"/>
              <a:gd name="connsiteY3" fmla="*/ 623932 h 756984"/>
              <a:gd name="connsiteX4" fmla="*/ 17438 w 1743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89 w 26348"/>
              <a:gd name="connsiteY2" fmla="*/ 476786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10272 w 26348"/>
              <a:gd name="connsiteY2" fmla="*/ 479413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410 w 26348"/>
              <a:gd name="connsiteY2" fmla="*/ 482040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689"/>
              <a:gd name="connsiteY0" fmla="*/ 0 h 743846"/>
              <a:gd name="connsiteX1" fmla="*/ 10527 w 26689"/>
              <a:gd name="connsiteY1" fmla="*/ 245927 h 743846"/>
              <a:gd name="connsiteX2" fmla="*/ 23410 w 26689"/>
              <a:gd name="connsiteY2" fmla="*/ 482040 h 743846"/>
              <a:gd name="connsiteX3" fmla="*/ 26039 w 26689"/>
              <a:gd name="connsiteY3" fmla="*/ 634443 h 743846"/>
              <a:gd name="connsiteX4" fmla="*/ 25321 w 26689"/>
              <a:gd name="connsiteY4" fmla="*/ 743846 h 743846"/>
              <a:gd name="connsiteX0" fmla="*/ 0 w 16162"/>
              <a:gd name="connsiteY0" fmla="*/ 0 h 497919"/>
              <a:gd name="connsiteX1" fmla="*/ 12883 w 16162"/>
              <a:gd name="connsiteY1" fmla="*/ 236113 h 497919"/>
              <a:gd name="connsiteX2" fmla="*/ 15512 w 16162"/>
              <a:gd name="connsiteY2" fmla="*/ 388516 h 497919"/>
              <a:gd name="connsiteX3" fmla="*/ 14794 w 16162"/>
              <a:gd name="connsiteY3" fmla="*/ 497919 h 497919"/>
              <a:gd name="connsiteX0" fmla="*/ 515 w 3794"/>
              <a:gd name="connsiteY0" fmla="*/ 0 h 261806"/>
              <a:gd name="connsiteX1" fmla="*/ 3144 w 3794"/>
              <a:gd name="connsiteY1" fmla="*/ 152403 h 261806"/>
              <a:gd name="connsiteX2" fmla="*/ 2426 w 3794"/>
              <a:gd name="connsiteY2" fmla="*/ 261806 h 261806"/>
              <a:gd name="connsiteX0" fmla="*/ 198 w 50393"/>
              <a:gd name="connsiteY0" fmla="*/ 0 h 10000"/>
              <a:gd name="connsiteX1" fmla="*/ 48680 w 50393"/>
              <a:gd name="connsiteY1" fmla="*/ 5821 h 10000"/>
              <a:gd name="connsiteX2" fmla="*/ 46787 w 50393"/>
              <a:gd name="connsiteY2" fmla="*/ 10000 h 10000"/>
              <a:gd name="connsiteX0" fmla="*/ 174 w 56832"/>
              <a:gd name="connsiteY0" fmla="*/ 0 h 10000"/>
              <a:gd name="connsiteX1" fmla="*/ 55580 w 56832"/>
              <a:gd name="connsiteY1" fmla="*/ 3914 h 10000"/>
              <a:gd name="connsiteX2" fmla="*/ 46763 w 56832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32" h="10000">
                <a:moveTo>
                  <a:pt x="174" y="0"/>
                </a:moveTo>
                <a:cubicBezTo>
                  <a:pt x="-3400" y="2406"/>
                  <a:pt x="48969" y="2130"/>
                  <a:pt x="55580" y="3914"/>
                </a:cubicBezTo>
                <a:cubicBezTo>
                  <a:pt x="62190" y="5698"/>
                  <a:pt x="40153" y="9153"/>
                  <a:pt x="46763" y="100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0247" y="2453640"/>
            <a:ext cx="68153" cy="477169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  <a:gd name="connsiteX0" fmla="*/ 68153 w 68153"/>
              <a:gd name="connsiteY0" fmla="*/ 0 h 477169"/>
              <a:gd name="connsiteX1" fmla="*/ 7193 w 68153"/>
              <a:gd name="connsiteY1" fmla="*/ 213360 h 477169"/>
              <a:gd name="connsiteX2" fmla="*/ 4566 w 68153"/>
              <a:gd name="connsiteY2" fmla="*/ 477169 h 47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153" h="477169">
                <a:moveTo>
                  <a:pt x="68153" y="0"/>
                </a:moveTo>
                <a:cubicBezTo>
                  <a:pt x="42753" y="72390"/>
                  <a:pt x="17791" y="133832"/>
                  <a:pt x="7193" y="213360"/>
                </a:cubicBezTo>
                <a:cubicBezTo>
                  <a:pt x="-3405" y="292888"/>
                  <a:pt x="-514" y="412399"/>
                  <a:pt x="4566" y="47716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6263307" y="1621213"/>
            <a:ext cx="366176" cy="143301"/>
          </a:xfrm>
          <a:custGeom>
            <a:avLst/>
            <a:gdLst>
              <a:gd name="connsiteX0" fmla="*/ 366093 w 366176"/>
              <a:gd name="connsiteY0" fmla="*/ 128759 h 143301"/>
              <a:gd name="connsiteX1" fmla="*/ 287265 w 366176"/>
              <a:gd name="connsiteY1" fmla="*/ 63070 h 143301"/>
              <a:gd name="connsiteX2" fmla="*/ 129610 w 366176"/>
              <a:gd name="connsiteY2" fmla="*/ 68325 h 143301"/>
              <a:gd name="connsiteX3" fmla="*/ 40272 w 366176"/>
              <a:gd name="connsiteY3" fmla="*/ 141897 h 143301"/>
              <a:gd name="connsiteX4" fmla="*/ 859 w 366176"/>
              <a:gd name="connsiteY4" fmla="*/ 110366 h 143301"/>
              <a:gd name="connsiteX5" fmla="*/ 74431 w 366176"/>
              <a:gd name="connsiteY5" fmla="*/ 34166 h 143301"/>
              <a:gd name="connsiteX6" fmla="*/ 182162 w 366176"/>
              <a:gd name="connsiteY6" fmla="*/ 8 h 143301"/>
              <a:gd name="connsiteX7" fmla="*/ 300403 w 366176"/>
              <a:gd name="connsiteY7" fmla="*/ 36794 h 143301"/>
              <a:gd name="connsiteX8" fmla="*/ 366093 w 366176"/>
              <a:gd name="connsiteY8" fmla="*/ 128759 h 143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176" h="143301">
                <a:moveTo>
                  <a:pt x="366093" y="128759"/>
                </a:moveTo>
                <a:cubicBezTo>
                  <a:pt x="363903" y="133138"/>
                  <a:pt x="326679" y="73142"/>
                  <a:pt x="287265" y="63070"/>
                </a:cubicBezTo>
                <a:cubicBezTo>
                  <a:pt x="247851" y="52998"/>
                  <a:pt x="170775" y="55187"/>
                  <a:pt x="129610" y="68325"/>
                </a:cubicBezTo>
                <a:cubicBezTo>
                  <a:pt x="88445" y="81463"/>
                  <a:pt x="61730" y="134890"/>
                  <a:pt x="40272" y="141897"/>
                </a:cubicBezTo>
                <a:cubicBezTo>
                  <a:pt x="18814" y="148904"/>
                  <a:pt x="-4834" y="128321"/>
                  <a:pt x="859" y="110366"/>
                </a:cubicBezTo>
                <a:cubicBezTo>
                  <a:pt x="6552" y="92411"/>
                  <a:pt x="44214" y="52559"/>
                  <a:pt x="74431" y="34166"/>
                </a:cubicBezTo>
                <a:cubicBezTo>
                  <a:pt x="104648" y="15773"/>
                  <a:pt x="144500" y="-430"/>
                  <a:pt x="182162" y="8"/>
                </a:cubicBezTo>
                <a:cubicBezTo>
                  <a:pt x="219824" y="446"/>
                  <a:pt x="273689" y="19715"/>
                  <a:pt x="300403" y="36794"/>
                </a:cubicBezTo>
                <a:cubicBezTo>
                  <a:pt x="327117" y="53873"/>
                  <a:pt x="368283" y="124380"/>
                  <a:pt x="366093" y="128759"/>
                </a:cubicBezTo>
                <a:close/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 15"/>
          <p:cNvSpPr/>
          <p:nvPr/>
        </p:nvSpPr>
        <p:spPr>
          <a:xfrm>
            <a:off x="6447971" y="1302657"/>
            <a:ext cx="997858" cy="1502229"/>
          </a:xfrm>
          <a:custGeom>
            <a:avLst/>
            <a:gdLst>
              <a:gd name="connsiteX0" fmla="*/ 0 w 997858"/>
              <a:gd name="connsiteY0" fmla="*/ 0 h 1502229"/>
              <a:gd name="connsiteX1" fmla="*/ 239486 w 997858"/>
              <a:gd name="connsiteY1" fmla="*/ 308429 h 1502229"/>
              <a:gd name="connsiteX2" fmla="*/ 540658 w 997858"/>
              <a:gd name="connsiteY2" fmla="*/ 776514 h 1502229"/>
              <a:gd name="connsiteX3" fmla="*/ 725715 w 997858"/>
              <a:gd name="connsiteY3" fmla="*/ 1190172 h 1502229"/>
              <a:gd name="connsiteX4" fmla="*/ 834572 w 997858"/>
              <a:gd name="connsiteY4" fmla="*/ 1331686 h 1502229"/>
              <a:gd name="connsiteX5" fmla="*/ 997858 w 997858"/>
              <a:gd name="connsiteY5" fmla="*/ 1502229 h 150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7858" h="1502229">
                <a:moveTo>
                  <a:pt x="0" y="0"/>
                </a:moveTo>
                <a:cubicBezTo>
                  <a:pt x="74688" y="89505"/>
                  <a:pt x="149376" y="179010"/>
                  <a:pt x="239486" y="308429"/>
                </a:cubicBezTo>
                <a:cubicBezTo>
                  <a:pt x="329596" y="437848"/>
                  <a:pt x="459620" y="629557"/>
                  <a:pt x="540658" y="776514"/>
                </a:cubicBezTo>
                <a:cubicBezTo>
                  <a:pt x="621696" y="923471"/>
                  <a:pt x="676729" y="1097643"/>
                  <a:pt x="725715" y="1190172"/>
                </a:cubicBezTo>
                <a:cubicBezTo>
                  <a:pt x="774701" y="1282701"/>
                  <a:pt x="789215" y="1279677"/>
                  <a:pt x="834572" y="1331686"/>
                </a:cubicBezTo>
                <a:cubicBezTo>
                  <a:pt x="879929" y="1383696"/>
                  <a:pt x="938893" y="1442962"/>
                  <a:pt x="997858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igura a mano libera 16"/>
          <p:cNvSpPr/>
          <p:nvPr/>
        </p:nvSpPr>
        <p:spPr>
          <a:xfrm>
            <a:off x="6386255" y="919812"/>
            <a:ext cx="1629925" cy="2411217"/>
          </a:xfrm>
          <a:custGeom>
            <a:avLst/>
            <a:gdLst>
              <a:gd name="connsiteX0" fmla="*/ 80578 w 1645220"/>
              <a:gd name="connsiteY0" fmla="*/ 382845 h 2411217"/>
              <a:gd name="connsiteX1" fmla="*/ 15264 w 1645220"/>
              <a:gd name="connsiteY1" fmla="*/ 244959 h 2411217"/>
              <a:gd name="connsiteX2" fmla="*/ 18893 w 1645220"/>
              <a:gd name="connsiteY2" fmla="*/ 125217 h 2411217"/>
              <a:gd name="connsiteX3" fmla="*/ 218464 w 1645220"/>
              <a:gd name="connsiteY3" fmla="*/ 30874 h 2411217"/>
              <a:gd name="connsiteX4" fmla="*/ 701064 w 1645220"/>
              <a:gd name="connsiteY4" fmla="*/ 5474 h 2411217"/>
              <a:gd name="connsiteX5" fmla="*/ 1136493 w 1645220"/>
              <a:gd name="connsiteY5" fmla="*/ 125217 h 2411217"/>
              <a:gd name="connsiteX6" fmla="*/ 1430407 w 1645220"/>
              <a:gd name="connsiteY6" fmla="*/ 350188 h 2411217"/>
              <a:gd name="connsiteX7" fmla="*/ 1633607 w 1645220"/>
              <a:gd name="connsiteY7" fmla="*/ 821902 h 2411217"/>
              <a:gd name="connsiteX8" fmla="*/ 1593693 w 1645220"/>
              <a:gd name="connsiteY8" fmla="*/ 1670988 h 2411217"/>
              <a:gd name="connsiteX9" fmla="*/ 1372350 w 1645220"/>
              <a:gd name="connsiteY9" fmla="*/ 2411217 h 2411217"/>
              <a:gd name="connsiteX0" fmla="*/ 80578 w 1640428"/>
              <a:gd name="connsiteY0" fmla="*/ 382845 h 2411217"/>
              <a:gd name="connsiteX1" fmla="*/ 15264 w 1640428"/>
              <a:gd name="connsiteY1" fmla="*/ 244959 h 2411217"/>
              <a:gd name="connsiteX2" fmla="*/ 18893 w 1640428"/>
              <a:gd name="connsiteY2" fmla="*/ 125217 h 2411217"/>
              <a:gd name="connsiteX3" fmla="*/ 218464 w 1640428"/>
              <a:gd name="connsiteY3" fmla="*/ 30874 h 2411217"/>
              <a:gd name="connsiteX4" fmla="*/ 701064 w 1640428"/>
              <a:gd name="connsiteY4" fmla="*/ 5474 h 2411217"/>
              <a:gd name="connsiteX5" fmla="*/ 1136493 w 1640428"/>
              <a:gd name="connsiteY5" fmla="*/ 125217 h 2411217"/>
              <a:gd name="connsiteX6" fmla="*/ 1430407 w 1640428"/>
              <a:gd name="connsiteY6" fmla="*/ 350188 h 2411217"/>
              <a:gd name="connsiteX7" fmla="*/ 1633607 w 1640428"/>
              <a:gd name="connsiteY7" fmla="*/ 821902 h 2411217"/>
              <a:gd name="connsiteX8" fmla="*/ 1571921 w 1640428"/>
              <a:gd name="connsiteY8" fmla="*/ 1696388 h 2411217"/>
              <a:gd name="connsiteX9" fmla="*/ 1372350 w 1640428"/>
              <a:gd name="connsiteY9" fmla="*/ 2411217 h 2411217"/>
              <a:gd name="connsiteX0" fmla="*/ 80578 w 1630644"/>
              <a:gd name="connsiteY0" fmla="*/ 382845 h 2411217"/>
              <a:gd name="connsiteX1" fmla="*/ 15264 w 1630644"/>
              <a:gd name="connsiteY1" fmla="*/ 244959 h 2411217"/>
              <a:gd name="connsiteX2" fmla="*/ 18893 w 1630644"/>
              <a:gd name="connsiteY2" fmla="*/ 125217 h 2411217"/>
              <a:gd name="connsiteX3" fmla="*/ 218464 w 1630644"/>
              <a:gd name="connsiteY3" fmla="*/ 30874 h 2411217"/>
              <a:gd name="connsiteX4" fmla="*/ 701064 w 1630644"/>
              <a:gd name="connsiteY4" fmla="*/ 5474 h 2411217"/>
              <a:gd name="connsiteX5" fmla="*/ 1136493 w 1630644"/>
              <a:gd name="connsiteY5" fmla="*/ 125217 h 2411217"/>
              <a:gd name="connsiteX6" fmla="*/ 1430407 w 1630644"/>
              <a:gd name="connsiteY6" fmla="*/ 350188 h 2411217"/>
              <a:gd name="connsiteX7" fmla="*/ 1622721 w 1630644"/>
              <a:gd name="connsiteY7" fmla="*/ 840045 h 2411217"/>
              <a:gd name="connsiteX8" fmla="*/ 1571921 w 1630644"/>
              <a:gd name="connsiteY8" fmla="*/ 1696388 h 2411217"/>
              <a:gd name="connsiteX9" fmla="*/ 1372350 w 1630644"/>
              <a:gd name="connsiteY9" fmla="*/ 2411217 h 2411217"/>
              <a:gd name="connsiteX0" fmla="*/ 65344 w 1629925"/>
              <a:gd name="connsiteY0" fmla="*/ 382845 h 2411217"/>
              <a:gd name="connsiteX1" fmla="*/ 14545 w 1629925"/>
              <a:gd name="connsiteY1" fmla="*/ 244959 h 2411217"/>
              <a:gd name="connsiteX2" fmla="*/ 18174 w 1629925"/>
              <a:gd name="connsiteY2" fmla="*/ 125217 h 2411217"/>
              <a:gd name="connsiteX3" fmla="*/ 217745 w 1629925"/>
              <a:gd name="connsiteY3" fmla="*/ 30874 h 2411217"/>
              <a:gd name="connsiteX4" fmla="*/ 700345 w 1629925"/>
              <a:gd name="connsiteY4" fmla="*/ 5474 h 2411217"/>
              <a:gd name="connsiteX5" fmla="*/ 1135774 w 1629925"/>
              <a:gd name="connsiteY5" fmla="*/ 125217 h 2411217"/>
              <a:gd name="connsiteX6" fmla="*/ 1429688 w 1629925"/>
              <a:gd name="connsiteY6" fmla="*/ 350188 h 2411217"/>
              <a:gd name="connsiteX7" fmla="*/ 1622002 w 1629925"/>
              <a:gd name="connsiteY7" fmla="*/ 840045 h 2411217"/>
              <a:gd name="connsiteX8" fmla="*/ 1571202 w 1629925"/>
              <a:gd name="connsiteY8" fmla="*/ 1696388 h 2411217"/>
              <a:gd name="connsiteX9" fmla="*/ 1371631 w 1629925"/>
              <a:gd name="connsiteY9" fmla="*/ 2411217 h 2411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9925" h="2411217">
                <a:moveTo>
                  <a:pt x="65344" y="382845"/>
                </a:moveTo>
                <a:cubicBezTo>
                  <a:pt x="37827" y="335371"/>
                  <a:pt x="22407" y="287897"/>
                  <a:pt x="14545" y="244959"/>
                </a:cubicBezTo>
                <a:cubicBezTo>
                  <a:pt x="6683" y="202021"/>
                  <a:pt x="-15693" y="160898"/>
                  <a:pt x="18174" y="125217"/>
                </a:cubicBezTo>
                <a:cubicBezTo>
                  <a:pt x="52041" y="89536"/>
                  <a:pt x="104050" y="50831"/>
                  <a:pt x="217745" y="30874"/>
                </a:cubicBezTo>
                <a:cubicBezTo>
                  <a:pt x="331440" y="10917"/>
                  <a:pt x="547340" y="-10250"/>
                  <a:pt x="700345" y="5474"/>
                </a:cubicBezTo>
                <a:cubicBezTo>
                  <a:pt x="853350" y="21198"/>
                  <a:pt x="1014217" y="67765"/>
                  <a:pt x="1135774" y="125217"/>
                </a:cubicBezTo>
                <a:cubicBezTo>
                  <a:pt x="1257331" y="182669"/>
                  <a:pt x="1348650" y="231050"/>
                  <a:pt x="1429688" y="350188"/>
                </a:cubicBezTo>
                <a:cubicBezTo>
                  <a:pt x="1510726" y="469326"/>
                  <a:pt x="1598416" y="615678"/>
                  <a:pt x="1622002" y="840045"/>
                </a:cubicBezTo>
                <a:cubicBezTo>
                  <a:pt x="1645588" y="1064412"/>
                  <a:pt x="1612931" y="1434526"/>
                  <a:pt x="1571202" y="1696388"/>
                </a:cubicBezTo>
                <a:cubicBezTo>
                  <a:pt x="1529474" y="1958250"/>
                  <a:pt x="1460531" y="2173545"/>
                  <a:pt x="1371631" y="241121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igura a mano libera 17"/>
          <p:cNvSpPr/>
          <p:nvPr/>
        </p:nvSpPr>
        <p:spPr>
          <a:xfrm>
            <a:off x="6379029" y="2024743"/>
            <a:ext cx="566057" cy="1632857"/>
          </a:xfrm>
          <a:custGeom>
            <a:avLst/>
            <a:gdLst>
              <a:gd name="connsiteX0" fmla="*/ 566057 w 566057"/>
              <a:gd name="connsiteY0" fmla="*/ 0 h 1632857"/>
              <a:gd name="connsiteX1" fmla="*/ 518885 w 566057"/>
              <a:gd name="connsiteY1" fmla="*/ 246743 h 1632857"/>
              <a:gd name="connsiteX2" fmla="*/ 417285 w 566057"/>
              <a:gd name="connsiteY2" fmla="*/ 453571 h 1632857"/>
              <a:gd name="connsiteX3" fmla="*/ 362857 w 566057"/>
              <a:gd name="connsiteY3" fmla="*/ 613228 h 1632857"/>
              <a:gd name="connsiteX4" fmla="*/ 366485 w 566057"/>
              <a:gd name="connsiteY4" fmla="*/ 841828 h 1632857"/>
              <a:gd name="connsiteX5" fmla="*/ 322942 w 566057"/>
              <a:gd name="connsiteY5" fmla="*/ 994228 h 1632857"/>
              <a:gd name="connsiteX6" fmla="*/ 250371 w 566057"/>
              <a:gd name="connsiteY6" fmla="*/ 1132114 h 1632857"/>
              <a:gd name="connsiteX7" fmla="*/ 105228 w 566057"/>
              <a:gd name="connsiteY7" fmla="*/ 1295400 h 1632857"/>
              <a:gd name="connsiteX8" fmla="*/ 0 w 566057"/>
              <a:gd name="connsiteY8" fmla="*/ 1632857 h 163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6057" h="1632857">
                <a:moveTo>
                  <a:pt x="566057" y="0"/>
                </a:moveTo>
                <a:cubicBezTo>
                  <a:pt x="554868" y="85574"/>
                  <a:pt x="543680" y="171148"/>
                  <a:pt x="518885" y="246743"/>
                </a:cubicBezTo>
                <a:cubicBezTo>
                  <a:pt x="494090" y="322338"/>
                  <a:pt x="443290" y="392490"/>
                  <a:pt x="417285" y="453571"/>
                </a:cubicBezTo>
                <a:cubicBezTo>
                  <a:pt x="391280" y="514652"/>
                  <a:pt x="371324" y="548519"/>
                  <a:pt x="362857" y="613228"/>
                </a:cubicBezTo>
                <a:cubicBezTo>
                  <a:pt x="354390" y="677937"/>
                  <a:pt x="373137" y="778328"/>
                  <a:pt x="366485" y="841828"/>
                </a:cubicBezTo>
                <a:cubicBezTo>
                  <a:pt x="359833" y="905328"/>
                  <a:pt x="342294" y="945847"/>
                  <a:pt x="322942" y="994228"/>
                </a:cubicBezTo>
                <a:cubicBezTo>
                  <a:pt x="303590" y="1042609"/>
                  <a:pt x="286657" y="1081919"/>
                  <a:pt x="250371" y="1132114"/>
                </a:cubicBezTo>
                <a:cubicBezTo>
                  <a:pt x="214085" y="1182309"/>
                  <a:pt x="146956" y="1211943"/>
                  <a:pt x="105228" y="1295400"/>
                </a:cubicBezTo>
                <a:cubicBezTo>
                  <a:pt x="63499" y="1378857"/>
                  <a:pt x="31749" y="1505857"/>
                  <a:pt x="0" y="1632857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igura a mano libera 18"/>
          <p:cNvSpPr/>
          <p:nvPr/>
        </p:nvSpPr>
        <p:spPr>
          <a:xfrm>
            <a:off x="6676571" y="2601686"/>
            <a:ext cx="566058" cy="500743"/>
          </a:xfrm>
          <a:custGeom>
            <a:avLst/>
            <a:gdLst>
              <a:gd name="connsiteX0" fmla="*/ 566058 w 566058"/>
              <a:gd name="connsiteY0" fmla="*/ 0 h 500743"/>
              <a:gd name="connsiteX1" fmla="*/ 388258 w 566058"/>
              <a:gd name="connsiteY1" fmla="*/ 32657 h 500743"/>
              <a:gd name="connsiteX2" fmla="*/ 199572 w 566058"/>
              <a:gd name="connsiteY2" fmla="*/ 68943 h 500743"/>
              <a:gd name="connsiteX3" fmla="*/ 123372 w 566058"/>
              <a:gd name="connsiteY3" fmla="*/ 235857 h 500743"/>
              <a:gd name="connsiteX4" fmla="*/ 65315 w 566058"/>
              <a:gd name="connsiteY4" fmla="*/ 395514 h 500743"/>
              <a:gd name="connsiteX5" fmla="*/ 0 w 566058"/>
              <a:gd name="connsiteY5" fmla="*/ 500743 h 50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6058" h="500743">
                <a:moveTo>
                  <a:pt x="566058" y="0"/>
                </a:moveTo>
                <a:lnTo>
                  <a:pt x="388258" y="32657"/>
                </a:lnTo>
                <a:cubicBezTo>
                  <a:pt x="327177" y="44148"/>
                  <a:pt x="243720" y="35076"/>
                  <a:pt x="199572" y="68943"/>
                </a:cubicBezTo>
                <a:cubicBezTo>
                  <a:pt x="155424" y="102810"/>
                  <a:pt x="145748" y="181429"/>
                  <a:pt x="123372" y="235857"/>
                </a:cubicBezTo>
                <a:cubicBezTo>
                  <a:pt x="100996" y="290285"/>
                  <a:pt x="85877" y="351366"/>
                  <a:pt x="65315" y="395514"/>
                </a:cubicBezTo>
                <a:cubicBezTo>
                  <a:pt x="44753" y="439662"/>
                  <a:pt x="22376" y="470202"/>
                  <a:pt x="0" y="500743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 19"/>
          <p:cNvSpPr/>
          <p:nvPr/>
        </p:nvSpPr>
        <p:spPr>
          <a:xfrm>
            <a:off x="6839186" y="1868714"/>
            <a:ext cx="62357" cy="344715"/>
          </a:xfrm>
          <a:custGeom>
            <a:avLst/>
            <a:gdLst>
              <a:gd name="connsiteX0" fmla="*/ 4300 w 62357"/>
              <a:gd name="connsiteY0" fmla="*/ 0 h 344715"/>
              <a:gd name="connsiteX1" fmla="*/ 4300 w 62357"/>
              <a:gd name="connsiteY1" fmla="*/ 101600 h 344715"/>
              <a:gd name="connsiteX2" fmla="*/ 4300 w 62357"/>
              <a:gd name="connsiteY2" fmla="*/ 192315 h 344715"/>
              <a:gd name="connsiteX3" fmla="*/ 62357 w 62357"/>
              <a:gd name="connsiteY3" fmla="*/ 344715 h 34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57" h="344715">
                <a:moveTo>
                  <a:pt x="4300" y="0"/>
                </a:moveTo>
                <a:lnTo>
                  <a:pt x="4300" y="101600"/>
                </a:lnTo>
                <a:cubicBezTo>
                  <a:pt x="4300" y="133652"/>
                  <a:pt x="-5376" y="151796"/>
                  <a:pt x="4300" y="192315"/>
                </a:cubicBezTo>
                <a:cubicBezTo>
                  <a:pt x="13976" y="232834"/>
                  <a:pt x="38166" y="288774"/>
                  <a:pt x="62357" y="344715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igura a mano libera 20"/>
          <p:cNvSpPr/>
          <p:nvPr/>
        </p:nvSpPr>
        <p:spPr>
          <a:xfrm>
            <a:off x="6578600" y="954314"/>
            <a:ext cx="950312" cy="1519441"/>
          </a:xfrm>
          <a:custGeom>
            <a:avLst/>
            <a:gdLst>
              <a:gd name="connsiteX0" fmla="*/ 0 w 950312"/>
              <a:gd name="connsiteY0" fmla="*/ 0 h 1519441"/>
              <a:gd name="connsiteX1" fmla="*/ 410029 w 950312"/>
              <a:gd name="connsiteY1" fmla="*/ 478972 h 1519441"/>
              <a:gd name="connsiteX2" fmla="*/ 595086 w 950312"/>
              <a:gd name="connsiteY2" fmla="*/ 1005115 h 1519441"/>
              <a:gd name="connsiteX3" fmla="*/ 918029 w 950312"/>
              <a:gd name="connsiteY3" fmla="*/ 1458686 h 1519441"/>
              <a:gd name="connsiteX4" fmla="*/ 921657 w 950312"/>
              <a:gd name="connsiteY4" fmla="*/ 1502229 h 151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312" h="1519441">
                <a:moveTo>
                  <a:pt x="0" y="0"/>
                </a:moveTo>
                <a:cubicBezTo>
                  <a:pt x="155424" y="155726"/>
                  <a:pt x="310848" y="311453"/>
                  <a:pt x="410029" y="478972"/>
                </a:cubicBezTo>
                <a:cubicBezTo>
                  <a:pt x="509210" y="646491"/>
                  <a:pt x="510419" y="841829"/>
                  <a:pt x="595086" y="1005115"/>
                </a:cubicBezTo>
                <a:cubicBezTo>
                  <a:pt x="679753" y="1168401"/>
                  <a:pt x="863601" y="1375834"/>
                  <a:pt x="918029" y="1458686"/>
                </a:cubicBezTo>
                <a:cubicBezTo>
                  <a:pt x="972458" y="1541538"/>
                  <a:pt x="947057" y="1521883"/>
                  <a:pt x="921657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igura a mano libera 21"/>
          <p:cNvSpPr/>
          <p:nvPr/>
        </p:nvSpPr>
        <p:spPr>
          <a:xfrm>
            <a:off x="6921572" y="2320584"/>
            <a:ext cx="563777" cy="237632"/>
          </a:xfrm>
          <a:custGeom>
            <a:avLst/>
            <a:gdLst>
              <a:gd name="connsiteX0" fmla="*/ 560542 w 563777"/>
              <a:gd name="connsiteY0" fmla="*/ 92416 h 237632"/>
              <a:gd name="connsiteX1" fmla="*/ 477085 w 563777"/>
              <a:gd name="connsiteY1" fmla="*/ 179502 h 237632"/>
              <a:gd name="connsiteX2" fmla="*/ 299285 w 563777"/>
              <a:gd name="connsiteY2" fmla="*/ 237559 h 237632"/>
              <a:gd name="connsiteX3" fmla="*/ 5371 w 563777"/>
              <a:gd name="connsiteY3" fmla="*/ 190387 h 237632"/>
              <a:gd name="connsiteX4" fmla="*/ 128742 w 563777"/>
              <a:gd name="connsiteY4" fmla="*/ 135959 h 237632"/>
              <a:gd name="connsiteX5" fmla="*/ 371857 w 563777"/>
              <a:gd name="connsiteY5" fmla="*/ 1702 h 237632"/>
              <a:gd name="connsiteX6" fmla="*/ 560542 w 563777"/>
              <a:gd name="connsiteY6" fmla="*/ 92416 h 237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77" h="237632">
                <a:moveTo>
                  <a:pt x="560542" y="92416"/>
                </a:moveTo>
                <a:cubicBezTo>
                  <a:pt x="578080" y="122049"/>
                  <a:pt x="520628" y="155312"/>
                  <a:pt x="477085" y="179502"/>
                </a:cubicBezTo>
                <a:cubicBezTo>
                  <a:pt x="433542" y="203692"/>
                  <a:pt x="377904" y="235745"/>
                  <a:pt x="299285" y="237559"/>
                </a:cubicBezTo>
                <a:cubicBezTo>
                  <a:pt x="220666" y="239373"/>
                  <a:pt x="33795" y="207320"/>
                  <a:pt x="5371" y="190387"/>
                </a:cubicBezTo>
                <a:cubicBezTo>
                  <a:pt x="-23053" y="173454"/>
                  <a:pt x="67661" y="167407"/>
                  <a:pt x="128742" y="135959"/>
                </a:cubicBezTo>
                <a:cubicBezTo>
                  <a:pt x="189823" y="104512"/>
                  <a:pt x="304124" y="15611"/>
                  <a:pt x="371857" y="1702"/>
                </a:cubicBezTo>
                <a:cubicBezTo>
                  <a:pt x="439590" y="-12207"/>
                  <a:pt x="543004" y="62783"/>
                  <a:pt x="560542" y="92416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igura a mano libera 22"/>
          <p:cNvSpPr/>
          <p:nvPr/>
        </p:nvSpPr>
        <p:spPr>
          <a:xfrm>
            <a:off x="7418977" y="1701104"/>
            <a:ext cx="236379" cy="715609"/>
          </a:xfrm>
          <a:custGeom>
            <a:avLst/>
            <a:gdLst>
              <a:gd name="connsiteX0" fmla="*/ 70394 w 236379"/>
              <a:gd name="connsiteY0" fmla="*/ 715525 h 715609"/>
              <a:gd name="connsiteX1" fmla="*/ 201023 w 236379"/>
              <a:gd name="connsiteY1" fmla="*/ 530467 h 715609"/>
              <a:gd name="connsiteX2" fmla="*/ 233680 w 236379"/>
              <a:gd name="connsiteY2" fmla="*/ 305496 h 715609"/>
              <a:gd name="connsiteX3" fmla="*/ 146594 w 236379"/>
              <a:gd name="connsiteY3" fmla="*/ 124067 h 715609"/>
              <a:gd name="connsiteX4" fmla="*/ 146594 w 236379"/>
              <a:gd name="connsiteY4" fmla="*/ 696 h 715609"/>
              <a:gd name="connsiteX5" fmla="*/ 55880 w 236379"/>
              <a:gd name="connsiteY5" fmla="*/ 178496 h 715609"/>
              <a:gd name="connsiteX6" fmla="*/ 8709 w 236379"/>
              <a:gd name="connsiteY6" fmla="*/ 381696 h 715609"/>
              <a:gd name="connsiteX7" fmla="*/ 5080 w 236379"/>
              <a:gd name="connsiteY7" fmla="*/ 552239 h 715609"/>
              <a:gd name="connsiteX8" fmla="*/ 70394 w 236379"/>
              <a:gd name="connsiteY8" fmla="*/ 715525 h 715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379" h="715609">
                <a:moveTo>
                  <a:pt x="70394" y="715525"/>
                </a:moveTo>
                <a:cubicBezTo>
                  <a:pt x="103051" y="711896"/>
                  <a:pt x="173809" y="598805"/>
                  <a:pt x="201023" y="530467"/>
                </a:cubicBezTo>
                <a:cubicBezTo>
                  <a:pt x="228237" y="462129"/>
                  <a:pt x="242751" y="373229"/>
                  <a:pt x="233680" y="305496"/>
                </a:cubicBezTo>
                <a:cubicBezTo>
                  <a:pt x="224609" y="237763"/>
                  <a:pt x="161108" y="174867"/>
                  <a:pt x="146594" y="124067"/>
                </a:cubicBezTo>
                <a:cubicBezTo>
                  <a:pt x="132080" y="73267"/>
                  <a:pt x="161713" y="-8375"/>
                  <a:pt x="146594" y="696"/>
                </a:cubicBezTo>
                <a:cubicBezTo>
                  <a:pt x="131475" y="9767"/>
                  <a:pt x="78861" y="114996"/>
                  <a:pt x="55880" y="178496"/>
                </a:cubicBezTo>
                <a:cubicBezTo>
                  <a:pt x="32899" y="241996"/>
                  <a:pt x="17176" y="319405"/>
                  <a:pt x="8709" y="381696"/>
                </a:cubicBezTo>
                <a:cubicBezTo>
                  <a:pt x="242" y="443987"/>
                  <a:pt x="-3991" y="499625"/>
                  <a:pt x="5080" y="552239"/>
                </a:cubicBezTo>
                <a:cubicBezTo>
                  <a:pt x="14151" y="604853"/>
                  <a:pt x="37737" y="719154"/>
                  <a:pt x="70394" y="715525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igura a mano libera 23"/>
          <p:cNvSpPr/>
          <p:nvPr/>
        </p:nvSpPr>
        <p:spPr>
          <a:xfrm>
            <a:off x="6774449" y="2131911"/>
            <a:ext cx="530257" cy="168653"/>
          </a:xfrm>
          <a:custGeom>
            <a:avLst/>
            <a:gdLst>
              <a:gd name="connsiteX0" fmla="*/ 529865 w 530257"/>
              <a:gd name="connsiteY0" fmla="*/ 56118 h 168653"/>
              <a:gd name="connsiteX1" fmla="*/ 453665 w 530257"/>
              <a:gd name="connsiteY1" fmla="*/ 88775 h 168653"/>
              <a:gd name="connsiteX2" fmla="*/ 384722 w 530257"/>
              <a:gd name="connsiteY2" fmla="*/ 125060 h 168653"/>
              <a:gd name="connsiteX3" fmla="*/ 210551 w 530257"/>
              <a:gd name="connsiteY3" fmla="*/ 168603 h 168653"/>
              <a:gd name="connsiteX4" fmla="*/ 94 w 530257"/>
              <a:gd name="connsiteY4" fmla="*/ 132318 h 168653"/>
              <a:gd name="connsiteX5" fmla="*/ 185151 w 530257"/>
              <a:gd name="connsiteY5" fmla="*/ 67003 h 168653"/>
              <a:gd name="connsiteX6" fmla="*/ 304894 w 530257"/>
              <a:gd name="connsiteY6" fmla="*/ 5318 h 168653"/>
              <a:gd name="connsiteX7" fmla="*/ 475437 w 530257"/>
              <a:gd name="connsiteY7" fmla="*/ 5318 h 168653"/>
              <a:gd name="connsiteX8" fmla="*/ 529865 w 530257"/>
              <a:gd name="connsiteY8" fmla="*/ 56118 h 16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0257" h="168653">
                <a:moveTo>
                  <a:pt x="529865" y="56118"/>
                </a:moveTo>
                <a:cubicBezTo>
                  <a:pt x="526236" y="70027"/>
                  <a:pt x="477855" y="77285"/>
                  <a:pt x="453665" y="88775"/>
                </a:cubicBezTo>
                <a:cubicBezTo>
                  <a:pt x="429474" y="100265"/>
                  <a:pt x="425241" y="111755"/>
                  <a:pt x="384722" y="125060"/>
                </a:cubicBezTo>
                <a:cubicBezTo>
                  <a:pt x="344203" y="138365"/>
                  <a:pt x="274656" y="167393"/>
                  <a:pt x="210551" y="168603"/>
                </a:cubicBezTo>
                <a:cubicBezTo>
                  <a:pt x="146446" y="169813"/>
                  <a:pt x="4327" y="149251"/>
                  <a:pt x="94" y="132318"/>
                </a:cubicBezTo>
                <a:cubicBezTo>
                  <a:pt x="-4139" y="115385"/>
                  <a:pt x="134351" y="88170"/>
                  <a:pt x="185151" y="67003"/>
                </a:cubicBezTo>
                <a:cubicBezTo>
                  <a:pt x="235951" y="45836"/>
                  <a:pt x="256513" y="15599"/>
                  <a:pt x="304894" y="5318"/>
                </a:cubicBezTo>
                <a:cubicBezTo>
                  <a:pt x="353275" y="-4963"/>
                  <a:pt x="439151" y="2294"/>
                  <a:pt x="475437" y="5318"/>
                </a:cubicBezTo>
                <a:cubicBezTo>
                  <a:pt x="511723" y="8342"/>
                  <a:pt x="533494" y="42209"/>
                  <a:pt x="529865" y="56118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igura a mano libera 24"/>
          <p:cNvSpPr/>
          <p:nvPr/>
        </p:nvSpPr>
        <p:spPr>
          <a:xfrm>
            <a:off x="7209971" y="1465225"/>
            <a:ext cx="190592" cy="697510"/>
          </a:xfrm>
          <a:custGeom>
            <a:avLst/>
            <a:gdLst>
              <a:gd name="connsiteX0" fmla="*/ 83458 w 190592"/>
              <a:gd name="connsiteY0" fmla="*/ 690146 h 697510"/>
              <a:gd name="connsiteX1" fmla="*/ 174172 w 190592"/>
              <a:gd name="connsiteY1" fmla="*/ 450661 h 697510"/>
              <a:gd name="connsiteX2" fmla="*/ 185058 w 190592"/>
              <a:gd name="connsiteY2" fmla="*/ 240204 h 697510"/>
              <a:gd name="connsiteX3" fmla="*/ 185058 w 190592"/>
              <a:gd name="connsiteY3" fmla="*/ 718 h 697510"/>
              <a:gd name="connsiteX4" fmla="*/ 116115 w 190592"/>
              <a:gd name="connsiteY4" fmla="*/ 171261 h 697510"/>
              <a:gd name="connsiteX5" fmla="*/ 21772 w 190592"/>
              <a:gd name="connsiteY5" fmla="*/ 316404 h 697510"/>
              <a:gd name="connsiteX6" fmla="*/ 0 w 190592"/>
              <a:gd name="connsiteY6" fmla="*/ 497832 h 697510"/>
              <a:gd name="connsiteX7" fmla="*/ 21772 w 190592"/>
              <a:gd name="connsiteY7" fmla="*/ 624832 h 697510"/>
              <a:gd name="connsiteX8" fmla="*/ 83458 w 190592"/>
              <a:gd name="connsiteY8" fmla="*/ 690146 h 697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592" h="697510">
                <a:moveTo>
                  <a:pt x="83458" y="690146"/>
                </a:moveTo>
                <a:cubicBezTo>
                  <a:pt x="108858" y="661118"/>
                  <a:pt x="157239" y="525651"/>
                  <a:pt x="174172" y="450661"/>
                </a:cubicBezTo>
                <a:cubicBezTo>
                  <a:pt x="191105" y="375671"/>
                  <a:pt x="183244" y="315194"/>
                  <a:pt x="185058" y="240204"/>
                </a:cubicBezTo>
                <a:cubicBezTo>
                  <a:pt x="186872" y="165214"/>
                  <a:pt x="196548" y="12208"/>
                  <a:pt x="185058" y="718"/>
                </a:cubicBezTo>
                <a:cubicBezTo>
                  <a:pt x="173568" y="-10772"/>
                  <a:pt x="143329" y="118647"/>
                  <a:pt x="116115" y="171261"/>
                </a:cubicBezTo>
                <a:cubicBezTo>
                  <a:pt x="88901" y="223875"/>
                  <a:pt x="41124" y="261976"/>
                  <a:pt x="21772" y="316404"/>
                </a:cubicBezTo>
                <a:cubicBezTo>
                  <a:pt x="2420" y="370832"/>
                  <a:pt x="0" y="446427"/>
                  <a:pt x="0" y="497832"/>
                </a:cubicBezTo>
                <a:cubicBezTo>
                  <a:pt x="0" y="549237"/>
                  <a:pt x="10886" y="594594"/>
                  <a:pt x="21772" y="624832"/>
                </a:cubicBezTo>
                <a:cubicBezTo>
                  <a:pt x="32658" y="655070"/>
                  <a:pt x="58058" y="719174"/>
                  <a:pt x="83458" y="690146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igura a mano libera 25"/>
          <p:cNvSpPr/>
          <p:nvPr/>
        </p:nvSpPr>
        <p:spPr>
          <a:xfrm>
            <a:off x="7066802" y="1161077"/>
            <a:ext cx="216403" cy="715018"/>
          </a:xfrm>
          <a:custGeom>
            <a:avLst/>
            <a:gdLst>
              <a:gd name="connsiteX0" fmla="*/ 88741 w 216403"/>
              <a:gd name="connsiteY0" fmla="*/ 714894 h 715018"/>
              <a:gd name="connsiteX1" fmla="*/ 186712 w 216403"/>
              <a:gd name="connsiteY1" fmla="*/ 580637 h 715018"/>
              <a:gd name="connsiteX2" fmla="*/ 215741 w 216403"/>
              <a:gd name="connsiteY2" fmla="*/ 344780 h 715018"/>
              <a:gd name="connsiteX3" fmla="*/ 164941 w 216403"/>
              <a:gd name="connsiteY3" fmla="*/ 156094 h 715018"/>
              <a:gd name="connsiteX4" fmla="*/ 154055 w 216403"/>
              <a:gd name="connsiteY4" fmla="*/ 66 h 715018"/>
              <a:gd name="connsiteX5" fmla="*/ 63341 w 216403"/>
              <a:gd name="connsiteY5" fmla="*/ 174237 h 715018"/>
              <a:gd name="connsiteX6" fmla="*/ 5284 w 216403"/>
              <a:gd name="connsiteY6" fmla="*/ 355666 h 715018"/>
              <a:gd name="connsiteX7" fmla="*/ 12541 w 216403"/>
              <a:gd name="connsiteY7" fmla="*/ 558866 h 715018"/>
              <a:gd name="connsiteX8" fmla="*/ 88741 w 216403"/>
              <a:gd name="connsiteY8" fmla="*/ 714894 h 715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403" h="715018">
                <a:moveTo>
                  <a:pt x="88741" y="714894"/>
                </a:moveTo>
                <a:cubicBezTo>
                  <a:pt x="117770" y="718523"/>
                  <a:pt x="165545" y="642323"/>
                  <a:pt x="186712" y="580637"/>
                </a:cubicBezTo>
                <a:cubicBezTo>
                  <a:pt x="207879" y="518951"/>
                  <a:pt x="219369" y="415537"/>
                  <a:pt x="215741" y="344780"/>
                </a:cubicBezTo>
                <a:cubicBezTo>
                  <a:pt x="212113" y="274023"/>
                  <a:pt x="175222" y="213546"/>
                  <a:pt x="164941" y="156094"/>
                </a:cubicBezTo>
                <a:cubicBezTo>
                  <a:pt x="154660" y="98642"/>
                  <a:pt x="170988" y="-2958"/>
                  <a:pt x="154055" y="66"/>
                </a:cubicBezTo>
                <a:cubicBezTo>
                  <a:pt x="137122" y="3090"/>
                  <a:pt x="88136" y="114970"/>
                  <a:pt x="63341" y="174237"/>
                </a:cubicBezTo>
                <a:cubicBezTo>
                  <a:pt x="38546" y="233504"/>
                  <a:pt x="13751" y="291561"/>
                  <a:pt x="5284" y="355666"/>
                </a:cubicBezTo>
                <a:cubicBezTo>
                  <a:pt x="-3183" y="419771"/>
                  <a:pt x="-1973" y="496576"/>
                  <a:pt x="12541" y="558866"/>
                </a:cubicBezTo>
                <a:cubicBezTo>
                  <a:pt x="27055" y="621156"/>
                  <a:pt x="59712" y="711265"/>
                  <a:pt x="88741" y="714894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igura a mano libera 26"/>
          <p:cNvSpPr/>
          <p:nvPr/>
        </p:nvSpPr>
        <p:spPr>
          <a:xfrm>
            <a:off x="6690071" y="1597829"/>
            <a:ext cx="483615" cy="321685"/>
          </a:xfrm>
          <a:custGeom>
            <a:avLst/>
            <a:gdLst>
              <a:gd name="connsiteX0" fmla="*/ 483615 w 483615"/>
              <a:gd name="connsiteY0" fmla="*/ 321685 h 321685"/>
              <a:gd name="connsiteX1" fmla="*/ 440072 w 483615"/>
              <a:gd name="connsiteY1" fmla="*/ 289028 h 321685"/>
              <a:gd name="connsiteX2" fmla="*/ 302186 w 483615"/>
              <a:gd name="connsiteY2" fmla="*/ 292657 h 321685"/>
              <a:gd name="connsiteX3" fmla="*/ 160672 w 483615"/>
              <a:gd name="connsiteY3" fmla="*/ 263628 h 321685"/>
              <a:gd name="connsiteX4" fmla="*/ 48186 w 483615"/>
              <a:gd name="connsiteY4" fmla="*/ 125742 h 321685"/>
              <a:gd name="connsiteX5" fmla="*/ 1015 w 483615"/>
              <a:gd name="connsiteY5" fmla="*/ 2371 h 321685"/>
              <a:gd name="connsiteX6" fmla="*/ 88100 w 483615"/>
              <a:gd name="connsiteY6" fmla="*/ 45914 h 321685"/>
              <a:gd name="connsiteX7" fmla="*/ 215100 w 483615"/>
              <a:gd name="connsiteY7" fmla="*/ 64057 h 32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615" h="321685">
                <a:moveTo>
                  <a:pt x="483615" y="321685"/>
                </a:moveTo>
                <a:cubicBezTo>
                  <a:pt x="476962" y="307775"/>
                  <a:pt x="470310" y="293866"/>
                  <a:pt x="440072" y="289028"/>
                </a:cubicBezTo>
                <a:cubicBezTo>
                  <a:pt x="409834" y="284190"/>
                  <a:pt x="348753" y="296890"/>
                  <a:pt x="302186" y="292657"/>
                </a:cubicBezTo>
                <a:cubicBezTo>
                  <a:pt x="255619" y="288424"/>
                  <a:pt x="203005" y="291447"/>
                  <a:pt x="160672" y="263628"/>
                </a:cubicBezTo>
                <a:cubicBezTo>
                  <a:pt x="118339" y="235809"/>
                  <a:pt x="74795" y="169285"/>
                  <a:pt x="48186" y="125742"/>
                </a:cubicBezTo>
                <a:cubicBezTo>
                  <a:pt x="21576" y="82199"/>
                  <a:pt x="-5637" y="15676"/>
                  <a:pt x="1015" y="2371"/>
                </a:cubicBezTo>
                <a:cubicBezTo>
                  <a:pt x="7667" y="-10934"/>
                  <a:pt x="52419" y="35633"/>
                  <a:pt x="88100" y="45914"/>
                </a:cubicBezTo>
                <a:cubicBezTo>
                  <a:pt x="123781" y="56195"/>
                  <a:pt x="169440" y="60126"/>
                  <a:pt x="215100" y="64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igura a mano libera 27"/>
          <p:cNvSpPr/>
          <p:nvPr/>
        </p:nvSpPr>
        <p:spPr>
          <a:xfrm>
            <a:off x="6878149" y="1487624"/>
            <a:ext cx="277394" cy="400258"/>
          </a:xfrm>
          <a:custGeom>
            <a:avLst/>
            <a:gdLst>
              <a:gd name="connsiteX0" fmla="*/ 186680 w 277394"/>
              <a:gd name="connsiteY0" fmla="*/ 210547 h 400258"/>
              <a:gd name="connsiteX1" fmla="*/ 88708 w 277394"/>
              <a:gd name="connsiteY1" fmla="*/ 105319 h 400258"/>
              <a:gd name="connsiteX2" fmla="*/ 8880 w 277394"/>
              <a:gd name="connsiteY2" fmla="*/ 90 h 400258"/>
              <a:gd name="connsiteX3" fmla="*/ 8880 w 277394"/>
              <a:gd name="connsiteY3" fmla="*/ 123462 h 400258"/>
              <a:gd name="connsiteX4" fmla="*/ 70565 w 277394"/>
              <a:gd name="connsiteY4" fmla="*/ 319405 h 400258"/>
              <a:gd name="connsiteX5" fmla="*/ 208451 w 277394"/>
              <a:gd name="connsiteY5" fmla="*/ 391976 h 400258"/>
              <a:gd name="connsiteX6" fmla="*/ 277394 w 277394"/>
              <a:gd name="connsiteY6" fmla="*/ 395605 h 40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394" h="400258">
                <a:moveTo>
                  <a:pt x="186680" y="210547"/>
                </a:moveTo>
                <a:cubicBezTo>
                  <a:pt x="152510" y="175471"/>
                  <a:pt x="118341" y="140395"/>
                  <a:pt x="88708" y="105319"/>
                </a:cubicBezTo>
                <a:cubicBezTo>
                  <a:pt x="59075" y="70243"/>
                  <a:pt x="22185" y="-2934"/>
                  <a:pt x="8880" y="90"/>
                </a:cubicBezTo>
                <a:cubicBezTo>
                  <a:pt x="-4425" y="3114"/>
                  <a:pt x="-1401" y="70243"/>
                  <a:pt x="8880" y="123462"/>
                </a:cubicBezTo>
                <a:cubicBezTo>
                  <a:pt x="19161" y="176681"/>
                  <a:pt x="37303" y="274653"/>
                  <a:pt x="70565" y="319405"/>
                </a:cubicBezTo>
                <a:cubicBezTo>
                  <a:pt x="103827" y="364157"/>
                  <a:pt x="173979" y="379276"/>
                  <a:pt x="208451" y="391976"/>
                </a:cubicBezTo>
                <a:cubicBezTo>
                  <a:pt x="242923" y="404676"/>
                  <a:pt x="260158" y="400140"/>
                  <a:pt x="277394" y="39560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igura a mano libera 28"/>
          <p:cNvSpPr/>
          <p:nvPr/>
        </p:nvSpPr>
        <p:spPr>
          <a:xfrm>
            <a:off x="6682089" y="854543"/>
            <a:ext cx="298076" cy="530513"/>
          </a:xfrm>
          <a:custGeom>
            <a:avLst/>
            <a:gdLst>
              <a:gd name="connsiteX0" fmla="*/ 284768 w 298076"/>
              <a:gd name="connsiteY0" fmla="*/ 527943 h 530513"/>
              <a:gd name="connsiteX1" fmla="*/ 273882 w 298076"/>
              <a:gd name="connsiteY1" fmla="*/ 364657 h 530513"/>
              <a:gd name="connsiteX2" fmla="*/ 190425 w 298076"/>
              <a:gd name="connsiteY2" fmla="*/ 208628 h 530513"/>
              <a:gd name="connsiteX3" fmla="*/ 74311 w 298076"/>
              <a:gd name="connsiteY3" fmla="*/ 92514 h 530513"/>
              <a:gd name="connsiteX4" fmla="*/ 41654 w 298076"/>
              <a:gd name="connsiteY4" fmla="*/ 1800 h 530513"/>
              <a:gd name="connsiteX5" fmla="*/ 1740 w 298076"/>
              <a:gd name="connsiteY5" fmla="*/ 175971 h 530513"/>
              <a:gd name="connsiteX6" fmla="*/ 103340 w 298076"/>
              <a:gd name="connsiteY6" fmla="*/ 444486 h 530513"/>
              <a:gd name="connsiteX7" fmla="*/ 284768 w 298076"/>
              <a:gd name="connsiteY7" fmla="*/ 527943 h 53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8076" h="530513">
                <a:moveTo>
                  <a:pt x="284768" y="527943"/>
                </a:moveTo>
                <a:cubicBezTo>
                  <a:pt x="313192" y="514638"/>
                  <a:pt x="289606" y="417876"/>
                  <a:pt x="273882" y="364657"/>
                </a:cubicBezTo>
                <a:cubicBezTo>
                  <a:pt x="258158" y="311438"/>
                  <a:pt x="223687" y="253985"/>
                  <a:pt x="190425" y="208628"/>
                </a:cubicBezTo>
                <a:cubicBezTo>
                  <a:pt x="157163" y="163271"/>
                  <a:pt x="99106" y="126985"/>
                  <a:pt x="74311" y="92514"/>
                </a:cubicBezTo>
                <a:cubicBezTo>
                  <a:pt x="49516" y="58043"/>
                  <a:pt x="53749" y="-12110"/>
                  <a:pt x="41654" y="1800"/>
                </a:cubicBezTo>
                <a:cubicBezTo>
                  <a:pt x="29559" y="15709"/>
                  <a:pt x="-8541" y="102190"/>
                  <a:pt x="1740" y="175971"/>
                </a:cubicBezTo>
                <a:cubicBezTo>
                  <a:pt x="12021" y="249752"/>
                  <a:pt x="57378" y="387638"/>
                  <a:pt x="103340" y="444486"/>
                </a:cubicBezTo>
                <a:cubicBezTo>
                  <a:pt x="149302" y="501334"/>
                  <a:pt x="256344" y="541248"/>
                  <a:pt x="284768" y="527943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igura a mano libera 29"/>
          <p:cNvSpPr/>
          <p:nvPr/>
        </p:nvSpPr>
        <p:spPr>
          <a:xfrm>
            <a:off x="6872514" y="790257"/>
            <a:ext cx="192551" cy="603114"/>
          </a:xfrm>
          <a:custGeom>
            <a:avLst/>
            <a:gdLst>
              <a:gd name="connsiteX0" fmla="*/ 101600 w 192551"/>
              <a:gd name="connsiteY0" fmla="*/ 603114 h 603114"/>
              <a:gd name="connsiteX1" fmla="*/ 192315 w 192551"/>
              <a:gd name="connsiteY1" fmla="*/ 385400 h 603114"/>
              <a:gd name="connsiteX2" fmla="*/ 127000 w 192551"/>
              <a:gd name="connsiteY2" fmla="*/ 185829 h 603114"/>
              <a:gd name="connsiteX3" fmla="*/ 97972 w 192551"/>
              <a:gd name="connsiteY3" fmla="*/ 772 h 603114"/>
              <a:gd name="connsiteX4" fmla="*/ 0 w 192551"/>
              <a:gd name="connsiteY4" fmla="*/ 258400 h 603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551" h="603114">
                <a:moveTo>
                  <a:pt x="101600" y="603114"/>
                </a:moveTo>
                <a:cubicBezTo>
                  <a:pt x="144841" y="529030"/>
                  <a:pt x="188082" y="454947"/>
                  <a:pt x="192315" y="385400"/>
                </a:cubicBezTo>
                <a:cubicBezTo>
                  <a:pt x="196548" y="315853"/>
                  <a:pt x="142724" y="249934"/>
                  <a:pt x="127000" y="185829"/>
                </a:cubicBezTo>
                <a:cubicBezTo>
                  <a:pt x="111276" y="121724"/>
                  <a:pt x="119139" y="-11323"/>
                  <a:pt x="97972" y="772"/>
                </a:cubicBezTo>
                <a:cubicBezTo>
                  <a:pt x="76805" y="12867"/>
                  <a:pt x="38402" y="135633"/>
                  <a:pt x="0" y="2584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igura a mano libera 30"/>
          <p:cNvSpPr/>
          <p:nvPr/>
        </p:nvSpPr>
        <p:spPr>
          <a:xfrm>
            <a:off x="6523952" y="1090016"/>
            <a:ext cx="432019" cy="328775"/>
          </a:xfrm>
          <a:custGeom>
            <a:avLst/>
            <a:gdLst>
              <a:gd name="connsiteX0" fmla="*/ 210677 w 432019"/>
              <a:gd name="connsiteY0" fmla="*/ 89270 h 328775"/>
              <a:gd name="connsiteX1" fmla="*/ 112705 w 432019"/>
              <a:gd name="connsiteY1" fmla="*/ 56613 h 328775"/>
              <a:gd name="connsiteX2" fmla="*/ 219 w 432019"/>
              <a:gd name="connsiteY2" fmla="*/ 5813 h 328775"/>
              <a:gd name="connsiteX3" fmla="*/ 87305 w 432019"/>
              <a:gd name="connsiteY3" fmla="*/ 205384 h 328775"/>
              <a:gd name="connsiteX4" fmla="*/ 199791 w 432019"/>
              <a:gd name="connsiteY4" fmla="*/ 299727 h 328775"/>
              <a:gd name="connsiteX5" fmla="*/ 384848 w 432019"/>
              <a:gd name="connsiteY5" fmla="*/ 328755 h 328775"/>
              <a:gd name="connsiteX6" fmla="*/ 432019 w 432019"/>
              <a:gd name="connsiteY6" fmla="*/ 303355 h 3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019" h="328775">
                <a:moveTo>
                  <a:pt x="210677" y="89270"/>
                </a:moveTo>
                <a:cubicBezTo>
                  <a:pt x="179229" y="79896"/>
                  <a:pt x="147781" y="70522"/>
                  <a:pt x="112705" y="56613"/>
                </a:cubicBezTo>
                <a:cubicBezTo>
                  <a:pt x="77629" y="42704"/>
                  <a:pt x="4452" y="-18982"/>
                  <a:pt x="219" y="5813"/>
                </a:cubicBezTo>
                <a:cubicBezTo>
                  <a:pt x="-4014" y="30608"/>
                  <a:pt x="54043" y="156398"/>
                  <a:pt x="87305" y="205384"/>
                </a:cubicBezTo>
                <a:cubicBezTo>
                  <a:pt x="120567" y="254370"/>
                  <a:pt x="150201" y="279165"/>
                  <a:pt x="199791" y="299727"/>
                </a:cubicBezTo>
                <a:cubicBezTo>
                  <a:pt x="249381" y="320289"/>
                  <a:pt x="346143" y="328150"/>
                  <a:pt x="384848" y="328755"/>
                </a:cubicBezTo>
                <a:cubicBezTo>
                  <a:pt x="423553" y="329360"/>
                  <a:pt x="427786" y="316357"/>
                  <a:pt x="432019" y="30335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igura a mano libera 31"/>
          <p:cNvSpPr/>
          <p:nvPr/>
        </p:nvSpPr>
        <p:spPr>
          <a:xfrm>
            <a:off x="6266189" y="699398"/>
            <a:ext cx="439411" cy="476259"/>
          </a:xfrm>
          <a:custGeom>
            <a:avLst/>
            <a:gdLst>
              <a:gd name="connsiteX0" fmla="*/ 439411 w 439411"/>
              <a:gd name="connsiteY0" fmla="*/ 396431 h 476259"/>
              <a:gd name="connsiteX1" fmla="*/ 283382 w 439411"/>
              <a:gd name="connsiteY1" fmla="*/ 185973 h 476259"/>
              <a:gd name="connsiteX2" fmla="*/ 112840 w 439411"/>
              <a:gd name="connsiteY2" fmla="*/ 84373 h 476259"/>
              <a:gd name="connsiteX3" fmla="*/ 354 w 439411"/>
              <a:gd name="connsiteY3" fmla="*/ 8173 h 476259"/>
              <a:gd name="connsiteX4" fmla="*/ 80182 w 439411"/>
              <a:gd name="connsiteY4" fmla="*/ 287573 h 476259"/>
              <a:gd name="connsiteX5" fmla="*/ 160011 w 439411"/>
              <a:gd name="connsiteY5" fmla="*/ 410945 h 476259"/>
              <a:gd name="connsiteX6" fmla="*/ 287011 w 439411"/>
              <a:gd name="connsiteY6" fmla="*/ 476259 h 4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411" h="476259">
                <a:moveTo>
                  <a:pt x="439411" y="396431"/>
                </a:moveTo>
                <a:cubicBezTo>
                  <a:pt x="388610" y="317207"/>
                  <a:pt x="337810" y="237983"/>
                  <a:pt x="283382" y="185973"/>
                </a:cubicBezTo>
                <a:cubicBezTo>
                  <a:pt x="228954" y="133963"/>
                  <a:pt x="160011" y="114006"/>
                  <a:pt x="112840" y="84373"/>
                </a:cubicBezTo>
                <a:cubicBezTo>
                  <a:pt x="65669" y="54740"/>
                  <a:pt x="5797" y="-25694"/>
                  <a:pt x="354" y="8173"/>
                </a:cubicBezTo>
                <a:cubicBezTo>
                  <a:pt x="-5089" y="42040"/>
                  <a:pt x="53573" y="220444"/>
                  <a:pt x="80182" y="287573"/>
                </a:cubicBezTo>
                <a:cubicBezTo>
                  <a:pt x="106791" y="354702"/>
                  <a:pt x="125540" y="379498"/>
                  <a:pt x="160011" y="410945"/>
                </a:cubicBezTo>
                <a:cubicBezTo>
                  <a:pt x="194482" y="442392"/>
                  <a:pt x="240746" y="459325"/>
                  <a:pt x="287011" y="47625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igura a mano libera 32"/>
          <p:cNvSpPr/>
          <p:nvPr/>
        </p:nvSpPr>
        <p:spPr>
          <a:xfrm>
            <a:off x="6056002" y="990600"/>
            <a:ext cx="511712" cy="239486"/>
          </a:xfrm>
          <a:custGeom>
            <a:avLst/>
            <a:gdLst>
              <a:gd name="connsiteX0" fmla="*/ 301255 w 511712"/>
              <a:gd name="connsiteY0" fmla="*/ 0 h 239486"/>
              <a:gd name="connsiteX1" fmla="*/ 177884 w 511712"/>
              <a:gd name="connsiteY1" fmla="*/ 36286 h 239486"/>
              <a:gd name="connsiteX2" fmla="*/ 105312 w 511712"/>
              <a:gd name="connsiteY2" fmla="*/ 36286 h 239486"/>
              <a:gd name="connsiteX3" fmla="*/ 84 w 511712"/>
              <a:gd name="connsiteY3" fmla="*/ 10886 h 239486"/>
              <a:gd name="connsiteX4" fmla="*/ 123455 w 511712"/>
              <a:gd name="connsiteY4" fmla="*/ 156029 h 239486"/>
              <a:gd name="connsiteX5" fmla="*/ 232312 w 511712"/>
              <a:gd name="connsiteY5" fmla="*/ 214086 h 239486"/>
              <a:gd name="connsiteX6" fmla="*/ 359312 w 511712"/>
              <a:gd name="connsiteY6" fmla="*/ 214086 h 239486"/>
              <a:gd name="connsiteX7" fmla="*/ 511712 w 511712"/>
              <a:gd name="connsiteY7" fmla="*/ 239486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1712" h="239486">
                <a:moveTo>
                  <a:pt x="301255" y="0"/>
                </a:moveTo>
                <a:cubicBezTo>
                  <a:pt x="255898" y="15119"/>
                  <a:pt x="210541" y="30238"/>
                  <a:pt x="177884" y="36286"/>
                </a:cubicBezTo>
                <a:cubicBezTo>
                  <a:pt x="145227" y="42334"/>
                  <a:pt x="134945" y="40519"/>
                  <a:pt x="105312" y="36286"/>
                </a:cubicBezTo>
                <a:cubicBezTo>
                  <a:pt x="75679" y="32053"/>
                  <a:pt x="-2940" y="-9071"/>
                  <a:pt x="84" y="10886"/>
                </a:cubicBezTo>
                <a:cubicBezTo>
                  <a:pt x="3108" y="30843"/>
                  <a:pt x="84750" y="122162"/>
                  <a:pt x="123455" y="156029"/>
                </a:cubicBezTo>
                <a:cubicBezTo>
                  <a:pt x="162160" y="189896"/>
                  <a:pt x="193003" y="204410"/>
                  <a:pt x="232312" y="214086"/>
                </a:cubicBezTo>
                <a:cubicBezTo>
                  <a:pt x="271621" y="223762"/>
                  <a:pt x="312745" y="209853"/>
                  <a:pt x="359312" y="214086"/>
                </a:cubicBezTo>
                <a:cubicBezTo>
                  <a:pt x="405879" y="218319"/>
                  <a:pt x="458795" y="228902"/>
                  <a:pt x="511712" y="239486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igura a mano libera 33"/>
          <p:cNvSpPr/>
          <p:nvPr/>
        </p:nvSpPr>
        <p:spPr>
          <a:xfrm>
            <a:off x="7260842" y="2423886"/>
            <a:ext cx="243923" cy="173883"/>
          </a:xfrm>
          <a:custGeom>
            <a:avLst/>
            <a:gdLst>
              <a:gd name="connsiteX0" fmla="*/ 243044 w 243923"/>
              <a:gd name="connsiteY0" fmla="*/ 0 h 173883"/>
              <a:gd name="connsiteX1" fmla="*/ 217644 w 243923"/>
              <a:gd name="connsiteY1" fmla="*/ 159657 h 173883"/>
              <a:gd name="connsiteX2" fmla="*/ 68872 w 243923"/>
              <a:gd name="connsiteY2" fmla="*/ 166914 h 173883"/>
              <a:gd name="connsiteX3" fmla="*/ 3558 w 243923"/>
              <a:gd name="connsiteY3" fmla="*/ 166914 h 173883"/>
              <a:gd name="connsiteX4" fmla="*/ 14444 w 243923"/>
              <a:gd name="connsiteY4" fmla="*/ 137885 h 17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923" h="173883">
                <a:moveTo>
                  <a:pt x="243044" y="0"/>
                </a:moveTo>
                <a:cubicBezTo>
                  <a:pt x="244858" y="65919"/>
                  <a:pt x="246673" y="131838"/>
                  <a:pt x="217644" y="159657"/>
                </a:cubicBezTo>
                <a:cubicBezTo>
                  <a:pt x="188615" y="187476"/>
                  <a:pt x="104553" y="165705"/>
                  <a:pt x="68872" y="166914"/>
                </a:cubicBezTo>
                <a:cubicBezTo>
                  <a:pt x="33191" y="168123"/>
                  <a:pt x="12629" y="171752"/>
                  <a:pt x="3558" y="166914"/>
                </a:cubicBezTo>
                <a:cubicBezTo>
                  <a:pt x="-5513" y="162076"/>
                  <a:pt x="4465" y="149980"/>
                  <a:pt x="14444" y="13788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igura a mano libera 34"/>
          <p:cNvSpPr/>
          <p:nvPr/>
        </p:nvSpPr>
        <p:spPr>
          <a:xfrm>
            <a:off x="6381417" y="2935356"/>
            <a:ext cx="1147849" cy="443659"/>
          </a:xfrm>
          <a:custGeom>
            <a:avLst/>
            <a:gdLst>
              <a:gd name="connsiteX0" fmla="*/ 1068039 w 1177780"/>
              <a:gd name="connsiteY0" fmla="*/ 543 h 444044"/>
              <a:gd name="connsiteX1" fmla="*/ 737839 w 1177780"/>
              <a:gd name="connsiteY1" fmla="*/ 134800 h 444044"/>
              <a:gd name="connsiteX2" fmla="*/ 360468 w 1177780"/>
              <a:gd name="connsiteY2" fmla="*/ 218258 h 444044"/>
              <a:gd name="connsiteX3" fmla="*/ 135496 w 1177780"/>
              <a:gd name="connsiteY3" fmla="*/ 207372 h 444044"/>
              <a:gd name="connsiteX4" fmla="*/ 52039 w 1177780"/>
              <a:gd name="connsiteY4" fmla="*/ 163829 h 444044"/>
              <a:gd name="connsiteX5" fmla="*/ 1239 w 1177780"/>
              <a:gd name="connsiteY5" fmla="*/ 334372 h 444044"/>
              <a:gd name="connsiteX6" fmla="*/ 102839 w 1177780"/>
              <a:gd name="connsiteY6" fmla="*/ 396058 h 444044"/>
              <a:gd name="connsiteX7" fmla="*/ 396753 w 1177780"/>
              <a:gd name="connsiteY7" fmla="*/ 443229 h 444044"/>
              <a:gd name="connsiteX8" fmla="*/ 839439 w 1177780"/>
              <a:gd name="connsiteY8" fmla="*/ 356143 h 444044"/>
              <a:gd name="connsiteX9" fmla="*/ 1166011 w 1177780"/>
              <a:gd name="connsiteY9" fmla="*/ 189229 h 444044"/>
              <a:gd name="connsiteX10" fmla="*/ 1068039 w 1177780"/>
              <a:gd name="connsiteY10" fmla="*/ 543 h 444044"/>
              <a:gd name="connsiteX0" fmla="*/ 1068039 w 1187870"/>
              <a:gd name="connsiteY0" fmla="*/ 2115 h 445616"/>
              <a:gd name="connsiteX1" fmla="*/ 737839 w 1187870"/>
              <a:gd name="connsiteY1" fmla="*/ 136372 h 445616"/>
              <a:gd name="connsiteX2" fmla="*/ 360468 w 1187870"/>
              <a:gd name="connsiteY2" fmla="*/ 219830 h 445616"/>
              <a:gd name="connsiteX3" fmla="*/ 135496 w 1187870"/>
              <a:gd name="connsiteY3" fmla="*/ 208944 h 445616"/>
              <a:gd name="connsiteX4" fmla="*/ 52039 w 1187870"/>
              <a:gd name="connsiteY4" fmla="*/ 165401 h 445616"/>
              <a:gd name="connsiteX5" fmla="*/ 1239 w 1187870"/>
              <a:gd name="connsiteY5" fmla="*/ 335944 h 445616"/>
              <a:gd name="connsiteX6" fmla="*/ 102839 w 1187870"/>
              <a:gd name="connsiteY6" fmla="*/ 397630 h 445616"/>
              <a:gd name="connsiteX7" fmla="*/ 396753 w 1187870"/>
              <a:gd name="connsiteY7" fmla="*/ 444801 h 445616"/>
              <a:gd name="connsiteX8" fmla="*/ 839439 w 1187870"/>
              <a:gd name="connsiteY8" fmla="*/ 357715 h 445616"/>
              <a:gd name="connsiteX9" fmla="*/ 1166011 w 1187870"/>
              <a:gd name="connsiteY9" fmla="*/ 190801 h 445616"/>
              <a:gd name="connsiteX10" fmla="*/ 1147868 w 1187870"/>
              <a:gd name="connsiteY10" fmla="*/ 63801 h 445616"/>
              <a:gd name="connsiteX11" fmla="*/ 1068039 w 1187870"/>
              <a:gd name="connsiteY11" fmla="*/ 2115 h 445616"/>
              <a:gd name="connsiteX0" fmla="*/ 1068039 w 1178726"/>
              <a:gd name="connsiteY0" fmla="*/ 159 h 443660"/>
              <a:gd name="connsiteX1" fmla="*/ 737839 w 1178726"/>
              <a:gd name="connsiteY1" fmla="*/ 134416 h 443660"/>
              <a:gd name="connsiteX2" fmla="*/ 360468 w 1178726"/>
              <a:gd name="connsiteY2" fmla="*/ 217874 h 443660"/>
              <a:gd name="connsiteX3" fmla="*/ 135496 w 1178726"/>
              <a:gd name="connsiteY3" fmla="*/ 206988 h 443660"/>
              <a:gd name="connsiteX4" fmla="*/ 52039 w 1178726"/>
              <a:gd name="connsiteY4" fmla="*/ 163445 h 443660"/>
              <a:gd name="connsiteX5" fmla="*/ 1239 w 1178726"/>
              <a:gd name="connsiteY5" fmla="*/ 333988 h 443660"/>
              <a:gd name="connsiteX6" fmla="*/ 102839 w 1178726"/>
              <a:gd name="connsiteY6" fmla="*/ 395674 h 443660"/>
              <a:gd name="connsiteX7" fmla="*/ 396753 w 1178726"/>
              <a:gd name="connsiteY7" fmla="*/ 442845 h 443660"/>
              <a:gd name="connsiteX8" fmla="*/ 839439 w 1178726"/>
              <a:gd name="connsiteY8" fmla="*/ 355759 h 443660"/>
              <a:gd name="connsiteX9" fmla="*/ 1166011 w 1178726"/>
              <a:gd name="connsiteY9" fmla="*/ 188845 h 443660"/>
              <a:gd name="connsiteX10" fmla="*/ 1107954 w 1178726"/>
              <a:gd name="connsiteY10" fmla="*/ 109016 h 443660"/>
              <a:gd name="connsiteX11" fmla="*/ 1068039 w 1178726"/>
              <a:gd name="connsiteY11" fmla="*/ 159 h 443660"/>
              <a:gd name="connsiteX0" fmla="*/ 1068039 w 1147849"/>
              <a:gd name="connsiteY0" fmla="*/ 159 h 443660"/>
              <a:gd name="connsiteX1" fmla="*/ 737839 w 1147849"/>
              <a:gd name="connsiteY1" fmla="*/ 134416 h 443660"/>
              <a:gd name="connsiteX2" fmla="*/ 360468 w 1147849"/>
              <a:gd name="connsiteY2" fmla="*/ 217874 h 443660"/>
              <a:gd name="connsiteX3" fmla="*/ 135496 w 1147849"/>
              <a:gd name="connsiteY3" fmla="*/ 206988 h 443660"/>
              <a:gd name="connsiteX4" fmla="*/ 52039 w 1147849"/>
              <a:gd name="connsiteY4" fmla="*/ 163445 h 443660"/>
              <a:gd name="connsiteX5" fmla="*/ 1239 w 1147849"/>
              <a:gd name="connsiteY5" fmla="*/ 333988 h 443660"/>
              <a:gd name="connsiteX6" fmla="*/ 102839 w 1147849"/>
              <a:gd name="connsiteY6" fmla="*/ 395674 h 443660"/>
              <a:gd name="connsiteX7" fmla="*/ 396753 w 1147849"/>
              <a:gd name="connsiteY7" fmla="*/ 442845 h 443660"/>
              <a:gd name="connsiteX8" fmla="*/ 839439 w 1147849"/>
              <a:gd name="connsiteY8" fmla="*/ 355759 h 443660"/>
              <a:gd name="connsiteX9" fmla="*/ 1129725 w 1147849"/>
              <a:gd name="connsiteY9" fmla="*/ 210617 h 443660"/>
              <a:gd name="connsiteX10" fmla="*/ 1107954 w 1147849"/>
              <a:gd name="connsiteY10" fmla="*/ 109016 h 443660"/>
              <a:gd name="connsiteX11" fmla="*/ 1068039 w 1147849"/>
              <a:gd name="connsiteY11" fmla="*/ 159 h 443660"/>
              <a:gd name="connsiteX0" fmla="*/ 1042639 w 1147849"/>
              <a:gd name="connsiteY0" fmla="*/ 182 h 432797"/>
              <a:gd name="connsiteX1" fmla="*/ 737839 w 1147849"/>
              <a:gd name="connsiteY1" fmla="*/ 123553 h 432797"/>
              <a:gd name="connsiteX2" fmla="*/ 360468 w 1147849"/>
              <a:gd name="connsiteY2" fmla="*/ 207011 h 432797"/>
              <a:gd name="connsiteX3" fmla="*/ 135496 w 1147849"/>
              <a:gd name="connsiteY3" fmla="*/ 196125 h 432797"/>
              <a:gd name="connsiteX4" fmla="*/ 52039 w 1147849"/>
              <a:gd name="connsiteY4" fmla="*/ 152582 h 432797"/>
              <a:gd name="connsiteX5" fmla="*/ 1239 w 1147849"/>
              <a:gd name="connsiteY5" fmla="*/ 323125 h 432797"/>
              <a:gd name="connsiteX6" fmla="*/ 102839 w 1147849"/>
              <a:gd name="connsiteY6" fmla="*/ 384811 h 432797"/>
              <a:gd name="connsiteX7" fmla="*/ 396753 w 1147849"/>
              <a:gd name="connsiteY7" fmla="*/ 431982 h 432797"/>
              <a:gd name="connsiteX8" fmla="*/ 839439 w 1147849"/>
              <a:gd name="connsiteY8" fmla="*/ 344896 h 432797"/>
              <a:gd name="connsiteX9" fmla="*/ 1129725 w 1147849"/>
              <a:gd name="connsiteY9" fmla="*/ 199754 h 432797"/>
              <a:gd name="connsiteX10" fmla="*/ 1107954 w 1147849"/>
              <a:gd name="connsiteY10" fmla="*/ 98153 h 432797"/>
              <a:gd name="connsiteX11" fmla="*/ 1042639 w 1147849"/>
              <a:gd name="connsiteY11" fmla="*/ 182 h 432797"/>
              <a:gd name="connsiteX0" fmla="*/ 1057154 w 1147849"/>
              <a:gd name="connsiteY0" fmla="*/ 158 h 443659"/>
              <a:gd name="connsiteX1" fmla="*/ 737839 w 1147849"/>
              <a:gd name="connsiteY1" fmla="*/ 134415 h 443659"/>
              <a:gd name="connsiteX2" fmla="*/ 360468 w 1147849"/>
              <a:gd name="connsiteY2" fmla="*/ 217873 h 443659"/>
              <a:gd name="connsiteX3" fmla="*/ 135496 w 1147849"/>
              <a:gd name="connsiteY3" fmla="*/ 206987 h 443659"/>
              <a:gd name="connsiteX4" fmla="*/ 52039 w 1147849"/>
              <a:gd name="connsiteY4" fmla="*/ 163444 h 443659"/>
              <a:gd name="connsiteX5" fmla="*/ 1239 w 1147849"/>
              <a:gd name="connsiteY5" fmla="*/ 333987 h 443659"/>
              <a:gd name="connsiteX6" fmla="*/ 102839 w 1147849"/>
              <a:gd name="connsiteY6" fmla="*/ 395673 h 443659"/>
              <a:gd name="connsiteX7" fmla="*/ 396753 w 1147849"/>
              <a:gd name="connsiteY7" fmla="*/ 442844 h 443659"/>
              <a:gd name="connsiteX8" fmla="*/ 839439 w 1147849"/>
              <a:gd name="connsiteY8" fmla="*/ 355758 h 443659"/>
              <a:gd name="connsiteX9" fmla="*/ 1129725 w 1147849"/>
              <a:gd name="connsiteY9" fmla="*/ 210616 h 443659"/>
              <a:gd name="connsiteX10" fmla="*/ 1107954 w 1147849"/>
              <a:gd name="connsiteY10" fmla="*/ 109015 h 443659"/>
              <a:gd name="connsiteX11" fmla="*/ 1057154 w 1147849"/>
              <a:gd name="connsiteY11" fmla="*/ 158 h 44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47849" h="443659">
                <a:moveTo>
                  <a:pt x="1057154" y="158"/>
                </a:moveTo>
                <a:cubicBezTo>
                  <a:pt x="995468" y="4391"/>
                  <a:pt x="853953" y="98129"/>
                  <a:pt x="737839" y="134415"/>
                </a:cubicBezTo>
                <a:cubicBezTo>
                  <a:pt x="621725" y="170701"/>
                  <a:pt x="460858" y="205778"/>
                  <a:pt x="360468" y="217873"/>
                </a:cubicBezTo>
                <a:cubicBezTo>
                  <a:pt x="260078" y="229968"/>
                  <a:pt x="186901" y="216059"/>
                  <a:pt x="135496" y="206987"/>
                </a:cubicBezTo>
                <a:cubicBezTo>
                  <a:pt x="84091" y="197915"/>
                  <a:pt x="74415" y="142277"/>
                  <a:pt x="52039" y="163444"/>
                </a:cubicBezTo>
                <a:cubicBezTo>
                  <a:pt x="29663" y="184611"/>
                  <a:pt x="-7228" y="295282"/>
                  <a:pt x="1239" y="333987"/>
                </a:cubicBezTo>
                <a:cubicBezTo>
                  <a:pt x="9706" y="372692"/>
                  <a:pt x="36920" y="377530"/>
                  <a:pt x="102839" y="395673"/>
                </a:cubicBezTo>
                <a:cubicBezTo>
                  <a:pt x="168758" y="413816"/>
                  <a:pt x="273986" y="449497"/>
                  <a:pt x="396753" y="442844"/>
                </a:cubicBezTo>
                <a:cubicBezTo>
                  <a:pt x="519520" y="436192"/>
                  <a:pt x="711229" y="398091"/>
                  <a:pt x="839439" y="355758"/>
                </a:cubicBezTo>
                <a:cubicBezTo>
                  <a:pt x="967649" y="313425"/>
                  <a:pt x="1084973" y="251740"/>
                  <a:pt x="1129725" y="210616"/>
                </a:cubicBezTo>
                <a:cubicBezTo>
                  <a:pt x="1174477" y="169492"/>
                  <a:pt x="1124283" y="140463"/>
                  <a:pt x="1107954" y="109015"/>
                </a:cubicBezTo>
                <a:cubicBezTo>
                  <a:pt x="1091625" y="77567"/>
                  <a:pt x="1118840" y="-4075"/>
                  <a:pt x="1057154" y="158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Figura a mano libera 35"/>
          <p:cNvSpPr/>
          <p:nvPr/>
        </p:nvSpPr>
        <p:spPr>
          <a:xfrm>
            <a:off x="6455229" y="2971800"/>
            <a:ext cx="896257" cy="123371"/>
          </a:xfrm>
          <a:custGeom>
            <a:avLst/>
            <a:gdLst>
              <a:gd name="connsiteX0" fmla="*/ 0 w 896257"/>
              <a:gd name="connsiteY0" fmla="*/ 123371 h 123371"/>
              <a:gd name="connsiteX1" fmla="*/ 428171 w 896257"/>
              <a:gd name="connsiteY1" fmla="*/ 101600 h 123371"/>
              <a:gd name="connsiteX2" fmla="*/ 758371 w 896257"/>
              <a:gd name="connsiteY2" fmla="*/ 43543 h 123371"/>
              <a:gd name="connsiteX3" fmla="*/ 896257 w 896257"/>
              <a:gd name="connsiteY3" fmla="*/ 0 h 12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6257" h="123371">
                <a:moveTo>
                  <a:pt x="0" y="123371"/>
                </a:moveTo>
                <a:cubicBezTo>
                  <a:pt x="150888" y="119138"/>
                  <a:pt x="301776" y="114905"/>
                  <a:pt x="428171" y="101600"/>
                </a:cubicBezTo>
                <a:cubicBezTo>
                  <a:pt x="554566" y="88295"/>
                  <a:pt x="680357" y="60476"/>
                  <a:pt x="758371" y="43543"/>
                </a:cubicBezTo>
                <a:cubicBezTo>
                  <a:pt x="836385" y="26610"/>
                  <a:pt x="866321" y="13305"/>
                  <a:pt x="896257" y="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Figura a mano libera 52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CasellaDiTesto 53"/>
          <p:cNvSpPr txBox="1"/>
          <p:nvPr/>
        </p:nvSpPr>
        <p:spPr>
          <a:xfrm>
            <a:off x="3640746" y="1191491"/>
            <a:ext cx="1457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Ora disegna il colletto della giacca e la linea della camicia sottostante.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35883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0659" y="2848302"/>
            <a:ext cx="21562" cy="261806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  <a:gd name="connsiteX0" fmla="*/ 0 w 34189"/>
              <a:gd name="connsiteY0" fmla="*/ 0 h 733336"/>
              <a:gd name="connsiteX1" fmla="*/ 34175 w 34189"/>
              <a:gd name="connsiteY1" fmla="*/ 224906 h 733336"/>
              <a:gd name="connsiteX2" fmla="*/ 4300 w 34189"/>
              <a:gd name="connsiteY2" fmla="*/ 733336 h 733336"/>
              <a:gd name="connsiteX0" fmla="*/ 0 w 23688"/>
              <a:gd name="connsiteY0" fmla="*/ 0 h 733336"/>
              <a:gd name="connsiteX1" fmla="*/ 23665 w 23688"/>
              <a:gd name="connsiteY1" fmla="*/ 224906 h 733336"/>
              <a:gd name="connsiteX2" fmla="*/ 4300 w 23688"/>
              <a:gd name="connsiteY2" fmla="*/ 733336 h 733336"/>
              <a:gd name="connsiteX0" fmla="*/ 0 w 10636"/>
              <a:gd name="connsiteY0" fmla="*/ 0 h 733336"/>
              <a:gd name="connsiteX1" fmla="*/ 10527 w 10636"/>
              <a:gd name="connsiteY1" fmla="*/ 227534 h 733336"/>
              <a:gd name="connsiteX2" fmla="*/ 4300 w 10636"/>
              <a:gd name="connsiteY2" fmla="*/ 733336 h 733336"/>
              <a:gd name="connsiteX0" fmla="*/ 0 w 10615"/>
              <a:gd name="connsiteY0" fmla="*/ 0 h 733336"/>
              <a:gd name="connsiteX1" fmla="*/ 10527 w 10615"/>
              <a:gd name="connsiteY1" fmla="*/ 227534 h 733336"/>
              <a:gd name="connsiteX2" fmla="*/ 5016 w 10615"/>
              <a:gd name="connsiteY2" fmla="*/ 466277 h 733336"/>
              <a:gd name="connsiteX3" fmla="*/ 4300 w 10615"/>
              <a:gd name="connsiteY3" fmla="*/ 733336 h 733336"/>
              <a:gd name="connsiteX0" fmla="*/ 0 w 18279"/>
              <a:gd name="connsiteY0" fmla="*/ 0 h 733336"/>
              <a:gd name="connsiteX1" fmla="*/ 10527 w 18279"/>
              <a:gd name="connsiteY1" fmla="*/ 227534 h 733336"/>
              <a:gd name="connsiteX2" fmla="*/ 18154 w 18279"/>
              <a:gd name="connsiteY2" fmla="*/ 487297 h 733336"/>
              <a:gd name="connsiteX3" fmla="*/ 4300 w 18279"/>
              <a:gd name="connsiteY3" fmla="*/ 733336 h 733336"/>
              <a:gd name="connsiteX0" fmla="*/ 0 w 18154"/>
              <a:gd name="connsiteY0" fmla="*/ 0 h 733336"/>
              <a:gd name="connsiteX1" fmla="*/ 10527 w 18154"/>
              <a:gd name="connsiteY1" fmla="*/ 227534 h 733336"/>
              <a:gd name="connsiteX2" fmla="*/ 18154 w 18154"/>
              <a:gd name="connsiteY2" fmla="*/ 487297 h 733336"/>
              <a:gd name="connsiteX3" fmla="*/ 4300 w 18154"/>
              <a:gd name="connsiteY3" fmla="*/ 733336 h 733336"/>
              <a:gd name="connsiteX0" fmla="*/ 0 w 31292"/>
              <a:gd name="connsiteY0" fmla="*/ 0 h 756984"/>
              <a:gd name="connsiteX1" fmla="*/ 23665 w 31292"/>
              <a:gd name="connsiteY1" fmla="*/ 251182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0 w 31292"/>
              <a:gd name="connsiteY0" fmla="*/ 0 h 756984"/>
              <a:gd name="connsiteX1" fmla="*/ 10527 w 31292"/>
              <a:gd name="connsiteY1" fmla="*/ 245927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1419 w 18857"/>
              <a:gd name="connsiteY0" fmla="*/ 0 h 756984"/>
              <a:gd name="connsiteX1" fmla="*/ 11946 w 18857"/>
              <a:gd name="connsiteY1" fmla="*/ 245927 h 756984"/>
              <a:gd name="connsiteX2" fmla="*/ 3808 w 18857"/>
              <a:gd name="connsiteY2" fmla="*/ 476786 h 756984"/>
              <a:gd name="connsiteX3" fmla="*/ 18857 w 18857"/>
              <a:gd name="connsiteY3" fmla="*/ 756984 h 756984"/>
              <a:gd name="connsiteX0" fmla="*/ 0 w 17438"/>
              <a:gd name="connsiteY0" fmla="*/ 0 h 756984"/>
              <a:gd name="connsiteX1" fmla="*/ 10527 w 17438"/>
              <a:gd name="connsiteY1" fmla="*/ 245927 h 756984"/>
              <a:gd name="connsiteX2" fmla="*/ 2389 w 17438"/>
              <a:gd name="connsiteY2" fmla="*/ 476786 h 756984"/>
              <a:gd name="connsiteX3" fmla="*/ 2391 w 17438"/>
              <a:gd name="connsiteY3" fmla="*/ 623932 h 756984"/>
              <a:gd name="connsiteX4" fmla="*/ 17438 w 1743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89 w 26348"/>
              <a:gd name="connsiteY2" fmla="*/ 476786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10272 w 26348"/>
              <a:gd name="connsiteY2" fmla="*/ 479413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410 w 26348"/>
              <a:gd name="connsiteY2" fmla="*/ 482040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689"/>
              <a:gd name="connsiteY0" fmla="*/ 0 h 743846"/>
              <a:gd name="connsiteX1" fmla="*/ 10527 w 26689"/>
              <a:gd name="connsiteY1" fmla="*/ 245927 h 743846"/>
              <a:gd name="connsiteX2" fmla="*/ 23410 w 26689"/>
              <a:gd name="connsiteY2" fmla="*/ 482040 h 743846"/>
              <a:gd name="connsiteX3" fmla="*/ 26039 w 26689"/>
              <a:gd name="connsiteY3" fmla="*/ 634443 h 743846"/>
              <a:gd name="connsiteX4" fmla="*/ 25321 w 26689"/>
              <a:gd name="connsiteY4" fmla="*/ 743846 h 743846"/>
              <a:gd name="connsiteX0" fmla="*/ 0 w 16162"/>
              <a:gd name="connsiteY0" fmla="*/ 0 h 497919"/>
              <a:gd name="connsiteX1" fmla="*/ 12883 w 16162"/>
              <a:gd name="connsiteY1" fmla="*/ 236113 h 497919"/>
              <a:gd name="connsiteX2" fmla="*/ 15512 w 16162"/>
              <a:gd name="connsiteY2" fmla="*/ 388516 h 497919"/>
              <a:gd name="connsiteX3" fmla="*/ 14794 w 16162"/>
              <a:gd name="connsiteY3" fmla="*/ 497919 h 497919"/>
              <a:gd name="connsiteX0" fmla="*/ 515 w 3794"/>
              <a:gd name="connsiteY0" fmla="*/ 0 h 261806"/>
              <a:gd name="connsiteX1" fmla="*/ 3144 w 3794"/>
              <a:gd name="connsiteY1" fmla="*/ 152403 h 261806"/>
              <a:gd name="connsiteX2" fmla="*/ 2426 w 3794"/>
              <a:gd name="connsiteY2" fmla="*/ 261806 h 261806"/>
              <a:gd name="connsiteX0" fmla="*/ 198 w 50393"/>
              <a:gd name="connsiteY0" fmla="*/ 0 h 10000"/>
              <a:gd name="connsiteX1" fmla="*/ 48680 w 50393"/>
              <a:gd name="connsiteY1" fmla="*/ 5821 h 10000"/>
              <a:gd name="connsiteX2" fmla="*/ 46787 w 50393"/>
              <a:gd name="connsiteY2" fmla="*/ 10000 h 10000"/>
              <a:gd name="connsiteX0" fmla="*/ 174 w 56832"/>
              <a:gd name="connsiteY0" fmla="*/ 0 h 10000"/>
              <a:gd name="connsiteX1" fmla="*/ 55580 w 56832"/>
              <a:gd name="connsiteY1" fmla="*/ 3914 h 10000"/>
              <a:gd name="connsiteX2" fmla="*/ 46763 w 56832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32" h="10000">
                <a:moveTo>
                  <a:pt x="174" y="0"/>
                </a:moveTo>
                <a:cubicBezTo>
                  <a:pt x="-3400" y="2406"/>
                  <a:pt x="48969" y="2130"/>
                  <a:pt x="55580" y="3914"/>
                </a:cubicBezTo>
                <a:cubicBezTo>
                  <a:pt x="62190" y="5698"/>
                  <a:pt x="40153" y="9153"/>
                  <a:pt x="46763" y="100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0247" y="2453640"/>
            <a:ext cx="68153" cy="477169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  <a:gd name="connsiteX0" fmla="*/ 68153 w 68153"/>
              <a:gd name="connsiteY0" fmla="*/ 0 h 477169"/>
              <a:gd name="connsiteX1" fmla="*/ 7193 w 68153"/>
              <a:gd name="connsiteY1" fmla="*/ 213360 h 477169"/>
              <a:gd name="connsiteX2" fmla="*/ 4566 w 68153"/>
              <a:gd name="connsiteY2" fmla="*/ 477169 h 47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153" h="477169">
                <a:moveTo>
                  <a:pt x="68153" y="0"/>
                </a:moveTo>
                <a:cubicBezTo>
                  <a:pt x="42753" y="72390"/>
                  <a:pt x="17791" y="133832"/>
                  <a:pt x="7193" y="213360"/>
                </a:cubicBezTo>
                <a:cubicBezTo>
                  <a:pt x="-3405" y="292888"/>
                  <a:pt x="-514" y="412399"/>
                  <a:pt x="4566" y="47716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6263307" y="1621213"/>
            <a:ext cx="366176" cy="143301"/>
          </a:xfrm>
          <a:custGeom>
            <a:avLst/>
            <a:gdLst>
              <a:gd name="connsiteX0" fmla="*/ 366093 w 366176"/>
              <a:gd name="connsiteY0" fmla="*/ 128759 h 143301"/>
              <a:gd name="connsiteX1" fmla="*/ 287265 w 366176"/>
              <a:gd name="connsiteY1" fmla="*/ 63070 h 143301"/>
              <a:gd name="connsiteX2" fmla="*/ 129610 w 366176"/>
              <a:gd name="connsiteY2" fmla="*/ 68325 h 143301"/>
              <a:gd name="connsiteX3" fmla="*/ 40272 w 366176"/>
              <a:gd name="connsiteY3" fmla="*/ 141897 h 143301"/>
              <a:gd name="connsiteX4" fmla="*/ 859 w 366176"/>
              <a:gd name="connsiteY4" fmla="*/ 110366 h 143301"/>
              <a:gd name="connsiteX5" fmla="*/ 74431 w 366176"/>
              <a:gd name="connsiteY5" fmla="*/ 34166 h 143301"/>
              <a:gd name="connsiteX6" fmla="*/ 182162 w 366176"/>
              <a:gd name="connsiteY6" fmla="*/ 8 h 143301"/>
              <a:gd name="connsiteX7" fmla="*/ 300403 w 366176"/>
              <a:gd name="connsiteY7" fmla="*/ 36794 h 143301"/>
              <a:gd name="connsiteX8" fmla="*/ 366093 w 366176"/>
              <a:gd name="connsiteY8" fmla="*/ 128759 h 143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176" h="143301">
                <a:moveTo>
                  <a:pt x="366093" y="128759"/>
                </a:moveTo>
                <a:cubicBezTo>
                  <a:pt x="363903" y="133138"/>
                  <a:pt x="326679" y="73142"/>
                  <a:pt x="287265" y="63070"/>
                </a:cubicBezTo>
                <a:cubicBezTo>
                  <a:pt x="247851" y="52998"/>
                  <a:pt x="170775" y="55187"/>
                  <a:pt x="129610" y="68325"/>
                </a:cubicBezTo>
                <a:cubicBezTo>
                  <a:pt x="88445" y="81463"/>
                  <a:pt x="61730" y="134890"/>
                  <a:pt x="40272" y="141897"/>
                </a:cubicBezTo>
                <a:cubicBezTo>
                  <a:pt x="18814" y="148904"/>
                  <a:pt x="-4834" y="128321"/>
                  <a:pt x="859" y="110366"/>
                </a:cubicBezTo>
                <a:cubicBezTo>
                  <a:pt x="6552" y="92411"/>
                  <a:pt x="44214" y="52559"/>
                  <a:pt x="74431" y="34166"/>
                </a:cubicBezTo>
                <a:cubicBezTo>
                  <a:pt x="104648" y="15773"/>
                  <a:pt x="144500" y="-430"/>
                  <a:pt x="182162" y="8"/>
                </a:cubicBezTo>
                <a:cubicBezTo>
                  <a:pt x="219824" y="446"/>
                  <a:pt x="273689" y="19715"/>
                  <a:pt x="300403" y="36794"/>
                </a:cubicBezTo>
                <a:cubicBezTo>
                  <a:pt x="327117" y="53873"/>
                  <a:pt x="368283" y="124380"/>
                  <a:pt x="366093" y="128759"/>
                </a:cubicBezTo>
                <a:close/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 15"/>
          <p:cNvSpPr/>
          <p:nvPr/>
        </p:nvSpPr>
        <p:spPr>
          <a:xfrm>
            <a:off x="6447971" y="1302657"/>
            <a:ext cx="997858" cy="1502229"/>
          </a:xfrm>
          <a:custGeom>
            <a:avLst/>
            <a:gdLst>
              <a:gd name="connsiteX0" fmla="*/ 0 w 997858"/>
              <a:gd name="connsiteY0" fmla="*/ 0 h 1502229"/>
              <a:gd name="connsiteX1" fmla="*/ 239486 w 997858"/>
              <a:gd name="connsiteY1" fmla="*/ 308429 h 1502229"/>
              <a:gd name="connsiteX2" fmla="*/ 540658 w 997858"/>
              <a:gd name="connsiteY2" fmla="*/ 776514 h 1502229"/>
              <a:gd name="connsiteX3" fmla="*/ 725715 w 997858"/>
              <a:gd name="connsiteY3" fmla="*/ 1190172 h 1502229"/>
              <a:gd name="connsiteX4" fmla="*/ 834572 w 997858"/>
              <a:gd name="connsiteY4" fmla="*/ 1331686 h 1502229"/>
              <a:gd name="connsiteX5" fmla="*/ 997858 w 997858"/>
              <a:gd name="connsiteY5" fmla="*/ 1502229 h 150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7858" h="1502229">
                <a:moveTo>
                  <a:pt x="0" y="0"/>
                </a:moveTo>
                <a:cubicBezTo>
                  <a:pt x="74688" y="89505"/>
                  <a:pt x="149376" y="179010"/>
                  <a:pt x="239486" y="308429"/>
                </a:cubicBezTo>
                <a:cubicBezTo>
                  <a:pt x="329596" y="437848"/>
                  <a:pt x="459620" y="629557"/>
                  <a:pt x="540658" y="776514"/>
                </a:cubicBezTo>
                <a:cubicBezTo>
                  <a:pt x="621696" y="923471"/>
                  <a:pt x="676729" y="1097643"/>
                  <a:pt x="725715" y="1190172"/>
                </a:cubicBezTo>
                <a:cubicBezTo>
                  <a:pt x="774701" y="1282701"/>
                  <a:pt x="789215" y="1279677"/>
                  <a:pt x="834572" y="1331686"/>
                </a:cubicBezTo>
                <a:cubicBezTo>
                  <a:pt x="879929" y="1383696"/>
                  <a:pt x="938893" y="1442962"/>
                  <a:pt x="997858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igura a mano libera 16"/>
          <p:cNvSpPr/>
          <p:nvPr/>
        </p:nvSpPr>
        <p:spPr>
          <a:xfrm>
            <a:off x="6386255" y="919812"/>
            <a:ext cx="1629925" cy="2411217"/>
          </a:xfrm>
          <a:custGeom>
            <a:avLst/>
            <a:gdLst>
              <a:gd name="connsiteX0" fmla="*/ 80578 w 1645220"/>
              <a:gd name="connsiteY0" fmla="*/ 382845 h 2411217"/>
              <a:gd name="connsiteX1" fmla="*/ 15264 w 1645220"/>
              <a:gd name="connsiteY1" fmla="*/ 244959 h 2411217"/>
              <a:gd name="connsiteX2" fmla="*/ 18893 w 1645220"/>
              <a:gd name="connsiteY2" fmla="*/ 125217 h 2411217"/>
              <a:gd name="connsiteX3" fmla="*/ 218464 w 1645220"/>
              <a:gd name="connsiteY3" fmla="*/ 30874 h 2411217"/>
              <a:gd name="connsiteX4" fmla="*/ 701064 w 1645220"/>
              <a:gd name="connsiteY4" fmla="*/ 5474 h 2411217"/>
              <a:gd name="connsiteX5" fmla="*/ 1136493 w 1645220"/>
              <a:gd name="connsiteY5" fmla="*/ 125217 h 2411217"/>
              <a:gd name="connsiteX6" fmla="*/ 1430407 w 1645220"/>
              <a:gd name="connsiteY6" fmla="*/ 350188 h 2411217"/>
              <a:gd name="connsiteX7" fmla="*/ 1633607 w 1645220"/>
              <a:gd name="connsiteY7" fmla="*/ 821902 h 2411217"/>
              <a:gd name="connsiteX8" fmla="*/ 1593693 w 1645220"/>
              <a:gd name="connsiteY8" fmla="*/ 1670988 h 2411217"/>
              <a:gd name="connsiteX9" fmla="*/ 1372350 w 1645220"/>
              <a:gd name="connsiteY9" fmla="*/ 2411217 h 2411217"/>
              <a:gd name="connsiteX0" fmla="*/ 80578 w 1640428"/>
              <a:gd name="connsiteY0" fmla="*/ 382845 h 2411217"/>
              <a:gd name="connsiteX1" fmla="*/ 15264 w 1640428"/>
              <a:gd name="connsiteY1" fmla="*/ 244959 h 2411217"/>
              <a:gd name="connsiteX2" fmla="*/ 18893 w 1640428"/>
              <a:gd name="connsiteY2" fmla="*/ 125217 h 2411217"/>
              <a:gd name="connsiteX3" fmla="*/ 218464 w 1640428"/>
              <a:gd name="connsiteY3" fmla="*/ 30874 h 2411217"/>
              <a:gd name="connsiteX4" fmla="*/ 701064 w 1640428"/>
              <a:gd name="connsiteY4" fmla="*/ 5474 h 2411217"/>
              <a:gd name="connsiteX5" fmla="*/ 1136493 w 1640428"/>
              <a:gd name="connsiteY5" fmla="*/ 125217 h 2411217"/>
              <a:gd name="connsiteX6" fmla="*/ 1430407 w 1640428"/>
              <a:gd name="connsiteY6" fmla="*/ 350188 h 2411217"/>
              <a:gd name="connsiteX7" fmla="*/ 1633607 w 1640428"/>
              <a:gd name="connsiteY7" fmla="*/ 821902 h 2411217"/>
              <a:gd name="connsiteX8" fmla="*/ 1571921 w 1640428"/>
              <a:gd name="connsiteY8" fmla="*/ 1696388 h 2411217"/>
              <a:gd name="connsiteX9" fmla="*/ 1372350 w 1640428"/>
              <a:gd name="connsiteY9" fmla="*/ 2411217 h 2411217"/>
              <a:gd name="connsiteX0" fmla="*/ 80578 w 1630644"/>
              <a:gd name="connsiteY0" fmla="*/ 382845 h 2411217"/>
              <a:gd name="connsiteX1" fmla="*/ 15264 w 1630644"/>
              <a:gd name="connsiteY1" fmla="*/ 244959 h 2411217"/>
              <a:gd name="connsiteX2" fmla="*/ 18893 w 1630644"/>
              <a:gd name="connsiteY2" fmla="*/ 125217 h 2411217"/>
              <a:gd name="connsiteX3" fmla="*/ 218464 w 1630644"/>
              <a:gd name="connsiteY3" fmla="*/ 30874 h 2411217"/>
              <a:gd name="connsiteX4" fmla="*/ 701064 w 1630644"/>
              <a:gd name="connsiteY4" fmla="*/ 5474 h 2411217"/>
              <a:gd name="connsiteX5" fmla="*/ 1136493 w 1630644"/>
              <a:gd name="connsiteY5" fmla="*/ 125217 h 2411217"/>
              <a:gd name="connsiteX6" fmla="*/ 1430407 w 1630644"/>
              <a:gd name="connsiteY6" fmla="*/ 350188 h 2411217"/>
              <a:gd name="connsiteX7" fmla="*/ 1622721 w 1630644"/>
              <a:gd name="connsiteY7" fmla="*/ 840045 h 2411217"/>
              <a:gd name="connsiteX8" fmla="*/ 1571921 w 1630644"/>
              <a:gd name="connsiteY8" fmla="*/ 1696388 h 2411217"/>
              <a:gd name="connsiteX9" fmla="*/ 1372350 w 1630644"/>
              <a:gd name="connsiteY9" fmla="*/ 2411217 h 2411217"/>
              <a:gd name="connsiteX0" fmla="*/ 65344 w 1629925"/>
              <a:gd name="connsiteY0" fmla="*/ 382845 h 2411217"/>
              <a:gd name="connsiteX1" fmla="*/ 14545 w 1629925"/>
              <a:gd name="connsiteY1" fmla="*/ 244959 h 2411217"/>
              <a:gd name="connsiteX2" fmla="*/ 18174 w 1629925"/>
              <a:gd name="connsiteY2" fmla="*/ 125217 h 2411217"/>
              <a:gd name="connsiteX3" fmla="*/ 217745 w 1629925"/>
              <a:gd name="connsiteY3" fmla="*/ 30874 h 2411217"/>
              <a:gd name="connsiteX4" fmla="*/ 700345 w 1629925"/>
              <a:gd name="connsiteY4" fmla="*/ 5474 h 2411217"/>
              <a:gd name="connsiteX5" fmla="*/ 1135774 w 1629925"/>
              <a:gd name="connsiteY5" fmla="*/ 125217 h 2411217"/>
              <a:gd name="connsiteX6" fmla="*/ 1429688 w 1629925"/>
              <a:gd name="connsiteY6" fmla="*/ 350188 h 2411217"/>
              <a:gd name="connsiteX7" fmla="*/ 1622002 w 1629925"/>
              <a:gd name="connsiteY7" fmla="*/ 840045 h 2411217"/>
              <a:gd name="connsiteX8" fmla="*/ 1571202 w 1629925"/>
              <a:gd name="connsiteY8" fmla="*/ 1696388 h 2411217"/>
              <a:gd name="connsiteX9" fmla="*/ 1371631 w 1629925"/>
              <a:gd name="connsiteY9" fmla="*/ 2411217 h 2411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9925" h="2411217">
                <a:moveTo>
                  <a:pt x="65344" y="382845"/>
                </a:moveTo>
                <a:cubicBezTo>
                  <a:pt x="37827" y="335371"/>
                  <a:pt x="22407" y="287897"/>
                  <a:pt x="14545" y="244959"/>
                </a:cubicBezTo>
                <a:cubicBezTo>
                  <a:pt x="6683" y="202021"/>
                  <a:pt x="-15693" y="160898"/>
                  <a:pt x="18174" y="125217"/>
                </a:cubicBezTo>
                <a:cubicBezTo>
                  <a:pt x="52041" y="89536"/>
                  <a:pt x="104050" y="50831"/>
                  <a:pt x="217745" y="30874"/>
                </a:cubicBezTo>
                <a:cubicBezTo>
                  <a:pt x="331440" y="10917"/>
                  <a:pt x="547340" y="-10250"/>
                  <a:pt x="700345" y="5474"/>
                </a:cubicBezTo>
                <a:cubicBezTo>
                  <a:pt x="853350" y="21198"/>
                  <a:pt x="1014217" y="67765"/>
                  <a:pt x="1135774" y="125217"/>
                </a:cubicBezTo>
                <a:cubicBezTo>
                  <a:pt x="1257331" y="182669"/>
                  <a:pt x="1348650" y="231050"/>
                  <a:pt x="1429688" y="350188"/>
                </a:cubicBezTo>
                <a:cubicBezTo>
                  <a:pt x="1510726" y="469326"/>
                  <a:pt x="1598416" y="615678"/>
                  <a:pt x="1622002" y="840045"/>
                </a:cubicBezTo>
                <a:cubicBezTo>
                  <a:pt x="1645588" y="1064412"/>
                  <a:pt x="1612931" y="1434526"/>
                  <a:pt x="1571202" y="1696388"/>
                </a:cubicBezTo>
                <a:cubicBezTo>
                  <a:pt x="1529474" y="1958250"/>
                  <a:pt x="1460531" y="2173545"/>
                  <a:pt x="1371631" y="241121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igura a mano libera 17"/>
          <p:cNvSpPr/>
          <p:nvPr/>
        </p:nvSpPr>
        <p:spPr>
          <a:xfrm>
            <a:off x="6379029" y="2024743"/>
            <a:ext cx="566057" cy="1632857"/>
          </a:xfrm>
          <a:custGeom>
            <a:avLst/>
            <a:gdLst>
              <a:gd name="connsiteX0" fmla="*/ 566057 w 566057"/>
              <a:gd name="connsiteY0" fmla="*/ 0 h 1632857"/>
              <a:gd name="connsiteX1" fmla="*/ 518885 w 566057"/>
              <a:gd name="connsiteY1" fmla="*/ 246743 h 1632857"/>
              <a:gd name="connsiteX2" fmla="*/ 417285 w 566057"/>
              <a:gd name="connsiteY2" fmla="*/ 453571 h 1632857"/>
              <a:gd name="connsiteX3" fmla="*/ 362857 w 566057"/>
              <a:gd name="connsiteY3" fmla="*/ 613228 h 1632857"/>
              <a:gd name="connsiteX4" fmla="*/ 366485 w 566057"/>
              <a:gd name="connsiteY4" fmla="*/ 841828 h 1632857"/>
              <a:gd name="connsiteX5" fmla="*/ 322942 w 566057"/>
              <a:gd name="connsiteY5" fmla="*/ 994228 h 1632857"/>
              <a:gd name="connsiteX6" fmla="*/ 250371 w 566057"/>
              <a:gd name="connsiteY6" fmla="*/ 1132114 h 1632857"/>
              <a:gd name="connsiteX7" fmla="*/ 105228 w 566057"/>
              <a:gd name="connsiteY7" fmla="*/ 1295400 h 1632857"/>
              <a:gd name="connsiteX8" fmla="*/ 0 w 566057"/>
              <a:gd name="connsiteY8" fmla="*/ 1632857 h 163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6057" h="1632857">
                <a:moveTo>
                  <a:pt x="566057" y="0"/>
                </a:moveTo>
                <a:cubicBezTo>
                  <a:pt x="554868" y="85574"/>
                  <a:pt x="543680" y="171148"/>
                  <a:pt x="518885" y="246743"/>
                </a:cubicBezTo>
                <a:cubicBezTo>
                  <a:pt x="494090" y="322338"/>
                  <a:pt x="443290" y="392490"/>
                  <a:pt x="417285" y="453571"/>
                </a:cubicBezTo>
                <a:cubicBezTo>
                  <a:pt x="391280" y="514652"/>
                  <a:pt x="371324" y="548519"/>
                  <a:pt x="362857" y="613228"/>
                </a:cubicBezTo>
                <a:cubicBezTo>
                  <a:pt x="354390" y="677937"/>
                  <a:pt x="373137" y="778328"/>
                  <a:pt x="366485" y="841828"/>
                </a:cubicBezTo>
                <a:cubicBezTo>
                  <a:pt x="359833" y="905328"/>
                  <a:pt x="342294" y="945847"/>
                  <a:pt x="322942" y="994228"/>
                </a:cubicBezTo>
                <a:cubicBezTo>
                  <a:pt x="303590" y="1042609"/>
                  <a:pt x="286657" y="1081919"/>
                  <a:pt x="250371" y="1132114"/>
                </a:cubicBezTo>
                <a:cubicBezTo>
                  <a:pt x="214085" y="1182309"/>
                  <a:pt x="146956" y="1211943"/>
                  <a:pt x="105228" y="1295400"/>
                </a:cubicBezTo>
                <a:cubicBezTo>
                  <a:pt x="63499" y="1378857"/>
                  <a:pt x="31749" y="1505857"/>
                  <a:pt x="0" y="1632857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igura a mano libera 18"/>
          <p:cNvSpPr/>
          <p:nvPr/>
        </p:nvSpPr>
        <p:spPr>
          <a:xfrm>
            <a:off x="6676571" y="2601686"/>
            <a:ext cx="566058" cy="500743"/>
          </a:xfrm>
          <a:custGeom>
            <a:avLst/>
            <a:gdLst>
              <a:gd name="connsiteX0" fmla="*/ 566058 w 566058"/>
              <a:gd name="connsiteY0" fmla="*/ 0 h 500743"/>
              <a:gd name="connsiteX1" fmla="*/ 388258 w 566058"/>
              <a:gd name="connsiteY1" fmla="*/ 32657 h 500743"/>
              <a:gd name="connsiteX2" fmla="*/ 199572 w 566058"/>
              <a:gd name="connsiteY2" fmla="*/ 68943 h 500743"/>
              <a:gd name="connsiteX3" fmla="*/ 123372 w 566058"/>
              <a:gd name="connsiteY3" fmla="*/ 235857 h 500743"/>
              <a:gd name="connsiteX4" fmla="*/ 65315 w 566058"/>
              <a:gd name="connsiteY4" fmla="*/ 395514 h 500743"/>
              <a:gd name="connsiteX5" fmla="*/ 0 w 566058"/>
              <a:gd name="connsiteY5" fmla="*/ 500743 h 50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6058" h="500743">
                <a:moveTo>
                  <a:pt x="566058" y="0"/>
                </a:moveTo>
                <a:lnTo>
                  <a:pt x="388258" y="32657"/>
                </a:lnTo>
                <a:cubicBezTo>
                  <a:pt x="327177" y="44148"/>
                  <a:pt x="243720" y="35076"/>
                  <a:pt x="199572" y="68943"/>
                </a:cubicBezTo>
                <a:cubicBezTo>
                  <a:pt x="155424" y="102810"/>
                  <a:pt x="145748" y="181429"/>
                  <a:pt x="123372" y="235857"/>
                </a:cubicBezTo>
                <a:cubicBezTo>
                  <a:pt x="100996" y="290285"/>
                  <a:pt x="85877" y="351366"/>
                  <a:pt x="65315" y="395514"/>
                </a:cubicBezTo>
                <a:cubicBezTo>
                  <a:pt x="44753" y="439662"/>
                  <a:pt x="22376" y="470202"/>
                  <a:pt x="0" y="500743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 19"/>
          <p:cNvSpPr/>
          <p:nvPr/>
        </p:nvSpPr>
        <p:spPr>
          <a:xfrm>
            <a:off x="6839186" y="1868714"/>
            <a:ext cx="62357" cy="344715"/>
          </a:xfrm>
          <a:custGeom>
            <a:avLst/>
            <a:gdLst>
              <a:gd name="connsiteX0" fmla="*/ 4300 w 62357"/>
              <a:gd name="connsiteY0" fmla="*/ 0 h 344715"/>
              <a:gd name="connsiteX1" fmla="*/ 4300 w 62357"/>
              <a:gd name="connsiteY1" fmla="*/ 101600 h 344715"/>
              <a:gd name="connsiteX2" fmla="*/ 4300 w 62357"/>
              <a:gd name="connsiteY2" fmla="*/ 192315 h 344715"/>
              <a:gd name="connsiteX3" fmla="*/ 62357 w 62357"/>
              <a:gd name="connsiteY3" fmla="*/ 344715 h 34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57" h="344715">
                <a:moveTo>
                  <a:pt x="4300" y="0"/>
                </a:moveTo>
                <a:lnTo>
                  <a:pt x="4300" y="101600"/>
                </a:lnTo>
                <a:cubicBezTo>
                  <a:pt x="4300" y="133652"/>
                  <a:pt x="-5376" y="151796"/>
                  <a:pt x="4300" y="192315"/>
                </a:cubicBezTo>
                <a:cubicBezTo>
                  <a:pt x="13976" y="232834"/>
                  <a:pt x="38166" y="288774"/>
                  <a:pt x="62357" y="344715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igura a mano libera 20"/>
          <p:cNvSpPr/>
          <p:nvPr/>
        </p:nvSpPr>
        <p:spPr>
          <a:xfrm>
            <a:off x="6578600" y="954314"/>
            <a:ext cx="950312" cy="1519441"/>
          </a:xfrm>
          <a:custGeom>
            <a:avLst/>
            <a:gdLst>
              <a:gd name="connsiteX0" fmla="*/ 0 w 950312"/>
              <a:gd name="connsiteY0" fmla="*/ 0 h 1519441"/>
              <a:gd name="connsiteX1" fmla="*/ 410029 w 950312"/>
              <a:gd name="connsiteY1" fmla="*/ 478972 h 1519441"/>
              <a:gd name="connsiteX2" fmla="*/ 595086 w 950312"/>
              <a:gd name="connsiteY2" fmla="*/ 1005115 h 1519441"/>
              <a:gd name="connsiteX3" fmla="*/ 918029 w 950312"/>
              <a:gd name="connsiteY3" fmla="*/ 1458686 h 1519441"/>
              <a:gd name="connsiteX4" fmla="*/ 921657 w 950312"/>
              <a:gd name="connsiteY4" fmla="*/ 1502229 h 151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312" h="1519441">
                <a:moveTo>
                  <a:pt x="0" y="0"/>
                </a:moveTo>
                <a:cubicBezTo>
                  <a:pt x="155424" y="155726"/>
                  <a:pt x="310848" y="311453"/>
                  <a:pt x="410029" y="478972"/>
                </a:cubicBezTo>
                <a:cubicBezTo>
                  <a:pt x="509210" y="646491"/>
                  <a:pt x="510419" y="841829"/>
                  <a:pt x="595086" y="1005115"/>
                </a:cubicBezTo>
                <a:cubicBezTo>
                  <a:pt x="679753" y="1168401"/>
                  <a:pt x="863601" y="1375834"/>
                  <a:pt x="918029" y="1458686"/>
                </a:cubicBezTo>
                <a:cubicBezTo>
                  <a:pt x="972458" y="1541538"/>
                  <a:pt x="947057" y="1521883"/>
                  <a:pt x="921657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igura a mano libera 21"/>
          <p:cNvSpPr/>
          <p:nvPr/>
        </p:nvSpPr>
        <p:spPr>
          <a:xfrm>
            <a:off x="6921572" y="2320584"/>
            <a:ext cx="563777" cy="237632"/>
          </a:xfrm>
          <a:custGeom>
            <a:avLst/>
            <a:gdLst>
              <a:gd name="connsiteX0" fmla="*/ 560542 w 563777"/>
              <a:gd name="connsiteY0" fmla="*/ 92416 h 237632"/>
              <a:gd name="connsiteX1" fmla="*/ 477085 w 563777"/>
              <a:gd name="connsiteY1" fmla="*/ 179502 h 237632"/>
              <a:gd name="connsiteX2" fmla="*/ 299285 w 563777"/>
              <a:gd name="connsiteY2" fmla="*/ 237559 h 237632"/>
              <a:gd name="connsiteX3" fmla="*/ 5371 w 563777"/>
              <a:gd name="connsiteY3" fmla="*/ 190387 h 237632"/>
              <a:gd name="connsiteX4" fmla="*/ 128742 w 563777"/>
              <a:gd name="connsiteY4" fmla="*/ 135959 h 237632"/>
              <a:gd name="connsiteX5" fmla="*/ 371857 w 563777"/>
              <a:gd name="connsiteY5" fmla="*/ 1702 h 237632"/>
              <a:gd name="connsiteX6" fmla="*/ 560542 w 563777"/>
              <a:gd name="connsiteY6" fmla="*/ 92416 h 237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77" h="237632">
                <a:moveTo>
                  <a:pt x="560542" y="92416"/>
                </a:moveTo>
                <a:cubicBezTo>
                  <a:pt x="578080" y="122049"/>
                  <a:pt x="520628" y="155312"/>
                  <a:pt x="477085" y="179502"/>
                </a:cubicBezTo>
                <a:cubicBezTo>
                  <a:pt x="433542" y="203692"/>
                  <a:pt x="377904" y="235745"/>
                  <a:pt x="299285" y="237559"/>
                </a:cubicBezTo>
                <a:cubicBezTo>
                  <a:pt x="220666" y="239373"/>
                  <a:pt x="33795" y="207320"/>
                  <a:pt x="5371" y="190387"/>
                </a:cubicBezTo>
                <a:cubicBezTo>
                  <a:pt x="-23053" y="173454"/>
                  <a:pt x="67661" y="167407"/>
                  <a:pt x="128742" y="135959"/>
                </a:cubicBezTo>
                <a:cubicBezTo>
                  <a:pt x="189823" y="104512"/>
                  <a:pt x="304124" y="15611"/>
                  <a:pt x="371857" y="1702"/>
                </a:cubicBezTo>
                <a:cubicBezTo>
                  <a:pt x="439590" y="-12207"/>
                  <a:pt x="543004" y="62783"/>
                  <a:pt x="560542" y="92416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igura a mano libera 22"/>
          <p:cNvSpPr/>
          <p:nvPr/>
        </p:nvSpPr>
        <p:spPr>
          <a:xfrm>
            <a:off x="7418977" y="1701104"/>
            <a:ext cx="236379" cy="715609"/>
          </a:xfrm>
          <a:custGeom>
            <a:avLst/>
            <a:gdLst>
              <a:gd name="connsiteX0" fmla="*/ 70394 w 236379"/>
              <a:gd name="connsiteY0" fmla="*/ 715525 h 715609"/>
              <a:gd name="connsiteX1" fmla="*/ 201023 w 236379"/>
              <a:gd name="connsiteY1" fmla="*/ 530467 h 715609"/>
              <a:gd name="connsiteX2" fmla="*/ 233680 w 236379"/>
              <a:gd name="connsiteY2" fmla="*/ 305496 h 715609"/>
              <a:gd name="connsiteX3" fmla="*/ 146594 w 236379"/>
              <a:gd name="connsiteY3" fmla="*/ 124067 h 715609"/>
              <a:gd name="connsiteX4" fmla="*/ 146594 w 236379"/>
              <a:gd name="connsiteY4" fmla="*/ 696 h 715609"/>
              <a:gd name="connsiteX5" fmla="*/ 55880 w 236379"/>
              <a:gd name="connsiteY5" fmla="*/ 178496 h 715609"/>
              <a:gd name="connsiteX6" fmla="*/ 8709 w 236379"/>
              <a:gd name="connsiteY6" fmla="*/ 381696 h 715609"/>
              <a:gd name="connsiteX7" fmla="*/ 5080 w 236379"/>
              <a:gd name="connsiteY7" fmla="*/ 552239 h 715609"/>
              <a:gd name="connsiteX8" fmla="*/ 70394 w 236379"/>
              <a:gd name="connsiteY8" fmla="*/ 715525 h 715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379" h="715609">
                <a:moveTo>
                  <a:pt x="70394" y="715525"/>
                </a:moveTo>
                <a:cubicBezTo>
                  <a:pt x="103051" y="711896"/>
                  <a:pt x="173809" y="598805"/>
                  <a:pt x="201023" y="530467"/>
                </a:cubicBezTo>
                <a:cubicBezTo>
                  <a:pt x="228237" y="462129"/>
                  <a:pt x="242751" y="373229"/>
                  <a:pt x="233680" y="305496"/>
                </a:cubicBezTo>
                <a:cubicBezTo>
                  <a:pt x="224609" y="237763"/>
                  <a:pt x="161108" y="174867"/>
                  <a:pt x="146594" y="124067"/>
                </a:cubicBezTo>
                <a:cubicBezTo>
                  <a:pt x="132080" y="73267"/>
                  <a:pt x="161713" y="-8375"/>
                  <a:pt x="146594" y="696"/>
                </a:cubicBezTo>
                <a:cubicBezTo>
                  <a:pt x="131475" y="9767"/>
                  <a:pt x="78861" y="114996"/>
                  <a:pt x="55880" y="178496"/>
                </a:cubicBezTo>
                <a:cubicBezTo>
                  <a:pt x="32899" y="241996"/>
                  <a:pt x="17176" y="319405"/>
                  <a:pt x="8709" y="381696"/>
                </a:cubicBezTo>
                <a:cubicBezTo>
                  <a:pt x="242" y="443987"/>
                  <a:pt x="-3991" y="499625"/>
                  <a:pt x="5080" y="552239"/>
                </a:cubicBezTo>
                <a:cubicBezTo>
                  <a:pt x="14151" y="604853"/>
                  <a:pt x="37737" y="719154"/>
                  <a:pt x="70394" y="715525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igura a mano libera 23"/>
          <p:cNvSpPr/>
          <p:nvPr/>
        </p:nvSpPr>
        <p:spPr>
          <a:xfrm>
            <a:off x="6774449" y="2131911"/>
            <a:ext cx="530257" cy="168653"/>
          </a:xfrm>
          <a:custGeom>
            <a:avLst/>
            <a:gdLst>
              <a:gd name="connsiteX0" fmla="*/ 529865 w 530257"/>
              <a:gd name="connsiteY0" fmla="*/ 56118 h 168653"/>
              <a:gd name="connsiteX1" fmla="*/ 453665 w 530257"/>
              <a:gd name="connsiteY1" fmla="*/ 88775 h 168653"/>
              <a:gd name="connsiteX2" fmla="*/ 384722 w 530257"/>
              <a:gd name="connsiteY2" fmla="*/ 125060 h 168653"/>
              <a:gd name="connsiteX3" fmla="*/ 210551 w 530257"/>
              <a:gd name="connsiteY3" fmla="*/ 168603 h 168653"/>
              <a:gd name="connsiteX4" fmla="*/ 94 w 530257"/>
              <a:gd name="connsiteY4" fmla="*/ 132318 h 168653"/>
              <a:gd name="connsiteX5" fmla="*/ 185151 w 530257"/>
              <a:gd name="connsiteY5" fmla="*/ 67003 h 168653"/>
              <a:gd name="connsiteX6" fmla="*/ 304894 w 530257"/>
              <a:gd name="connsiteY6" fmla="*/ 5318 h 168653"/>
              <a:gd name="connsiteX7" fmla="*/ 475437 w 530257"/>
              <a:gd name="connsiteY7" fmla="*/ 5318 h 168653"/>
              <a:gd name="connsiteX8" fmla="*/ 529865 w 530257"/>
              <a:gd name="connsiteY8" fmla="*/ 56118 h 16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0257" h="168653">
                <a:moveTo>
                  <a:pt x="529865" y="56118"/>
                </a:moveTo>
                <a:cubicBezTo>
                  <a:pt x="526236" y="70027"/>
                  <a:pt x="477855" y="77285"/>
                  <a:pt x="453665" y="88775"/>
                </a:cubicBezTo>
                <a:cubicBezTo>
                  <a:pt x="429474" y="100265"/>
                  <a:pt x="425241" y="111755"/>
                  <a:pt x="384722" y="125060"/>
                </a:cubicBezTo>
                <a:cubicBezTo>
                  <a:pt x="344203" y="138365"/>
                  <a:pt x="274656" y="167393"/>
                  <a:pt x="210551" y="168603"/>
                </a:cubicBezTo>
                <a:cubicBezTo>
                  <a:pt x="146446" y="169813"/>
                  <a:pt x="4327" y="149251"/>
                  <a:pt x="94" y="132318"/>
                </a:cubicBezTo>
                <a:cubicBezTo>
                  <a:pt x="-4139" y="115385"/>
                  <a:pt x="134351" y="88170"/>
                  <a:pt x="185151" y="67003"/>
                </a:cubicBezTo>
                <a:cubicBezTo>
                  <a:pt x="235951" y="45836"/>
                  <a:pt x="256513" y="15599"/>
                  <a:pt x="304894" y="5318"/>
                </a:cubicBezTo>
                <a:cubicBezTo>
                  <a:pt x="353275" y="-4963"/>
                  <a:pt x="439151" y="2294"/>
                  <a:pt x="475437" y="5318"/>
                </a:cubicBezTo>
                <a:cubicBezTo>
                  <a:pt x="511723" y="8342"/>
                  <a:pt x="533494" y="42209"/>
                  <a:pt x="529865" y="56118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igura a mano libera 24"/>
          <p:cNvSpPr/>
          <p:nvPr/>
        </p:nvSpPr>
        <p:spPr>
          <a:xfrm>
            <a:off x="7209971" y="1465225"/>
            <a:ext cx="190592" cy="697510"/>
          </a:xfrm>
          <a:custGeom>
            <a:avLst/>
            <a:gdLst>
              <a:gd name="connsiteX0" fmla="*/ 83458 w 190592"/>
              <a:gd name="connsiteY0" fmla="*/ 690146 h 697510"/>
              <a:gd name="connsiteX1" fmla="*/ 174172 w 190592"/>
              <a:gd name="connsiteY1" fmla="*/ 450661 h 697510"/>
              <a:gd name="connsiteX2" fmla="*/ 185058 w 190592"/>
              <a:gd name="connsiteY2" fmla="*/ 240204 h 697510"/>
              <a:gd name="connsiteX3" fmla="*/ 185058 w 190592"/>
              <a:gd name="connsiteY3" fmla="*/ 718 h 697510"/>
              <a:gd name="connsiteX4" fmla="*/ 116115 w 190592"/>
              <a:gd name="connsiteY4" fmla="*/ 171261 h 697510"/>
              <a:gd name="connsiteX5" fmla="*/ 21772 w 190592"/>
              <a:gd name="connsiteY5" fmla="*/ 316404 h 697510"/>
              <a:gd name="connsiteX6" fmla="*/ 0 w 190592"/>
              <a:gd name="connsiteY6" fmla="*/ 497832 h 697510"/>
              <a:gd name="connsiteX7" fmla="*/ 21772 w 190592"/>
              <a:gd name="connsiteY7" fmla="*/ 624832 h 697510"/>
              <a:gd name="connsiteX8" fmla="*/ 83458 w 190592"/>
              <a:gd name="connsiteY8" fmla="*/ 690146 h 697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592" h="697510">
                <a:moveTo>
                  <a:pt x="83458" y="690146"/>
                </a:moveTo>
                <a:cubicBezTo>
                  <a:pt x="108858" y="661118"/>
                  <a:pt x="157239" y="525651"/>
                  <a:pt x="174172" y="450661"/>
                </a:cubicBezTo>
                <a:cubicBezTo>
                  <a:pt x="191105" y="375671"/>
                  <a:pt x="183244" y="315194"/>
                  <a:pt x="185058" y="240204"/>
                </a:cubicBezTo>
                <a:cubicBezTo>
                  <a:pt x="186872" y="165214"/>
                  <a:pt x="196548" y="12208"/>
                  <a:pt x="185058" y="718"/>
                </a:cubicBezTo>
                <a:cubicBezTo>
                  <a:pt x="173568" y="-10772"/>
                  <a:pt x="143329" y="118647"/>
                  <a:pt x="116115" y="171261"/>
                </a:cubicBezTo>
                <a:cubicBezTo>
                  <a:pt x="88901" y="223875"/>
                  <a:pt x="41124" y="261976"/>
                  <a:pt x="21772" y="316404"/>
                </a:cubicBezTo>
                <a:cubicBezTo>
                  <a:pt x="2420" y="370832"/>
                  <a:pt x="0" y="446427"/>
                  <a:pt x="0" y="497832"/>
                </a:cubicBezTo>
                <a:cubicBezTo>
                  <a:pt x="0" y="549237"/>
                  <a:pt x="10886" y="594594"/>
                  <a:pt x="21772" y="624832"/>
                </a:cubicBezTo>
                <a:cubicBezTo>
                  <a:pt x="32658" y="655070"/>
                  <a:pt x="58058" y="719174"/>
                  <a:pt x="83458" y="690146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igura a mano libera 25"/>
          <p:cNvSpPr/>
          <p:nvPr/>
        </p:nvSpPr>
        <p:spPr>
          <a:xfrm>
            <a:off x="7066802" y="1161077"/>
            <a:ext cx="216403" cy="715018"/>
          </a:xfrm>
          <a:custGeom>
            <a:avLst/>
            <a:gdLst>
              <a:gd name="connsiteX0" fmla="*/ 88741 w 216403"/>
              <a:gd name="connsiteY0" fmla="*/ 714894 h 715018"/>
              <a:gd name="connsiteX1" fmla="*/ 186712 w 216403"/>
              <a:gd name="connsiteY1" fmla="*/ 580637 h 715018"/>
              <a:gd name="connsiteX2" fmla="*/ 215741 w 216403"/>
              <a:gd name="connsiteY2" fmla="*/ 344780 h 715018"/>
              <a:gd name="connsiteX3" fmla="*/ 164941 w 216403"/>
              <a:gd name="connsiteY3" fmla="*/ 156094 h 715018"/>
              <a:gd name="connsiteX4" fmla="*/ 154055 w 216403"/>
              <a:gd name="connsiteY4" fmla="*/ 66 h 715018"/>
              <a:gd name="connsiteX5" fmla="*/ 63341 w 216403"/>
              <a:gd name="connsiteY5" fmla="*/ 174237 h 715018"/>
              <a:gd name="connsiteX6" fmla="*/ 5284 w 216403"/>
              <a:gd name="connsiteY6" fmla="*/ 355666 h 715018"/>
              <a:gd name="connsiteX7" fmla="*/ 12541 w 216403"/>
              <a:gd name="connsiteY7" fmla="*/ 558866 h 715018"/>
              <a:gd name="connsiteX8" fmla="*/ 88741 w 216403"/>
              <a:gd name="connsiteY8" fmla="*/ 714894 h 715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403" h="715018">
                <a:moveTo>
                  <a:pt x="88741" y="714894"/>
                </a:moveTo>
                <a:cubicBezTo>
                  <a:pt x="117770" y="718523"/>
                  <a:pt x="165545" y="642323"/>
                  <a:pt x="186712" y="580637"/>
                </a:cubicBezTo>
                <a:cubicBezTo>
                  <a:pt x="207879" y="518951"/>
                  <a:pt x="219369" y="415537"/>
                  <a:pt x="215741" y="344780"/>
                </a:cubicBezTo>
                <a:cubicBezTo>
                  <a:pt x="212113" y="274023"/>
                  <a:pt x="175222" y="213546"/>
                  <a:pt x="164941" y="156094"/>
                </a:cubicBezTo>
                <a:cubicBezTo>
                  <a:pt x="154660" y="98642"/>
                  <a:pt x="170988" y="-2958"/>
                  <a:pt x="154055" y="66"/>
                </a:cubicBezTo>
                <a:cubicBezTo>
                  <a:pt x="137122" y="3090"/>
                  <a:pt x="88136" y="114970"/>
                  <a:pt x="63341" y="174237"/>
                </a:cubicBezTo>
                <a:cubicBezTo>
                  <a:pt x="38546" y="233504"/>
                  <a:pt x="13751" y="291561"/>
                  <a:pt x="5284" y="355666"/>
                </a:cubicBezTo>
                <a:cubicBezTo>
                  <a:pt x="-3183" y="419771"/>
                  <a:pt x="-1973" y="496576"/>
                  <a:pt x="12541" y="558866"/>
                </a:cubicBezTo>
                <a:cubicBezTo>
                  <a:pt x="27055" y="621156"/>
                  <a:pt x="59712" y="711265"/>
                  <a:pt x="88741" y="714894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igura a mano libera 26"/>
          <p:cNvSpPr/>
          <p:nvPr/>
        </p:nvSpPr>
        <p:spPr>
          <a:xfrm>
            <a:off x="6690071" y="1597829"/>
            <a:ext cx="483615" cy="321685"/>
          </a:xfrm>
          <a:custGeom>
            <a:avLst/>
            <a:gdLst>
              <a:gd name="connsiteX0" fmla="*/ 483615 w 483615"/>
              <a:gd name="connsiteY0" fmla="*/ 321685 h 321685"/>
              <a:gd name="connsiteX1" fmla="*/ 440072 w 483615"/>
              <a:gd name="connsiteY1" fmla="*/ 289028 h 321685"/>
              <a:gd name="connsiteX2" fmla="*/ 302186 w 483615"/>
              <a:gd name="connsiteY2" fmla="*/ 292657 h 321685"/>
              <a:gd name="connsiteX3" fmla="*/ 160672 w 483615"/>
              <a:gd name="connsiteY3" fmla="*/ 263628 h 321685"/>
              <a:gd name="connsiteX4" fmla="*/ 48186 w 483615"/>
              <a:gd name="connsiteY4" fmla="*/ 125742 h 321685"/>
              <a:gd name="connsiteX5" fmla="*/ 1015 w 483615"/>
              <a:gd name="connsiteY5" fmla="*/ 2371 h 321685"/>
              <a:gd name="connsiteX6" fmla="*/ 88100 w 483615"/>
              <a:gd name="connsiteY6" fmla="*/ 45914 h 321685"/>
              <a:gd name="connsiteX7" fmla="*/ 215100 w 483615"/>
              <a:gd name="connsiteY7" fmla="*/ 64057 h 32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615" h="321685">
                <a:moveTo>
                  <a:pt x="483615" y="321685"/>
                </a:moveTo>
                <a:cubicBezTo>
                  <a:pt x="476962" y="307775"/>
                  <a:pt x="470310" y="293866"/>
                  <a:pt x="440072" y="289028"/>
                </a:cubicBezTo>
                <a:cubicBezTo>
                  <a:pt x="409834" y="284190"/>
                  <a:pt x="348753" y="296890"/>
                  <a:pt x="302186" y="292657"/>
                </a:cubicBezTo>
                <a:cubicBezTo>
                  <a:pt x="255619" y="288424"/>
                  <a:pt x="203005" y="291447"/>
                  <a:pt x="160672" y="263628"/>
                </a:cubicBezTo>
                <a:cubicBezTo>
                  <a:pt x="118339" y="235809"/>
                  <a:pt x="74795" y="169285"/>
                  <a:pt x="48186" y="125742"/>
                </a:cubicBezTo>
                <a:cubicBezTo>
                  <a:pt x="21576" y="82199"/>
                  <a:pt x="-5637" y="15676"/>
                  <a:pt x="1015" y="2371"/>
                </a:cubicBezTo>
                <a:cubicBezTo>
                  <a:pt x="7667" y="-10934"/>
                  <a:pt x="52419" y="35633"/>
                  <a:pt x="88100" y="45914"/>
                </a:cubicBezTo>
                <a:cubicBezTo>
                  <a:pt x="123781" y="56195"/>
                  <a:pt x="169440" y="60126"/>
                  <a:pt x="215100" y="64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igura a mano libera 27"/>
          <p:cNvSpPr/>
          <p:nvPr/>
        </p:nvSpPr>
        <p:spPr>
          <a:xfrm>
            <a:off x="6878149" y="1487624"/>
            <a:ext cx="277394" cy="400258"/>
          </a:xfrm>
          <a:custGeom>
            <a:avLst/>
            <a:gdLst>
              <a:gd name="connsiteX0" fmla="*/ 186680 w 277394"/>
              <a:gd name="connsiteY0" fmla="*/ 210547 h 400258"/>
              <a:gd name="connsiteX1" fmla="*/ 88708 w 277394"/>
              <a:gd name="connsiteY1" fmla="*/ 105319 h 400258"/>
              <a:gd name="connsiteX2" fmla="*/ 8880 w 277394"/>
              <a:gd name="connsiteY2" fmla="*/ 90 h 400258"/>
              <a:gd name="connsiteX3" fmla="*/ 8880 w 277394"/>
              <a:gd name="connsiteY3" fmla="*/ 123462 h 400258"/>
              <a:gd name="connsiteX4" fmla="*/ 70565 w 277394"/>
              <a:gd name="connsiteY4" fmla="*/ 319405 h 400258"/>
              <a:gd name="connsiteX5" fmla="*/ 208451 w 277394"/>
              <a:gd name="connsiteY5" fmla="*/ 391976 h 400258"/>
              <a:gd name="connsiteX6" fmla="*/ 277394 w 277394"/>
              <a:gd name="connsiteY6" fmla="*/ 395605 h 40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394" h="400258">
                <a:moveTo>
                  <a:pt x="186680" y="210547"/>
                </a:moveTo>
                <a:cubicBezTo>
                  <a:pt x="152510" y="175471"/>
                  <a:pt x="118341" y="140395"/>
                  <a:pt x="88708" y="105319"/>
                </a:cubicBezTo>
                <a:cubicBezTo>
                  <a:pt x="59075" y="70243"/>
                  <a:pt x="22185" y="-2934"/>
                  <a:pt x="8880" y="90"/>
                </a:cubicBezTo>
                <a:cubicBezTo>
                  <a:pt x="-4425" y="3114"/>
                  <a:pt x="-1401" y="70243"/>
                  <a:pt x="8880" y="123462"/>
                </a:cubicBezTo>
                <a:cubicBezTo>
                  <a:pt x="19161" y="176681"/>
                  <a:pt x="37303" y="274653"/>
                  <a:pt x="70565" y="319405"/>
                </a:cubicBezTo>
                <a:cubicBezTo>
                  <a:pt x="103827" y="364157"/>
                  <a:pt x="173979" y="379276"/>
                  <a:pt x="208451" y="391976"/>
                </a:cubicBezTo>
                <a:cubicBezTo>
                  <a:pt x="242923" y="404676"/>
                  <a:pt x="260158" y="400140"/>
                  <a:pt x="277394" y="39560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igura a mano libera 28"/>
          <p:cNvSpPr/>
          <p:nvPr/>
        </p:nvSpPr>
        <p:spPr>
          <a:xfrm>
            <a:off x="6682089" y="854543"/>
            <a:ext cx="298076" cy="530513"/>
          </a:xfrm>
          <a:custGeom>
            <a:avLst/>
            <a:gdLst>
              <a:gd name="connsiteX0" fmla="*/ 284768 w 298076"/>
              <a:gd name="connsiteY0" fmla="*/ 527943 h 530513"/>
              <a:gd name="connsiteX1" fmla="*/ 273882 w 298076"/>
              <a:gd name="connsiteY1" fmla="*/ 364657 h 530513"/>
              <a:gd name="connsiteX2" fmla="*/ 190425 w 298076"/>
              <a:gd name="connsiteY2" fmla="*/ 208628 h 530513"/>
              <a:gd name="connsiteX3" fmla="*/ 74311 w 298076"/>
              <a:gd name="connsiteY3" fmla="*/ 92514 h 530513"/>
              <a:gd name="connsiteX4" fmla="*/ 41654 w 298076"/>
              <a:gd name="connsiteY4" fmla="*/ 1800 h 530513"/>
              <a:gd name="connsiteX5" fmla="*/ 1740 w 298076"/>
              <a:gd name="connsiteY5" fmla="*/ 175971 h 530513"/>
              <a:gd name="connsiteX6" fmla="*/ 103340 w 298076"/>
              <a:gd name="connsiteY6" fmla="*/ 444486 h 530513"/>
              <a:gd name="connsiteX7" fmla="*/ 284768 w 298076"/>
              <a:gd name="connsiteY7" fmla="*/ 527943 h 53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8076" h="530513">
                <a:moveTo>
                  <a:pt x="284768" y="527943"/>
                </a:moveTo>
                <a:cubicBezTo>
                  <a:pt x="313192" y="514638"/>
                  <a:pt x="289606" y="417876"/>
                  <a:pt x="273882" y="364657"/>
                </a:cubicBezTo>
                <a:cubicBezTo>
                  <a:pt x="258158" y="311438"/>
                  <a:pt x="223687" y="253985"/>
                  <a:pt x="190425" y="208628"/>
                </a:cubicBezTo>
                <a:cubicBezTo>
                  <a:pt x="157163" y="163271"/>
                  <a:pt x="99106" y="126985"/>
                  <a:pt x="74311" y="92514"/>
                </a:cubicBezTo>
                <a:cubicBezTo>
                  <a:pt x="49516" y="58043"/>
                  <a:pt x="53749" y="-12110"/>
                  <a:pt x="41654" y="1800"/>
                </a:cubicBezTo>
                <a:cubicBezTo>
                  <a:pt x="29559" y="15709"/>
                  <a:pt x="-8541" y="102190"/>
                  <a:pt x="1740" y="175971"/>
                </a:cubicBezTo>
                <a:cubicBezTo>
                  <a:pt x="12021" y="249752"/>
                  <a:pt x="57378" y="387638"/>
                  <a:pt x="103340" y="444486"/>
                </a:cubicBezTo>
                <a:cubicBezTo>
                  <a:pt x="149302" y="501334"/>
                  <a:pt x="256344" y="541248"/>
                  <a:pt x="284768" y="527943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igura a mano libera 29"/>
          <p:cNvSpPr/>
          <p:nvPr/>
        </p:nvSpPr>
        <p:spPr>
          <a:xfrm>
            <a:off x="6872514" y="790257"/>
            <a:ext cx="192551" cy="603114"/>
          </a:xfrm>
          <a:custGeom>
            <a:avLst/>
            <a:gdLst>
              <a:gd name="connsiteX0" fmla="*/ 101600 w 192551"/>
              <a:gd name="connsiteY0" fmla="*/ 603114 h 603114"/>
              <a:gd name="connsiteX1" fmla="*/ 192315 w 192551"/>
              <a:gd name="connsiteY1" fmla="*/ 385400 h 603114"/>
              <a:gd name="connsiteX2" fmla="*/ 127000 w 192551"/>
              <a:gd name="connsiteY2" fmla="*/ 185829 h 603114"/>
              <a:gd name="connsiteX3" fmla="*/ 97972 w 192551"/>
              <a:gd name="connsiteY3" fmla="*/ 772 h 603114"/>
              <a:gd name="connsiteX4" fmla="*/ 0 w 192551"/>
              <a:gd name="connsiteY4" fmla="*/ 258400 h 603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551" h="603114">
                <a:moveTo>
                  <a:pt x="101600" y="603114"/>
                </a:moveTo>
                <a:cubicBezTo>
                  <a:pt x="144841" y="529030"/>
                  <a:pt x="188082" y="454947"/>
                  <a:pt x="192315" y="385400"/>
                </a:cubicBezTo>
                <a:cubicBezTo>
                  <a:pt x="196548" y="315853"/>
                  <a:pt x="142724" y="249934"/>
                  <a:pt x="127000" y="185829"/>
                </a:cubicBezTo>
                <a:cubicBezTo>
                  <a:pt x="111276" y="121724"/>
                  <a:pt x="119139" y="-11323"/>
                  <a:pt x="97972" y="772"/>
                </a:cubicBezTo>
                <a:cubicBezTo>
                  <a:pt x="76805" y="12867"/>
                  <a:pt x="38402" y="135633"/>
                  <a:pt x="0" y="2584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igura a mano libera 30"/>
          <p:cNvSpPr/>
          <p:nvPr/>
        </p:nvSpPr>
        <p:spPr>
          <a:xfrm>
            <a:off x="6523952" y="1090016"/>
            <a:ext cx="432019" cy="328775"/>
          </a:xfrm>
          <a:custGeom>
            <a:avLst/>
            <a:gdLst>
              <a:gd name="connsiteX0" fmla="*/ 210677 w 432019"/>
              <a:gd name="connsiteY0" fmla="*/ 89270 h 328775"/>
              <a:gd name="connsiteX1" fmla="*/ 112705 w 432019"/>
              <a:gd name="connsiteY1" fmla="*/ 56613 h 328775"/>
              <a:gd name="connsiteX2" fmla="*/ 219 w 432019"/>
              <a:gd name="connsiteY2" fmla="*/ 5813 h 328775"/>
              <a:gd name="connsiteX3" fmla="*/ 87305 w 432019"/>
              <a:gd name="connsiteY3" fmla="*/ 205384 h 328775"/>
              <a:gd name="connsiteX4" fmla="*/ 199791 w 432019"/>
              <a:gd name="connsiteY4" fmla="*/ 299727 h 328775"/>
              <a:gd name="connsiteX5" fmla="*/ 384848 w 432019"/>
              <a:gd name="connsiteY5" fmla="*/ 328755 h 328775"/>
              <a:gd name="connsiteX6" fmla="*/ 432019 w 432019"/>
              <a:gd name="connsiteY6" fmla="*/ 303355 h 3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019" h="328775">
                <a:moveTo>
                  <a:pt x="210677" y="89270"/>
                </a:moveTo>
                <a:cubicBezTo>
                  <a:pt x="179229" y="79896"/>
                  <a:pt x="147781" y="70522"/>
                  <a:pt x="112705" y="56613"/>
                </a:cubicBezTo>
                <a:cubicBezTo>
                  <a:pt x="77629" y="42704"/>
                  <a:pt x="4452" y="-18982"/>
                  <a:pt x="219" y="5813"/>
                </a:cubicBezTo>
                <a:cubicBezTo>
                  <a:pt x="-4014" y="30608"/>
                  <a:pt x="54043" y="156398"/>
                  <a:pt x="87305" y="205384"/>
                </a:cubicBezTo>
                <a:cubicBezTo>
                  <a:pt x="120567" y="254370"/>
                  <a:pt x="150201" y="279165"/>
                  <a:pt x="199791" y="299727"/>
                </a:cubicBezTo>
                <a:cubicBezTo>
                  <a:pt x="249381" y="320289"/>
                  <a:pt x="346143" y="328150"/>
                  <a:pt x="384848" y="328755"/>
                </a:cubicBezTo>
                <a:cubicBezTo>
                  <a:pt x="423553" y="329360"/>
                  <a:pt x="427786" y="316357"/>
                  <a:pt x="432019" y="30335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igura a mano libera 31"/>
          <p:cNvSpPr/>
          <p:nvPr/>
        </p:nvSpPr>
        <p:spPr>
          <a:xfrm>
            <a:off x="6266189" y="699398"/>
            <a:ext cx="439411" cy="476259"/>
          </a:xfrm>
          <a:custGeom>
            <a:avLst/>
            <a:gdLst>
              <a:gd name="connsiteX0" fmla="*/ 439411 w 439411"/>
              <a:gd name="connsiteY0" fmla="*/ 396431 h 476259"/>
              <a:gd name="connsiteX1" fmla="*/ 283382 w 439411"/>
              <a:gd name="connsiteY1" fmla="*/ 185973 h 476259"/>
              <a:gd name="connsiteX2" fmla="*/ 112840 w 439411"/>
              <a:gd name="connsiteY2" fmla="*/ 84373 h 476259"/>
              <a:gd name="connsiteX3" fmla="*/ 354 w 439411"/>
              <a:gd name="connsiteY3" fmla="*/ 8173 h 476259"/>
              <a:gd name="connsiteX4" fmla="*/ 80182 w 439411"/>
              <a:gd name="connsiteY4" fmla="*/ 287573 h 476259"/>
              <a:gd name="connsiteX5" fmla="*/ 160011 w 439411"/>
              <a:gd name="connsiteY5" fmla="*/ 410945 h 476259"/>
              <a:gd name="connsiteX6" fmla="*/ 287011 w 439411"/>
              <a:gd name="connsiteY6" fmla="*/ 476259 h 4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411" h="476259">
                <a:moveTo>
                  <a:pt x="439411" y="396431"/>
                </a:moveTo>
                <a:cubicBezTo>
                  <a:pt x="388610" y="317207"/>
                  <a:pt x="337810" y="237983"/>
                  <a:pt x="283382" y="185973"/>
                </a:cubicBezTo>
                <a:cubicBezTo>
                  <a:pt x="228954" y="133963"/>
                  <a:pt x="160011" y="114006"/>
                  <a:pt x="112840" y="84373"/>
                </a:cubicBezTo>
                <a:cubicBezTo>
                  <a:pt x="65669" y="54740"/>
                  <a:pt x="5797" y="-25694"/>
                  <a:pt x="354" y="8173"/>
                </a:cubicBezTo>
                <a:cubicBezTo>
                  <a:pt x="-5089" y="42040"/>
                  <a:pt x="53573" y="220444"/>
                  <a:pt x="80182" y="287573"/>
                </a:cubicBezTo>
                <a:cubicBezTo>
                  <a:pt x="106791" y="354702"/>
                  <a:pt x="125540" y="379498"/>
                  <a:pt x="160011" y="410945"/>
                </a:cubicBezTo>
                <a:cubicBezTo>
                  <a:pt x="194482" y="442392"/>
                  <a:pt x="240746" y="459325"/>
                  <a:pt x="287011" y="47625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igura a mano libera 32"/>
          <p:cNvSpPr/>
          <p:nvPr/>
        </p:nvSpPr>
        <p:spPr>
          <a:xfrm>
            <a:off x="6056002" y="990600"/>
            <a:ext cx="511712" cy="239486"/>
          </a:xfrm>
          <a:custGeom>
            <a:avLst/>
            <a:gdLst>
              <a:gd name="connsiteX0" fmla="*/ 301255 w 511712"/>
              <a:gd name="connsiteY0" fmla="*/ 0 h 239486"/>
              <a:gd name="connsiteX1" fmla="*/ 177884 w 511712"/>
              <a:gd name="connsiteY1" fmla="*/ 36286 h 239486"/>
              <a:gd name="connsiteX2" fmla="*/ 105312 w 511712"/>
              <a:gd name="connsiteY2" fmla="*/ 36286 h 239486"/>
              <a:gd name="connsiteX3" fmla="*/ 84 w 511712"/>
              <a:gd name="connsiteY3" fmla="*/ 10886 h 239486"/>
              <a:gd name="connsiteX4" fmla="*/ 123455 w 511712"/>
              <a:gd name="connsiteY4" fmla="*/ 156029 h 239486"/>
              <a:gd name="connsiteX5" fmla="*/ 232312 w 511712"/>
              <a:gd name="connsiteY5" fmla="*/ 214086 h 239486"/>
              <a:gd name="connsiteX6" fmla="*/ 359312 w 511712"/>
              <a:gd name="connsiteY6" fmla="*/ 214086 h 239486"/>
              <a:gd name="connsiteX7" fmla="*/ 511712 w 511712"/>
              <a:gd name="connsiteY7" fmla="*/ 239486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1712" h="239486">
                <a:moveTo>
                  <a:pt x="301255" y="0"/>
                </a:moveTo>
                <a:cubicBezTo>
                  <a:pt x="255898" y="15119"/>
                  <a:pt x="210541" y="30238"/>
                  <a:pt x="177884" y="36286"/>
                </a:cubicBezTo>
                <a:cubicBezTo>
                  <a:pt x="145227" y="42334"/>
                  <a:pt x="134945" y="40519"/>
                  <a:pt x="105312" y="36286"/>
                </a:cubicBezTo>
                <a:cubicBezTo>
                  <a:pt x="75679" y="32053"/>
                  <a:pt x="-2940" y="-9071"/>
                  <a:pt x="84" y="10886"/>
                </a:cubicBezTo>
                <a:cubicBezTo>
                  <a:pt x="3108" y="30843"/>
                  <a:pt x="84750" y="122162"/>
                  <a:pt x="123455" y="156029"/>
                </a:cubicBezTo>
                <a:cubicBezTo>
                  <a:pt x="162160" y="189896"/>
                  <a:pt x="193003" y="204410"/>
                  <a:pt x="232312" y="214086"/>
                </a:cubicBezTo>
                <a:cubicBezTo>
                  <a:pt x="271621" y="223762"/>
                  <a:pt x="312745" y="209853"/>
                  <a:pt x="359312" y="214086"/>
                </a:cubicBezTo>
                <a:cubicBezTo>
                  <a:pt x="405879" y="218319"/>
                  <a:pt x="458795" y="228902"/>
                  <a:pt x="511712" y="239486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igura a mano libera 33"/>
          <p:cNvSpPr/>
          <p:nvPr/>
        </p:nvSpPr>
        <p:spPr>
          <a:xfrm>
            <a:off x="7260842" y="2423886"/>
            <a:ext cx="243923" cy="173883"/>
          </a:xfrm>
          <a:custGeom>
            <a:avLst/>
            <a:gdLst>
              <a:gd name="connsiteX0" fmla="*/ 243044 w 243923"/>
              <a:gd name="connsiteY0" fmla="*/ 0 h 173883"/>
              <a:gd name="connsiteX1" fmla="*/ 217644 w 243923"/>
              <a:gd name="connsiteY1" fmla="*/ 159657 h 173883"/>
              <a:gd name="connsiteX2" fmla="*/ 68872 w 243923"/>
              <a:gd name="connsiteY2" fmla="*/ 166914 h 173883"/>
              <a:gd name="connsiteX3" fmla="*/ 3558 w 243923"/>
              <a:gd name="connsiteY3" fmla="*/ 166914 h 173883"/>
              <a:gd name="connsiteX4" fmla="*/ 14444 w 243923"/>
              <a:gd name="connsiteY4" fmla="*/ 137885 h 17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923" h="173883">
                <a:moveTo>
                  <a:pt x="243044" y="0"/>
                </a:moveTo>
                <a:cubicBezTo>
                  <a:pt x="244858" y="65919"/>
                  <a:pt x="246673" y="131838"/>
                  <a:pt x="217644" y="159657"/>
                </a:cubicBezTo>
                <a:cubicBezTo>
                  <a:pt x="188615" y="187476"/>
                  <a:pt x="104553" y="165705"/>
                  <a:pt x="68872" y="166914"/>
                </a:cubicBezTo>
                <a:cubicBezTo>
                  <a:pt x="33191" y="168123"/>
                  <a:pt x="12629" y="171752"/>
                  <a:pt x="3558" y="166914"/>
                </a:cubicBezTo>
                <a:cubicBezTo>
                  <a:pt x="-5513" y="162076"/>
                  <a:pt x="4465" y="149980"/>
                  <a:pt x="14444" y="13788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igura a mano libera 34"/>
          <p:cNvSpPr/>
          <p:nvPr/>
        </p:nvSpPr>
        <p:spPr>
          <a:xfrm>
            <a:off x="6381417" y="2935356"/>
            <a:ext cx="1147849" cy="443659"/>
          </a:xfrm>
          <a:custGeom>
            <a:avLst/>
            <a:gdLst>
              <a:gd name="connsiteX0" fmla="*/ 1068039 w 1177780"/>
              <a:gd name="connsiteY0" fmla="*/ 543 h 444044"/>
              <a:gd name="connsiteX1" fmla="*/ 737839 w 1177780"/>
              <a:gd name="connsiteY1" fmla="*/ 134800 h 444044"/>
              <a:gd name="connsiteX2" fmla="*/ 360468 w 1177780"/>
              <a:gd name="connsiteY2" fmla="*/ 218258 h 444044"/>
              <a:gd name="connsiteX3" fmla="*/ 135496 w 1177780"/>
              <a:gd name="connsiteY3" fmla="*/ 207372 h 444044"/>
              <a:gd name="connsiteX4" fmla="*/ 52039 w 1177780"/>
              <a:gd name="connsiteY4" fmla="*/ 163829 h 444044"/>
              <a:gd name="connsiteX5" fmla="*/ 1239 w 1177780"/>
              <a:gd name="connsiteY5" fmla="*/ 334372 h 444044"/>
              <a:gd name="connsiteX6" fmla="*/ 102839 w 1177780"/>
              <a:gd name="connsiteY6" fmla="*/ 396058 h 444044"/>
              <a:gd name="connsiteX7" fmla="*/ 396753 w 1177780"/>
              <a:gd name="connsiteY7" fmla="*/ 443229 h 444044"/>
              <a:gd name="connsiteX8" fmla="*/ 839439 w 1177780"/>
              <a:gd name="connsiteY8" fmla="*/ 356143 h 444044"/>
              <a:gd name="connsiteX9" fmla="*/ 1166011 w 1177780"/>
              <a:gd name="connsiteY9" fmla="*/ 189229 h 444044"/>
              <a:gd name="connsiteX10" fmla="*/ 1068039 w 1177780"/>
              <a:gd name="connsiteY10" fmla="*/ 543 h 444044"/>
              <a:gd name="connsiteX0" fmla="*/ 1068039 w 1187870"/>
              <a:gd name="connsiteY0" fmla="*/ 2115 h 445616"/>
              <a:gd name="connsiteX1" fmla="*/ 737839 w 1187870"/>
              <a:gd name="connsiteY1" fmla="*/ 136372 h 445616"/>
              <a:gd name="connsiteX2" fmla="*/ 360468 w 1187870"/>
              <a:gd name="connsiteY2" fmla="*/ 219830 h 445616"/>
              <a:gd name="connsiteX3" fmla="*/ 135496 w 1187870"/>
              <a:gd name="connsiteY3" fmla="*/ 208944 h 445616"/>
              <a:gd name="connsiteX4" fmla="*/ 52039 w 1187870"/>
              <a:gd name="connsiteY4" fmla="*/ 165401 h 445616"/>
              <a:gd name="connsiteX5" fmla="*/ 1239 w 1187870"/>
              <a:gd name="connsiteY5" fmla="*/ 335944 h 445616"/>
              <a:gd name="connsiteX6" fmla="*/ 102839 w 1187870"/>
              <a:gd name="connsiteY6" fmla="*/ 397630 h 445616"/>
              <a:gd name="connsiteX7" fmla="*/ 396753 w 1187870"/>
              <a:gd name="connsiteY7" fmla="*/ 444801 h 445616"/>
              <a:gd name="connsiteX8" fmla="*/ 839439 w 1187870"/>
              <a:gd name="connsiteY8" fmla="*/ 357715 h 445616"/>
              <a:gd name="connsiteX9" fmla="*/ 1166011 w 1187870"/>
              <a:gd name="connsiteY9" fmla="*/ 190801 h 445616"/>
              <a:gd name="connsiteX10" fmla="*/ 1147868 w 1187870"/>
              <a:gd name="connsiteY10" fmla="*/ 63801 h 445616"/>
              <a:gd name="connsiteX11" fmla="*/ 1068039 w 1187870"/>
              <a:gd name="connsiteY11" fmla="*/ 2115 h 445616"/>
              <a:gd name="connsiteX0" fmla="*/ 1068039 w 1178726"/>
              <a:gd name="connsiteY0" fmla="*/ 159 h 443660"/>
              <a:gd name="connsiteX1" fmla="*/ 737839 w 1178726"/>
              <a:gd name="connsiteY1" fmla="*/ 134416 h 443660"/>
              <a:gd name="connsiteX2" fmla="*/ 360468 w 1178726"/>
              <a:gd name="connsiteY2" fmla="*/ 217874 h 443660"/>
              <a:gd name="connsiteX3" fmla="*/ 135496 w 1178726"/>
              <a:gd name="connsiteY3" fmla="*/ 206988 h 443660"/>
              <a:gd name="connsiteX4" fmla="*/ 52039 w 1178726"/>
              <a:gd name="connsiteY4" fmla="*/ 163445 h 443660"/>
              <a:gd name="connsiteX5" fmla="*/ 1239 w 1178726"/>
              <a:gd name="connsiteY5" fmla="*/ 333988 h 443660"/>
              <a:gd name="connsiteX6" fmla="*/ 102839 w 1178726"/>
              <a:gd name="connsiteY6" fmla="*/ 395674 h 443660"/>
              <a:gd name="connsiteX7" fmla="*/ 396753 w 1178726"/>
              <a:gd name="connsiteY7" fmla="*/ 442845 h 443660"/>
              <a:gd name="connsiteX8" fmla="*/ 839439 w 1178726"/>
              <a:gd name="connsiteY8" fmla="*/ 355759 h 443660"/>
              <a:gd name="connsiteX9" fmla="*/ 1166011 w 1178726"/>
              <a:gd name="connsiteY9" fmla="*/ 188845 h 443660"/>
              <a:gd name="connsiteX10" fmla="*/ 1107954 w 1178726"/>
              <a:gd name="connsiteY10" fmla="*/ 109016 h 443660"/>
              <a:gd name="connsiteX11" fmla="*/ 1068039 w 1178726"/>
              <a:gd name="connsiteY11" fmla="*/ 159 h 443660"/>
              <a:gd name="connsiteX0" fmla="*/ 1068039 w 1147849"/>
              <a:gd name="connsiteY0" fmla="*/ 159 h 443660"/>
              <a:gd name="connsiteX1" fmla="*/ 737839 w 1147849"/>
              <a:gd name="connsiteY1" fmla="*/ 134416 h 443660"/>
              <a:gd name="connsiteX2" fmla="*/ 360468 w 1147849"/>
              <a:gd name="connsiteY2" fmla="*/ 217874 h 443660"/>
              <a:gd name="connsiteX3" fmla="*/ 135496 w 1147849"/>
              <a:gd name="connsiteY3" fmla="*/ 206988 h 443660"/>
              <a:gd name="connsiteX4" fmla="*/ 52039 w 1147849"/>
              <a:gd name="connsiteY4" fmla="*/ 163445 h 443660"/>
              <a:gd name="connsiteX5" fmla="*/ 1239 w 1147849"/>
              <a:gd name="connsiteY5" fmla="*/ 333988 h 443660"/>
              <a:gd name="connsiteX6" fmla="*/ 102839 w 1147849"/>
              <a:gd name="connsiteY6" fmla="*/ 395674 h 443660"/>
              <a:gd name="connsiteX7" fmla="*/ 396753 w 1147849"/>
              <a:gd name="connsiteY7" fmla="*/ 442845 h 443660"/>
              <a:gd name="connsiteX8" fmla="*/ 839439 w 1147849"/>
              <a:gd name="connsiteY8" fmla="*/ 355759 h 443660"/>
              <a:gd name="connsiteX9" fmla="*/ 1129725 w 1147849"/>
              <a:gd name="connsiteY9" fmla="*/ 210617 h 443660"/>
              <a:gd name="connsiteX10" fmla="*/ 1107954 w 1147849"/>
              <a:gd name="connsiteY10" fmla="*/ 109016 h 443660"/>
              <a:gd name="connsiteX11" fmla="*/ 1068039 w 1147849"/>
              <a:gd name="connsiteY11" fmla="*/ 159 h 443660"/>
              <a:gd name="connsiteX0" fmla="*/ 1042639 w 1147849"/>
              <a:gd name="connsiteY0" fmla="*/ 182 h 432797"/>
              <a:gd name="connsiteX1" fmla="*/ 737839 w 1147849"/>
              <a:gd name="connsiteY1" fmla="*/ 123553 h 432797"/>
              <a:gd name="connsiteX2" fmla="*/ 360468 w 1147849"/>
              <a:gd name="connsiteY2" fmla="*/ 207011 h 432797"/>
              <a:gd name="connsiteX3" fmla="*/ 135496 w 1147849"/>
              <a:gd name="connsiteY3" fmla="*/ 196125 h 432797"/>
              <a:gd name="connsiteX4" fmla="*/ 52039 w 1147849"/>
              <a:gd name="connsiteY4" fmla="*/ 152582 h 432797"/>
              <a:gd name="connsiteX5" fmla="*/ 1239 w 1147849"/>
              <a:gd name="connsiteY5" fmla="*/ 323125 h 432797"/>
              <a:gd name="connsiteX6" fmla="*/ 102839 w 1147849"/>
              <a:gd name="connsiteY6" fmla="*/ 384811 h 432797"/>
              <a:gd name="connsiteX7" fmla="*/ 396753 w 1147849"/>
              <a:gd name="connsiteY7" fmla="*/ 431982 h 432797"/>
              <a:gd name="connsiteX8" fmla="*/ 839439 w 1147849"/>
              <a:gd name="connsiteY8" fmla="*/ 344896 h 432797"/>
              <a:gd name="connsiteX9" fmla="*/ 1129725 w 1147849"/>
              <a:gd name="connsiteY9" fmla="*/ 199754 h 432797"/>
              <a:gd name="connsiteX10" fmla="*/ 1107954 w 1147849"/>
              <a:gd name="connsiteY10" fmla="*/ 98153 h 432797"/>
              <a:gd name="connsiteX11" fmla="*/ 1042639 w 1147849"/>
              <a:gd name="connsiteY11" fmla="*/ 182 h 432797"/>
              <a:gd name="connsiteX0" fmla="*/ 1057154 w 1147849"/>
              <a:gd name="connsiteY0" fmla="*/ 158 h 443659"/>
              <a:gd name="connsiteX1" fmla="*/ 737839 w 1147849"/>
              <a:gd name="connsiteY1" fmla="*/ 134415 h 443659"/>
              <a:gd name="connsiteX2" fmla="*/ 360468 w 1147849"/>
              <a:gd name="connsiteY2" fmla="*/ 217873 h 443659"/>
              <a:gd name="connsiteX3" fmla="*/ 135496 w 1147849"/>
              <a:gd name="connsiteY3" fmla="*/ 206987 h 443659"/>
              <a:gd name="connsiteX4" fmla="*/ 52039 w 1147849"/>
              <a:gd name="connsiteY4" fmla="*/ 163444 h 443659"/>
              <a:gd name="connsiteX5" fmla="*/ 1239 w 1147849"/>
              <a:gd name="connsiteY5" fmla="*/ 333987 h 443659"/>
              <a:gd name="connsiteX6" fmla="*/ 102839 w 1147849"/>
              <a:gd name="connsiteY6" fmla="*/ 395673 h 443659"/>
              <a:gd name="connsiteX7" fmla="*/ 396753 w 1147849"/>
              <a:gd name="connsiteY7" fmla="*/ 442844 h 443659"/>
              <a:gd name="connsiteX8" fmla="*/ 839439 w 1147849"/>
              <a:gd name="connsiteY8" fmla="*/ 355758 h 443659"/>
              <a:gd name="connsiteX9" fmla="*/ 1129725 w 1147849"/>
              <a:gd name="connsiteY9" fmla="*/ 210616 h 443659"/>
              <a:gd name="connsiteX10" fmla="*/ 1107954 w 1147849"/>
              <a:gd name="connsiteY10" fmla="*/ 109015 h 443659"/>
              <a:gd name="connsiteX11" fmla="*/ 1057154 w 1147849"/>
              <a:gd name="connsiteY11" fmla="*/ 158 h 44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47849" h="443659">
                <a:moveTo>
                  <a:pt x="1057154" y="158"/>
                </a:moveTo>
                <a:cubicBezTo>
                  <a:pt x="995468" y="4391"/>
                  <a:pt x="853953" y="98129"/>
                  <a:pt x="737839" y="134415"/>
                </a:cubicBezTo>
                <a:cubicBezTo>
                  <a:pt x="621725" y="170701"/>
                  <a:pt x="460858" y="205778"/>
                  <a:pt x="360468" y="217873"/>
                </a:cubicBezTo>
                <a:cubicBezTo>
                  <a:pt x="260078" y="229968"/>
                  <a:pt x="186901" y="216059"/>
                  <a:pt x="135496" y="206987"/>
                </a:cubicBezTo>
                <a:cubicBezTo>
                  <a:pt x="84091" y="197915"/>
                  <a:pt x="74415" y="142277"/>
                  <a:pt x="52039" y="163444"/>
                </a:cubicBezTo>
                <a:cubicBezTo>
                  <a:pt x="29663" y="184611"/>
                  <a:pt x="-7228" y="295282"/>
                  <a:pt x="1239" y="333987"/>
                </a:cubicBezTo>
                <a:cubicBezTo>
                  <a:pt x="9706" y="372692"/>
                  <a:pt x="36920" y="377530"/>
                  <a:pt x="102839" y="395673"/>
                </a:cubicBezTo>
                <a:cubicBezTo>
                  <a:pt x="168758" y="413816"/>
                  <a:pt x="273986" y="449497"/>
                  <a:pt x="396753" y="442844"/>
                </a:cubicBezTo>
                <a:cubicBezTo>
                  <a:pt x="519520" y="436192"/>
                  <a:pt x="711229" y="398091"/>
                  <a:pt x="839439" y="355758"/>
                </a:cubicBezTo>
                <a:cubicBezTo>
                  <a:pt x="967649" y="313425"/>
                  <a:pt x="1084973" y="251740"/>
                  <a:pt x="1129725" y="210616"/>
                </a:cubicBezTo>
                <a:cubicBezTo>
                  <a:pt x="1174477" y="169492"/>
                  <a:pt x="1124283" y="140463"/>
                  <a:pt x="1107954" y="109015"/>
                </a:cubicBezTo>
                <a:cubicBezTo>
                  <a:pt x="1091625" y="77567"/>
                  <a:pt x="1118840" y="-4075"/>
                  <a:pt x="1057154" y="158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Figura a mano libera 35"/>
          <p:cNvSpPr/>
          <p:nvPr/>
        </p:nvSpPr>
        <p:spPr>
          <a:xfrm>
            <a:off x="6455229" y="2971800"/>
            <a:ext cx="896257" cy="123371"/>
          </a:xfrm>
          <a:custGeom>
            <a:avLst/>
            <a:gdLst>
              <a:gd name="connsiteX0" fmla="*/ 0 w 896257"/>
              <a:gd name="connsiteY0" fmla="*/ 123371 h 123371"/>
              <a:gd name="connsiteX1" fmla="*/ 428171 w 896257"/>
              <a:gd name="connsiteY1" fmla="*/ 101600 h 123371"/>
              <a:gd name="connsiteX2" fmla="*/ 758371 w 896257"/>
              <a:gd name="connsiteY2" fmla="*/ 43543 h 123371"/>
              <a:gd name="connsiteX3" fmla="*/ 896257 w 896257"/>
              <a:gd name="connsiteY3" fmla="*/ 0 h 12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6257" h="123371">
                <a:moveTo>
                  <a:pt x="0" y="123371"/>
                </a:moveTo>
                <a:cubicBezTo>
                  <a:pt x="150888" y="119138"/>
                  <a:pt x="301776" y="114905"/>
                  <a:pt x="428171" y="101600"/>
                </a:cubicBezTo>
                <a:cubicBezTo>
                  <a:pt x="554566" y="88295"/>
                  <a:pt x="680357" y="60476"/>
                  <a:pt x="758371" y="43543"/>
                </a:cubicBezTo>
                <a:cubicBezTo>
                  <a:pt x="836385" y="26610"/>
                  <a:pt x="866321" y="13305"/>
                  <a:pt x="896257" y="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igura a mano libera 36"/>
          <p:cNvSpPr/>
          <p:nvPr/>
        </p:nvSpPr>
        <p:spPr>
          <a:xfrm>
            <a:off x="7536543" y="3127829"/>
            <a:ext cx="673453" cy="624114"/>
          </a:xfrm>
          <a:custGeom>
            <a:avLst/>
            <a:gdLst>
              <a:gd name="connsiteX0" fmla="*/ 0 w 673453"/>
              <a:gd name="connsiteY0" fmla="*/ 0 h 624114"/>
              <a:gd name="connsiteX1" fmla="*/ 384628 w 673453"/>
              <a:gd name="connsiteY1" fmla="*/ 337457 h 624114"/>
              <a:gd name="connsiteX2" fmla="*/ 631371 w 673453"/>
              <a:gd name="connsiteY2" fmla="*/ 522514 h 624114"/>
              <a:gd name="connsiteX3" fmla="*/ 671286 w 673453"/>
              <a:gd name="connsiteY3" fmla="*/ 624114 h 624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3453" h="624114">
                <a:moveTo>
                  <a:pt x="0" y="0"/>
                </a:moveTo>
                <a:cubicBezTo>
                  <a:pt x="139700" y="125185"/>
                  <a:pt x="279400" y="250371"/>
                  <a:pt x="384628" y="337457"/>
                </a:cubicBezTo>
                <a:cubicBezTo>
                  <a:pt x="489856" y="424543"/>
                  <a:pt x="583595" y="474738"/>
                  <a:pt x="631371" y="522514"/>
                </a:cubicBezTo>
                <a:cubicBezTo>
                  <a:pt x="679147" y="570290"/>
                  <a:pt x="675216" y="597202"/>
                  <a:pt x="671286" y="624114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igura a mano libera 37"/>
          <p:cNvSpPr/>
          <p:nvPr/>
        </p:nvSpPr>
        <p:spPr>
          <a:xfrm>
            <a:off x="6864576" y="3455222"/>
            <a:ext cx="1071110" cy="1454235"/>
          </a:xfrm>
          <a:custGeom>
            <a:avLst/>
            <a:gdLst>
              <a:gd name="connsiteX0" fmla="*/ 1071110 w 1071110"/>
              <a:gd name="connsiteY0" fmla="*/ 35464 h 1454235"/>
              <a:gd name="connsiteX1" fmla="*/ 857024 w 1071110"/>
              <a:gd name="connsiteY1" fmla="*/ 6435 h 1454235"/>
              <a:gd name="connsiteX2" fmla="*/ 555853 w 1071110"/>
              <a:gd name="connsiteY2" fmla="*/ 144321 h 1454235"/>
              <a:gd name="connsiteX3" fmla="*/ 327253 w 1071110"/>
              <a:gd name="connsiteY3" fmla="*/ 412835 h 1454235"/>
              <a:gd name="connsiteX4" fmla="*/ 163967 w 1071110"/>
              <a:gd name="connsiteY4" fmla="*/ 724892 h 1454235"/>
              <a:gd name="connsiteX5" fmla="*/ 69624 w 1071110"/>
              <a:gd name="connsiteY5" fmla="*/ 1051464 h 1454235"/>
              <a:gd name="connsiteX6" fmla="*/ 4310 w 1071110"/>
              <a:gd name="connsiteY6" fmla="*/ 1287321 h 1454235"/>
              <a:gd name="connsiteX7" fmla="*/ 11567 w 1071110"/>
              <a:gd name="connsiteY7" fmla="*/ 1454235 h 1454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1110" h="1454235">
                <a:moveTo>
                  <a:pt x="1071110" y="35464"/>
                </a:moveTo>
                <a:cubicBezTo>
                  <a:pt x="1007005" y="11878"/>
                  <a:pt x="942900" y="-11708"/>
                  <a:pt x="857024" y="6435"/>
                </a:cubicBezTo>
                <a:cubicBezTo>
                  <a:pt x="771148" y="24578"/>
                  <a:pt x="644148" y="76588"/>
                  <a:pt x="555853" y="144321"/>
                </a:cubicBezTo>
                <a:cubicBezTo>
                  <a:pt x="467558" y="212054"/>
                  <a:pt x="392567" y="316073"/>
                  <a:pt x="327253" y="412835"/>
                </a:cubicBezTo>
                <a:cubicBezTo>
                  <a:pt x="261939" y="509597"/>
                  <a:pt x="206905" y="618454"/>
                  <a:pt x="163967" y="724892"/>
                </a:cubicBezTo>
                <a:cubicBezTo>
                  <a:pt x="121029" y="831330"/>
                  <a:pt x="96233" y="957726"/>
                  <a:pt x="69624" y="1051464"/>
                </a:cubicBezTo>
                <a:cubicBezTo>
                  <a:pt x="43015" y="1145202"/>
                  <a:pt x="13986" y="1220193"/>
                  <a:pt x="4310" y="1287321"/>
                </a:cubicBezTo>
                <a:cubicBezTo>
                  <a:pt x="-5366" y="1354449"/>
                  <a:pt x="3100" y="1404342"/>
                  <a:pt x="11567" y="145423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Figura a mano libera 38"/>
          <p:cNvSpPr/>
          <p:nvPr/>
        </p:nvSpPr>
        <p:spPr>
          <a:xfrm>
            <a:off x="5506421" y="3276600"/>
            <a:ext cx="876236" cy="1607457"/>
          </a:xfrm>
          <a:custGeom>
            <a:avLst/>
            <a:gdLst>
              <a:gd name="connsiteX0" fmla="*/ 876236 w 876236"/>
              <a:gd name="connsiteY0" fmla="*/ 0 h 1607457"/>
              <a:gd name="connsiteX1" fmla="*/ 654893 w 876236"/>
              <a:gd name="connsiteY1" fmla="*/ 351971 h 1607457"/>
              <a:gd name="connsiteX2" fmla="*/ 335579 w 876236"/>
              <a:gd name="connsiteY2" fmla="*/ 881743 h 1607457"/>
              <a:gd name="connsiteX3" fmla="*/ 143265 w 876236"/>
              <a:gd name="connsiteY3" fmla="*/ 1259114 h 1607457"/>
              <a:gd name="connsiteX4" fmla="*/ 19893 w 876236"/>
              <a:gd name="connsiteY4" fmla="*/ 1534886 h 1607457"/>
              <a:gd name="connsiteX5" fmla="*/ 1750 w 876236"/>
              <a:gd name="connsiteY5" fmla="*/ 1607457 h 1607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6236" h="1607457">
                <a:moveTo>
                  <a:pt x="876236" y="0"/>
                </a:moveTo>
                <a:cubicBezTo>
                  <a:pt x="810619" y="102507"/>
                  <a:pt x="745002" y="205014"/>
                  <a:pt x="654893" y="351971"/>
                </a:cubicBezTo>
                <a:cubicBezTo>
                  <a:pt x="564784" y="498928"/>
                  <a:pt x="420850" y="730553"/>
                  <a:pt x="335579" y="881743"/>
                </a:cubicBezTo>
                <a:cubicBezTo>
                  <a:pt x="250308" y="1032933"/>
                  <a:pt x="195879" y="1150257"/>
                  <a:pt x="143265" y="1259114"/>
                </a:cubicBezTo>
                <a:cubicBezTo>
                  <a:pt x="90651" y="1367971"/>
                  <a:pt x="43479" y="1476829"/>
                  <a:pt x="19893" y="1534886"/>
                </a:cubicBezTo>
                <a:cubicBezTo>
                  <a:pt x="-3693" y="1592943"/>
                  <a:pt x="-972" y="1600200"/>
                  <a:pt x="1750" y="16074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Figura a mano libera 39"/>
          <p:cNvSpPr/>
          <p:nvPr/>
        </p:nvSpPr>
        <p:spPr>
          <a:xfrm>
            <a:off x="7431314" y="3196771"/>
            <a:ext cx="221870" cy="279400"/>
          </a:xfrm>
          <a:custGeom>
            <a:avLst/>
            <a:gdLst>
              <a:gd name="connsiteX0" fmla="*/ 0 w 221870"/>
              <a:gd name="connsiteY0" fmla="*/ 0 h 279400"/>
              <a:gd name="connsiteX1" fmla="*/ 76200 w 221870"/>
              <a:gd name="connsiteY1" fmla="*/ 97972 h 279400"/>
              <a:gd name="connsiteX2" fmla="*/ 199572 w 221870"/>
              <a:gd name="connsiteY2" fmla="*/ 239486 h 279400"/>
              <a:gd name="connsiteX3" fmla="*/ 221343 w 221870"/>
              <a:gd name="connsiteY3" fmla="*/ 27940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870" h="279400">
                <a:moveTo>
                  <a:pt x="0" y="0"/>
                </a:moveTo>
                <a:cubicBezTo>
                  <a:pt x="21469" y="29029"/>
                  <a:pt x="42938" y="58058"/>
                  <a:pt x="76200" y="97972"/>
                </a:cubicBezTo>
                <a:cubicBezTo>
                  <a:pt x="109462" y="137886"/>
                  <a:pt x="175382" y="209248"/>
                  <a:pt x="199572" y="239486"/>
                </a:cubicBezTo>
                <a:cubicBezTo>
                  <a:pt x="223762" y="269724"/>
                  <a:pt x="222552" y="274562"/>
                  <a:pt x="221343" y="2794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igura a mano libera 56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CasellaDiTesto 57"/>
          <p:cNvSpPr txBox="1"/>
          <p:nvPr/>
        </p:nvSpPr>
        <p:spPr>
          <a:xfrm>
            <a:off x="3640746" y="1191491"/>
            <a:ext cx="1457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Completa il busto disegnando la curva della spalla e del petto.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0010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0659" y="2848302"/>
            <a:ext cx="21562" cy="261806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  <a:gd name="connsiteX0" fmla="*/ 0 w 34189"/>
              <a:gd name="connsiteY0" fmla="*/ 0 h 733336"/>
              <a:gd name="connsiteX1" fmla="*/ 34175 w 34189"/>
              <a:gd name="connsiteY1" fmla="*/ 224906 h 733336"/>
              <a:gd name="connsiteX2" fmla="*/ 4300 w 34189"/>
              <a:gd name="connsiteY2" fmla="*/ 733336 h 733336"/>
              <a:gd name="connsiteX0" fmla="*/ 0 w 23688"/>
              <a:gd name="connsiteY0" fmla="*/ 0 h 733336"/>
              <a:gd name="connsiteX1" fmla="*/ 23665 w 23688"/>
              <a:gd name="connsiteY1" fmla="*/ 224906 h 733336"/>
              <a:gd name="connsiteX2" fmla="*/ 4300 w 23688"/>
              <a:gd name="connsiteY2" fmla="*/ 733336 h 733336"/>
              <a:gd name="connsiteX0" fmla="*/ 0 w 10636"/>
              <a:gd name="connsiteY0" fmla="*/ 0 h 733336"/>
              <a:gd name="connsiteX1" fmla="*/ 10527 w 10636"/>
              <a:gd name="connsiteY1" fmla="*/ 227534 h 733336"/>
              <a:gd name="connsiteX2" fmla="*/ 4300 w 10636"/>
              <a:gd name="connsiteY2" fmla="*/ 733336 h 733336"/>
              <a:gd name="connsiteX0" fmla="*/ 0 w 10615"/>
              <a:gd name="connsiteY0" fmla="*/ 0 h 733336"/>
              <a:gd name="connsiteX1" fmla="*/ 10527 w 10615"/>
              <a:gd name="connsiteY1" fmla="*/ 227534 h 733336"/>
              <a:gd name="connsiteX2" fmla="*/ 5016 w 10615"/>
              <a:gd name="connsiteY2" fmla="*/ 466277 h 733336"/>
              <a:gd name="connsiteX3" fmla="*/ 4300 w 10615"/>
              <a:gd name="connsiteY3" fmla="*/ 733336 h 733336"/>
              <a:gd name="connsiteX0" fmla="*/ 0 w 18279"/>
              <a:gd name="connsiteY0" fmla="*/ 0 h 733336"/>
              <a:gd name="connsiteX1" fmla="*/ 10527 w 18279"/>
              <a:gd name="connsiteY1" fmla="*/ 227534 h 733336"/>
              <a:gd name="connsiteX2" fmla="*/ 18154 w 18279"/>
              <a:gd name="connsiteY2" fmla="*/ 487297 h 733336"/>
              <a:gd name="connsiteX3" fmla="*/ 4300 w 18279"/>
              <a:gd name="connsiteY3" fmla="*/ 733336 h 733336"/>
              <a:gd name="connsiteX0" fmla="*/ 0 w 18154"/>
              <a:gd name="connsiteY0" fmla="*/ 0 h 733336"/>
              <a:gd name="connsiteX1" fmla="*/ 10527 w 18154"/>
              <a:gd name="connsiteY1" fmla="*/ 227534 h 733336"/>
              <a:gd name="connsiteX2" fmla="*/ 18154 w 18154"/>
              <a:gd name="connsiteY2" fmla="*/ 487297 h 733336"/>
              <a:gd name="connsiteX3" fmla="*/ 4300 w 18154"/>
              <a:gd name="connsiteY3" fmla="*/ 733336 h 733336"/>
              <a:gd name="connsiteX0" fmla="*/ 0 w 31292"/>
              <a:gd name="connsiteY0" fmla="*/ 0 h 756984"/>
              <a:gd name="connsiteX1" fmla="*/ 23665 w 31292"/>
              <a:gd name="connsiteY1" fmla="*/ 251182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0 w 31292"/>
              <a:gd name="connsiteY0" fmla="*/ 0 h 756984"/>
              <a:gd name="connsiteX1" fmla="*/ 10527 w 31292"/>
              <a:gd name="connsiteY1" fmla="*/ 245927 h 756984"/>
              <a:gd name="connsiteX2" fmla="*/ 31292 w 31292"/>
              <a:gd name="connsiteY2" fmla="*/ 510945 h 756984"/>
              <a:gd name="connsiteX3" fmla="*/ 17438 w 31292"/>
              <a:gd name="connsiteY3" fmla="*/ 756984 h 756984"/>
              <a:gd name="connsiteX0" fmla="*/ 1419 w 18857"/>
              <a:gd name="connsiteY0" fmla="*/ 0 h 756984"/>
              <a:gd name="connsiteX1" fmla="*/ 11946 w 18857"/>
              <a:gd name="connsiteY1" fmla="*/ 245927 h 756984"/>
              <a:gd name="connsiteX2" fmla="*/ 3808 w 18857"/>
              <a:gd name="connsiteY2" fmla="*/ 476786 h 756984"/>
              <a:gd name="connsiteX3" fmla="*/ 18857 w 18857"/>
              <a:gd name="connsiteY3" fmla="*/ 756984 h 756984"/>
              <a:gd name="connsiteX0" fmla="*/ 0 w 17438"/>
              <a:gd name="connsiteY0" fmla="*/ 0 h 756984"/>
              <a:gd name="connsiteX1" fmla="*/ 10527 w 17438"/>
              <a:gd name="connsiteY1" fmla="*/ 245927 h 756984"/>
              <a:gd name="connsiteX2" fmla="*/ 2389 w 17438"/>
              <a:gd name="connsiteY2" fmla="*/ 476786 h 756984"/>
              <a:gd name="connsiteX3" fmla="*/ 2391 w 17438"/>
              <a:gd name="connsiteY3" fmla="*/ 623932 h 756984"/>
              <a:gd name="connsiteX4" fmla="*/ 17438 w 1743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89 w 26348"/>
              <a:gd name="connsiteY2" fmla="*/ 476786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10272 w 26348"/>
              <a:gd name="connsiteY2" fmla="*/ 479413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348"/>
              <a:gd name="connsiteY0" fmla="*/ 0 h 756984"/>
              <a:gd name="connsiteX1" fmla="*/ 10527 w 26348"/>
              <a:gd name="connsiteY1" fmla="*/ 245927 h 756984"/>
              <a:gd name="connsiteX2" fmla="*/ 23410 w 26348"/>
              <a:gd name="connsiteY2" fmla="*/ 482040 h 756984"/>
              <a:gd name="connsiteX3" fmla="*/ 26039 w 26348"/>
              <a:gd name="connsiteY3" fmla="*/ 634443 h 756984"/>
              <a:gd name="connsiteX4" fmla="*/ 17438 w 26348"/>
              <a:gd name="connsiteY4" fmla="*/ 756984 h 756984"/>
              <a:gd name="connsiteX0" fmla="*/ 0 w 26689"/>
              <a:gd name="connsiteY0" fmla="*/ 0 h 743846"/>
              <a:gd name="connsiteX1" fmla="*/ 10527 w 26689"/>
              <a:gd name="connsiteY1" fmla="*/ 245927 h 743846"/>
              <a:gd name="connsiteX2" fmla="*/ 23410 w 26689"/>
              <a:gd name="connsiteY2" fmla="*/ 482040 h 743846"/>
              <a:gd name="connsiteX3" fmla="*/ 26039 w 26689"/>
              <a:gd name="connsiteY3" fmla="*/ 634443 h 743846"/>
              <a:gd name="connsiteX4" fmla="*/ 25321 w 26689"/>
              <a:gd name="connsiteY4" fmla="*/ 743846 h 743846"/>
              <a:gd name="connsiteX0" fmla="*/ 0 w 16162"/>
              <a:gd name="connsiteY0" fmla="*/ 0 h 497919"/>
              <a:gd name="connsiteX1" fmla="*/ 12883 w 16162"/>
              <a:gd name="connsiteY1" fmla="*/ 236113 h 497919"/>
              <a:gd name="connsiteX2" fmla="*/ 15512 w 16162"/>
              <a:gd name="connsiteY2" fmla="*/ 388516 h 497919"/>
              <a:gd name="connsiteX3" fmla="*/ 14794 w 16162"/>
              <a:gd name="connsiteY3" fmla="*/ 497919 h 497919"/>
              <a:gd name="connsiteX0" fmla="*/ 515 w 3794"/>
              <a:gd name="connsiteY0" fmla="*/ 0 h 261806"/>
              <a:gd name="connsiteX1" fmla="*/ 3144 w 3794"/>
              <a:gd name="connsiteY1" fmla="*/ 152403 h 261806"/>
              <a:gd name="connsiteX2" fmla="*/ 2426 w 3794"/>
              <a:gd name="connsiteY2" fmla="*/ 261806 h 261806"/>
              <a:gd name="connsiteX0" fmla="*/ 198 w 50393"/>
              <a:gd name="connsiteY0" fmla="*/ 0 h 10000"/>
              <a:gd name="connsiteX1" fmla="*/ 48680 w 50393"/>
              <a:gd name="connsiteY1" fmla="*/ 5821 h 10000"/>
              <a:gd name="connsiteX2" fmla="*/ 46787 w 50393"/>
              <a:gd name="connsiteY2" fmla="*/ 10000 h 10000"/>
              <a:gd name="connsiteX0" fmla="*/ 174 w 56832"/>
              <a:gd name="connsiteY0" fmla="*/ 0 h 10000"/>
              <a:gd name="connsiteX1" fmla="*/ 55580 w 56832"/>
              <a:gd name="connsiteY1" fmla="*/ 3914 h 10000"/>
              <a:gd name="connsiteX2" fmla="*/ 46763 w 56832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32" h="10000">
                <a:moveTo>
                  <a:pt x="174" y="0"/>
                </a:moveTo>
                <a:cubicBezTo>
                  <a:pt x="-3400" y="2406"/>
                  <a:pt x="48969" y="2130"/>
                  <a:pt x="55580" y="3914"/>
                </a:cubicBezTo>
                <a:cubicBezTo>
                  <a:pt x="62190" y="5698"/>
                  <a:pt x="40153" y="9153"/>
                  <a:pt x="46763" y="100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0247" y="2453640"/>
            <a:ext cx="68153" cy="477169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  <a:gd name="connsiteX0" fmla="*/ 68153 w 68153"/>
              <a:gd name="connsiteY0" fmla="*/ 0 h 477169"/>
              <a:gd name="connsiteX1" fmla="*/ 7193 w 68153"/>
              <a:gd name="connsiteY1" fmla="*/ 213360 h 477169"/>
              <a:gd name="connsiteX2" fmla="*/ 4566 w 68153"/>
              <a:gd name="connsiteY2" fmla="*/ 477169 h 477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153" h="477169">
                <a:moveTo>
                  <a:pt x="68153" y="0"/>
                </a:moveTo>
                <a:cubicBezTo>
                  <a:pt x="42753" y="72390"/>
                  <a:pt x="17791" y="133832"/>
                  <a:pt x="7193" y="213360"/>
                </a:cubicBezTo>
                <a:cubicBezTo>
                  <a:pt x="-3405" y="292888"/>
                  <a:pt x="-514" y="412399"/>
                  <a:pt x="4566" y="47716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igura a mano libera 14"/>
          <p:cNvSpPr/>
          <p:nvPr/>
        </p:nvSpPr>
        <p:spPr>
          <a:xfrm>
            <a:off x="6263307" y="1621213"/>
            <a:ext cx="366176" cy="143301"/>
          </a:xfrm>
          <a:custGeom>
            <a:avLst/>
            <a:gdLst>
              <a:gd name="connsiteX0" fmla="*/ 366093 w 366176"/>
              <a:gd name="connsiteY0" fmla="*/ 128759 h 143301"/>
              <a:gd name="connsiteX1" fmla="*/ 287265 w 366176"/>
              <a:gd name="connsiteY1" fmla="*/ 63070 h 143301"/>
              <a:gd name="connsiteX2" fmla="*/ 129610 w 366176"/>
              <a:gd name="connsiteY2" fmla="*/ 68325 h 143301"/>
              <a:gd name="connsiteX3" fmla="*/ 40272 w 366176"/>
              <a:gd name="connsiteY3" fmla="*/ 141897 h 143301"/>
              <a:gd name="connsiteX4" fmla="*/ 859 w 366176"/>
              <a:gd name="connsiteY4" fmla="*/ 110366 h 143301"/>
              <a:gd name="connsiteX5" fmla="*/ 74431 w 366176"/>
              <a:gd name="connsiteY5" fmla="*/ 34166 h 143301"/>
              <a:gd name="connsiteX6" fmla="*/ 182162 w 366176"/>
              <a:gd name="connsiteY6" fmla="*/ 8 h 143301"/>
              <a:gd name="connsiteX7" fmla="*/ 300403 w 366176"/>
              <a:gd name="connsiteY7" fmla="*/ 36794 h 143301"/>
              <a:gd name="connsiteX8" fmla="*/ 366093 w 366176"/>
              <a:gd name="connsiteY8" fmla="*/ 128759 h 143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6176" h="143301">
                <a:moveTo>
                  <a:pt x="366093" y="128759"/>
                </a:moveTo>
                <a:cubicBezTo>
                  <a:pt x="363903" y="133138"/>
                  <a:pt x="326679" y="73142"/>
                  <a:pt x="287265" y="63070"/>
                </a:cubicBezTo>
                <a:cubicBezTo>
                  <a:pt x="247851" y="52998"/>
                  <a:pt x="170775" y="55187"/>
                  <a:pt x="129610" y="68325"/>
                </a:cubicBezTo>
                <a:cubicBezTo>
                  <a:pt x="88445" y="81463"/>
                  <a:pt x="61730" y="134890"/>
                  <a:pt x="40272" y="141897"/>
                </a:cubicBezTo>
                <a:cubicBezTo>
                  <a:pt x="18814" y="148904"/>
                  <a:pt x="-4834" y="128321"/>
                  <a:pt x="859" y="110366"/>
                </a:cubicBezTo>
                <a:cubicBezTo>
                  <a:pt x="6552" y="92411"/>
                  <a:pt x="44214" y="52559"/>
                  <a:pt x="74431" y="34166"/>
                </a:cubicBezTo>
                <a:cubicBezTo>
                  <a:pt x="104648" y="15773"/>
                  <a:pt x="144500" y="-430"/>
                  <a:pt x="182162" y="8"/>
                </a:cubicBezTo>
                <a:cubicBezTo>
                  <a:pt x="219824" y="446"/>
                  <a:pt x="273689" y="19715"/>
                  <a:pt x="300403" y="36794"/>
                </a:cubicBezTo>
                <a:cubicBezTo>
                  <a:pt x="327117" y="53873"/>
                  <a:pt x="368283" y="124380"/>
                  <a:pt x="366093" y="128759"/>
                </a:cubicBezTo>
                <a:close/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 15"/>
          <p:cNvSpPr/>
          <p:nvPr/>
        </p:nvSpPr>
        <p:spPr>
          <a:xfrm>
            <a:off x="6447971" y="1302657"/>
            <a:ext cx="997858" cy="1502229"/>
          </a:xfrm>
          <a:custGeom>
            <a:avLst/>
            <a:gdLst>
              <a:gd name="connsiteX0" fmla="*/ 0 w 997858"/>
              <a:gd name="connsiteY0" fmla="*/ 0 h 1502229"/>
              <a:gd name="connsiteX1" fmla="*/ 239486 w 997858"/>
              <a:gd name="connsiteY1" fmla="*/ 308429 h 1502229"/>
              <a:gd name="connsiteX2" fmla="*/ 540658 w 997858"/>
              <a:gd name="connsiteY2" fmla="*/ 776514 h 1502229"/>
              <a:gd name="connsiteX3" fmla="*/ 725715 w 997858"/>
              <a:gd name="connsiteY3" fmla="*/ 1190172 h 1502229"/>
              <a:gd name="connsiteX4" fmla="*/ 834572 w 997858"/>
              <a:gd name="connsiteY4" fmla="*/ 1331686 h 1502229"/>
              <a:gd name="connsiteX5" fmla="*/ 997858 w 997858"/>
              <a:gd name="connsiteY5" fmla="*/ 1502229 h 150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7858" h="1502229">
                <a:moveTo>
                  <a:pt x="0" y="0"/>
                </a:moveTo>
                <a:cubicBezTo>
                  <a:pt x="74688" y="89505"/>
                  <a:pt x="149376" y="179010"/>
                  <a:pt x="239486" y="308429"/>
                </a:cubicBezTo>
                <a:cubicBezTo>
                  <a:pt x="329596" y="437848"/>
                  <a:pt x="459620" y="629557"/>
                  <a:pt x="540658" y="776514"/>
                </a:cubicBezTo>
                <a:cubicBezTo>
                  <a:pt x="621696" y="923471"/>
                  <a:pt x="676729" y="1097643"/>
                  <a:pt x="725715" y="1190172"/>
                </a:cubicBezTo>
                <a:cubicBezTo>
                  <a:pt x="774701" y="1282701"/>
                  <a:pt x="789215" y="1279677"/>
                  <a:pt x="834572" y="1331686"/>
                </a:cubicBezTo>
                <a:cubicBezTo>
                  <a:pt x="879929" y="1383696"/>
                  <a:pt x="938893" y="1442962"/>
                  <a:pt x="997858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igura a mano libera 16"/>
          <p:cNvSpPr/>
          <p:nvPr/>
        </p:nvSpPr>
        <p:spPr>
          <a:xfrm>
            <a:off x="6386255" y="919812"/>
            <a:ext cx="1629925" cy="2411217"/>
          </a:xfrm>
          <a:custGeom>
            <a:avLst/>
            <a:gdLst>
              <a:gd name="connsiteX0" fmla="*/ 80578 w 1645220"/>
              <a:gd name="connsiteY0" fmla="*/ 382845 h 2411217"/>
              <a:gd name="connsiteX1" fmla="*/ 15264 w 1645220"/>
              <a:gd name="connsiteY1" fmla="*/ 244959 h 2411217"/>
              <a:gd name="connsiteX2" fmla="*/ 18893 w 1645220"/>
              <a:gd name="connsiteY2" fmla="*/ 125217 h 2411217"/>
              <a:gd name="connsiteX3" fmla="*/ 218464 w 1645220"/>
              <a:gd name="connsiteY3" fmla="*/ 30874 h 2411217"/>
              <a:gd name="connsiteX4" fmla="*/ 701064 w 1645220"/>
              <a:gd name="connsiteY4" fmla="*/ 5474 h 2411217"/>
              <a:gd name="connsiteX5" fmla="*/ 1136493 w 1645220"/>
              <a:gd name="connsiteY5" fmla="*/ 125217 h 2411217"/>
              <a:gd name="connsiteX6" fmla="*/ 1430407 w 1645220"/>
              <a:gd name="connsiteY6" fmla="*/ 350188 h 2411217"/>
              <a:gd name="connsiteX7" fmla="*/ 1633607 w 1645220"/>
              <a:gd name="connsiteY7" fmla="*/ 821902 h 2411217"/>
              <a:gd name="connsiteX8" fmla="*/ 1593693 w 1645220"/>
              <a:gd name="connsiteY8" fmla="*/ 1670988 h 2411217"/>
              <a:gd name="connsiteX9" fmla="*/ 1372350 w 1645220"/>
              <a:gd name="connsiteY9" fmla="*/ 2411217 h 2411217"/>
              <a:gd name="connsiteX0" fmla="*/ 80578 w 1640428"/>
              <a:gd name="connsiteY0" fmla="*/ 382845 h 2411217"/>
              <a:gd name="connsiteX1" fmla="*/ 15264 w 1640428"/>
              <a:gd name="connsiteY1" fmla="*/ 244959 h 2411217"/>
              <a:gd name="connsiteX2" fmla="*/ 18893 w 1640428"/>
              <a:gd name="connsiteY2" fmla="*/ 125217 h 2411217"/>
              <a:gd name="connsiteX3" fmla="*/ 218464 w 1640428"/>
              <a:gd name="connsiteY3" fmla="*/ 30874 h 2411217"/>
              <a:gd name="connsiteX4" fmla="*/ 701064 w 1640428"/>
              <a:gd name="connsiteY4" fmla="*/ 5474 h 2411217"/>
              <a:gd name="connsiteX5" fmla="*/ 1136493 w 1640428"/>
              <a:gd name="connsiteY5" fmla="*/ 125217 h 2411217"/>
              <a:gd name="connsiteX6" fmla="*/ 1430407 w 1640428"/>
              <a:gd name="connsiteY6" fmla="*/ 350188 h 2411217"/>
              <a:gd name="connsiteX7" fmla="*/ 1633607 w 1640428"/>
              <a:gd name="connsiteY7" fmla="*/ 821902 h 2411217"/>
              <a:gd name="connsiteX8" fmla="*/ 1571921 w 1640428"/>
              <a:gd name="connsiteY8" fmla="*/ 1696388 h 2411217"/>
              <a:gd name="connsiteX9" fmla="*/ 1372350 w 1640428"/>
              <a:gd name="connsiteY9" fmla="*/ 2411217 h 2411217"/>
              <a:gd name="connsiteX0" fmla="*/ 80578 w 1630644"/>
              <a:gd name="connsiteY0" fmla="*/ 382845 h 2411217"/>
              <a:gd name="connsiteX1" fmla="*/ 15264 w 1630644"/>
              <a:gd name="connsiteY1" fmla="*/ 244959 h 2411217"/>
              <a:gd name="connsiteX2" fmla="*/ 18893 w 1630644"/>
              <a:gd name="connsiteY2" fmla="*/ 125217 h 2411217"/>
              <a:gd name="connsiteX3" fmla="*/ 218464 w 1630644"/>
              <a:gd name="connsiteY3" fmla="*/ 30874 h 2411217"/>
              <a:gd name="connsiteX4" fmla="*/ 701064 w 1630644"/>
              <a:gd name="connsiteY4" fmla="*/ 5474 h 2411217"/>
              <a:gd name="connsiteX5" fmla="*/ 1136493 w 1630644"/>
              <a:gd name="connsiteY5" fmla="*/ 125217 h 2411217"/>
              <a:gd name="connsiteX6" fmla="*/ 1430407 w 1630644"/>
              <a:gd name="connsiteY6" fmla="*/ 350188 h 2411217"/>
              <a:gd name="connsiteX7" fmla="*/ 1622721 w 1630644"/>
              <a:gd name="connsiteY7" fmla="*/ 840045 h 2411217"/>
              <a:gd name="connsiteX8" fmla="*/ 1571921 w 1630644"/>
              <a:gd name="connsiteY8" fmla="*/ 1696388 h 2411217"/>
              <a:gd name="connsiteX9" fmla="*/ 1372350 w 1630644"/>
              <a:gd name="connsiteY9" fmla="*/ 2411217 h 2411217"/>
              <a:gd name="connsiteX0" fmla="*/ 65344 w 1629925"/>
              <a:gd name="connsiteY0" fmla="*/ 382845 h 2411217"/>
              <a:gd name="connsiteX1" fmla="*/ 14545 w 1629925"/>
              <a:gd name="connsiteY1" fmla="*/ 244959 h 2411217"/>
              <a:gd name="connsiteX2" fmla="*/ 18174 w 1629925"/>
              <a:gd name="connsiteY2" fmla="*/ 125217 h 2411217"/>
              <a:gd name="connsiteX3" fmla="*/ 217745 w 1629925"/>
              <a:gd name="connsiteY3" fmla="*/ 30874 h 2411217"/>
              <a:gd name="connsiteX4" fmla="*/ 700345 w 1629925"/>
              <a:gd name="connsiteY4" fmla="*/ 5474 h 2411217"/>
              <a:gd name="connsiteX5" fmla="*/ 1135774 w 1629925"/>
              <a:gd name="connsiteY5" fmla="*/ 125217 h 2411217"/>
              <a:gd name="connsiteX6" fmla="*/ 1429688 w 1629925"/>
              <a:gd name="connsiteY6" fmla="*/ 350188 h 2411217"/>
              <a:gd name="connsiteX7" fmla="*/ 1622002 w 1629925"/>
              <a:gd name="connsiteY7" fmla="*/ 840045 h 2411217"/>
              <a:gd name="connsiteX8" fmla="*/ 1571202 w 1629925"/>
              <a:gd name="connsiteY8" fmla="*/ 1696388 h 2411217"/>
              <a:gd name="connsiteX9" fmla="*/ 1371631 w 1629925"/>
              <a:gd name="connsiteY9" fmla="*/ 2411217 h 2411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9925" h="2411217">
                <a:moveTo>
                  <a:pt x="65344" y="382845"/>
                </a:moveTo>
                <a:cubicBezTo>
                  <a:pt x="37827" y="335371"/>
                  <a:pt x="22407" y="287897"/>
                  <a:pt x="14545" y="244959"/>
                </a:cubicBezTo>
                <a:cubicBezTo>
                  <a:pt x="6683" y="202021"/>
                  <a:pt x="-15693" y="160898"/>
                  <a:pt x="18174" y="125217"/>
                </a:cubicBezTo>
                <a:cubicBezTo>
                  <a:pt x="52041" y="89536"/>
                  <a:pt x="104050" y="50831"/>
                  <a:pt x="217745" y="30874"/>
                </a:cubicBezTo>
                <a:cubicBezTo>
                  <a:pt x="331440" y="10917"/>
                  <a:pt x="547340" y="-10250"/>
                  <a:pt x="700345" y="5474"/>
                </a:cubicBezTo>
                <a:cubicBezTo>
                  <a:pt x="853350" y="21198"/>
                  <a:pt x="1014217" y="67765"/>
                  <a:pt x="1135774" y="125217"/>
                </a:cubicBezTo>
                <a:cubicBezTo>
                  <a:pt x="1257331" y="182669"/>
                  <a:pt x="1348650" y="231050"/>
                  <a:pt x="1429688" y="350188"/>
                </a:cubicBezTo>
                <a:cubicBezTo>
                  <a:pt x="1510726" y="469326"/>
                  <a:pt x="1598416" y="615678"/>
                  <a:pt x="1622002" y="840045"/>
                </a:cubicBezTo>
                <a:cubicBezTo>
                  <a:pt x="1645588" y="1064412"/>
                  <a:pt x="1612931" y="1434526"/>
                  <a:pt x="1571202" y="1696388"/>
                </a:cubicBezTo>
                <a:cubicBezTo>
                  <a:pt x="1529474" y="1958250"/>
                  <a:pt x="1460531" y="2173545"/>
                  <a:pt x="1371631" y="241121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igura a mano libera 17"/>
          <p:cNvSpPr/>
          <p:nvPr/>
        </p:nvSpPr>
        <p:spPr>
          <a:xfrm>
            <a:off x="6379029" y="2024743"/>
            <a:ext cx="566057" cy="1632857"/>
          </a:xfrm>
          <a:custGeom>
            <a:avLst/>
            <a:gdLst>
              <a:gd name="connsiteX0" fmla="*/ 566057 w 566057"/>
              <a:gd name="connsiteY0" fmla="*/ 0 h 1632857"/>
              <a:gd name="connsiteX1" fmla="*/ 518885 w 566057"/>
              <a:gd name="connsiteY1" fmla="*/ 246743 h 1632857"/>
              <a:gd name="connsiteX2" fmla="*/ 417285 w 566057"/>
              <a:gd name="connsiteY2" fmla="*/ 453571 h 1632857"/>
              <a:gd name="connsiteX3" fmla="*/ 362857 w 566057"/>
              <a:gd name="connsiteY3" fmla="*/ 613228 h 1632857"/>
              <a:gd name="connsiteX4" fmla="*/ 366485 w 566057"/>
              <a:gd name="connsiteY4" fmla="*/ 841828 h 1632857"/>
              <a:gd name="connsiteX5" fmla="*/ 322942 w 566057"/>
              <a:gd name="connsiteY5" fmla="*/ 994228 h 1632857"/>
              <a:gd name="connsiteX6" fmla="*/ 250371 w 566057"/>
              <a:gd name="connsiteY6" fmla="*/ 1132114 h 1632857"/>
              <a:gd name="connsiteX7" fmla="*/ 105228 w 566057"/>
              <a:gd name="connsiteY7" fmla="*/ 1295400 h 1632857"/>
              <a:gd name="connsiteX8" fmla="*/ 0 w 566057"/>
              <a:gd name="connsiteY8" fmla="*/ 1632857 h 163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6057" h="1632857">
                <a:moveTo>
                  <a:pt x="566057" y="0"/>
                </a:moveTo>
                <a:cubicBezTo>
                  <a:pt x="554868" y="85574"/>
                  <a:pt x="543680" y="171148"/>
                  <a:pt x="518885" y="246743"/>
                </a:cubicBezTo>
                <a:cubicBezTo>
                  <a:pt x="494090" y="322338"/>
                  <a:pt x="443290" y="392490"/>
                  <a:pt x="417285" y="453571"/>
                </a:cubicBezTo>
                <a:cubicBezTo>
                  <a:pt x="391280" y="514652"/>
                  <a:pt x="371324" y="548519"/>
                  <a:pt x="362857" y="613228"/>
                </a:cubicBezTo>
                <a:cubicBezTo>
                  <a:pt x="354390" y="677937"/>
                  <a:pt x="373137" y="778328"/>
                  <a:pt x="366485" y="841828"/>
                </a:cubicBezTo>
                <a:cubicBezTo>
                  <a:pt x="359833" y="905328"/>
                  <a:pt x="342294" y="945847"/>
                  <a:pt x="322942" y="994228"/>
                </a:cubicBezTo>
                <a:cubicBezTo>
                  <a:pt x="303590" y="1042609"/>
                  <a:pt x="286657" y="1081919"/>
                  <a:pt x="250371" y="1132114"/>
                </a:cubicBezTo>
                <a:cubicBezTo>
                  <a:pt x="214085" y="1182309"/>
                  <a:pt x="146956" y="1211943"/>
                  <a:pt x="105228" y="1295400"/>
                </a:cubicBezTo>
                <a:cubicBezTo>
                  <a:pt x="63499" y="1378857"/>
                  <a:pt x="31749" y="1505857"/>
                  <a:pt x="0" y="1632857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igura a mano libera 18"/>
          <p:cNvSpPr/>
          <p:nvPr/>
        </p:nvSpPr>
        <p:spPr>
          <a:xfrm>
            <a:off x="6676571" y="2601686"/>
            <a:ext cx="566058" cy="500743"/>
          </a:xfrm>
          <a:custGeom>
            <a:avLst/>
            <a:gdLst>
              <a:gd name="connsiteX0" fmla="*/ 566058 w 566058"/>
              <a:gd name="connsiteY0" fmla="*/ 0 h 500743"/>
              <a:gd name="connsiteX1" fmla="*/ 388258 w 566058"/>
              <a:gd name="connsiteY1" fmla="*/ 32657 h 500743"/>
              <a:gd name="connsiteX2" fmla="*/ 199572 w 566058"/>
              <a:gd name="connsiteY2" fmla="*/ 68943 h 500743"/>
              <a:gd name="connsiteX3" fmla="*/ 123372 w 566058"/>
              <a:gd name="connsiteY3" fmla="*/ 235857 h 500743"/>
              <a:gd name="connsiteX4" fmla="*/ 65315 w 566058"/>
              <a:gd name="connsiteY4" fmla="*/ 395514 h 500743"/>
              <a:gd name="connsiteX5" fmla="*/ 0 w 566058"/>
              <a:gd name="connsiteY5" fmla="*/ 500743 h 50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6058" h="500743">
                <a:moveTo>
                  <a:pt x="566058" y="0"/>
                </a:moveTo>
                <a:lnTo>
                  <a:pt x="388258" y="32657"/>
                </a:lnTo>
                <a:cubicBezTo>
                  <a:pt x="327177" y="44148"/>
                  <a:pt x="243720" y="35076"/>
                  <a:pt x="199572" y="68943"/>
                </a:cubicBezTo>
                <a:cubicBezTo>
                  <a:pt x="155424" y="102810"/>
                  <a:pt x="145748" y="181429"/>
                  <a:pt x="123372" y="235857"/>
                </a:cubicBezTo>
                <a:cubicBezTo>
                  <a:pt x="100996" y="290285"/>
                  <a:pt x="85877" y="351366"/>
                  <a:pt x="65315" y="395514"/>
                </a:cubicBezTo>
                <a:cubicBezTo>
                  <a:pt x="44753" y="439662"/>
                  <a:pt x="22376" y="470202"/>
                  <a:pt x="0" y="500743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 19"/>
          <p:cNvSpPr/>
          <p:nvPr/>
        </p:nvSpPr>
        <p:spPr>
          <a:xfrm>
            <a:off x="6839186" y="1868714"/>
            <a:ext cx="62357" cy="344715"/>
          </a:xfrm>
          <a:custGeom>
            <a:avLst/>
            <a:gdLst>
              <a:gd name="connsiteX0" fmla="*/ 4300 w 62357"/>
              <a:gd name="connsiteY0" fmla="*/ 0 h 344715"/>
              <a:gd name="connsiteX1" fmla="*/ 4300 w 62357"/>
              <a:gd name="connsiteY1" fmla="*/ 101600 h 344715"/>
              <a:gd name="connsiteX2" fmla="*/ 4300 w 62357"/>
              <a:gd name="connsiteY2" fmla="*/ 192315 h 344715"/>
              <a:gd name="connsiteX3" fmla="*/ 62357 w 62357"/>
              <a:gd name="connsiteY3" fmla="*/ 344715 h 34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57" h="344715">
                <a:moveTo>
                  <a:pt x="4300" y="0"/>
                </a:moveTo>
                <a:lnTo>
                  <a:pt x="4300" y="101600"/>
                </a:lnTo>
                <a:cubicBezTo>
                  <a:pt x="4300" y="133652"/>
                  <a:pt x="-5376" y="151796"/>
                  <a:pt x="4300" y="192315"/>
                </a:cubicBezTo>
                <a:cubicBezTo>
                  <a:pt x="13976" y="232834"/>
                  <a:pt x="38166" y="288774"/>
                  <a:pt x="62357" y="344715"/>
                </a:cubicBezTo>
              </a:path>
            </a:pathLst>
          </a:custGeom>
          <a:noFill/>
          <a:ln w="9525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igura a mano libera 20"/>
          <p:cNvSpPr/>
          <p:nvPr/>
        </p:nvSpPr>
        <p:spPr>
          <a:xfrm>
            <a:off x="6578600" y="954314"/>
            <a:ext cx="950312" cy="1519441"/>
          </a:xfrm>
          <a:custGeom>
            <a:avLst/>
            <a:gdLst>
              <a:gd name="connsiteX0" fmla="*/ 0 w 950312"/>
              <a:gd name="connsiteY0" fmla="*/ 0 h 1519441"/>
              <a:gd name="connsiteX1" fmla="*/ 410029 w 950312"/>
              <a:gd name="connsiteY1" fmla="*/ 478972 h 1519441"/>
              <a:gd name="connsiteX2" fmla="*/ 595086 w 950312"/>
              <a:gd name="connsiteY2" fmla="*/ 1005115 h 1519441"/>
              <a:gd name="connsiteX3" fmla="*/ 918029 w 950312"/>
              <a:gd name="connsiteY3" fmla="*/ 1458686 h 1519441"/>
              <a:gd name="connsiteX4" fmla="*/ 921657 w 950312"/>
              <a:gd name="connsiteY4" fmla="*/ 1502229 h 151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312" h="1519441">
                <a:moveTo>
                  <a:pt x="0" y="0"/>
                </a:moveTo>
                <a:cubicBezTo>
                  <a:pt x="155424" y="155726"/>
                  <a:pt x="310848" y="311453"/>
                  <a:pt x="410029" y="478972"/>
                </a:cubicBezTo>
                <a:cubicBezTo>
                  <a:pt x="509210" y="646491"/>
                  <a:pt x="510419" y="841829"/>
                  <a:pt x="595086" y="1005115"/>
                </a:cubicBezTo>
                <a:cubicBezTo>
                  <a:pt x="679753" y="1168401"/>
                  <a:pt x="863601" y="1375834"/>
                  <a:pt x="918029" y="1458686"/>
                </a:cubicBezTo>
                <a:cubicBezTo>
                  <a:pt x="972458" y="1541538"/>
                  <a:pt x="947057" y="1521883"/>
                  <a:pt x="921657" y="150222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igura a mano libera 21"/>
          <p:cNvSpPr/>
          <p:nvPr/>
        </p:nvSpPr>
        <p:spPr>
          <a:xfrm>
            <a:off x="6921572" y="2320584"/>
            <a:ext cx="563777" cy="237632"/>
          </a:xfrm>
          <a:custGeom>
            <a:avLst/>
            <a:gdLst>
              <a:gd name="connsiteX0" fmla="*/ 560542 w 563777"/>
              <a:gd name="connsiteY0" fmla="*/ 92416 h 237632"/>
              <a:gd name="connsiteX1" fmla="*/ 477085 w 563777"/>
              <a:gd name="connsiteY1" fmla="*/ 179502 h 237632"/>
              <a:gd name="connsiteX2" fmla="*/ 299285 w 563777"/>
              <a:gd name="connsiteY2" fmla="*/ 237559 h 237632"/>
              <a:gd name="connsiteX3" fmla="*/ 5371 w 563777"/>
              <a:gd name="connsiteY3" fmla="*/ 190387 h 237632"/>
              <a:gd name="connsiteX4" fmla="*/ 128742 w 563777"/>
              <a:gd name="connsiteY4" fmla="*/ 135959 h 237632"/>
              <a:gd name="connsiteX5" fmla="*/ 371857 w 563777"/>
              <a:gd name="connsiteY5" fmla="*/ 1702 h 237632"/>
              <a:gd name="connsiteX6" fmla="*/ 560542 w 563777"/>
              <a:gd name="connsiteY6" fmla="*/ 92416 h 237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77" h="237632">
                <a:moveTo>
                  <a:pt x="560542" y="92416"/>
                </a:moveTo>
                <a:cubicBezTo>
                  <a:pt x="578080" y="122049"/>
                  <a:pt x="520628" y="155312"/>
                  <a:pt x="477085" y="179502"/>
                </a:cubicBezTo>
                <a:cubicBezTo>
                  <a:pt x="433542" y="203692"/>
                  <a:pt x="377904" y="235745"/>
                  <a:pt x="299285" y="237559"/>
                </a:cubicBezTo>
                <a:cubicBezTo>
                  <a:pt x="220666" y="239373"/>
                  <a:pt x="33795" y="207320"/>
                  <a:pt x="5371" y="190387"/>
                </a:cubicBezTo>
                <a:cubicBezTo>
                  <a:pt x="-23053" y="173454"/>
                  <a:pt x="67661" y="167407"/>
                  <a:pt x="128742" y="135959"/>
                </a:cubicBezTo>
                <a:cubicBezTo>
                  <a:pt x="189823" y="104512"/>
                  <a:pt x="304124" y="15611"/>
                  <a:pt x="371857" y="1702"/>
                </a:cubicBezTo>
                <a:cubicBezTo>
                  <a:pt x="439590" y="-12207"/>
                  <a:pt x="543004" y="62783"/>
                  <a:pt x="560542" y="92416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igura a mano libera 22"/>
          <p:cNvSpPr/>
          <p:nvPr/>
        </p:nvSpPr>
        <p:spPr>
          <a:xfrm>
            <a:off x="7418977" y="1701104"/>
            <a:ext cx="236379" cy="715609"/>
          </a:xfrm>
          <a:custGeom>
            <a:avLst/>
            <a:gdLst>
              <a:gd name="connsiteX0" fmla="*/ 70394 w 236379"/>
              <a:gd name="connsiteY0" fmla="*/ 715525 h 715609"/>
              <a:gd name="connsiteX1" fmla="*/ 201023 w 236379"/>
              <a:gd name="connsiteY1" fmla="*/ 530467 h 715609"/>
              <a:gd name="connsiteX2" fmla="*/ 233680 w 236379"/>
              <a:gd name="connsiteY2" fmla="*/ 305496 h 715609"/>
              <a:gd name="connsiteX3" fmla="*/ 146594 w 236379"/>
              <a:gd name="connsiteY3" fmla="*/ 124067 h 715609"/>
              <a:gd name="connsiteX4" fmla="*/ 146594 w 236379"/>
              <a:gd name="connsiteY4" fmla="*/ 696 h 715609"/>
              <a:gd name="connsiteX5" fmla="*/ 55880 w 236379"/>
              <a:gd name="connsiteY5" fmla="*/ 178496 h 715609"/>
              <a:gd name="connsiteX6" fmla="*/ 8709 w 236379"/>
              <a:gd name="connsiteY6" fmla="*/ 381696 h 715609"/>
              <a:gd name="connsiteX7" fmla="*/ 5080 w 236379"/>
              <a:gd name="connsiteY7" fmla="*/ 552239 h 715609"/>
              <a:gd name="connsiteX8" fmla="*/ 70394 w 236379"/>
              <a:gd name="connsiteY8" fmla="*/ 715525 h 715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379" h="715609">
                <a:moveTo>
                  <a:pt x="70394" y="715525"/>
                </a:moveTo>
                <a:cubicBezTo>
                  <a:pt x="103051" y="711896"/>
                  <a:pt x="173809" y="598805"/>
                  <a:pt x="201023" y="530467"/>
                </a:cubicBezTo>
                <a:cubicBezTo>
                  <a:pt x="228237" y="462129"/>
                  <a:pt x="242751" y="373229"/>
                  <a:pt x="233680" y="305496"/>
                </a:cubicBezTo>
                <a:cubicBezTo>
                  <a:pt x="224609" y="237763"/>
                  <a:pt x="161108" y="174867"/>
                  <a:pt x="146594" y="124067"/>
                </a:cubicBezTo>
                <a:cubicBezTo>
                  <a:pt x="132080" y="73267"/>
                  <a:pt x="161713" y="-8375"/>
                  <a:pt x="146594" y="696"/>
                </a:cubicBezTo>
                <a:cubicBezTo>
                  <a:pt x="131475" y="9767"/>
                  <a:pt x="78861" y="114996"/>
                  <a:pt x="55880" y="178496"/>
                </a:cubicBezTo>
                <a:cubicBezTo>
                  <a:pt x="32899" y="241996"/>
                  <a:pt x="17176" y="319405"/>
                  <a:pt x="8709" y="381696"/>
                </a:cubicBezTo>
                <a:cubicBezTo>
                  <a:pt x="242" y="443987"/>
                  <a:pt x="-3991" y="499625"/>
                  <a:pt x="5080" y="552239"/>
                </a:cubicBezTo>
                <a:cubicBezTo>
                  <a:pt x="14151" y="604853"/>
                  <a:pt x="37737" y="719154"/>
                  <a:pt x="70394" y="715525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igura a mano libera 23"/>
          <p:cNvSpPr/>
          <p:nvPr/>
        </p:nvSpPr>
        <p:spPr>
          <a:xfrm>
            <a:off x="6774449" y="2131911"/>
            <a:ext cx="530257" cy="168653"/>
          </a:xfrm>
          <a:custGeom>
            <a:avLst/>
            <a:gdLst>
              <a:gd name="connsiteX0" fmla="*/ 529865 w 530257"/>
              <a:gd name="connsiteY0" fmla="*/ 56118 h 168653"/>
              <a:gd name="connsiteX1" fmla="*/ 453665 w 530257"/>
              <a:gd name="connsiteY1" fmla="*/ 88775 h 168653"/>
              <a:gd name="connsiteX2" fmla="*/ 384722 w 530257"/>
              <a:gd name="connsiteY2" fmla="*/ 125060 h 168653"/>
              <a:gd name="connsiteX3" fmla="*/ 210551 w 530257"/>
              <a:gd name="connsiteY3" fmla="*/ 168603 h 168653"/>
              <a:gd name="connsiteX4" fmla="*/ 94 w 530257"/>
              <a:gd name="connsiteY4" fmla="*/ 132318 h 168653"/>
              <a:gd name="connsiteX5" fmla="*/ 185151 w 530257"/>
              <a:gd name="connsiteY5" fmla="*/ 67003 h 168653"/>
              <a:gd name="connsiteX6" fmla="*/ 304894 w 530257"/>
              <a:gd name="connsiteY6" fmla="*/ 5318 h 168653"/>
              <a:gd name="connsiteX7" fmla="*/ 475437 w 530257"/>
              <a:gd name="connsiteY7" fmla="*/ 5318 h 168653"/>
              <a:gd name="connsiteX8" fmla="*/ 529865 w 530257"/>
              <a:gd name="connsiteY8" fmla="*/ 56118 h 16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0257" h="168653">
                <a:moveTo>
                  <a:pt x="529865" y="56118"/>
                </a:moveTo>
                <a:cubicBezTo>
                  <a:pt x="526236" y="70027"/>
                  <a:pt x="477855" y="77285"/>
                  <a:pt x="453665" y="88775"/>
                </a:cubicBezTo>
                <a:cubicBezTo>
                  <a:pt x="429474" y="100265"/>
                  <a:pt x="425241" y="111755"/>
                  <a:pt x="384722" y="125060"/>
                </a:cubicBezTo>
                <a:cubicBezTo>
                  <a:pt x="344203" y="138365"/>
                  <a:pt x="274656" y="167393"/>
                  <a:pt x="210551" y="168603"/>
                </a:cubicBezTo>
                <a:cubicBezTo>
                  <a:pt x="146446" y="169813"/>
                  <a:pt x="4327" y="149251"/>
                  <a:pt x="94" y="132318"/>
                </a:cubicBezTo>
                <a:cubicBezTo>
                  <a:pt x="-4139" y="115385"/>
                  <a:pt x="134351" y="88170"/>
                  <a:pt x="185151" y="67003"/>
                </a:cubicBezTo>
                <a:cubicBezTo>
                  <a:pt x="235951" y="45836"/>
                  <a:pt x="256513" y="15599"/>
                  <a:pt x="304894" y="5318"/>
                </a:cubicBezTo>
                <a:cubicBezTo>
                  <a:pt x="353275" y="-4963"/>
                  <a:pt x="439151" y="2294"/>
                  <a:pt x="475437" y="5318"/>
                </a:cubicBezTo>
                <a:cubicBezTo>
                  <a:pt x="511723" y="8342"/>
                  <a:pt x="533494" y="42209"/>
                  <a:pt x="529865" y="56118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igura a mano libera 24"/>
          <p:cNvSpPr/>
          <p:nvPr/>
        </p:nvSpPr>
        <p:spPr>
          <a:xfrm>
            <a:off x="7209971" y="1465225"/>
            <a:ext cx="190592" cy="697510"/>
          </a:xfrm>
          <a:custGeom>
            <a:avLst/>
            <a:gdLst>
              <a:gd name="connsiteX0" fmla="*/ 83458 w 190592"/>
              <a:gd name="connsiteY0" fmla="*/ 690146 h 697510"/>
              <a:gd name="connsiteX1" fmla="*/ 174172 w 190592"/>
              <a:gd name="connsiteY1" fmla="*/ 450661 h 697510"/>
              <a:gd name="connsiteX2" fmla="*/ 185058 w 190592"/>
              <a:gd name="connsiteY2" fmla="*/ 240204 h 697510"/>
              <a:gd name="connsiteX3" fmla="*/ 185058 w 190592"/>
              <a:gd name="connsiteY3" fmla="*/ 718 h 697510"/>
              <a:gd name="connsiteX4" fmla="*/ 116115 w 190592"/>
              <a:gd name="connsiteY4" fmla="*/ 171261 h 697510"/>
              <a:gd name="connsiteX5" fmla="*/ 21772 w 190592"/>
              <a:gd name="connsiteY5" fmla="*/ 316404 h 697510"/>
              <a:gd name="connsiteX6" fmla="*/ 0 w 190592"/>
              <a:gd name="connsiteY6" fmla="*/ 497832 h 697510"/>
              <a:gd name="connsiteX7" fmla="*/ 21772 w 190592"/>
              <a:gd name="connsiteY7" fmla="*/ 624832 h 697510"/>
              <a:gd name="connsiteX8" fmla="*/ 83458 w 190592"/>
              <a:gd name="connsiteY8" fmla="*/ 690146 h 697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592" h="697510">
                <a:moveTo>
                  <a:pt x="83458" y="690146"/>
                </a:moveTo>
                <a:cubicBezTo>
                  <a:pt x="108858" y="661118"/>
                  <a:pt x="157239" y="525651"/>
                  <a:pt x="174172" y="450661"/>
                </a:cubicBezTo>
                <a:cubicBezTo>
                  <a:pt x="191105" y="375671"/>
                  <a:pt x="183244" y="315194"/>
                  <a:pt x="185058" y="240204"/>
                </a:cubicBezTo>
                <a:cubicBezTo>
                  <a:pt x="186872" y="165214"/>
                  <a:pt x="196548" y="12208"/>
                  <a:pt x="185058" y="718"/>
                </a:cubicBezTo>
                <a:cubicBezTo>
                  <a:pt x="173568" y="-10772"/>
                  <a:pt x="143329" y="118647"/>
                  <a:pt x="116115" y="171261"/>
                </a:cubicBezTo>
                <a:cubicBezTo>
                  <a:pt x="88901" y="223875"/>
                  <a:pt x="41124" y="261976"/>
                  <a:pt x="21772" y="316404"/>
                </a:cubicBezTo>
                <a:cubicBezTo>
                  <a:pt x="2420" y="370832"/>
                  <a:pt x="0" y="446427"/>
                  <a:pt x="0" y="497832"/>
                </a:cubicBezTo>
                <a:cubicBezTo>
                  <a:pt x="0" y="549237"/>
                  <a:pt x="10886" y="594594"/>
                  <a:pt x="21772" y="624832"/>
                </a:cubicBezTo>
                <a:cubicBezTo>
                  <a:pt x="32658" y="655070"/>
                  <a:pt x="58058" y="719174"/>
                  <a:pt x="83458" y="690146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igura a mano libera 25"/>
          <p:cNvSpPr/>
          <p:nvPr/>
        </p:nvSpPr>
        <p:spPr>
          <a:xfrm>
            <a:off x="7066802" y="1161077"/>
            <a:ext cx="216403" cy="715018"/>
          </a:xfrm>
          <a:custGeom>
            <a:avLst/>
            <a:gdLst>
              <a:gd name="connsiteX0" fmla="*/ 88741 w 216403"/>
              <a:gd name="connsiteY0" fmla="*/ 714894 h 715018"/>
              <a:gd name="connsiteX1" fmla="*/ 186712 w 216403"/>
              <a:gd name="connsiteY1" fmla="*/ 580637 h 715018"/>
              <a:gd name="connsiteX2" fmla="*/ 215741 w 216403"/>
              <a:gd name="connsiteY2" fmla="*/ 344780 h 715018"/>
              <a:gd name="connsiteX3" fmla="*/ 164941 w 216403"/>
              <a:gd name="connsiteY3" fmla="*/ 156094 h 715018"/>
              <a:gd name="connsiteX4" fmla="*/ 154055 w 216403"/>
              <a:gd name="connsiteY4" fmla="*/ 66 h 715018"/>
              <a:gd name="connsiteX5" fmla="*/ 63341 w 216403"/>
              <a:gd name="connsiteY5" fmla="*/ 174237 h 715018"/>
              <a:gd name="connsiteX6" fmla="*/ 5284 w 216403"/>
              <a:gd name="connsiteY6" fmla="*/ 355666 h 715018"/>
              <a:gd name="connsiteX7" fmla="*/ 12541 w 216403"/>
              <a:gd name="connsiteY7" fmla="*/ 558866 h 715018"/>
              <a:gd name="connsiteX8" fmla="*/ 88741 w 216403"/>
              <a:gd name="connsiteY8" fmla="*/ 714894 h 715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403" h="715018">
                <a:moveTo>
                  <a:pt x="88741" y="714894"/>
                </a:moveTo>
                <a:cubicBezTo>
                  <a:pt x="117770" y="718523"/>
                  <a:pt x="165545" y="642323"/>
                  <a:pt x="186712" y="580637"/>
                </a:cubicBezTo>
                <a:cubicBezTo>
                  <a:pt x="207879" y="518951"/>
                  <a:pt x="219369" y="415537"/>
                  <a:pt x="215741" y="344780"/>
                </a:cubicBezTo>
                <a:cubicBezTo>
                  <a:pt x="212113" y="274023"/>
                  <a:pt x="175222" y="213546"/>
                  <a:pt x="164941" y="156094"/>
                </a:cubicBezTo>
                <a:cubicBezTo>
                  <a:pt x="154660" y="98642"/>
                  <a:pt x="170988" y="-2958"/>
                  <a:pt x="154055" y="66"/>
                </a:cubicBezTo>
                <a:cubicBezTo>
                  <a:pt x="137122" y="3090"/>
                  <a:pt x="88136" y="114970"/>
                  <a:pt x="63341" y="174237"/>
                </a:cubicBezTo>
                <a:cubicBezTo>
                  <a:pt x="38546" y="233504"/>
                  <a:pt x="13751" y="291561"/>
                  <a:pt x="5284" y="355666"/>
                </a:cubicBezTo>
                <a:cubicBezTo>
                  <a:pt x="-3183" y="419771"/>
                  <a:pt x="-1973" y="496576"/>
                  <a:pt x="12541" y="558866"/>
                </a:cubicBezTo>
                <a:cubicBezTo>
                  <a:pt x="27055" y="621156"/>
                  <a:pt x="59712" y="711265"/>
                  <a:pt x="88741" y="714894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igura a mano libera 26"/>
          <p:cNvSpPr/>
          <p:nvPr/>
        </p:nvSpPr>
        <p:spPr>
          <a:xfrm>
            <a:off x="6690071" y="1597829"/>
            <a:ext cx="483615" cy="321685"/>
          </a:xfrm>
          <a:custGeom>
            <a:avLst/>
            <a:gdLst>
              <a:gd name="connsiteX0" fmla="*/ 483615 w 483615"/>
              <a:gd name="connsiteY0" fmla="*/ 321685 h 321685"/>
              <a:gd name="connsiteX1" fmla="*/ 440072 w 483615"/>
              <a:gd name="connsiteY1" fmla="*/ 289028 h 321685"/>
              <a:gd name="connsiteX2" fmla="*/ 302186 w 483615"/>
              <a:gd name="connsiteY2" fmla="*/ 292657 h 321685"/>
              <a:gd name="connsiteX3" fmla="*/ 160672 w 483615"/>
              <a:gd name="connsiteY3" fmla="*/ 263628 h 321685"/>
              <a:gd name="connsiteX4" fmla="*/ 48186 w 483615"/>
              <a:gd name="connsiteY4" fmla="*/ 125742 h 321685"/>
              <a:gd name="connsiteX5" fmla="*/ 1015 w 483615"/>
              <a:gd name="connsiteY5" fmla="*/ 2371 h 321685"/>
              <a:gd name="connsiteX6" fmla="*/ 88100 w 483615"/>
              <a:gd name="connsiteY6" fmla="*/ 45914 h 321685"/>
              <a:gd name="connsiteX7" fmla="*/ 215100 w 483615"/>
              <a:gd name="connsiteY7" fmla="*/ 64057 h 32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615" h="321685">
                <a:moveTo>
                  <a:pt x="483615" y="321685"/>
                </a:moveTo>
                <a:cubicBezTo>
                  <a:pt x="476962" y="307775"/>
                  <a:pt x="470310" y="293866"/>
                  <a:pt x="440072" y="289028"/>
                </a:cubicBezTo>
                <a:cubicBezTo>
                  <a:pt x="409834" y="284190"/>
                  <a:pt x="348753" y="296890"/>
                  <a:pt x="302186" y="292657"/>
                </a:cubicBezTo>
                <a:cubicBezTo>
                  <a:pt x="255619" y="288424"/>
                  <a:pt x="203005" y="291447"/>
                  <a:pt x="160672" y="263628"/>
                </a:cubicBezTo>
                <a:cubicBezTo>
                  <a:pt x="118339" y="235809"/>
                  <a:pt x="74795" y="169285"/>
                  <a:pt x="48186" y="125742"/>
                </a:cubicBezTo>
                <a:cubicBezTo>
                  <a:pt x="21576" y="82199"/>
                  <a:pt x="-5637" y="15676"/>
                  <a:pt x="1015" y="2371"/>
                </a:cubicBezTo>
                <a:cubicBezTo>
                  <a:pt x="7667" y="-10934"/>
                  <a:pt x="52419" y="35633"/>
                  <a:pt x="88100" y="45914"/>
                </a:cubicBezTo>
                <a:cubicBezTo>
                  <a:pt x="123781" y="56195"/>
                  <a:pt x="169440" y="60126"/>
                  <a:pt x="215100" y="64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igura a mano libera 27"/>
          <p:cNvSpPr/>
          <p:nvPr/>
        </p:nvSpPr>
        <p:spPr>
          <a:xfrm>
            <a:off x="6878149" y="1487624"/>
            <a:ext cx="277394" cy="400258"/>
          </a:xfrm>
          <a:custGeom>
            <a:avLst/>
            <a:gdLst>
              <a:gd name="connsiteX0" fmla="*/ 186680 w 277394"/>
              <a:gd name="connsiteY0" fmla="*/ 210547 h 400258"/>
              <a:gd name="connsiteX1" fmla="*/ 88708 w 277394"/>
              <a:gd name="connsiteY1" fmla="*/ 105319 h 400258"/>
              <a:gd name="connsiteX2" fmla="*/ 8880 w 277394"/>
              <a:gd name="connsiteY2" fmla="*/ 90 h 400258"/>
              <a:gd name="connsiteX3" fmla="*/ 8880 w 277394"/>
              <a:gd name="connsiteY3" fmla="*/ 123462 h 400258"/>
              <a:gd name="connsiteX4" fmla="*/ 70565 w 277394"/>
              <a:gd name="connsiteY4" fmla="*/ 319405 h 400258"/>
              <a:gd name="connsiteX5" fmla="*/ 208451 w 277394"/>
              <a:gd name="connsiteY5" fmla="*/ 391976 h 400258"/>
              <a:gd name="connsiteX6" fmla="*/ 277394 w 277394"/>
              <a:gd name="connsiteY6" fmla="*/ 395605 h 40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394" h="400258">
                <a:moveTo>
                  <a:pt x="186680" y="210547"/>
                </a:moveTo>
                <a:cubicBezTo>
                  <a:pt x="152510" y="175471"/>
                  <a:pt x="118341" y="140395"/>
                  <a:pt x="88708" y="105319"/>
                </a:cubicBezTo>
                <a:cubicBezTo>
                  <a:pt x="59075" y="70243"/>
                  <a:pt x="22185" y="-2934"/>
                  <a:pt x="8880" y="90"/>
                </a:cubicBezTo>
                <a:cubicBezTo>
                  <a:pt x="-4425" y="3114"/>
                  <a:pt x="-1401" y="70243"/>
                  <a:pt x="8880" y="123462"/>
                </a:cubicBezTo>
                <a:cubicBezTo>
                  <a:pt x="19161" y="176681"/>
                  <a:pt x="37303" y="274653"/>
                  <a:pt x="70565" y="319405"/>
                </a:cubicBezTo>
                <a:cubicBezTo>
                  <a:pt x="103827" y="364157"/>
                  <a:pt x="173979" y="379276"/>
                  <a:pt x="208451" y="391976"/>
                </a:cubicBezTo>
                <a:cubicBezTo>
                  <a:pt x="242923" y="404676"/>
                  <a:pt x="260158" y="400140"/>
                  <a:pt x="277394" y="39560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igura a mano libera 28"/>
          <p:cNvSpPr/>
          <p:nvPr/>
        </p:nvSpPr>
        <p:spPr>
          <a:xfrm>
            <a:off x="6682089" y="854543"/>
            <a:ext cx="298076" cy="530513"/>
          </a:xfrm>
          <a:custGeom>
            <a:avLst/>
            <a:gdLst>
              <a:gd name="connsiteX0" fmla="*/ 284768 w 298076"/>
              <a:gd name="connsiteY0" fmla="*/ 527943 h 530513"/>
              <a:gd name="connsiteX1" fmla="*/ 273882 w 298076"/>
              <a:gd name="connsiteY1" fmla="*/ 364657 h 530513"/>
              <a:gd name="connsiteX2" fmla="*/ 190425 w 298076"/>
              <a:gd name="connsiteY2" fmla="*/ 208628 h 530513"/>
              <a:gd name="connsiteX3" fmla="*/ 74311 w 298076"/>
              <a:gd name="connsiteY3" fmla="*/ 92514 h 530513"/>
              <a:gd name="connsiteX4" fmla="*/ 41654 w 298076"/>
              <a:gd name="connsiteY4" fmla="*/ 1800 h 530513"/>
              <a:gd name="connsiteX5" fmla="*/ 1740 w 298076"/>
              <a:gd name="connsiteY5" fmla="*/ 175971 h 530513"/>
              <a:gd name="connsiteX6" fmla="*/ 103340 w 298076"/>
              <a:gd name="connsiteY6" fmla="*/ 444486 h 530513"/>
              <a:gd name="connsiteX7" fmla="*/ 284768 w 298076"/>
              <a:gd name="connsiteY7" fmla="*/ 527943 h 53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8076" h="530513">
                <a:moveTo>
                  <a:pt x="284768" y="527943"/>
                </a:moveTo>
                <a:cubicBezTo>
                  <a:pt x="313192" y="514638"/>
                  <a:pt x="289606" y="417876"/>
                  <a:pt x="273882" y="364657"/>
                </a:cubicBezTo>
                <a:cubicBezTo>
                  <a:pt x="258158" y="311438"/>
                  <a:pt x="223687" y="253985"/>
                  <a:pt x="190425" y="208628"/>
                </a:cubicBezTo>
                <a:cubicBezTo>
                  <a:pt x="157163" y="163271"/>
                  <a:pt x="99106" y="126985"/>
                  <a:pt x="74311" y="92514"/>
                </a:cubicBezTo>
                <a:cubicBezTo>
                  <a:pt x="49516" y="58043"/>
                  <a:pt x="53749" y="-12110"/>
                  <a:pt x="41654" y="1800"/>
                </a:cubicBezTo>
                <a:cubicBezTo>
                  <a:pt x="29559" y="15709"/>
                  <a:pt x="-8541" y="102190"/>
                  <a:pt x="1740" y="175971"/>
                </a:cubicBezTo>
                <a:cubicBezTo>
                  <a:pt x="12021" y="249752"/>
                  <a:pt x="57378" y="387638"/>
                  <a:pt x="103340" y="444486"/>
                </a:cubicBezTo>
                <a:cubicBezTo>
                  <a:pt x="149302" y="501334"/>
                  <a:pt x="256344" y="541248"/>
                  <a:pt x="284768" y="527943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igura a mano libera 29"/>
          <p:cNvSpPr/>
          <p:nvPr/>
        </p:nvSpPr>
        <p:spPr>
          <a:xfrm>
            <a:off x="6872514" y="790257"/>
            <a:ext cx="192551" cy="603114"/>
          </a:xfrm>
          <a:custGeom>
            <a:avLst/>
            <a:gdLst>
              <a:gd name="connsiteX0" fmla="*/ 101600 w 192551"/>
              <a:gd name="connsiteY0" fmla="*/ 603114 h 603114"/>
              <a:gd name="connsiteX1" fmla="*/ 192315 w 192551"/>
              <a:gd name="connsiteY1" fmla="*/ 385400 h 603114"/>
              <a:gd name="connsiteX2" fmla="*/ 127000 w 192551"/>
              <a:gd name="connsiteY2" fmla="*/ 185829 h 603114"/>
              <a:gd name="connsiteX3" fmla="*/ 97972 w 192551"/>
              <a:gd name="connsiteY3" fmla="*/ 772 h 603114"/>
              <a:gd name="connsiteX4" fmla="*/ 0 w 192551"/>
              <a:gd name="connsiteY4" fmla="*/ 258400 h 603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551" h="603114">
                <a:moveTo>
                  <a:pt x="101600" y="603114"/>
                </a:moveTo>
                <a:cubicBezTo>
                  <a:pt x="144841" y="529030"/>
                  <a:pt x="188082" y="454947"/>
                  <a:pt x="192315" y="385400"/>
                </a:cubicBezTo>
                <a:cubicBezTo>
                  <a:pt x="196548" y="315853"/>
                  <a:pt x="142724" y="249934"/>
                  <a:pt x="127000" y="185829"/>
                </a:cubicBezTo>
                <a:cubicBezTo>
                  <a:pt x="111276" y="121724"/>
                  <a:pt x="119139" y="-11323"/>
                  <a:pt x="97972" y="772"/>
                </a:cubicBezTo>
                <a:cubicBezTo>
                  <a:pt x="76805" y="12867"/>
                  <a:pt x="38402" y="135633"/>
                  <a:pt x="0" y="2584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igura a mano libera 30"/>
          <p:cNvSpPr/>
          <p:nvPr/>
        </p:nvSpPr>
        <p:spPr>
          <a:xfrm>
            <a:off x="6523952" y="1090016"/>
            <a:ext cx="432019" cy="328775"/>
          </a:xfrm>
          <a:custGeom>
            <a:avLst/>
            <a:gdLst>
              <a:gd name="connsiteX0" fmla="*/ 210677 w 432019"/>
              <a:gd name="connsiteY0" fmla="*/ 89270 h 328775"/>
              <a:gd name="connsiteX1" fmla="*/ 112705 w 432019"/>
              <a:gd name="connsiteY1" fmla="*/ 56613 h 328775"/>
              <a:gd name="connsiteX2" fmla="*/ 219 w 432019"/>
              <a:gd name="connsiteY2" fmla="*/ 5813 h 328775"/>
              <a:gd name="connsiteX3" fmla="*/ 87305 w 432019"/>
              <a:gd name="connsiteY3" fmla="*/ 205384 h 328775"/>
              <a:gd name="connsiteX4" fmla="*/ 199791 w 432019"/>
              <a:gd name="connsiteY4" fmla="*/ 299727 h 328775"/>
              <a:gd name="connsiteX5" fmla="*/ 384848 w 432019"/>
              <a:gd name="connsiteY5" fmla="*/ 328755 h 328775"/>
              <a:gd name="connsiteX6" fmla="*/ 432019 w 432019"/>
              <a:gd name="connsiteY6" fmla="*/ 303355 h 3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019" h="328775">
                <a:moveTo>
                  <a:pt x="210677" y="89270"/>
                </a:moveTo>
                <a:cubicBezTo>
                  <a:pt x="179229" y="79896"/>
                  <a:pt x="147781" y="70522"/>
                  <a:pt x="112705" y="56613"/>
                </a:cubicBezTo>
                <a:cubicBezTo>
                  <a:pt x="77629" y="42704"/>
                  <a:pt x="4452" y="-18982"/>
                  <a:pt x="219" y="5813"/>
                </a:cubicBezTo>
                <a:cubicBezTo>
                  <a:pt x="-4014" y="30608"/>
                  <a:pt x="54043" y="156398"/>
                  <a:pt x="87305" y="205384"/>
                </a:cubicBezTo>
                <a:cubicBezTo>
                  <a:pt x="120567" y="254370"/>
                  <a:pt x="150201" y="279165"/>
                  <a:pt x="199791" y="299727"/>
                </a:cubicBezTo>
                <a:cubicBezTo>
                  <a:pt x="249381" y="320289"/>
                  <a:pt x="346143" y="328150"/>
                  <a:pt x="384848" y="328755"/>
                </a:cubicBezTo>
                <a:cubicBezTo>
                  <a:pt x="423553" y="329360"/>
                  <a:pt x="427786" y="316357"/>
                  <a:pt x="432019" y="30335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igura a mano libera 31"/>
          <p:cNvSpPr/>
          <p:nvPr/>
        </p:nvSpPr>
        <p:spPr>
          <a:xfrm>
            <a:off x="6266189" y="699398"/>
            <a:ext cx="439411" cy="476259"/>
          </a:xfrm>
          <a:custGeom>
            <a:avLst/>
            <a:gdLst>
              <a:gd name="connsiteX0" fmla="*/ 439411 w 439411"/>
              <a:gd name="connsiteY0" fmla="*/ 396431 h 476259"/>
              <a:gd name="connsiteX1" fmla="*/ 283382 w 439411"/>
              <a:gd name="connsiteY1" fmla="*/ 185973 h 476259"/>
              <a:gd name="connsiteX2" fmla="*/ 112840 w 439411"/>
              <a:gd name="connsiteY2" fmla="*/ 84373 h 476259"/>
              <a:gd name="connsiteX3" fmla="*/ 354 w 439411"/>
              <a:gd name="connsiteY3" fmla="*/ 8173 h 476259"/>
              <a:gd name="connsiteX4" fmla="*/ 80182 w 439411"/>
              <a:gd name="connsiteY4" fmla="*/ 287573 h 476259"/>
              <a:gd name="connsiteX5" fmla="*/ 160011 w 439411"/>
              <a:gd name="connsiteY5" fmla="*/ 410945 h 476259"/>
              <a:gd name="connsiteX6" fmla="*/ 287011 w 439411"/>
              <a:gd name="connsiteY6" fmla="*/ 476259 h 4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411" h="476259">
                <a:moveTo>
                  <a:pt x="439411" y="396431"/>
                </a:moveTo>
                <a:cubicBezTo>
                  <a:pt x="388610" y="317207"/>
                  <a:pt x="337810" y="237983"/>
                  <a:pt x="283382" y="185973"/>
                </a:cubicBezTo>
                <a:cubicBezTo>
                  <a:pt x="228954" y="133963"/>
                  <a:pt x="160011" y="114006"/>
                  <a:pt x="112840" y="84373"/>
                </a:cubicBezTo>
                <a:cubicBezTo>
                  <a:pt x="65669" y="54740"/>
                  <a:pt x="5797" y="-25694"/>
                  <a:pt x="354" y="8173"/>
                </a:cubicBezTo>
                <a:cubicBezTo>
                  <a:pt x="-5089" y="42040"/>
                  <a:pt x="53573" y="220444"/>
                  <a:pt x="80182" y="287573"/>
                </a:cubicBezTo>
                <a:cubicBezTo>
                  <a:pt x="106791" y="354702"/>
                  <a:pt x="125540" y="379498"/>
                  <a:pt x="160011" y="410945"/>
                </a:cubicBezTo>
                <a:cubicBezTo>
                  <a:pt x="194482" y="442392"/>
                  <a:pt x="240746" y="459325"/>
                  <a:pt x="287011" y="476259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igura a mano libera 32"/>
          <p:cNvSpPr/>
          <p:nvPr/>
        </p:nvSpPr>
        <p:spPr>
          <a:xfrm>
            <a:off x="6056002" y="990600"/>
            <a:ext cx="511712" cy="239486"/>
          </a:xfrm>
          <a:custGeom>
            <a:avLst/>
            <a:gdLst>
              <a:gd name="connsiteX0" fmla="*/ 301255 w 511712"/>
              <a:gd name="connsiteY0" fmla="*/ 0 h 239486"/>
              <a:gd name="connsiteX1" fmla="*/ 177884 w 511712"/>
              <a:gd name="connsiteY1" fmla="*/ 36286 h 239486"/>
              <a:gd name="connsiteX2" fmla="*/ 105312 w 511712"/>
              <a:gd name="connsiteY2" fmla="*/ 36286 h 239486"/>
              <a:gd name="connsiteX3" fmla="*/ 84 w 511712"/>
              <a:gd name="connsiteY3" fmla="*/ 10886 h 239486"/>
              <a:gd name="connsiteX4" fmla="*/ 123455 w 511712"/>
              <a:gd name="connsiteY4" fmla="*/ 156029 h 239486"/>
              <a:gd name="connsiteX5" fmla="*/ 232312 w 511712"/>
              <a:gd name="connsiteY5" fmla="*/ 214086 h 239486"/>
              <a:gd name="connsiteX6" fmla="*/ 359312 w 511712"/>
              <a:gd name="connsiteY6" fmla="*/ 214086 h 239486"/>
              <a:gd name="connsiteX7" fmla="*/ 511712 w 511712"/>
              <a:gd name="connsiteY7" fmla="*/ 239486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1712" h="239486">
                <a:moveTo>
                  <a:pt x="301255" y="0"/>
                </a:moveTo>
                <a:cubicBezTo>
                  <a:pt x="255898" y="15119"/>
                  <a:pt x="210541" y="30238"/>
                  <a:pt x="177884" y="36286"/>
                </a:cubicBezTo>
                <a:cubicBezTo>
                  <a:pt x="145227" y="42334"/>
                  <a:pt x="134945" y="40519"/>
                  <a:pt x="105312" y="36286"/>
                </a:cubicBezTo>
                <a:cubicBezTo>
                  <a:pt x="75679" y="32053"/>
                  <a:pt x="-2940" y="-9071"/>
                  <a:pt x="84" y="10886"/>
                </a:cubicBezTo>
                <a:cubicBezTo>
                  <a:pt x="3108" y="30843"/>
                  <a:pt x="84750" y="122162"/>
                  <a:pt x="123455" y="156029"/>
                </a:cubicBezTo>
                <a:cubicBezTo>
                  <a:pt x="162160" y="189896"/>
                  <a:pt x="193003" y="204410"/>
                  <a:pt x="232312" y="214086"/>
                </a:cubicBezTo>
                <a:cubicBezTo>
                  <a:pt x="271621" y="223762"/>
                  <a:pt x="312745" y="209853"/>
                  <a:pt x="359312" y="214086"/>
                </a:cubicBezTo>
                <a:cubicBezTo>
                  <a:pt x="405879" y="218319"/>
                  <a:pt x="458795" y="228902"/>
                  <a:pt x="511712" y="239486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igura a mano libera 33"/>
          <p:cNvSpPr/>
          <p:nvPr/>
        </p:nvSpPr>
        <p:spPr>
          <a:xfrm>
            <a:off x="7260842" y="2423886"/>
            <a:ext cx="243923" cy="173883"/>
          </a:xfrm>
          <a:custGeom>
            <a:avLst/>
            <a:gdLst>
              <a:gd name="connsiteX0" fmla="*/ 243044 w 243923"/>
              <a:gd name="connsiteY0" fmla="*/ 0 h 173883"/>
              <a:gd name="connsiteX1" fmla="*/ 217644 w 243923"/>
              <a:gd name="connsiteY1" fmla="*/ 159657 h 173883"/>
              <a:gd name="connsiteX2" fmla="*/ 68872 w 243923"/>
              <a:gd name="connsiteY2" fmla="*/ 166914 h 173883"/>
              <a:gd name="connsiteX3" fmla="*/ 3558 w 243923"/>
              <a:gd name="connsiteY3" fmla="*/ 166914 h 173883"/>
              <a:gd name="connsiteX4" fmla="*/ 14444 w 243923"/>
              <a:gd name="connsiteY4" fmla="*/ 137885 h 17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923" h="173883">
                <a:moveTo>
                  <a:pt x="243044" y="0"/>
                </a:moveTo>
                <a:cubicBezTo>
                  <a:pt x="244858" y="65919"/>
                  <a:pt x="246673" y="131838"/>
                  <a:pt x="217644" y="159657"/>
                </a:cubicBezTo>
                <a:cubicBezTo>
                  <a:pt x="188615" y="187476"/>
                  <a:pt x="104553" y="165705"/>
                  <a:pt x="68872" y="166914"/>
                </a:cubicBezTo>
                <a:cubicBezTo>
                  <a:pt x="33191" y="168123"/>
                  <a:pt x="12629" y="171752"/>
                  <a:pt x="3558" y="166914"/>
                </a:cubicBezTo>
                <a:cubicBezTo>
                  <a:pt x="-5513" y="162076"/>
                  <a:pt x="4465" y="149980"/>
                  <a:pt x="14444" y="13788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igura a mano libera 34"/>
          <p:cNvSpPr/>
          <p:nvPr/>
        </p:nvSpPr>
        <p:spPr>
          <a:xfrm>
            <a:off x="6381417" y="2935356"/>
            <a:ext cx="1147849" cy="443659"/>
          </a:xfrm>
          <a:custGeom>
            <a:avLst/>
            <a:gdLst>
              <a:gd name="connsiteX0" fmla="*/ 1068039 w 1177780"/>
              <a:gd name="connsiteY0" fmla="*/ 543 h 444044"/>
              <a:gd name="connsiteX1" fmla="*/ 737839 w 1177780"/>
              <a:gd name="connsiteY1" fmla="*/ 134800 h 444044"/>
              <a:gd name="connsiteX2" fmla="*/ 360468 w 1177780"/>
              <a:gd name="connsiteY2" fmla="*/ 218258 h 444044"/>
              <a:gd name="connsiteX3" fmla="*/ 135496 w 1177780"/>
              <a:gd name="connsiteY3" fmla="*/ 207372 h 444044"/>
              <a:gd name="connsiteX4" fmla="*/ 52039 w 1177780"/>
              <a:gd name="connsiteY4" fmla="*/ 163829 h 444044"/>
              <a:gd name="connsiteX5" fmla="*/ 1239 w 1177780"/>
              <a:gd name="connsiteY5" fmla="*/ 334372 h 444044"/>
              <a:gd name="connsiteX6" fmla="*/ 102839 w 1177780"/>
              <a:gd name="connsiteY6" fmla="*/ 396058 h 444044"/>
              <a:gd name="connsiteX7" fmla="*/ 396753 w 1177780"/>
              <a:gd name="connsiteY7" fmla="*/ 443229 h 444044"/>
              <a:gd name="connsiteX8" fmla="*/ 839439 w 1177780"/>
              <a:gd name="connsiteY8" fmla="*/ 356143 h 444044"/>
              <a:gd name="connsiteX9" fmla="*/ 1166011 w 1177780"/>
              <a:gd name="connsiteY9" fmla="*/ 189229 h 444044"/>
              <a:gd name="connsiteX10" fmla="*/ 1068039 w 1177780"/>
              <a:gd name="connsiteY10" fmla="*/ 543 h 444044"/>
              <a:gd name="connsiteX0" fmla="*/ 1068039 w 1187870"/>
              <a:gd name="connsiteY0" fmla="*/ 2115 h 445616"/>
              <a:gd name="connsiteX1" fmla="*/ 737839 w 1187870"/>
              <a:gd name="connsiteY1" fmla="*/ 136372 h 445616"/>
              <a:gd name="connsiteX2" fmla="*/ 360468 w 1187870"/>
              <a:gd name="connsiteY2" fmla="*/ 219830 h 445616"/>
              <a:gd name="connsiteX3" fmla="*/ 135496 w 1187870"/>
              <a:gd name="connsiteY3" fmla="*/ 208944 h 445616"/>
              <a:gd name="connsiteX4" fmla="*/ 52039 w 1187870"/>
              <a:gd name="connsiteY4" fmla="*/ 165401 h 445616"/>
              <a:gd name="connsiteX5" fmla="*/ 1239 w 1187870"/>
              <a:gd name="connsiteY5" fmla="*/ 335944 h 445616"/>
              <a:gd name="connsiteX6" fmla="*/ 102839 w 1187870"/>
              <a:gd name="connsiteY6" fmla="*/ 397630 h 445616"/>
              <a:gd name="connsiteX7" fmla="*/ 396753 w 1187870"/>
              <a:gd name="connsiteY7" fmla="*/ 444801 h 445616"/>
              <a:gd name="connsiteX8" fmla="*/ 839439 w 1187870"/>
              <a:gd name="connsiteY8" fmla="*/ 357715 h 445616"/>
              <a:gd name="connsiteX9" fmla="*/ 1166011 w 1187870"/>
              <a:gd name="connsiteY9" fmla="*/ 190801 h 445616"/>
              <a:gd name="connsiteX10" fmla="*/ 1147868 w 1187870"/>
              <a:gd name="connsiteY10" fmla="*/ 63801 h 445616"/>
              <a:gd name="connsiteX11" fmla="*/ 1068039 w 1187870"/>
              <a:gd name="connsiteY11" fmla="*/ 2115 h 445616"/>
              <a:gd name="connsiteX0" fmla="*/ 1068039 w 1178726"/>
              <a:gd name="connsiteY0" fmla="*/ 159 h 443660"/>
              <a:gd name="connsiteX1" fmla="*/ 737839 w 1178726"/>
              <a:gd name="connsiteY1" fmla="*/ 134416 h 443660"/>
              <a:gd name="connsiteX2" fmla="*/ 360468 w 1178726"/>
              <a:gd name="connsiteY2" fmla="*/ 217874 h 443660"/>
              <a:gd name="connsiteX3" fmla="*/ 135496 w 1178726"/>
              <a:gd name="connsiteY3" fmla="*/ 206988 h 443660"/>
              <a:gd name="connsiteX4" fmla="*/ 52039 w 1178726"/>
              <a:gd name="connsiteY4" fmla="*/ 163445 h 443660"/>
              <a:gd name="connsiteX5" fmla="*/ 1239 w 1178726"/>
              <a:gd name="connsiteY5" fmla="*/ 333988 h 443660"/>
              <a:gd name="connsiteX6" fmla="*/ 102839 w 1178726"/>
              <a:gd name="connsiteY6" fmla="*/ 395674 h 443660"/>
              <a:gd name="connsiteX7" fmla="*/ 396753 w 1178726"/>
              <a:gd name="connsiteY7" fmla="*/ 442845 h 443660"/>
              <a:gd name="connsiteX8" fmla="*/ 839439 w 1178726"/>
              <a:gd name="connsiteY8" fmla="*/ 355759 h 443660"/>
              <a:gd name="connsiteX9" fmla="*/ 1166011 w 1178726"/>
              <a:gd name="connsiteY9" fmla="*/ 188845 h 443660"/>
              <a:gd name="connsiteX10" fmla="*/ 1107954 w 1178726"/>
              <a:gd name="connsiteY10" fmla="*/ 109016 h 443660"/>
              <a:gd name="connsiteX11" fmla="*/ 1068039 w 1178726"/>
              <a:gd name="connsiteY11" fmla="*/ 159 h 443660"/>
              <a:gd name="connsiteX0" fmla="*/ 1068039 w 1147849"/>
              <a:gd name="connsiteY0" fmla="*/ 159 h 443660"/>
              <a:gd name="connsiteX1" fmla="*/ 737839 w 1147849"/>
              <a:gd name="connsiteY1" fmla="*/ 134416 h 443660"/>
              <a:gd name="connsiteX2" fmla="*/ 360468 w 1147849"/>
              <a:gd name="connsiteY2" fmla="*/ 217874 h 443660"/>
              <a:gd name="connsiteX3" fmla="*/ 135496 w 1147849"/>
              <a:gd name="connsiteY3" fmla="*/ 206988 h 443660"/>
              <a:gd name="connsiteX4" fmla="*/ 52039 w 1147849"/>
              <a:gd name="connsiteY4" fmla="*/ 163445 h 443660"/>
              <a:gd name="connsiteX5" fmla="*/ 1239 w 1147849"/>
              <a:gd name="connsiteY5" fmla="*/ 333988 h 443660"/>
              <a:gd name="connsiteX6" fmla="*/ 102839 w 1147849"/>
              <a:gd name="connsiteY6" fmla="*/ 395674 h 443660"/>
              <a:gd name="connsiteX7" fmla="*/ 396753 w 1147849"/>
              <a:gd name="connsiteY7" fmla="*/ 442845 h 443660"/>
              <a:gd name="connsiteX8" fmla="*/ 839439 w 1147849"/>
              <a:gd name="connsiteY8" fmla="*/ 355759 h 443660"/>
              <a:gd name="connsiteX9" fmla="*/ 1129725 w 1147849"/>
              <a:gd name="connsiteY9" fmla="*/ 210617 h 443660"/>
              <a:gd name="connsiteX10" fmla="*/ 1107954 w 1147849"/>
              <a:gd name="connsiteY10" fmla="*/ 109016 h 443660"/>
              <a:gd name="connsiteX11" fmla="*/ 1068039 w 1147849"/>
              <a:gd name="connsiteY11" fmla="*/ 159 h 443660"/>
              <a:gd name="connsiteX0" fmla="*/ 1042639 w 1147849"/>
              <a:gd name="connsiteY0" fmla="*/ 182 h 432797"/>
              <a:gd name="connsiteX1" fmla="*/ 737839 w 1147849"/>
              <a:gd name="connsiteY1" fmla="*/ 123553 h 432797"/>
              <a:gd name="connsiteX2" fmla="*/ 360468 w 1147849"/>
              <a:gd name="connsiteY2" fmla="*/ 207011 h 432797"/>
              <a:gd name="connsiteX3" fmla="*/ 135496 w 1147849"/>
              <a:gd name="connsiteY3" fmla="*/ 196125 h 432797"/>
              <a:gd name="connsiteX4" fmla="*/ 52039 w 1147849"/>
              <a:gd name="connsiteY4" fmla="*/ 152582 h 432797"/>
              <a:gd name="connsiteX5" fmla="*/ 1239 w 1147849"/>
              <a:gd name="connsiteY5" fmla="*/ 323125 h 432797"/>
              <a:gd name="connsiteX6" fmla="*/ 102839 w 1147849"/>
              <a:gd name="connsiteY6" fmla="*/ 384811 h 432797"/>
              <a:gd name="connsiteX7" fmla="*/ 396753 w 1147849"/>
              <a:gd name="connsiteY7" fmla="*/ 431982 h 432797"/>
              <a:gd name="connsiteX8" fmla="*/ 839439 w 1147849"/>
              <a:gd name="connsiteY8" fmla="*/ 344896 h 432797"/>
              <a:gd name="connsiteX9" fmla="*/ 1129725 w 1147849"/>
              <a:gd name="connsiteY9" fmla="*/ 199754 h 432797"/>
              <a:gd name="connsiteX10" fmla="*/ 1107954 w 1147849"/>
              <a:gd name="connsiteY10" fmla="*/ 98153 h 432797"/>
              <a:gd name="connsiteX11" fmla="*/ 1042639 w 1147849"/>
              <a:gd name="connsiteY11" fmla="*/ 182 h 432797"/>
              <a:gd name="connsiteX0" fmla="*/ 1057154 w 1147849"/>
              <a:gd name="connsiteY0" fmla="*/ 158 h 443659"/>
              <a:gd name="connsiteX1" fmla="*/ 737839 w 1147849"/>
              <a:gd name="connsiteY1" fmla="*/ 134415 h 443659"/>
              <a:gd name="connsiteX2" fmla="*/ 360468 w 1147849"/>
              <a:gd name="connsiteY2" fmla="*/ 217873 h 443659"/>
              <a:gd name="connsiteX3" fmla="*/ 135496 w 1147849"/>
              <a:gd name="connsiteY3" fmla="*/ 206987 h 443659"/>
              <a:gd name="connsiteX4" fmla="*/ 52039 w 1147849"/>
              <a:gd name="connsiteY4" fmla="*/ 163444 h 443659"/>
              <a:gd name="connsiteX5" fmla="*/ 1239 w 1147849"/>
              <a:gd name="connsiteY5" fmla="*/ 333987 h 443659"/>
              <a:gd name="connsiteX6" fmla="*/ 102839 w 1147849"/>
              <a:gd name="connsiteY6" fmla="*/ 395673 h 443659"/>
              <a:gd name="connsiteX7" fmla="*/ 396753 w 1147849"/>
              <a:gd name="connsiteY7" fmla="*/ 442844 h 443659"/>
              <a:gd name="connsiteX8" fmla="*/ 839439 w 1147849"/>
              <a:gd name="connsiteY8" fmla="*/ 355758 h 443659"/>
              <a:gd name="connsiteX9" fmla="*/ 1129725 w 1147849"/>
              <a:gd name="connsiteY9" fmla="*/ 210616 h 443659"/>
              <a:gd name="connsiteX10" fmla="*/ 1107954 w 1147849"/>
              <a:gd name="connsiteY10" fmla="*/ 109015 h 443659"/>
              <a:gd name="connsiteX11" fmla="*/ 1057154 w 1147849"/>
              <a:gd name="connsiteY11" fmla="*/ 158 h 44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47849" h="443659">
                <a:moveTo>
                  <a:pt x="1057154" y="158"/>
                </a:moveTo>
                <a:cubicBezTo>
                  <a:pt x="995468" y="4391"/>
                  <a:pt x="853953" y="98129"/>
                  <a:pt x="737839" y="134415"/>
                </a:cubicBezTo>
                <a:cubicBezTo>
                  <a:pt x="621725" y="170701"/>
                  <a:pt x="460858" y="205778"/>
                  <a:pt x="360468" y="217873"/>
                </a:cubicBezTo>
                <a:cubicBezTo>
                  <a:pt x="260078" y="229968"/>
                  <a:pt x="186901" y="216059"/>
                  <a:pt x="135496" y="206987"/>
                </a:cubicBezTo>
                <a:cubicBezTo>
                  <a:pt x="84091" y="197915"/>
                  <a:pt x="74415" y="142277"/>
                  <a:pt x="52039" y="163444"/>
                </a:cubicBezTo>
                <a:cubicBezTo>
                  <a:pt x="29663" y="184611"/>
                  <a:pt x="-7228" y="295282"/>
                  <a:pt x="1239" y="333987"/>
                </a:cubicBezTo>
                <a:cubicBezTo>
                  <a:pt x="9706" y="372692"/>
                  <a:pt x="36920" y="377530"/>
                  <a:pt x="102839" y="395673"/>
                </a:cubicBezTo>
                <a:cubicBezTo>
                  <a:pt x="168758" y="413816"/>
                  <a:pt x="273986" y="449497"/>
                  <a:pt x="396753" y="442844"/>
                </a:cubicBezTo>
                <a:cubicBezTo>
                  <a:pt x="519520" y="436192"/>
                  <a:pt x="711229" y="398091"/>
                  <a:pt x="839439" y="355758"/>
                </a:cubicBezTo>
                <a:cubicBezTo>
                  <a:pt x="967649" y="313425"/>
                  <a:pt x="1084973" y="251740"/>
                  <a:pt x="1129725" y="210616"/>
                </a:cubicBezTo>
                <a:cubicBezTo>
                  <a:pt x="1174477" y="169492"/>
                  <a:pt x="1124283" y="140463"/>
                  <a:pt x="1107954" y="109015"/>
                </a:cubicBezTo>
                <a:cubicBezTo>
                  <a:pt x="1091625" y="77567"/>
                  <a:pt x="1118840" y="-4075"/>
                  <a:pt x="1057154" y="158"/>
                </a:cubicBezTo>
                <a:close/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Figura a mano libera 35"/>
          <p:cNvSpPr/>
          <p:nvPr/>
        </p:nvSpPr>
        <p:spPr>
          <a:xfrm>
            <a:off x="6455229" y="2971800"/>
            <a:ext cx="896257" cy="123371"/>
          </a:xfrm>
          <a:custGeom>
            <a:avLst/>
            <a:gdLst>
              <a:gd name="connsiteX0" fmla="*/ 0 w 896257"/>
              <a:gd name="connsiteY0" fmla="*/ 123371 h 123371"/>
              <a:gd name="connsiteX1" fmla="*/ 428171 w 896257"/>
              <a:gd name="connsiteY1" fmla="*/ 101600 h 123371"/>
              <a:gd name="connsiteX2" fmla="*/ 758371 w 896257"/>
              <a:gd name="connsiteY2" fmla="*/ 43543 h 123371"/>
              <a:gd name="connsiteX3" fmla="*/ 896257 w 896257"/>
              <a:gd name="connsiteY3" fmla="*/ 0 h 12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6257" h="123371">
                <a:moveTo>
                  <a:pt x="0" y="123371"/>
                </a:moveTo>
                <a:cubicBezTo>
                  <a:pt x="150888" y="119138"/>
                  <a:pt x="301776" y="114905"/>
                  <a:pt x="428171" y="101600"/>
                </a:cubicBezTo>
                <a:cubicBezTo>
                  <a:pt x="554566" y="88295"/>
                  <a:pt x="680357" y="60476"/>
                  <a:pt x="758371" y="43543"/>
                </a:cubicBezTo>
                <a:cubicBezTo>
                  <a:pt x="836385" y="26610"/>
                  <a:pt x="866321" y="13305"/>
                  <a:pt x="896257" y="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igura a mano libera 36"/>
          <p:cNvSpPr/>
          <p:nvPr/>
        </p:nvSpPr>
        <p:spPr>
          <a:xfrm>
            <a:off x="7536543" y="3127829"/>
            <a:ext cx="673453" cy="624114"/>
          </a:xfrm>
          <a:custGeom>
            <a:avLst/>
            <a:gdLst>
              <a:gd name="connsiteX0" fmla="*/ 0 w 673453"/>
              <a:gd name="connsiteY0" fmla="*/ 0 h 624114"/>
              <a:gd name="connsiteX1" fmla="*/ 384628 w 673453"/>
              <a:gd name="connsiteY1" fmla="*/ 337457 h 624114"/>
              <a:gd name="connsiteX2" fmla="*/ 631371 w 673453"/>
              <a:gd name="connsiteY2" fmla="*/ 522514 h 624114"/>
              <a:gd name="connsiteX3" fmla="*/ 671286 w 673453"/>
              <a:gd name="connsiteY3" fmla="*/ 624114 h 624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3453" h="624114">
                <a:moveTo>
                  <a:pt x="0" y="0"/>
                </a:moveTo>
                <a:cubicBezTo>
                  <a:pt x="139700" y="125185"/>
                  <a:pt x="279400" y="250371"/>
                  <a:pt x="384628" y="337457"/>
                </a:cubicBezTo>
                <a:cubicBezTo>
                  <a:pt x="489856" y="424543"/>
                  <a:pt x="583595" y="474738"/>
                  <a:pt x="631371" y="522514"/>
                </a:cubicBezTo>
                <a:cubicBezTo>
                  <a:pt x="679147" y="570290"/>
                  <a:pt x="675216" y="597202"/>
                  <a:pt x="671286" y="624114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igura a mano libera 37"/>
          <p:cNvSpPr/>
          <p:nvPr/>
        </p:nvSpPr>
        <p:spPr>
          <a:xfrm>
            <a:off x="6864576" y="3455222"/>
            <a:ext cx="1071110" cy="1454235"/>
          </a:xfrm>
          <a:custGeom>
            <a:avLst/>
            <a:gdLst>
              <a:gd name="connsiteX0" fmla="*/ 1071110 w 1071110"/>
              <a:gd name="connsiteY0" fmla="*/ 35464 h 1454235"/>
              <a:gd name="connsiteX1" fmla="*/ 857024 w 1071110"/>
              <a:gd name="connsiteY1" fmla="*/ 6435 h 1454235"/>
              <a:gd name="connsiteX2" fmla="*/ 555853 w 1071110"/>
              <a:gd name="connsiteY2" fmla="*/ 144321 h 1454235"/>
              <a:gd name="connsiteX3" fmla="*/ 327253 w 1071110"/>
              <a:gd name="connsiteY3" fmla="*/ 412835 h 1454235"/>
              <a:gd name="connsiteX4" fmla="*/ 163967 w 1071110"/>
              <a:gd name="connsiteY4" fmla="*/ 724892 h 1454235"/>
              <a:gd name="connsiteX5" fmla="*/ 69624 w 1071110"/>
              <a:gd name="connsiteY5" fmla="*/ 1051464 h 1454235"/>
              <a:gd name="connsiteX6" fmla="*/ 4310 w 1071110"/>
              <a:gd name="connsiteY6" fmla="*/ 1287321 h 1454235"/>
              <a:gd name="connsiteX7" fmla="*/ 11567 w 1071110"/>
              <a:gd name="connsiteY7" fmla="*/ 1454235 h 1454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1110" h="1454235">
                <a:moveTo>
                  <a:pt x="1071110" y="35464"/>
                </a:moveTo>
                <a:cubicBezTo>
                  <a:pt x="1007005" y="11878"/>
                  <a:pt x="942900" y="-11708"/>
                  <a:pt x="857024" y="6435"/>
                </a:cubicBezTo>
                <a:cubicBezTo>
                  <a:pt x="771148" y="24578"/>
                  <a:pt x="644148" y="76588"/>
                  <a:pt x="555853" y="144321"/>
                </a:cubicBezTo>
                <a:cubicBezTo>
                  <a:pt x="467558" y="212054"/>
                  <a:pt x="392567" y="316073"/>
                  <a:pt x="327253" y="412835"/>
                </a:cubicBezTo>
                <a:cubicBezTo>
                  <a:pt x="261939" y="509597"/>
                  <a:pt x="206905" y="618454"/>
                  <a:pt x="163967" y="724892"/>
                </a:cubicBezTo>
                <a:cubicBezTo>
                  <a:pt x="121029" y="831330"/>
                  <a:pt x="96233" y="957726"/>
                  <a:pt x="69624" y="1051464"/>
                </a:cubicBezTo>
                <a:cubicBezTo>
                  <a:pt x="43015" y="1145202"/>
                  <a:pt x="13986" y="1220193"/>
                  <a:pt x="4310" y="1287321"/>
                </a:cubicBezTo>
                <a:cubicBezTo>
                  <a:pt x="-5366" y="1354449"/>
                  <a:pt x="3100" y="1404342"/>
                  <a:pt x="11567" y="1454235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Figura a mano libera 38"/>
          <p:cNvSpPr/>
          <p:nvPr/>
        </p:nvSpPr>
        <p:spPr>
          <a:xfrm>
            <a:off x="5506421" y="3276600"/>
            <a:ext cx="876236" cy="1607457"/>
          </a:xfrm>
          <a:custGeom>
            <a:avLst/>
            <a:gdLst>
              <a:gd name="connsiteX0" fmla="*/ 876236 w 876236"/>
              <a:gd name="connsiteY0" fmla="*/ 0 h 1607457"/>
              <a:gd name="connsiteX1" fmla="*/ 654893 w 876236"/>
              <a:gd name="connsiteY1" fmla="*/ 351971 h 1607457"/>
              <a:gd name="connsiteX2" fmla="*/ 335579 w 876236"/>
              <a:gd name="connsiteY2" fmla="*/ 881743 h 1607457"/>
              <a:gd name="connsiteX3" fmla="*/ 143265 w 876236"/>
              <a:gd name="connsiteY3" fmla="*/ 1259114 h 1607457"/>
              <a:gd name="connsiteX4" fmla="*/ 19893 w 876236"/>
              <a:gd name="connsiteY4" fmla="*/ 1534886 h 1607457"/>
              <a:gd name="connsiteX5" fmla="*/ 1750 w 876236"/>
              <a:gd name="connsiteY5" fmla="*/ 1607457 h 1607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6236" h="1607457">
                <a:moveTo>
                  <a:pt x="876236" y="0"/>
                </a:moveTo>
                <a:cubicBezTo>
                  <a:pt x="810619" y="102507"/>
                  <a:pt x="745002" y="205014"/>
                  <a:pt x="654893" y="351971"/>
                </a:cubicBezTo>
                <a:cubicBezTo>
                  <a:pt x="564784" y="498928"/>
                  <a:pt x="420850" y="730553"/>
                  <a:pt x="335579" y="881743"/>
                </a:cubicBezTo>
                <a:cubicBezTo>
                  <a:pt x="250308" y="1032933"/>
                  <a:pt x="195879" y="1150257"/>
                  <a:pt x="143265" y="1259114"/>
                </a:cubicBezTo>
                <a:cubicBezTo>
                  <a:pt x="90651" y="1367971"/>
                  <a:pt x="43479" y="1476829"/>
                  <a:pt x="19893" y="1534886"/>
                </a:cubicBezTo>
                <a:cubicBezTo>
                  <a:pt x="-3693" y="1592943"/>
                  <a:pt x="-972" y="1600200"/>
                  <a:pt x="1750" y="16074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Figura a mano libera 39"/>
          <p:cNvSpPr/>
          <p:nvPr/>
        </p:nvSpPr>
        <p:spPr>
          <a:xfrm>
            <a:off x="7431314" y="3196771"/>
            <a:ext cx="221870" cy="279400"/>
          </a:xfrm>
          <a:custGeom>
            <a:avLst/>
            <a:gdLst>
              <a:gd name="connsiteX0" fmla="*/ 0 w 221870"/>
              <a:gd name="connsiteY0" fmla="*/ 0 h 279400"/>
              <a:gd name="connsiteX1" fmla="*/ 76200 w 221870"/>
              <a:gd name="connsiteY1" fmla="*/ 97972 h 279400"/>
              <a:gd name="connsiteX2" fmla="*/ 199572 w 221870"/>
              <a:gd name="connsiteY2" fmla="*/ 239486 h 279400"/>
              <a:gd name="connsiteX3" fmla="*/ 221343 w 221870"/>
              <a:gd name="connsiteY3" fmla="*/ 27940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870" h="279400">
                <a:moveTo>
                  <a:pt x="0" y="0"/>
                </a:moveTo>
                <a:cubicBezTo>
                  <a:pt x="21469" y="29029"/>
                  <a:pt x="42938" y="58058"/>
                  <a:pt x="76200" y="97972"/>
                </a:cubicBezTo>
                <a:cubicBezTo>
                  <a:pt x="109462" y="137886"/>
                  <a:pt x="175382" y="209248"/>
                  <a:pt x="199572" y="239486"/>
                </a:cubicBezTo>
                <a:cubicBezTo>
                  <a:pt x="223762" y="269724"/>
                  <a:pt x="222552" y="274562"/>
                  <a:pt x="221343" y="2794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igura a mano libera 56"/>
          <p:cNvSpPr/>
          <p:nvPr/>
        </p:nvSpPr>
        <p:spPr>
          <a:xfrm>
            <a:off x="5993987" y="1877788"/>
            <a:ext cx="259123" cy="471864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  <a:gd name="connsiteX0" fmla="*/ 230283 w 259182"/>
              <a:gd name="connsiteY0" fmla="*/ 0 h 486379"/>
              <a:gd name="connsiteX1" fmla="*/ 177063 w 259182"/>
              <a:gd name="connsiteY1" fmla="*/ 57452 h 486379"/>
              <a:gd name="connsiteX2" fmla="*/ 42806 w 259182"/>
              <a:gd name="connsiteY2" fmla="*/ 329595 h 486379"/>
              <a:gd name="connsiteX3" fmla="*/ 473 w 259182"/>
              <a:gd name="connsiteY3" fmla="*/ 426961 h 486379"/>
              <a:gd name="connsiteX4" fmla="*/ 63973 w 259182"/>
              <a:gd name="connsiteY4" fmla="*/ 486228 h 486379"/>
              <a:gd name="connsiteX5" fmla="*/ 178273 w 259182"/>
              <a:gd name="connsiteY5" fmla="*/ 443895 h 486379"/>
              <a:gd name="connsiteX6" fmla="*/ 241773 w 259182"/>
              <a:gd name="connsiteY6" fmla="*/ 439661 h 486379"/>
              <a:gd name="connsiteX7" fmla="*/ 258706 w 259182"/>
              <a:gd name="connsiteY7" fmla="*/ 397328 h 486379"/>
              <a:gd name="connsiteX8" fmla="*/ 250240 w 259182"/>
              <a:gd name="connsiteY8" fmla="*/ 359228 h 486379"/>
              <a:gd name="connsiteX9" fmla="*/ 207906 w 259182"/>
              <a:gd name="connsiteY9" fmla="*/ 350761 h 486379"/>
              <a:gd name="connsiteX0" fmla="*/ 230246 w 259145"/>
              <a:gd name="connsiteY0" fmla="*/ 0 h 486379"/>
              <a:gd name="connsiteX1" fmla="*/ 166140 w 259145"/>
              <a:gd name="connsiteY1" fmla="*/ 90109 h 486379"/>
              <a:gd name="connsiteX2" fmla="*/ 42769 w 259145"/>
              <a:gd name="connsiteY2" fmla="*/ 329595 h 486379"/>
              <a:gd name="connsiteX3" fmla="*/ 436 w 259145"/>
              <a:gd name="connsiteY3" fmla="*/ 426961 h 486379"/>
              <a:gd name="connsiteX4" fmla="*/ 63936 w 259145"/>
              <a:gd name="connsiteY4" fmla="*/ 486228 h 486379"/>
              <a:gd name="connsiteX5" fmla="*/ 178236 w 259145"/>
              <a:gd name="connsiteY5" fmla="*/ 443895 h 486379"/>
              <a:gd name="connsiteX6" fmla="*/ 241736 w 259145"/>
              <a:gd name="connsiteY6" fmla="*/ 439661 h 486379"/>
              <a:gd name="connsiteX7" fmla="*/ 258669 w 259145"/>
              <a:gd name="connsiteY7" fmla="*/ 397328 h 486379"/>
              <a:gd name="connsiteX8" fmla="*/ 250203 w 259145"/>
              <a:gd name="connsiteY8" fmla="*/ 359228 h 486379"/>
              <a:gd name="connsiteX9" fmla="*/ 207869 w 259145"/>
              <a:gd name="connsiteY9" fmla="*/ 350761 h 486379"/>
              <a:gd name="connsiteX0" fmla="*/ 230224 w 259123"/>
              <a:gd name="connsiteY0" fmla="*/ 0 h 486379"/>
              <a:gd name="connsiteX1" fmla="*/ 158861 w 259123"/>
              <a:gd name="connsiteY1" fmla="*/ 90109 h 486379"/>
              <a:gd name="connsiteX2" fmla="*/ 42747 w 259123"/>
              <a:gd name="connsiteY2" fmla="*/ 329595 h 486379"/>
              <a:gd name="connsiteX3" fmla="*/ 414 w 259123"/>
              <a:gd name="connsiteY3" fmla="*/ 426961 h 486379"/>
              <a:gd name="connsiteX4" fmla="*/ 63914 w 259123"/>
              <a:gd name="connsiteY4" fmla="*/ 486228 h 486379"/>
              <a:gd name="connsiteX5" fmla="*/ 178214 w 259123"/>
              <a:gd name="connsiteY5" fmla="*/ 443895 h 486379"/>
              <a:gd name="connsiteX6" fmla="*/ 241714 w 259123"/>
              <a:gd name="connsiteY6" fmla="*/ 439661 h 486379"/>
              <a:gd name="connsiteX7" fmla="*/ 258647 w 259123"/>
              <a:gd name="connsiteY7" fmla="*/ 397328 h 486379"/>
              <a:gd name="connsiteX8" fmla="*/ 250181 w 259123"/>
              <a:gd name="connsiteY8" fmla="*/ 359228 h 486379"/>
              <a:gd name="connsiteX9" fmla="*/ 207847 w 259123"/>
              <a:gd name="connsiteY9" fmla="*/ 350761 h 486379"/>
              <a:gd name="connsiteX0" fmla="*/ 226596 w 259123"/>
              <a:gd name="connsiteY0" fmla="*/ 0 h 471864"/>
              <a:gd name="connsiteX1" fmla="*/ 158861 w 259123"/>
              <a:gd name="connsiteY1" fmla="*/ 75594 h 471864"/>
              <a:gd name="connsiteX2" fmla="*/ 42747 w 259123"/>
              <a:gd name="connsiteY2" fmla="*/ 315080 h 471864"/>
              <a:gd name="connsiteX3" fmla="*/ 414 w 259123"/>
              <a:gd name="connsiteY3" fmla="*/ 412446 h 471864"/>
              <a:gd name="connsiteX4" fmla="*/ 63914 w 259123"/>
              <a:gd name="connsiteY4" fmla="*/ 471713 h 471864"/>
              <a:gd name="connsiteX5" fmla="*/ 178214 w 259123"/>
              <a:gd name="connsiteY5" fmla="*/ 429380 h 471864"/>
              <a:gd name="connsiteX6" fmla="*/ 241714 w 259123"/>
              <a:gd name="connsiteY6" fmla="*/ 425146 h 471864"/>
              <a:gd name="connsiteX7" fmla="*/ 258647 w 259123"/>
              <a:gd name="connsiteY7" fmla="*/ 382813 h 471864"/>
              <a:gd name="connsiteX8" fmla="*/ 250181 w 259123"/>
              <a:gd name="connsiteY8" fmla="*/ 344713 h 471864"/>
              <a:gd name="connsiteX9" fmla="*/ 207847 w 259123"/>
              <a:gd name="connsiteY9" fmla="*/ 336246 h 471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23" h="471864">
                <a:moveTo>
                  <a:pt x="226596" y="0"/>
                </a:moveTo>
                <a:cubicBezTo>
                  <a:pt x="221657" y="6703"/>
                  <a:pt x="189502" y="23081"/>
                  <a:pt x="158861" y="75594"/>
                </a:cubicBezTo>
                <a:cubicBezTo>
                  <a:pt x="128220" y="128107"/>
                  <a:pt x="69155" y="258938"/>
                  <a:pt x="42747" y="315080"/>
                </a:cubicBezTo>
                <a:cubicBezTo>
                  <a:pt x="16339" y="371222"/>
                  <a:pt x="-3114" y="386341"/>
                  <a:pt x="414" y="412446"/>
                </a:cubicBezTo>
                <a:cubicBezTo>
                  <a:pt x="3942" y="438551"/>
                  <a:pt x="34281" y="468891"/>
                  <a:pt x="63914" y="471713"/>
                </a:cubicBezTo>
                <a:cubicBezTo>
                  <a:pt x="93547" y="474535"/>
                  <a:pt x="148581" y="437141"/>
                  <a:pt x="178214" y="429380"/>
                </a:cubicBezTo>
                <a:cubicBezTo>
                  <a:pt x="207847" y="421619"/>
                  <a:pt x="228309" y="432907"/>
                  <a:pt x="241714" y="425146"/>
                </a:cubicBezTo>
                <a:cubicBezTo>
                  <a:pt x="255119" y="417385"/>
                  <a:pt x="257236" y="396218"/>
                  <a:pt x="258647" y="382813"/>
                </a:cubicBezTo>
                <a:cubicBezTo>
                  <a:pt x="260058" y="369408"/>
                  <a:pt x="258648" y="352474"/>
                  <a:pt x="250181" y="344713"/>
                </a:cubicBezTo>
                <a:cubicBezTo>
                  <a:pt x="241714" y="336952"/>
                  <a:pt x="224780" y="336599"/>
                  <a:pt x="207847" y="336246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CasellaDiTesto 55"/>
          <p:cNvSpPr txBox="1"/>
          <p:nvPr/>
        </p:nvSpPr>
        <p:spPr>
          <a:xfrm>
            <a:off x="3640746" y="1191491"/>
            <a:ext cx="14577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Comincia a ripassare con il pastello nero (o il pennarello, ma solo se quello sottile!) e cancella le linee guida superflue.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84118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Immagin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9558" y="670464"/>
            <a:ext cx="2850939" cy="42117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8" name="CasellaDiTesto 57"/>
          <p:cNvSpPr txBox="1"/>
          <p:nvPr/>
        </p:nvSpPr>
        <p:spPr>
          <a:xfrm>
            <a:off x="3640746" y="1191491"/>
            <a:ext cx="14577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Sul foglio da disegno è venuto così!</a:t>
            </a:r>
          </a:p>
          <a:p>
            <a:r>
              <a:rPr lang="it-IT" sz="1600" dirty="0" smtClean="0"/>
              <a:t>Ora devo solo cancellare bene e colorare.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0539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2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640746" y="1191491"/>
            <a:ext cx="14577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Disegna un cerchio in alto e un po’ spostato verso destra.</a:t>
            </a:r>
            <a:endParaRPr lang="it-IT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5" grpId="0" animBg="1"/>
      <p:bldP spid="7" grpId="0" animBg="1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" name="Google Shape;1637;p44"/>
          <p:cNvSpPr/>
          <p:nvPr/>
        </p:nvSpPr>
        <p:spPr>
          <a:xfrm>
            <a:off x="1905650" y="1134425"/>
            <a:ext cx="5319900" cy="26088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8" name="Google Shape;1638;p44"/>
          <p:cNvSpPr txBox="1">
            <a:spLocks noGrp="1"/>
          </p:cNvSpPr>
          <p:nvPr>
            <p:ph type="title"/>
          </p:nvPr>
        </p:nvSpPr>
        <p:spPr>
          <a:xfrm>
            <a:off x="1911838" y="1537763"/>
            <a:ext cx="53199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FINE</a:t>
            </a:r>
            <a:endParaRPr dirty="0"/>
          </a:p>
        </p:txBody>
      </p:sp>
      <p:sp>
        <p:nvSpPr>
          <p:cNvPr id="1639" name="Google Shape;1639;p44"/>
          <p:cNvSpPr txBox="1">
            <a:spLocks noGrp="1"/>
          </p:cNvSpPr>
          <p:nvPr>
            <p:ph type="subTitle" idx="1"/>
          </p:nvPr>
        </p:nvSpPr>
        <p:spPr>
          <a:xfrm>
            <a:off x="3124550" y="2314238"/>
            <a:ext cx="2894400" cy="113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t-IT" sz="2800" dirty="0" smtClean="0"/>
              <a:t>Ora</a:t>
            </a:r>
            <a:r>
              <a:rPr lang="en" sz="2800" dirty="0" smtClean="0"/>
              <a:t> tocca a te!</a:t>
            </a:r>
            <a:endParaRPr sz="2800" dirty="0"/>
          </a:p>
        </p:txBody>
      </p:sp>
      <p:grpSp>
        <p:nvGrpSpPr>
          <p:cNvPr id="1640" name="Google Shape;1640;p44"/>
          <p:cNvGrpSpPr/>
          <p:nvPr/>
        </p:nvGrpSpPr>
        <p:grpSpPr>
          <a:xfrm flipH="1">
            <a:off x="6794872" y="1001861"/>
            <a:ext cx="1002819" cy="1200781"/>
            <a:chOff x="6614775" y="4091300"/>
            <a:chExt cx="720054" cy="862197"/>
          </a:xfrm>
        </p:grpSpPr>
        <p:sp>
          <p:nvSpPr>
            <p:cNvPr id="1641" name="Google Shape;1641;p44"/>
            <p:cNvSpPr/>
            <p:nvPr/>
          </p:nvSpPr>
          <p:spPr>
            <a:xfrm>
              <a:off x="6963252" y="4366572"/>
              <a:ext cx="104466" cy="205712"/>
            </a:xfrm>
            <a:custGeom>
              <a:avLst/>
              <a:gdLst/>
              <a:ahLst/>
              <a:cxnLst/>
              <a:rect l="l" t="t" r="r" b="b"/>
              <a:pathLst>
                <a:path w="1203" h="2369" extrusionOk="0">
                  <a:moveTo>
                    <a:pt x="1016" y="1"/>
                  </a:moveTo>
                  <a:cubicBezTo>
                    <a:pt x="974" y="1"/>
                    <a:pt x="935" y="22"/>
                    <a:pt x="910" y="72"/>
                  </a:cubicBezTo>
                  <a:cubicBezTo>
                    <a:pt x="720" y="469"/>
                    <a:pt x="538" y="870"/>
                    <a:pt x="363" y="1273"/>
                  </a:cubicBezTo>
                  <a:cubicBezTo>
                    <a:pt x="273" y="1478"/>
                    <a:pt x="185" y="1685"/>
                    <a:pt x="103" y="1892"/>
                  </a:cubicBezTo>
                  <a:cubicBezTo>
                    <a:pt x="61" y="1995"/>
                    <a:pt x="0" y="2120"/>
                    <a:pt x="3" y="2234"/>
                  </a:cubicBezTo>
                  <a:cubicBezTo>
                    <a:pt x="4" y="2324"/>
                    <a:pt x="74" y="2369"/>
                    <a:pt x="144" y="2369"/>
                  </a:cubicBezTo>
                  <a:cubicBezTo>
                    <a:pt x="213" y="2369"/>
                    <a:pt x="282" y="2324"/>
                    <a:pt x="280" y="2234"/>
                  </a:cubicBezTo>
                  <a:cubicBezTo>
                    <a:pt x="279" y="2165"/>
                    <a:pt x="341" y="2041"/>
                    <a:pt x="370" y="1966"/>
                  </a:cubicBezTo>
                  <a:cubicBezTo>
                    <a:pt x="451" y="1760"/>
                    <a:pt x="540" y="1556"/>
                    <a:pt x="629" y="1353"/>
                  </a:cubicBezTo>
                  <a:cubicBezTo>
                    <a:pt x="796" y="971"/>
                    <a:pt x="970" y="590"/>
                    <a:pt x="1149" y="213"/>
                  </a:cubicBezTo>
                  <a:cubicBezTo>
                    <a:pt x="1203" y="102"/>
                    <a:pt x="1106" y="1"/>
                    <a:pt x="101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44"/>
            <p:cNvSpPr/>
            <p:nvPr/>
          </p:nvSpPr>
          <p:spPr>
            <a:xfrm>
              <a:off x="7040797" y="4366919"/>
              <a:ext cx="82582" cy="141454"/>
            </a:xfrm>
            <a:custGeom>
              <a:avLst/>
              <a:gdLst/>
              <a:ahLst/>
              <a:cxnLst/>
              <a:rect l="l" t="t" r="r" b="b"/>
              <a:pathLst>
                <a:path w="951" h="1629" extrusionOk="0">
                  <a:moveTo>
                    <a:pt x="170" y="1"/>
                  </a:moveTo>
                  <a:cubicBezTo>
                    <a:pt x="89" y="1"/>
                    <a:pt x="0" y="69"/>
                    <a:pt x="22" y="174"/>
                  </a:cubicBezTo>
                  <a:cubicBezTo>
                    <a:pt x="114" y="626"/>
                    <a:pt x="235" y="1360"/>
                    <a:pt x="678" y="1610"/>
                  </a:cubicBezTo>
                  <a:cubicBezTo>
                    <a:pt x="701" y="1623"/>
                    <a:pt x="724" y="1629"/>
                    <a:pt x="746" y="1629"/>
                  </a:cubicBezTo>
                  <a:cubicBezTo>
                    <a:pt x="869" y="1629"/>
                    <a:pt x="950" y="1444"/>
                    <a:pt x="818" y="1370"/>
                  </a:cubicBezTo>
                  <a:cubicBezTo>
                    <a:pt x="617" y="1256"/>
                    <a:pt x="531" y="966"/>
                    <a:pt x="461" y="761"/>
                  </a:cubicBezTo>
                  <a:cubicBezTo>
                    <a:pt x="387" y="546"/>
                    <a:pt x="335" y="323"/>
                    <a:pt x="290" y="101"/>
                  </a:cubicBezTo>
                  <a:cubicBezTo>
                    <a:pt x="275" y="31"/>
                    <a:pt x="224" y="1"/>
                    <a:pt x="170" y="1"/>
                  </a:cubicBezTo>
                  <a:close/>
                </a:path>
              </a:pathLst>
            </a:custGeom>
            <a:solidFill>
              <a:srgbClr val="0C6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44"/>
            <p:cNvSpPr/>
            <p:nvPr/>
          </p:nvSpPr>
          <p:spPr>
            <a:xfrm>
              <a:off x="7030029" y="4184910"/>
              <a:ext cx="44548" cy="520663"/>
            </a:xfrm>
            <a:custGeom>
              <a:avLst/>
              <a:gdLst/>
              <a:ahLst/>
              <a:cxnLst/>
              <a:rect l="l" t="t" r="r" b="b"/>
              <a:pathLst>
                <a:path w="513" h="5996" extrusionOk="0">
                  <a:moveTo>
                    <a:pt x="159" y="0"/>
                  </a:moveTo>
                  <a:cubicBezTo>
                    <a:pt x="90" y="0"/>
                    <a:pt x="24" y="44"/>
                    <a:pt x="30" y="133"/>
                  </a:cubicBezTo>
                  <a:cubicBezTo>
                    <a:pt x="165" y="2033"/>
                    <a:pt x="235" y="3967"/>
                    <a:pt x="11" y="5862"/>
                  </a:cubicBezTo>
                  <a:cubicBezTo>
                    <a:pt x="1" y="5951"/>
                    <a:pt x="64" y="5995"/>
                    <a:pt x="134" y="5995"/>
                  </a:cubicBezTo>
                  <a:cubicBezTo>
                    <a:pt x="203" y="5995"/>
                    <a:pt x="278" y="5951"/>
                    <a:pt x="288" y="5862"/>
                  </a:cubicBezTo>
                  <a:cubicBezTo>
                    <a:pt x="512" y="3967"/>
                    <a:pt x="444" y="2033"/>
                    <a:pt x="308" y="133"/>
                  </a:cubicBezTo>
                  <a:cubicBezTo>
                    <a:pt x="301" y="45"/>
                    <a:pt x="228" y="0"/>
                    <a:pt x="1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44"/>
            <p:cNvSpPr/>
            <p:nvPr/>
          </p:nvSpPr>
          <p:spPr>
            <a:xfrm>
              <a:off x="6932077" y="4699504"/>
              <a:ext cx="209886" cy="253992"/>
            </a:xfrm>
            <a:custGeom>
              <a:avLst/>
              <a:gdLst/>
              <a:ahLst/>
              <a:cxnLst/>
              <a:rect l="l" t="t" r="r" b="b"/>
              <a:pathLst>
                <a:path w="2417" h="2925" extrusionOk="0">
                  <a:moveTo>
                    <a:pt x="1208" y="1"/>
                  </a:moveTo>
                  <a:cubicBezTo>
                    <a:pt x="542" y="1"/>
                    <a:pt x="0" y="656"/>
                    <a:pt x="0" y="1463"/>
                  </a:cubicBezTo>
                  <a:cubicBezTo>
                    <a:pt x="0" y="2271"/>
                    <a:pt x="542" y="2925"/>
                    <a:pt x="1208" y="2925"/>
                  </a:cubicBezTo>
                  <a:cubicBezTo>
                    <a:pt x="1876" y="2925"/>
                    <a:pt x="2416" y="2271"/>
                    <a:pt x="2416" y="1463"/>
                  </a:cubicBezTo>
                  <a:cubicBezTo>
                    <a:pt x="2416" y="656"/>
                    <a:pt x="1875" y="1"/>
                    <a:pt x="1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44"/>
            <p:cNvSpPr/>
            <p:nvPr/>
          </p:nvSpPr>
          <p:spPr>
            <a:xfrm>
              <a:off x="7036976" y="4724339"/>
              <a:ext cx="56792" cy="76502"/>
            </a:xfrm>
            <a:custGeom>
              <a:avLst/>
              <a:gdLst/>
              <a:ahLst/>
              <a:cxnLst/>
              <a:rect l="l" t="t" r="r" b="b"/>
              <a:pathLst>
                <a:path w="654" h="881" extrusionOk="0">
                  <a:moveTo>
                    <a:pt x="326" y="1"/>
                  </a:moveTo>
                  <a:cubicBezTo>
                    <a:pt x="146" y="1"/>
                    <a:pt x="0" y="198"/>
                    <a:pt x="0" y="440"/>
                  </a:cubicBezTo>
                  <a:cubicBezTo>
                    <a:pt x="0" y="684"/>
                    <a:pt x="146" y="881"/>
                    <a:pt x="326" y="881"/>
                  </a:cubicBezTo>
                  <a:cubicBezTo>
                    <a:pt x="507" y="881"/>
                    <a:pt x="653" y="684"/>
                    <a:pt x="653" y="440"/>
                  </a:cubicBezTo>
                  <a:cubicBezTo>
                    <a:pt x="653" y="198"/>
                    <a:pt x="507" y="1"/>
                    <a:pt x="3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44"/>
            <p:cNvSpPr/>
            <p:nvPr/>
          </p:nvSpPr>
          <p:spPr>
            <a:xfrm>
              <a:off x="6805729" y="4544848"/>
              <a:ext cx="216920" cy="198765"/>
            </a:xfrm>
            <a:custGeom>
              <a:avLst/>
              <a:gdLst/>
              <a:ahLst/>
              <a:cxnLst/>
              <a:rect l="l" t="t" r="r" b="b"/>
              <a:pathLst>
                <a:path w="2498" h="2289" extrusionOk="0">
                  <a:moveTo>
                    <a:pt x="1384" y="1"/>
                  </a:moveTo>
                  <a:cubicBezTo>
                    <a:pt x="1062" y="1"/>
                    <a:pt x="726" y="142"/>
                    <a:pt x="471" y="414"/>
                  </a:cubicBezTo>
                  <a:cubicBezTo>
                    <a:pt x="20" y="900"/>
                    <a:pt x="1" y="1621"/>
                    <a:pt x="430" y="2024"/>
                  </a:cubicBezTo>
                  <a:cubicBezTo>
                    <a:pt x="618" y="2202"/>
                    <a:pt x="862" y="2288"/>
                    <a:pt x="1114" y="2288"/>
                  </a:cubicBezTo>
                  <a:cubicBezTo>
                    <a:pt x="1436" y="2288"/>
                    <a:pt x="1772" y="2148"/>
                    <a:pt x="2026" y="1875"/>
                  </a:cubicBezTo>
                  <a:cubicBezTo>
                    <a:pt x="2478" y="1389"/>
                    <a:pt x="2497" y="668"/>
                    <a:pt x="2068" y="265"/>
                  </a:cubicBezTo>
                  <a:cubicBezTo>
                    <a:pt x="1880" y="87"/>
                    <a:pt x="1636" y="1"/>
                    <a:pt x="1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44"/>
            <p:cNvSpPr/>
            <p:nvPr/>
          </p:nvSpPr>
          <p:spPr>
            <a:xfrm>
              <a:off x="6900208" y="4559957"/>
              <a:ext cx="63044" cy="57398"/>
            </a:xfrm>
            <a:custGeom>
              <a:avLst/>
              <a:gdLst/>
              <a:ahLst/>
              <a:cxnLst/>
              <a:rect l="l" t="t" r="r" b="b"/>
              <a:pathLst>
                <a:path w="726" h="661" extrusionOk="0">
                  <a:moveTo>
                    <a:pt x="435" y="1"/>
                  </a:moveTo>
                  <a:cubicBezTo>
                    <a:pt x="339" y="1"/>
                    <a:pt x="234" y="46"/>
                    <a:pt x="153" y="133"/>
                  </a:cubicBezTo>
                  <a:cubicBezTo>
                    <a:pt x="18" y="280"/>
                    <a:pt x="1" y="487"/>
                    <a:pt x="116" y="595"/>
                  </a:cubicBezTo>
                  <a:cubicBezTo>
                    <a:pt x="164" y="639"/>
                    <a:pt x="225" y="661"/>
                    <a:pt x="291" y="661"/>
                  </a:cubicBezTo>
                  <a:cubicBezTo>
                    <a:pt x="387" y="661"/>
                    <a:pt x="492" y="615"/>
                    <a:pt x="573" y="528"/>
                  </a:cubicBezTo>
                  <a:cubicBezTo>
                    <a:pt x="709" y="383"/>
                    <a:pt x="725" y="175"/>
                    <a:pt x="610" y="66"/>
                  </a:cubicBezTo>
                  <a:cubicBezTo>
                    <a:pt x="563" y="22"/>
                    <a:pt x="501" y="1"/>
                    <a:pt x="4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44"/>
            <p:cNvSpPr/>
            <p:nvPr/>
          </p:nvSpPr>
          <p:spPr>
            <a:xfrm>
              <a:off x="7053128" y="4472686"/>
              <a:ext cx="218396" cy="200763"/>
            </a:xfrm>
            <a:custGeom>
              <a:avLst/>
              <a:gdLst/>
              <a:ahLst/>
              <a:cxnLst/>
              <a:rect l="l" t="t" r="r" b="b"/>
              <a:pathLst>
                <a:path w="2515" h="2312" extrusionOk="0">
                  <a:moveTo>
                    <a:pt x="1129" y="1"/>
                  </a:moveTo>
                  <a:cubicBezTo>
                    <a:pt x="926" y="1"/>
                    <a:pt x="726" y="59"/>
                    <a:pt x="555" y="181"/>
                  </a:cubicBezTo>
                  <a:cubicBezTo>
                    <a:pt x="76" y="523"/>
                    <a:pt x="1" y="1236"/>
                    <a:pt x="389" y="1776"/>
                  </a:cubicBezTo>
                  <a:cubicBezTo>
                    <a:pt x="639" y="2122"/>
                    <a:pt x="1019" y="2311"/>
                    <a:pt x="1387" y="2311"/>
                  </a:cubicBezTo>
                  <a:cubicBezTo>
                    <a:pt x="1590" y="2311"/>
                    <a:pt x="1789" y="2253"/>
                    <a:pt x="1960" y="2131"/>
                  </a:cubicBezTo>
                  <a:cubicBezTo>
                    <a:pt x="2440" y="1790"/>
                    <a:pt x="2514" y="1076"/>
                    <a:pt x="2126" y="536"/>
                  </a:cubicBezTo>
                  <a:cubicBezTo>
                    <a:pt x="1877" y="190"/>
                    <a:pt x="1496" y="1"/>
                    <a:pt x="11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44"/>
            <p:cNvSpPr/>
            <p:nvPr/>
          </p:nvSpPr>
          <p:spPr>
            <a:xfrm>
              <a:off x="7080829" y="4515584"/>
              <a:ext cx="61047" cy="58787"/>
            </a:xfrm>
            <a:custGeom>
              <a:avLst/>
              <a:gdLst/>
              <a:ahLst/>
              <a:cxnLst/>
              <a:rect l="l" t="t" r="r" b="b"/>
              <a:pathLst>
                <a:path w="703" h="677" extrusionOk="0">
                  <a:moveTo>
                    <a:pt x="283" y="0"/>
                  </a:moveTo>
                  <a:cubicBezTo>
                    <a:pt x="231" y="0"/>
                    <a:pt x="182" y="15"/>
                    <a:pt x="140" y="45"/>
                  </a:cubicBezTo>
                  <a:cubicBezTo>
                    <a:pt x="10" y="137"/>
                    <a:pt x="0" y="344"/>
                    <a:pt x="116" y="506"/>
                  </a:cubicBezTo>
                  <a:cubicBezTo>
                    <a:pt x="195" y="615"/>
                    <a:pt x="311" y="676"/>
                    <a:pt x="419" y="676"/>
                  </a:cubicBezTo>
                  <a:cubicBezTo>
                    <a:pt x="470" y="676"/>
                    <a:pt x="520" y="662"/>
                    <a:pt x="562" y="632"/>
                  </a:cubicBezTo>
                  <a:cubicBezTo>
                    <a:pt x="692" y="540"/>
                    <a:pt x="702" y="333"/>
                    <a:pt x="585" y="171"/>
                  </a:cubicBezTo>
                  <a:cubicBezTo>
                    <a:pt x="507" y="62"/>
                    <a:pt x="390" y="0"/>
                    <a:pt x="2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44"/>
            <p:cNvSpPr/>
            <p:nvPr/>
          </p:nvSpPr>
          <p:spPr>
            <a:xfrm>
              <a:off x="6614775" y="4271920"/>
              <a:ext cx="434448" cy="207883"/>
            </a:xfrm>
            <a:custGeom>
              <a:avLst/>
              <a:gdLst/>
              <a:ahLst/>
              <a:cxnLst/>
              <a:rect l="l" t="t" r="r" b="b"/>
              <a:pathLst>
                <a:path w="5003" h="2394" extrusionOk="0">
                  <a:moveTo>
                    <a:pt x="2701" y="1"/>
                  </a:moveTo>
                  <a:cubicBezTo>
                    <a:pt x="2619" y="1"/>
                    <a:pt x="2536" y="5"/>
                    <a:pt x="2453" y="13"/>
                  </a:cubicBezTo>
                  <a:cubicBezTo>
                    <a:pt x="1253" y="137"/>
                    <a:pt x="0" y="1466"/>
                    <a:pt x="0" y="1466"/>
                  </a:cubicBezTo>
                  <a:cubicBezTo>
                    <a:pt x="0" y="1466"/>
                    <a:pt x="1220" y="2394"/>
                    <a:pt x="2415" y="2394"/>
                  </a:cubicBezTo>
                  <a:cubicBezTo>
                    <a:pt x="2554" y="2394"/>
                    <a:pt x="2692" y="2381"/>
                    <a:pt x="2828" y="2353"/>
                  </a:cubicBezTo>
                  <a:cubicBezTo>
                    <a:pt x="4196" y="2072"/>
                    <a:pt x="5003" y="930"/>
                    <a:pt x="5003" y="930"/>
                  </a:cubicBezTo>
                  <a:cubicBezTo>
                    <a:pt x="5003" y="930"/>
                    <a:pt x="3946" y="1"/>
                    <a:pt x="27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44"/>
            <p:cNvSpPr/>
            <p:nvPr/>
          </p:nvSpPr>
          <p:spPr>
            <a:xfrm>
              <a:off x="6614862" y="4272180"/>
              <a:ext cx="434361" cy="127387"/>
            </a:xfrm>
            <a:custGeom>
              <a:avLst/>
              <a:gdLst/>
              <a:ahLst/>
              <a:cxnLst/>
              <a:rect l="l" t="t" r="r" b="b"/>
              <a:pathLst>
                <a:path w="5002" h="1467" extrusionOk="0">
                  <a:moveTo>
                    <a:pt x="2701" y="1"/>
                  </a:moveTo>
                  <a:cubicBezTo>
                    <a:pt x="2619" y="1"/>
                    <a:pt x="2536" y="5"/>
                    <a:pt x="2453" y="14"/>
                  </a:cubicBezTo>
                  <a:cubicBezTo>
                    <a:pt x="1252" y="138"/>
                    <a:pt x="0" y="1467"/>
                    <a:pt x="0" y="1467"/>
                  </a:cubicBezTo>
                  <a:lnTo>
                    <a:pt x="5002" y="931"/>
                  </a:lnTo>
                  <a:cubicBezTo>
                    <a:pt x="5002" y="931"/>
                    <a:pt x="3945" y="1"/>
                    <a:pt x="270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44"/>
            <p:cNvSpPr/>
            <p:nvPr/>
          </p:nvSpPr>
          <p:spPr>
            <a:xfrm>
              <a:off x="6683984" y="4098768"/>
              <a:ext cx="365325" cy="252343"/>
            </a:xfrm>
            <a:custGeom>
              <a:avLst/>
              <a:gdLst/>
              <a:ahLst/>
              <a:cxnLst/>
              <a:rect l="l" t="t" r="r" b="b"/>
              <a:pathLst>
                <a:path w="4207" h="2906" extrusionOk="0">
                  <a:moveTo>
                    <a:pt x="735" y="0"/>
                  </a:moveTo>
                  <a:cubicBezTo>
                    <a:pt x="306" y="0"/>
                    <a:pt x="1" y="39"/>
                    <a:pt x="1" y="39"/>
                  </a:cubicBezTo>
                  <a:cubicBezTo>
                    <a:pt x="1" y="39"/>
                    <a:pt x="441" y="1896"/>
                    <a:pt x="1622" y="2520"/>
                  </a:cubicBezTo>
                  <a:cubicBezTo>
                    <a:pt x="2200" y="2824"/>
                    <a:pt x="2803" y="2906"/>
                    <a:pt x="3281" y="2906"/>
                  </a:cubicBezTo>
                  <a:cubicBezTo>
                    <a:pt x="3824" y="2906"/>
                    <a:pt x="4207" y="2801"/>
                    <a:pt x="4207" y="2801"/>
                  </a:cubicBezTo>
                  <a:cubicBezTo>
                    <a:pt x="4207" y="2801"/>
                    <a:pt x="3948" y="1222"/>
                    <a:pt x="2818" y="473"/>
                  </a:cubicBezTo>
                  <a:cubicBezTo>
                    <a:pt x="2225" y="81"/>
                    <a:pt x="1351" y="0"/>
                    <a:pt x="73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44"/>
            <p:cNvSpPr/>
            <p:nvPr/>
          </p:nvSpPr>
          <p:spPr>
            <a:xfrm>
              <a:off x="6683810" y="4099115"/>
              <a:ext cx="365325" cy="243138"/>
            </a:xfrm>
            <a:custGeom>
              <a:avLst/>
              <a:gdLst/>
              <a:ahLst/>
              <a:cxnLst/>
              <a:rect l="l" t="t" r="r" b="b"/>
              <a:pathLst>
                <a:path w="4207" h="2800" extrusionOk="0">
                  <a:moveTo>
                    <a:pt x="738" y="0"/>
                  </a:moveTo>
                  <a:cubicBezTo>
                    <a:pt x="307" y="0"/>
                    <a:pt x="1" y="40"/>
                    <a:pt x="1" y="40"/>
                  </a:cubicBezTo>
                  <a:lnTo>
                    <a:pt x="4207" y="2800"/>
                  </a:lnTo>
                  <a:cubicBezTo>
                    <a:pt x="4207" y="2800"/>
                    <a:pt x="3948" y="1222"/>
                    <a:pt x="2818" y="473"/>
                  </a:cubicBezTo>
                  <a:cubicBezTo>
                    <a:pt x="2225" y="81"/>
                    <a:pt x="1354" y="0"/>
                    <a:pt x="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44"/>
            <p:cNvSpPr/>
            <p:nvPr/>
          </p:nvSpPr>
          <p:spPr>
            <a:xfrm>
              <a:off x="7049133" y="4091300"/>
              <a:ext cx="285695" cy="194684"/>
            </a:xfrm>
            <a:custGeom>
              <a:avLst/>
              <a:gdLst/>
              <a:ahLst/>
              <a:cxnLst/>
              <a:rect l="l" t="t" r="r" b="b"/>
              <a:pathLst>
                <a:path w="3290" h="2242" extrusionOk="0">
                  <a:moveTo>
                    <a:pt x="2290" y="1"/>
                  </a:moveTo>
                  <a:cubicBezTo>
                    <a:pt x="1859" y="1"/>
                    <a:pt x="1373" y="76"/>
                    <a:pt x="1013" y="346"/>
                  </a:cubicBezTo>
                  <a:cubicBezTo>
                    <a:pt x="160" y="984"/>
                    <a:pt x="1" y="2089"/>
                    <a:pt x="1" y="2089"/>
                  </a:cubicBezTo>
                  <a:cubicBezTo>
                    <a:pt x="1" y="2089"/>
                    <a:pt x="449" y="2242"/>
                    <a:pt x="1001" y="2242"/>
                  </a:cubicBezTo>
                  <a:cubicBezTo>
                    <a:pt x="1354" y="2242"/>
                    <a:pt x="1749" y="2179"/>
                    <a:pt x="2096" y="1973"/>
                  </a:cubicBezTo>
                  <a:cubicBezTo>
                    <a:pt x="2886" y="1504"/>
                    <a:pt x="3289" y="121"/>
                    <a:pt x="3289" y="121"/>
                  </a:cubicBezTo>
                  <a:cubicBezTo>
                    <a:pt x="3289" y="121"/>
                    <a:pt x="2834" y="1"/>
                    <a:pt x="229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44"/>
            <p:cNvSpPr/>
            <p:nvPr/>
          </p:nvSpPr>
          <p:spPr>
            <a:xfrm>
              <a:off x="7049046" y="4101460"/>
              <a:ext cx="285695" cy="184264"/>
            </a:xfrm>
            <a:custGeom>
              <a:avLst/>
              <a:gdLst/>
              <a:ahLst/>
              <a:cxnLst/>
              <a:rect l="l" t="t" r="r" b="b"/>
              <a:pathLst>
                <a:path w="3290" h="2122" extrusionOk="0">
                  <a:moveTo>
                    <a:pt x="3289" y="1"/>
                  </a:moveTo>
                  <a:lnTo>
                    <a:pt x="1" y="1969"/>
                  </a:lnTo>
                  <a:cubicBezTo>
                    <a:pt x="1" y="1969"/>
                    <a:pt x="449" y="2122"/>
                    <a:pt x="1000" y="2122"/>
                  </a:cubicBezTo>
                  <a:cubicBezTo>
                    <a:pt x="1353" y="2122"/>
                    <a:pt x="1748" y="2059"/>
                    <a:pt x="2095" y="1853"/>
                  </a:cubicBezTo>
                  <a:cubicBezTo>
                    <a:pt x="2886" y="1384"/>
                    <a:pt x="3289" y="1"/>
                    <a:pt x="32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6" name="Google Shape;1656;p44"/>
          <p:cNvSpPr/>
          <p:nvPr/>
        </p:nvSpPr>
        <p:spPr>
          <a:xfrm>
            <a:off x="3962848" y="4164603"/>
            <a:ext cx="1205521" cy="433276"/>
          </a:xfrm>
          <a:custGeom>
            <a:avLst/>
            <a:gdLst/>
            <a:ahLst/>
            <a:cxnLst/>
            <a:rect l="l" t="t" r="r" b="b"/>
            <a:pathLst>
              <a:path w="5011" h="1801" extrusionOk="0">
                <a:moveTo>
                  <a:pt x="2508" y="746"/>
                </a:moveTo>
                <a:cubicBezTo>
                  <a:pt x="2614" y="853"/>
                  <a:pt x="2548" y="969"/>
                  <a:pt x="2525" y="1014"/>
                </a:cubicBezTo>
                <a:cubicBezTo>
                  <a:pt x="2520" y="1024"/>
                  <a:pt x="2514" y="1032"/>
                  <a:pt x="2508" y="1040"/>
                </a:cubicBezTo>
                <a:cubicBezTo>
                  <a:pt x="2501" y="1032"/>
                  <a:pt x="2497" y="1024"/>
                  <a:pt x="2492" y="1014"/>
                </a:cubicBezTo>
                <a:cubicBezTo>
                  <a:pt x="2469" y="969"/>
                  <a:pt x="2402" y="853"/>
                  <a:pt x="2508" y="746"/>
                </a:cubicBezTo>
                <a:close/>
                <a:moveTo>
                  <a:pt x="2723" y="648"/>
                </a:moveTo>
                <a:cubicBezTo>
                  <a:pt x="2914" y="648"/>
                  <a:pt x="3166" y="834"/>
                  <a:pt x="3112" y="1207"/>
                </a:cubicBezTo>
                <a:cubicBezTo>
                  <a:pt x="3063" y="1321"/>
                  <a:pt x="2914" y="1611"/>
                  <a:pt x="2508" y="1611"/>
                </a:cubicBezTo>
                <a:cubicBezTo>
                  <a:pt x="2102" y="1611"/>
                  <a:pt x="1954" y="1321"/>
                  <a:pt x="1905" y="1207"/>
                </a:cubicBezTo>
                <a:cubicBezTo>
                  <a:pt x="1850" y="834"/>
                  <a:pt x="2102" y="648"/>
                  <a:pt x="2293" y="648"/>
                </a:cubicBezTo>
                <a:cubicBezTo>
                  <a:pt x="2322" y="648"/>
                  <a:pt x="2350" y="652"/>
                  <a:pt x="2375" y="661"/>
                </a:cubicBezTo>
                <a:cubicBezTo>
                  <a:pt x="2243" y="803"/>
                  <a:pt x="2292" y="1005"/>
                  <a:pt x="2319" y="1102"/>
                </a:cubicBezTo>
                <a:cubicBezTo>
                  <a:pt x="2320" y="1107"/>
                  <a:pt x="2322" y="1112"/>
                  <a:pt x="2323" y="1116"/>
                </a:cubicBezTo>
                <a:cubicBezTo>
                  <a:pt x="2279" y="1133"/>
                  <a:pt x="2237" y="1164"/>
                  <a:pt x="2239" y="1202"/>
                </a:cubicBezTo>
                <a:cubicBezTo>
                  <a:pt x="2247" y="1315"/>
                  <a:pt x="2357" y="1338"/>
                  <a:pt x="2416" y="1338"/>
                </a:cubicBezTo>
                <a:cubicBezTo>
                  <a:pt x="2421" y="1338"/>
                  <a:pt x="2426" y="1338"/>
                  <a:pt x="2430" y="1337"/>
                </a:cubicBezTo>
                <a:cubicBezTo>
                  <a:pt x="2454" y="1326"/>
                  <a:pt x="2481" y="1321"/>
                  <a:pt x="2508" y="1321"/>
                </a:cubicBezTo>
                <a:cubicBezTo>
                  <a:pt x="2534" y="1321"/>
                  <a:pt x="2561" y="1326"/>
                  <a:pt x="2586" y="1337"/>
                </a:cubicBezTo>
                <a:cubicBezTo>
                  <a:pt x="2590" y="1338"/>
                  <a:pt x="2594" y="1338"/>
                  <a:pt x="2599" y="1338"/>
                </a:cubicBezTo>
                <a:cubicBezTo>
                  <a:pt x="2658" y="1338"/>
                  <a:pt x="2769" y="1315"/>
                  <a:pt x="2776" y="1202"/>
                </a:cubicBezTo>
                <a:cubicBezTo>
                  <a:pt x="2779" y="1164"/>
                  <a:pt x="2736" y="1133"/>
                  <a:pt x="2692" y="1116"/>
                </a:cubicBezTo>
                <a:cubicBezTo>
                  <a:pt x="2693" y="1112"/>
                  <a:pt x="2696" y="1107"/>
                  <a:pt x="2697" y="1102"/>
                </a:cubicBezTo>
                <a:cubicBezTo>
                  <a:pt x="2725" y="1005"/>
                  <a:pt x="2773" y="803"/>
                  <a:pt x="2641" y="661"/>
                </a:cubicBezTo>
                <a:cubicBezTo>
                  <a:pt x="2666" y="652"/>
                  <a:pt x="2694" y="648"/>
                  <a:pt x="2723" y="648"/>
                </a:cubicBezTo>
                <a:close/>
                <a:moveTo>
                  <a:pt x="1559" y="1"/>
                </a:moveTo>
                <a:cubicBezTo>
                  <a:pt x="1532" y="1"/>
                  <a:pt x="1503" y="5"/>
                  <a:pt x="1475" y="14"/>
                </a:cubicBezTo>
                <a:cubicBezTo>
                  <a:pt x="1382" y="44"/>
                  <a:pt x="1172" y="198"/>
                  <a:pt x="1323" y="573"/>
                </a:cubicBezTo>
                <a:cubicBezTo>
                  <a:pt x="1211" y="393"/>
                  <a:pt x="952" y="228"/>
                  <a:pt x="759" y="201"/>
                </a:cubicBezTo>
                <a:cubicBezTo>
                  <a:pt x="724" y="196"/>
                  <a:pt x="689" y="194"/>
                  <a:pt x="654" y="194"/>
                </a:cubicBezTo>
                <a:cubicBezTo>
                  <a:pt x="429" y="194"/>
                  <a:pt x="233" y="300"/>
                  <a:pt x="134" y="514"/>
                </a:cubicBezTo>
                <a:cubicBezTo>
                  <a:pt x="1" y="798"/>
                  <a:pt x="134" y="1072"/>
                  <a:pt x="214" y="1177"/>
                </a:cubicBezTo>
                <a:cubicBezTo>
                  <a:pt x="303" y="1296"/>
                  <a:pt x="488" y="1375"/>
                  <a:pt x="628" y="1375"/>
                </a:cubicBezTo>
                <a:cubicBezTo>
                  <a:pt x="653" y="1375"/>
                  <a:pt x="678" y="1372"/>
                  <a:pt x="699" y="1367"/>
                </a:cubicBezTo>
                <a:cubicBezTo>
                  <a:pt x="997" y="1292"/>
                  <a:pt x="1183" y="832"/>
                  <a:pt x="835" y="675"/>
                </a:cubicBezTo>
                <a:cubicBezTo>
                  <a:pt x="796" y="657"/>
                  <a:pt x="750" y="649"/>
                  <a:pt x="705" y="649"/>
                </a:cubicBezTo>
                <a:cubicBezTo>
                  <a:pt x="622" y="649"/>
                  <a:pt x="540" y="676"/>
                  <a:pt x="495" y="725"/>
                </a:cubicBezTo>
                <a:cubicBezTo>
                  <a:pt x="378" y="849"/>
                  <a:pt x="460" y="935"/>
                  <a:pt x="499" y="961"/>
                </a:cubicBezTo>
                <a:cubicBezTo>
                  <a:pt x="528" y="979"/>
                  <a:pt x="553" y="986"/>
                  <a:pt x="577" y="986"/>
                </a:cubicBezTo>
                <a:cubicBezTo>
                  <a:pt x="647" y="986"/>
                  <a:pt x="698" y="926"/>
                  <a:pt x="745" y="926"/>
                </a:cubicBezTo>
                <a:cubicBezTo>
                  <a:pt x="768" y="926"/>
                  <a:pt x="789" y="941"/>
                  <a:pt x="811" y="983"/>
                </a:cubicBezTo>
                <a:cubicBezTo>
                  <a:pt x="852" y="1065"/>
                  <a:pt x="752" y="1176"/>
                  <a:pt x="654" y="1204"/>
                </a:cubicBezTo>
                <a:cubicBezTo>
                  <a:pt x="631" y="1210"/>
                  <a:pt x="606" y="1214"/>
                  <a:pt x="582" y="1214"/>
                </a:cubicBezTo>
                <a:cubicBezTo>
                  <a:pt x="500" y="1214"/>
                  <a:pt x="413" y="1179"/>
                  <a:pt x="344" y="1117"/>
                </a:cubicBezTo>
                <a:cubicBezTo>
                  <a:pt x="198" y="989"/>
                  <a:pt x="150" y="757"/>
                  <a:pt x="231" y="580"/>
                </a:cubicBezTo>
                <a:cubicBezTo>
                  <a:pt x="304" y="421"/>
                  <a:pt x="481" y="313"/>
                  <a:pt x="657" y="313"/>
                </a:cubicBezTo>
                <a:cubicBezTo>
                  <a:pt x="675" y="313"/>
                  <a:pt x="694" y="315"/>
                  <a:pt x="712" y="317"/>
                </a:cubicBezTo>
                <a:cubicBezTo>
                  <a:pt x="829" y="333"/>
                  <a:pt x="1014" y="394"/>
                  <a:pt x="1130" y="504"/>
                </a:cubicBezTo>
                <a:cubicBezTo>
                  <a:pt x="1306" y="669"/>
                  <a:pt x="1524" y="987"/>
                  <a:pt x="1700" y="1231"/>
                </a:cubicBezTo>
                <a:cubicBezTo>
                  <a:pt x="1675" y="1218"/>
                  <a:pt x="1651" y="1207"/>
                  <a:pt x="1624" y="1198"/>
                </a:cubicBezTo>
                <a:cubicBezTo>
                  <a:pt x="1578" y="1183"/>
                  <a:pt x="1529" y="1175"/>
                  <a:pt x="1479" y="1175"/>
                </a:cubicBezTo>
                <a:cubicBezTo>
                  <a:pt x="1476" y="1175"/>
                  <a:pt x="1473" y="1175"/>
                  <a:pt x="1469" y="1175"/>
                </a:cubicBezTo>
                <a:cubicBezTo>
                  <a:pt x="1456" y="1175"/>
                  <a:pt x="1442" y="1177"/>
                  <a:pt x="1430" y="1178"/>
                </a:cubicBezTo>
                <a:cubicBezTo>
                  <a:pt x="1416" y="1179"/>
                  <a:pt x="1401" y="1182"/>
                  <a:pt x="1389" y="1185"/>
                </a:cubicBezTo>
                <a:cubicBezTo>
                  <a:pt x="1358" y="1192"/>
                  <a:pt x="1330" y="1205"/>
                  <a:pt x="1304" y="1221"/>
                </a:cubicBezTo>
                <a:lnTo>
                  <a:pt x="1286" y="1236"/>
                </a:lnTo>
                <a:lnTo>
                  <a:pt x="1269" y="1251"/>
                </a:lnTo>
                <a:cubicBezTo>
                  <a:pt x="1258" y="1262"/>
                  <a:pt x="1247" y="1274"/>
                  <a:pt x="1238" y="1287"/>
                </a:cubicBezTo>
                <a:cubicBezTo>
                  <a:pt x="1233" y="1294"/>
                  <a:pt x="1228" y="1300"/>
                  <a:pt x="1225" y="1307"/>
                </a:cubicBezTo>
                <a:cubicBezTo>
                  <a:pt x="1220" y="1314"/>
                  <a:pt x="1217" y="1322"/>
                  <a:pt x="1213" y="1329"/>
                </a:cubicBezTo>
                <a:cubicBezTo>
                  <a:pt x="1206" y="1344"/>
                  <a:pt x="1200" y="1360"/>
                  <a:pt x="1197" y="1375"/>
                </a:cubicBezTo>
                <a:cubicBezTo>
                  <a:pt x="1189" y="1408"/>
                  <a:pt x="1185" y="1440"/>
                  <a:pt x="1189" y="1473"/>
                </a:cubicBezTo>
                <a:cubicBezTo>
                  <a:pt x="1193" y="1503"/>
                  <a:pt x="1201" y="1533"/>
                  <a:pt x="1215" y="1560"/>
                </a:cubicBezTo>
                <a:cubicBezTo>
                  <a:pt x="1235" y="1602"/>
                  <a:pt x="1269" y="1636"/>
                  <a:pt x="1310" y="1657"/>
                </a:cubicBezTo>
                <a:cubicBezTo>
                  <a:pt x="1320" y="1661"/>
                  <a:pt x="1331" y="1664"/>
                  <a:pt x="1342" y="1664"/>
                </a:cubicBezTo>
                <a:cubicBezTo>
                  <a:pt x="1345" y="1664"/>
                  <a:pt x="1348" y="1664"/>
                  <a:pt x="1351" y="1664"/>
                </a:cubicBezTo>
                <a:cubicBezTo>
                  <a:pt x="1362" y="1663"/>
                  <a:pt x="1370" y="1657"/>
                  <a:pt x="1376" y="1647"/>
                </a:cubicBezTo>
                <a:cubicBezTo>
                  <a:pt x="1380" y="1638"/>
                  <a:pt x="1382" y="1627"/>
                  <a:pt x="1380" y="1617"/>
                </a:cubicBezTo>
                <a:cubicBezTo>
                  <a:pt x="1379" y="1612"/>
                  <a:pt x="1378" y="1606"/>
                  <a:pt x="1377" y="1602"/>
                </a:cubicBezTo>
                <a:cubicBezTo>
                  <a:pt x="1375" y="1596"/>
                  <a:pt x="1373" y="1590"/>
                  <a:pt x="1371" y="1584"/>
                </a:cubicBezTo>
                <a:cubicBezTo>
                  <a:pt x="1358" y="1558"/>
                  <a:pt x="1349" y="1532"/>
                  <a:pt x="1339" y="1505"/>
                </a:cubicBezTo>
                <a:cubicBezTo>
                  <a:pt x="1335" y="1489"/>
                  <a:pt x="1332" y="1474"/>
                  <a:pt x="1332" y="1459"/>
                </a:cubicBezTo>
                <a:cubicBezTo>
                  <a:pt x="1331" y="1445"/>
                  <a:pt x="1334" y="1430"/>
                  <a:pt x="1338" y="1416"/>
                </a:cubicBezTo>
                <a:cubicBezTo>
                  <a:pt x="1342" y="1402"/>
                  <a:pt x="1349" y="1388"/>
                  <a:pt x="1357" y="1375"/>
                </a:cubicBezTo>
                <a:cubicBezTo>
                  <a:pt x="1364" y="1365"/>
                  <a:pt x="1373" y="1356"/>
                  <a:pt x="1384" y="1349"/>
                </a:cubicBezTo>
                <a:cubicBezTo>
                  <a:pt x="1396" y="1342"/>
                  <a:pt x="1408" y="1336"/>
                  <a:pt x="1423" y="1333"/>
                </a:cubicBezTo>
                <a:cubicBezTo>
                  <a:pt x="1451" y="1326"/>
                  <a:pt x="1480" y="1322"/>
                  <a:pt x="1509" y="1322"/>
                </a:cubicBezTo>
                <a:cubicBezTo>
                  <a:pt x="1534" y="1322"/>
                  <a:pt x="1560" y="1325"/>
                  <a:pt x="1584" y="1330"/>
                </a:cubicBezTo>
                <a:cubicBezTo>
                  <a:pt x="1621" y="1338"/>
                  <a:pt x="1659" y="1349"/>
                  <a:pt x="1694" y="1364"/>
                </a:cubicBezTo>
                <a:cubicBezTo>
                  <a:pt x="1728" y="1378"/>
                  <a:pt x="1761" y="1396"/>
                  <a:pt x="1792" y="1415"/>
                </a:cubicBezTo>
                <a:cubicBezTo>
                  <a:pt x="1829" y="1436"/>
                  <a:pt x="1861" y="1458"/>
                  <a:pt x="1889" y="1478"/>
                </a:cubicBezTo>
                <a:cubicBezTo>
                  <a:pt x="1927" y="1522"/>
                  <a:pt x="1977" y="1581"/>
                  <a:pt x="1977" y="1581"/>
                </a:cubicBezTo>
                <a:cubicBezTo>
                  <a:pt x="1977" y="1581"/>
                  <a:pt x="2043" y="1642"/>
                  <a:pt x="2080" y="1668"/>
                </a:cubicBezTo>
                <a:cubicBezTo>
                  <a:pt x="2208" y="1756"/>
                  <a:pt x="2357" y="1800"/>
                  <a:pt x="2505" y="1800"/>
                </a:cubicBezTo>
                <a:cubicBezTo>
                  <a:pt x="2654" y="1800"/>
                  <a:pt x="2803" y="1756"/>
                  <a:pt x="2931" y="1668"/>
                </a:cubicBezTo>
                <a:cubicBezTo>
                  <a:pt x="2958" y="1650"/>
                  <a:pt x="3050" y="1554"/>
                  <a:pt x="3113" y="1485"/>
                </a:cubicBezTo>
                <a:cubicBezTo>
                  <a:pt x="3144" y="1464"/>
                  <a:pt x="3180" y="1439"/>
                  <a:pt x="3220" y="1416"/>
                </a:cubicBezTo>
                <a:cubicBezTo>
                  <a:pt x="3251" y="1397"/>
                  <a:pt x="3284" y="1379"/>
                  <a:pt x="3318" y="1365"/>
                </a:cubicBezTo>
                <a:cubicBezTo>
                  <a:pt x="3353" y="1350"/>
                  <a:pt x="3389" y="1340"/>
                  <a:pt x="3427" y="1331"/>
                </a:cubicBezTo>
                <a:cubicBezTo>
                  <a:pt x="3454" y="1326"/>
                  <a:pt x="3482" y="1324"/>
                  <a:pt x="3510" y="1324"/>
                </a:cubicBezTo>
                <a:cubicBezTo>
                  <a:pt x="3519" y="1324"/>
                  <a:pt x="3529" y="1324"/>
                  <a:pt x="3538" y="1324"/>
                </a:cubicBezTo>
                <a:cubicBezTo>
                  <a:pt x="3555" y="1327"/>
                  <a:pt x="3573" y="1330"/>
                  <a:pt x="3589" y="1334"/>
                </a:cubicBezTo>
                <a:cubicBezTo>
                  <a:pt x="3602" y="1337"/>
                  <a:pt x="3615" y="1342"/>
                  <a:pt x="3627" y="1350"/>
                </a:cubicBezTo>
                <a:cubicBezTo>
                  <a:pt x="3637" y="1357"/>
                  <a:pt x="3647" y="1365"/>
                  <a:pt x="3655" y="1376"/>
                </a:cubicBezTo>
                <a:cubicBezTo>
                  <a:pt x="3663" y="1389"/>
                  <a:pt x="3669" y="1402"/>
                  <a:pt x="3674" y="1417"/>
                </a:cubicBezTo>
                <a:cubicBezTo>
                  <a:pt x="3677" y="1431"/>
                  <a:pt x="3679" y="1445"/>
                  <a:pt x="3679" y="1460"/>
                </a:cubicBezTo>
                <a:cubicBezTo>
                  <a:pt x="3678" y="1475"/>
                  <a:pt x="3676" y="1491"/>
                  <a:pt x="3672" y="1506"/>
                </a:cubicBezTo>
                <a:cubicBezTo>
                  <a:pt x="3663" y="1533"/>
                  <a:pt x="3653" y="1560"/>
                  <a:pt x="3641" y="1585"/>
                </a:cubicBezTo>
                <a:cubicBezTo>
                  <a:pt x="3639" y="1591"/>
                  <a:pt x="3636" y="1597"/>
                  <a:pt x="3635" y="1603"/>
                </a:cubicBezTo>
                <a:cubicBezTo>
                  <a:pt x="3633" y="1608"/>
                  <a:pt x="3632" y="1613"/>
                  <a:pt x="3632" y="1618"/>
                </a:cubicBezTo>
                <a:cubicBezTo>
                  <a:pt x="3629" y="1629"/>
                  <a:pt x="3632" y="1639"/>
                  <a:pt x="3636" y="1649"/>
                </a:cubicBezTo>
                <a:cubicBezTo>
                  <a:pt x="3641" y="1658"/>
                  <a:pt x="3650" y="1664"/>
                  <a:pt x="3661" y="1665"/>
                </a:cubicBezTo>
                <a:cubicBezTo>
                  <a:pt x="3663" y="1665"/>
                  <a:pt x="3665" y="1665"/>
                  <a:pt x="3668" y="1665"/>
                </a:cubicBezTo>
                <a:cubicBezTo>
                  <a:pt x="3679" y="1665"/>
                  <a:pt x="3691" y="1663"/>
                  <a:pt x="3701" y="1658"/>
                </a:cubicBezTo>
                <a:cubicBezTo>
                  <a:pt x="3743" y="1637"/>
                  <a:pt x="3775" y="1603"/>
                  <a:pt x="3795" y="1561"/>
                </a:cubicBezTo>
                <a:cubicBezTo>
                  <a:pt x="3809" y="1534"/>
                  <a:pt x="3819" y="1505"/>
                  <a:pt x="3822" y="1474"/>
                </a:cubicBezTo>
                <a:cubicBezTo>
                  <a:pt x="3826" y="1441"/>
                  <a:pt x="3823" y="1408"/>
                  <a:pt x="3815" y="1376"/>
                </a:cubicBezTo>
                <a:cubicBezTo>
                  <a:pt x="3811" y="1361"/>
                  <a:pt x="3805" y="1344"/>
                  <a:pt x="3799" y="1330"/>
                </a:cubicBezTo>
                <a:cubicBezTo>
                  <a:pt x="3795" y="1322"/>
                  <a:pt x="3791" y="1315"/>
                  <a:pt x="3787" y="1308"/>
                </a:cubicBezTo>
                <a:cubicBezTo>
                  <a:pt x="3782" y="1301"/>
                  <a:pt x="3779" y="1294"/>
                  <a:pt x="3774" y="1288"/>
                </a:cubicBezTo>
                <a:cubicBezTo>
                  <a:pt x="3765" y="1275"/>
                  <a:pt x="3754" y="1264"/>
                  <a:pt x="3743" y="1252"/>
                </a:cubicBezTo>
                <a:lnTo>
                  <a:pt x="3725" y="1237"/>
                </a:lnTo>
                <a:cubicBezTo>
                  <a:pt x="3719" y="1232"/>
                  <a:pt x="3713" y="1227"/>
                  <a:pt x="3706" y="1223"/>
                </a:cubicBezTo>
                <a:cubicBezTo>
                  <a:pt x="3682" y="1206"/>
                  <a:pt x="3653" y="1193"/>
                  <a:pt x="3623" y="1186"/>
                </a:cubicBezTo>
                <a:cubicBezTo>
                  <a:pt x="3609" y="1183"/>
                  <a:pt x="3596" y="1181"/>
                  <a:pt x="3582" y="1179"/>
                </a:cubicBezTo>
                <a:cubicBezTo>
                  <a:pt x="3568" y="1178"/>
                  <a:pt x="3555" y="1176"/>
                  <a:pt x="3541" y="1176"/>
                </a:cubicBezTo>
                <a:cubicBezTo>
                  <a:pt x="3538" y="1176"/>
                  <a:pt x="3535" y="1176"/>
                  <a:pt x="3532" y="1176"/>
                </a:cubicBezTo>
                <a:cubicBezTo>
                  <a:pt x="3482" y="1176"/>
                  <a:pt x="3434" y="1184"/>
                  <a:pt x="3387" y="1199"/>
                </a:cubicBezTo>
                <a:cubicBezTo>
                  <a:pt x="3361" y="1209"/>
                  <a:pt x="3336" y="1219"/>
                  <a:pt x="3312" y="1232"/>
                </a:cubicBezTo>
                <a:cubicBezTo>
                  <a:pt x="3488" y="989"/>
                  <a:pt x="3706" y="670"/>
                  <a:pt x="3882" y="505"/>
                </a:cubicBezTo>
                <a:cubicBezTo>
                  <a:pt x="3998" y="395"/>
                  <a:pt x="4181" y="335"/>
                  <a:pt x="4300" y="318"/>
                </a:cubicBezTo>
                <a:cubicBezTo>
                  <a:pt x="4318" y="316"/>
                  <a:pt x="4338" y="314"/>
                  <a:pt x="4357" y="314"/>
                </a:cubicBezTo>
                <a:cubicBezTo>
                  <a:pt x="4531" y="314"/>
                  <a:pt x="4707" y="422"/>
                  <a:pt x="4780" y="581"/>
                </a:cubicBezTo>
                <a:cubicBezTo>
                  <a:pt x="4862" y="759"/>
                  <a:pt x="4814" y="990"/>
                  <a:pt x="4668" y="1119"/>
                </a:cubicBezTo>
                <a:cubicBezTo>
                  <a:pt x="4598" y="1180"/>
                  <a:pt x="4510" y="1215"/>
                  <a:pt x="4429" y="1215"/>
                </a:cubicBezTo>
                <a:cubicBezTo>
                  <a:pt x="4405" y="1215"/>
                  <a:pt x="4381" y="1212"/>
                  <a:pt x="4358" y="1205"/>
                </a:cubicBezTo>
                <a:cubicBezTo>
                  <a:pt x="4261" y="1177"/>
                  <a:pt x="4160" y="1065"/>
                  <a:pt x="4201" y="984"/>
                </a:cubicBezTo>
                <a:cubicBezTo>
                  <a:pt x="4223" y="942"/>
                  <a:pt x="4244" y="927"/>
                  <a:pt x="4267" y="927"/>
                </a:cubicBezTo>
                <a:cubicBezTo>
                  <a:pt x="4314" y="927"/>
                  <a:pt x="4365" y="987"/>
                  <a:pt x="4435" y="987"/>
                </a:cubicBezTo>
                <a:cubicBezTo>
                  <a:pt x="4459" y="987"/>
                  <a:pt x="4484" y="980"/>
                  <a:pt x="4513" y="962"/>
                </a:cubicBezTo>
                <a:cubicBezTo>
                  <a:pt x="4552" y="936"/>
                  <a:pt x="4634" y="851"/>
                  <a:pt x="4517" y="727"/>
                </a:cubicBezTo>
                <a:cubicBezTo>
                  <a:pt x="4471" y="678"/>
                  <a:pt x="4389" y="650"/>
                  <a:pt x="4307" y="650"/>
                </a:cubicBezTo>
                <a:cubicBezTo>
                  <a:pt x="4262" y="650"/>
                  <a:pt x="4216" y="658"/>
                  <a:pt x="4177" y="676"/>
                </a:cubicBezTo>
                <a:cubicBezTo>
                  <a:pt x="3829" y="833"/>
                  <a:pt x="4015" y="1293"/>
                  <a:pt x="4311" y="1368"/>
                </a:cubicBezTo>
                <a:cubicBezTo>
                  <a:pt x="4333" y="1373"/>
                  <a:pt x="4357" y="1376"/>
                  <a:pt x="4383" y="1376"/>
                </a:cubicBezTo>
                <a:cubicBezTo>
                  <a:pt x="4523" y="1376"/>
                  <a:pt x="4708" y="1297"/>
                  <a:pt x="4798" y="1178"/>
                </a:cubicBezTo>
                <a:cubicBezTo>
                  <a:pt x="4878" y="1073"/>
                  <a:pt x="5011" y="799"/>
                  <a:pt x="4878" y="515"/>
                </a:cubicBezTo>
                <a:cubicBezTo>
                  <a:pt x="4778" y="302"/>
                  <a:pt x="4582" y="195"/>
                  <a:pt x="4356" y="195"/>
                </a:cubicBezTo>
                <a:cubicBezTo>
                  <a:pt x="4322" y="195"/>
                  <a:pt x="4287" y="197"/>
                  <a:pt x="4252" y="202"/>
                </a:cubicBezTo>
                <a:cubicBezTo>
                  <a:pt x="4059" y="229"/>
                  <a:pt x="3801" y="394"/>
                  <a:pt x="3689" y="574"/>
                </a:cubicBezTo>
                <a:cubicBezTo>
                  <a:pt x="3842" y="198"/>
                  <a:pt x="3633" y="44"/>
                  <a:pt x="3539" y="14"/>
                </a:cubicBezTo>
                <a:cubicBezTo>
                  <a:pt x="3511" y="5"/>
                  <a:pt x="3483" y="1"/>
                  <a:pt x="3456" y="1"/>
                </a:cubicBezTo>
                <a:cubicBezTo>
                  <a:pt x="3327" y="1"/>
                  <a:pt x="3216" y="89"/>
                  <a:pt x="3174" y="167"/>
                </a:cubicBezTo>
                <a:cubicBezTo>
                  <a:pt x="3131" y="248"/>
                  <a:pt x="3120" y="446"/>
                  <a:pt x="3303" y="521"/>
                </a:cubicBezTo>
                <a:cubicBezTo>
                  <a:pt x="3323" y="529"/>
                  <a:pt x="3343" y="533"/>
                  <a:pt x="3361" y="533"/>
                </a:cubicBezTo>
                <a:cubicBezTo>
                  <a:pt x="3469" y="533"/>
                  <a:pt x="3526" y="400"/>
                  <a:pt x="3445" y="345"/>
                </a:cubicBezTo>
                <a:cubicBezTo>
                  <a:pt x="3407" y="318"/>
                  <a:pt x="3361" y="280"/>
                  <a:pt x="3374" y="236"/>
                </a:cubicBezTo>
                <a:cubicBezTo>
                  <a:pt x="3387" y="195"/>
                  <a:pt x="3443" y="159"/>
                  <a:pt x="3490" y="159"/>
                </a:cubicBezTo>
                <a:cubicBezTo>
                  <a:pt x="3565" y="161"/>
                  <a:pt x="3647" y="262"/>
                  <a:pt x="3647" y="352"/>
                </a:cubicBezTo>
                <a:cubicBezTo>
                  <a:pt x="3646" y="474"/>
                  <a:pt x="3634" y="573"/>
                  <a:pt x="3527" y="724"/>
                </a:cubicBezTo>
                <a:cubicBezTo>
                  <a:pt x="3489" y="775"/>
                  <a:pt x="3293" y="1027"/>
                  <a:pt x="3235" y="1101"/>
                </a:cubicBezTo>
                <a:cubicBezTo>
                  <a:pt x="3188" y="615"/>
                  <a:pt x="2876" y="524"/>
                  <a:pt x="2712" y="524"/>
                </a:cubicBezTo>
                <a:cubicBezTo>
                  <a:pt x="2687" y="524"/>
                  <a:pt x="2666" y="526"/>
                  <a:pt x="2650" y="529"/>
                </a:cubicBezTo>
                <a:cubicBezTo>
                  <a:pt x="2601" y="538"/>
                  <a:pt x="2553" y="552"/>
                  <a:pt x="2507" y="571"/>
                </a:cubicBezTo>
                <a:cubicBezTo>
                  <a:pt x="2462" y="552"/>
                  <a:pt x="2414" y="538"/>
                  <a:pt x="2364" y="529"/>
                </a:cubicBezTo>
                <a:cubicBezTo>
                  <a:pt x="2348" y="526"/>
                  <a:pt x="2327" y="524"/>
                  <a:pt x="2303" y="524"/>
                </a:cubicBezTo>
                <a:cubicBezTo>
                  <a:pt x="2140" y="524"/>
                  <a:pt x="1827" y="615"/>
                  <a:pt x="1779" y="1101"/>
                </a:cubicBezTo>
                <a:cubicBezTo>
                  <a:pt x="1721" y="1027"/>
                  <a:pt x="1525" y="775"/>
                  <a:pt x="1487" y="724"/>
                </a:cubicBezTo>
                <a:cubicBezTo>
                  <a:pt x="1380" y="573"/>
                  <a:pt x="1369" y="474"/>
                  <a:pt x="1368" y="352"/>
                </a:cubicBezTo>
                <a:cubicBezTo>
                  <a:pt x="1368" y="261"/>
                  <a:pt x="1449" y="161"/>
                  <a:pt x="1524" y="159"/>
                </a:cubicBezTo>
                <a:cubicBezTo>
                  <a:pt x="1571" y="159"/>
                  <a:pt x="1627" y="195"/>
                  <a:pt x="1640" y="236"/>
                </a:cubicBezTo>
                <a:cubicBezTo>
                  <a:pt x="1653" y="280"/>
                  <a:pt x="1609" y="318"/>
                  <a:pt x="1569" y="345"/>
                </a:cubicBezTo>
                <a:cubicBezTo>
                  <a:pt x="1489" y="400"/>
                  <a:pt x="1545" y="533"/>
                  <a:pt x="1653" y="533"/>
                </a:cubicBezTo>
                <a:cubicBezTo>
                  <a:pt x="1671" y="533"/>
                  <a:pt x="1691" y="529"/>
                  <a:pt x="1712" y="521"/>
                </a:cubicBezTo>
                <a:cubicBezTo>
                  <a:pt x="1894" y="445"/>
                  <a:pt x="1884" y="248"/>
                  <a:pt x="1840" y="167"/>
                </a:cubicBezTo>
                <a:cubicBezTo>
                  <a:pt x="1799" y="90"/>
                  <a:pt x="1687" y="1"/>
                  <a:pt x="155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57" name="Google Shape;1657;p44"/>
          <p:cNvGrpSpPr/>
          <p:nvPr/>
        </p:nvGrpSpPr>
        <p:grpSpPr>
          <a:xfrm>
            <a:off x="1315297" y="1001861"/>
            <a:ext cx="1002819" cy="1200781"/>
            <a:chOff x="6614775" y="4091300"/>
            <a:chExt cx="720054" cy="862197"/>
          </a:xfrm>
        </p:grpSpPr>
        <p:sp>
          <p:nvSpPr>
            <p:cNvPr id="1658" name="Google Shape;1658;p44"/>
            <p:cNvSpPr/>
            <p:nvPr/>
          </p:nvSpPr>
          <p:spPr>
            <a:xfrm>
              <a:off x="6963252" y="4366572"/>
              <a:ext cx="104466" cy="205712"/>
            </a:xfrm>
            <a:custGeom>
              <a:avLst/>
              <a:gdLst/>
              <a:ahLst/>
              <a:cxnLst/>
              <a:rect l="l" t="t" r="r" b="b"/>
              <a:pathLst>
                <a:path w="1203" h="2369" extrusionOk="0">
                  <a:moveTo>
                    <a:pt x="1016" y="1"/>
                  </a:moveTo>
                  <a:cubicBezTo>
                    <a:pt x="974" y="1"/>
                    <a:pt x="935" y="22"/>
                    <a:pt x="910" y="72"/>
                  </a:cubicBezTo>
                  <a:cubicBezTo>
                    <a:pt x="720" y="469"/>
                    <a:pt x="538" y="870"/>
                    <a:pt x="363" y="1273"/>
                  </a:cubicBezTo>
                  <a:cubicBezTo>
                    <a:pt x="273" y="1478"/>
                    <a:pt x="185" y="1685"/>
                    <a:pt x="103" y="1892"/>
                  </a:cubicBezTo>
                  <a:cubicBezTo>
                    <a:pt x="61" y="1995"/>
                    <a:pt x="0" y="2120"/>
                    <a:pt x="3" y="2234"/>
                  </a:cubicBezTo>
                  <a:cubicBezTo>
                    <a:pt x="4" y="2324"/>
                    <a:pt x="74" y="2369"/>
                    <a:pt x="144" y="2369"/>
                  </a:cubicBezTo>
                  <a:cubicBezTo>
                    <a:pt x="213" y="2369"/>
                    <a:pt x="282" y="2324"/>
                    <a:pt x="280" y="2234"/>
                  </a:cubicBezTo>
                  <a:cubicBezTo>
                    <a:pt x="279" y="2165"/>
                    <a:pt x="341" y="2041"/>
                    <a:pt x="370" y="1966"/>
                  </a:cubicBezTo>
                  <a:cubicBezTo>
                    <a:pt x="451" y="1760"/>
                    <a:pt x="540" y="1556"/>
                    <a:pt x="629" y="1353"/>
                  </a:cubicBezTo>
                  <a:cubicBezTo>
                    <a:pt x="796" y="971"/>
                    <a:pt x="970" y="590"/>
                    <a:pt x="1149" y="213"/>
                  </a:cubicBezTo>
                  <a:cubicBezTo>
                    <a:pt x="1203" y="102"/>
                    <a:pt x="1106" y="1"/>
                    <a:pt x="101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44"/>
            <p:cNvSpPr/>
            <p:nvPr/>
          </p:nvSpPr>
          <p:spPr>
            <a:xfrm>
              <a:off x="7040797" y="4366919"/>
              <a:ext cx="82582" cy="141454"/>
            </a:xfrm>
            <a:custGeom>
              <a:avLst/>
              <a:gdLst/>
              <a:ahLst/>
              <a:cxnLst/>
              <a:rect l="l" t="t" r="r" b="b"/>
              <a:pathLst>
                <a:path w="951" h="1629" extrusionOk="0">
                  <a:moveTo>
                    <a:pt x="170" y="1"/>
                  </a:moveTo>
                  <a:cubicBezTo>
                    <a:pt x="89" y="1"/>
                    <a:pt x="0" y="69"/>
                    <a:pt x="22" y="174"/>
                  </a:cubicBezTo>
                  <a:cubicBezTo>
                    <a:pt x="114" y="626"/>
                    <a:pt x="235" y="1360"/>
                    <a:pt x="678" y="1610"/>
                  </a:cubicBezTo>
                  <a:cubicBezTo>
                    <a:pt x="701" y="1623"/>
                    <a:pt x="724" y="1629"/>
                    <a:pt x="746" y="1629"/>
                  </a:cubicBezTo>
                  <a:cubicBezTo>
                    <a:pt x="869" y="1629"/>
                    <a:pt x="950" y="1444"/>
                    <a:pt x="818" y="1370"/>
                  </a:cubicBezTo>
                  <a:cubicBezTo>
                    <a:pt x="617" y="1256"/>
                    <a:pt x="531" y="966"/>
                    <a:pt x="461" y="761"/>
                  </a:cubicBezTo>
                  <a:cubicBezTo>
                    <a:pt x="387" y="546"/>
                    <a:pt x="335" y="323"/>
                    <a:pt x="290" y="101"/>
                  </a:cubicBezTo>
                  <a:cubicBezTo>
                    <a:pt x="275" y="31"/>
                    <a:pt x="224" y="1"/>
                    <a:pt x="170" y="1"/>
                  </a:cubicBezTo>
                  <a:close/>
                </a:path>
              </a:pathLst>
            </a:custGeom>
            <a:solidFill>
              <a:srgbClr val="0C6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44"/>
            <p:cNvSpPr/>
            <p:nvPr/>
          </p:nvSpPr>
          <p:spPr>
            <a:xfrm>
              <a:off x="7030029" y="4184910"/>
              <a:ext cx="44548" cy="520663"/>
            </a:xfrm>
            <a:custGeom>
              <a:avLst/>
              <a:gdLst/>
              <a:ahLst/>
              <a:cxnLst/>
              <a:rect l="l" t="t" r="r" b="b"/>
              <a:pathLst>
                <a:path w="513" h="5996" extrusionOk="0">
                  <a:moveTo>
                    <a:pt x="159" y="0"/>
                  </a:moveTo>
                  <a:cubicBezTo>
                    <a:pt x="90" y="0"/>
                    <a:pt x="24" y="44"/>
                    <a:pt x="30" y="133"/>
                  </a:cubicBezTo>
                  <a:cubicBezTo>
                    <a:pt x="165" y="2033"/>
                    <a:pt x="235" y="3967"/>
                    <a:pt x="11" y="5862"/>
                  </a:cubicBezTo>
                  <a:cubicBezTo>
                    <a:pt x="1" y="5951"/>
                    <a:pt x="64" y="5995"/>
                    <a:pt x="134" y="5995"/>
                  </a:cubicBezTo>
                  <a:cubicBezTo>
                    <a:pt x="203" y="5995"/>
                    <a:pt x="278" y="5951"/>
                    <a:pt x="288" y="5862"/>
                  </a:cubicBezTo>
                  <a:cubicBezTo>
                    <a:pt x="512" y="3967"/>
                    <a:pt x="444" y="2033"/>
                    <a:pt x="308" y="133"/>
                  </a:cubicBezTo>
                  <a:cubicBezTo>
                    <a:pt x="301" y="45"/>
                    <a:pt x="228" y="0"/>
                    <a:pt x="1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44"/>
            <p:cNvSpPr/>
            <p:nvPr/>
          </p:nvSpPr>
          <p:spPr>
            <a:xfrm>
              <a:off x="6932077" y="4699504"/>
              <a:ext cx="209886" cy="253992"/>
            </a:xfrm>
            <a:custGeom>
              <a:avLst/>
              <a:gdLst/>
              <a:ahLst/>
              <a:cxnLst/>
              <a:rect l="l" t="t" r="r" b="b"/>
              <a:pathLst>
                <a:path w="2417" h="2925" extrusionOk="0">
                  <a:moveTo>
                    <a:pt x="1208" y="1"/>
                  </a:moveTo>
                  <a:cubicBezTo>
                    <a:pt x="542" y="1"/>
                    <a:pt x="0" y="656"/>
                    <a:pt x="0" y="1463"/>
                  </a:cubicBezTo>
                  <a:cubicBezTo>
                    <a:pt x="0" y="2271"/>
                    <a:pt x="542" y="2925"/>
                    <a:pt x="1208" y="2925"/>
                  </a:cubicBezTo>
                  <a:cubicBezTo>
                    <a:pt x="1876" y="2925"/>
                    <a:pt x="2416" y="2271"/>
                    <a:pt x="2416" y="1463"/>
                  </a:cubicBezTo>
                  <a:cubicBezTo>
                    <a:pt x="2416" y="656"/>
                    <a:pt x="1875" y="1"/>
                    <a:pt x="1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44"/>
            <p:cNvSpPr/>
            <p:nvPr/>
          </p:nvSpPr>
          <p:spPr>
            <a:xfrm>
              <a:off x="7036976" y="4724339"/>
              <a:ext cx="56792" cy="76502"/>
            </a:xfrm>
            <a:custGeom>
              <a:avLst/>
              <a:gdLst/>
              <a:ahLst/>
              <a:cxnLst/>
              <a:rect l="l" t="t" r="r" b="b"/>
              <a:pathLst>
                <a:path w="654" h="881" extrusionOk="0">
                  <a:moveTo>
                    <a:pt x="326" y="1"/>
                  </a:moveTo>
                  <a:cubicBezTo>
                    <a:pt x="146" y="1"/>
                    <a:pt x="0" y="198"/>
                    <a:pt x="0" y="440"/>
                  </a:cubicBezTo>
                  <a:cubicBezTo>
                    <a:pt x="0" y="684"/>
                    <a:pt x="146" y="881"/>
                    <a:pt x="326" y="881"/>
                  </a:cubicBezTo>
                  <a:cubicBezTo>
                    <a:pt x="507" y="881"/>
                    <a:pt x="653" y="684"/>
                    <a:pt x="653" y="440"/>
                  </a:cubicBezTo>
                  <a:cubicBezTo>
                    <a:pt x="653" y="198"/>
                    <a:pt x="507" y="1"/>
                    <a:pt x="3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44"/>
            <p:cNvSpPr/>
            <p:nvPr/>
          </p:nvSpPr>
          <p:spPr>
            <a:xfrm>
              <a:off x="6805729" y="4544848"/>
              <a:ext cx="216920" cy="198765"/>
            </a:xfrm>
            <a:custGeom>
              <a:avLst/>
              <a:gdLst/>
              <a:ahLst/>
              <a:cxnLst/>
              <a:rect l="l" t="t" r="r" b="b"/>
              <a:pathLst>
                <a:path w="2498" h="2289" extrusionOk="0">
                  <a:moveTo>
                    <a:pt x="1384" y="1"/>
                  </a:moveTo>
                  <a:cubicBezTo>
                    <a:pt x="1062" y="1"/>
                    <a:pt x="726" y="142"/>
                    <a:pt x="471" y="414"/>
                  </a:cubicBezTo>
                  <a:cubicBezTo>
                    <a:pt x="20" y="900"/>
                    <a:pt x="1" y="1621"/>
                    <a:pt x="430" y="2024"/>
                  </a:cubicBezTo>
                  <a:cubicBezTo>
                    <a:pt x="618" y="2202"/>
                    <a:pt x="862" y="2288"/>
                    <a:pt x="1114" y="2288"/>
                  </a:cubicBezTo>
                  <a:cubicBezTo>
                    <a:pt x="1436" y="2288"/>
                    <a:pt x="1772" y="2148"/>
                    <a:pt x="2026" y="1875"/>
                  </a:cubicBezTo>
                  <a:cubicBezTo>
                    <a:pt x="2478" y="1389"/>
                    <a:pt x="2497" y="668"/>
                    <a:pt x="2068" y="265"/>
                  </a:cubicBezTo>
                  <a:cubicBezTo>
                    <a:pt x="1880" y="87"/>
                    <a:pt x="1636" y="1"/>
                    <a:pt x="1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44"/>
            <p:cNvSpPr/>
            <p:nvPr/>
          </p:nvSpPr>
          <p:spPr>
            <a:xfrm>
              <a:off x="6900208" y="4559957"/>
              <a:ext cx="63044" cy="57398"/>
            </a:xfrm>
            <a:custGeom>
              <a:avLst/>
              <a:gdLst/>
              <a:ahLst/>
              <a:cxnLst/>
              <a:rect l="l" t="t" r="r" b="b"/>
              <a:pathLst>
                <a:path w="726" h="661" extrusionOk="0">
                  <a:moveTo>
                    <a:pt x="435" y="1"/>
                  </a:moveTo>
                  <a:cubicBezTo>
                    <a:pt x="339" y="1"/>
                    <a:pt x="234" y="46"/>
                    <a:pt x="153" y="133"/>
                  </a:cubicBezTo>
                  <a:cubicBezTo>
                    <a:pt x="18" y="280"/>
                    <a:pt x="1" y="487"/>
                    <a:pt x="116" y="595"/>
                  </a:cubicBezTo>
                  <a:cubicBezTo>
                    <a:pt x="164" y="639"/>
                    <a:pt x="225" y="661"/>
                    <a:pt x="291" y="661"/>
                  </a:cubicBezTo>
                  <a:cubicBezTo>
                    <a:pt x="387" y="661"/>
                    <a:pt x="492" y="615"/>
                    <a:pt x="573" y="528"/>
                  </a:cubicBezTo>
                  <a:cubicBezTo>
                    <a:pt x="709" y="383"/>
                    <a:pt x="725" y="175"/>
                    <a:pt x="610" y="66"/>
                  </a:cubicBezTo>
                  <a:cubicBezTo>
                    <a:pt x="563" y="22"/>
                    <a:pt x="501" y="1"/>
                    <a:pt x="4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44"/>
            <p:cNvSpPr/>
            <p:nvPr/>
          </p:nvSpPr>
          <p:spPr>
            <a:xfrm>
              <a:off x="7053128" y="4472686"/>
              <a:ext cx="218396" cy="200763"/>
            </a:xfrm>
            <a:custGeom>
              <a:avLst/>
              <a:gdLst/>
              <a:ahLst/>
              <a:cxnLst/>
              <a:rect l="l" t="t" r="r" b="b"/>
              <a:pathLst>
                <a:path w="2515" h="2312" extrusionOk="0">
                  <a:moveTo>
                    <a:pt x="1129" y="1"/>
                  </a:moveTo>
                  <a:cubicBezTo>
                    <a:pt x="926" y="1"/>
                    <a:pt x="726" y="59"/>
                    <a:pt x="555" y="181"/>
                  </a:cubicBezTo>
                  <a:cubicBezTo>
                    <a:pt x="76" y="523"/>
                    <a:pt x="1" y="1236"/>
                    <a:pt x="389" y="1776"/>
                  </a:cubicBezTo>
                  <a:cubicBezTo>
                    <a:pt x="639" y="2122"/>
                    <a:pt x="1019" y="2311"/>
                    <a:pt x="1387" y="2311"/>
                  </a:cubicBezTo>
                  <a:cubicBezTo>
                    <a:pt x="1590" y="2311"/>
                    <a:pt x="1789" y="2253"/>
                    <a:pt x="1960" y="2131"/>
                  </a:cubicBezTo>
                  <a:cubicBezTo>
                    <a:pt x="2440" y="1790"/>
                    <a:pt x="2514" y="1076"/>
                    <a:pt x="2126" y="536"/>
                  </a:cubicBezTo>
                  <a:cubicBezTo>
                    <a:pt x="1877" y="190"/>
                    <a:pt x="1496" y="1"/>
                    <a:pt x="11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44"/>
            <p:cNvSpPr/>
            <p:nvPr/>
          </p:nvSpPr>
          <p:spPr>
            <a:xfrm>
              <a:off x="7080829" y="4515584"/>
              <a:ext cx="61047" cy="58787"/>
            </a:xfrm>
            <a:custGeom>
              <a:avLst/>
              <a:gdLst/>
              <a:ahLst/>
              <a:cxnLst/>
              <a:rect l="l" t="t" r="r" b="b"/>
              <a:pathLst>
                <a:path w="703" h="677" extrusionOk="0">
                  <a:moveTo>
                    <a:pt x="283" y="0"/>
                  </a:moveTo>
                  <a:cubicBezTo>
                    <a:pt x="231" y="0"/>
                    <a:pt x="182" y="15"/>
                    <a:pt x="140" y="45"/>
                  </a:cubicBezTo>
                  <a:cubicBezTo>
                    <a:pt x="10" y="137"/>
                    <a:pt x="0" y="344"/>
                    <a:pt x="116" y="506"/>
                  </a:cubicBezTo>
                  <a:cubicBezTo>
                    <a:pt x="195" y="615"/>
                    <a:pt x="311" y="676"/>
                    <a:pt x="419" y="676"/>
                  </a:cubicBezTo>
                  <a:cubicBezTo>
                    <a:pt x="470" y="676"/>
                    <a:pt x="520" y="662"/>
                    <a:pt x="562" y="632"/>
                  </a:cubicBezTo>
                  <a:cubicBezTo>
                    <a:pt x="692" y="540"/>
                    <a:pt x="702" y="333"/>
                    <a:pt x="585" y="171"/>
                  </a:cubicBezTo>
                  <a:cubicBezTo>
                    <a:pt x="507" y="62"/>
                    <a:pt x="390" y="0"/>
                    <a:pt x="2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44"/>
            <p:cNvSpPr/>
            <p:nvPr/>
          </p:nvSpPr>
          <p:spPr>
            <a:xfrm>
              <a:off x="6614775" y="4271920"/>
              <a:ext cx="434448" cy="207883"/>
            </a:xfrm>
            <a:custGeom>
              <a:avLst/>
              <a:gdLst/>
              <a:ahLst/>
              <a:cxnLst/>
              <a:rect l="l" t="t" r="r" b="b"/>
              <a:pathLst>
                <a:path w="5003" h="2394" extrusionOk="0">
                  <a:moveTo>
                    <a:pt x="2701" y="1"/>
                  </a:moveTo>
                  <a:cubicBezTo>
                    <a:pt x="2619" y="1"/>
                    <a:pt x="2536" y="5"/>
                    <a:pt x="2453" y="13"/>
                  </a:cubicBezTo>
                  <a:cubicBezTo>
                    <a:pt x="1253" y="137"/>
                    <a:pt x="0" y="1466"/>
                    <a:pt x="0" y="1466"/>
                  </a:cubicBezTo>
                  <a:cubicBezTo>
                    <a:pt x="0" y="1466"/>
                    <a:pt x="1220" y="2394"/>
                    <a:pt x="2415" y="2394"/>
                  </a:cubicBezTo>
                  <a:cubicBezTo>
                    <a:pt x="2554" y="2394"/>
                    <a:pt x="2692" y="2381"/>
                    <a:pt x="2828" y="2353"/>
                  </a:cubicBezTo>
                  <a:cubicBezTo>
                    <a:pt x="4196" y="2072"/>
                    <a:pt x="5003" y="930"/>
                    <a:pt x="5003" y="930"/>
                  </a:cubicBezTo>
                  <a:cubicBezTo>
                    <a:pt x="5003" y="930"/>
                    <a:pt x="3946" y="1"/>
                    <a:pt x="27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44"/>
            <p:cNvSpPr/>
            <p:nvPr/>
          </p:nvSpPr>
          <p:spPr>
            <a:xfrm>
              <a:off x="6614862" y="4272180"/>
              <a:ext cx="434361" cy="127387"/>
            </a:xfrm>
            <a:custGeom>
              <a:avLst/>
              <a:gdLst/>
              <a:ahLst/>
              <a:cxnLst/>
              <a:rect l="l" t="t" r="r" b="b"/>
              <a:pathLst>
                <a:path w="5002" h="1467" extrusionOk="0">
                  <a:moveTo>
                    <a:pt x="2701" y="1"/>
                  </a:moveTo>
                  <a:cubicBezTo>
                    <a:pt x="2619" y="1"/>
                    <a:pt x="2536" y="5"/>
                    <a:pt x="2453" y="14"/>
                  </a:cubicBezTo>
                  <a:cubicBezTo>
                    <a:pt x="1252" y="138"/>
                    <a:pt x="0" y="1467"/>
                    <a:pt x="0" y="1467"/>
                  </a:cubicBezTo>
                  <a:lnTo>
                    <a:pt x="5002" y="931"/>
                  </a:lnTo>
                  <a:cubicBezTo>
                    <a:pt x="5002" y="931"/>
                    <a:pt x="3945" y="1"/>
                    <a:pt x="270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44"/>
            <p:cNvSpPr/>
            <p:nvPr/>
          </p:nvSpPr>
          <p:spPr>
            <a:xfrm>
              <a:off x="6683984" y="4098768"/>
              <a:ext cx="365325" cy="252343"/>
            </a:xfrm>
            <a:custGeom>
              <a:avLst/>
              <a:gdLst/>
              <a:ahLst/>
              <a:cxnLst/>
              <a:rect l="l" t="t" r="r" b="b"/>
              <a:pathLst>
                <a:path w="4207" h="2906" extrusionOk="0">
                  <a:moveTo>
                    <a:pt x="735" y="0"/>
                  </a:moveTo>
                  <a:cubicBezTo>
                    <a:pt x="306" y="0"/>
                    <a:pt x="1" y="39"/>
                    <a:pt x="1" y="39"/>
                  </a:cubicBezTo>
                  <a:cubicBezTo>
                    <a:pt x="1" y="39"/>
                    <a:pt x="441" y="1896"/>
                    <a:pt x="1622" y="2520"/>
                  </a:cubicBezTo>
                  <a:cubicBezTo>
                    <a:pt x="2200" y="2824"/>
                    <a:pt x="2803" y="2906"/>
                    <a:pt x="3281" y="2906"/>
                  </a:cubicBezTo>
                  <a:cubicBezTo>
                    <a:pt x="3824" y="2906"/>
                    <a:pt x="4207" y="2801"/>
                    <a:pt x="4207" y="2801"/>
                  </a:cubicBezTo>
                  <a:cubicBezTo>
                    <a:pt x="4207" y="2801"/>
                    <a:pt x="3948" y="1222"/>
                    <a:pt x="2818" y="473"/>
                  </a:cubicBezTo>
                  <a:cubicBezTo>
                    <a:pt x="2225" y="81"/>
                    <a:pt x="1351" y="0"/>
                    <a:pt x="73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44"/>
            <p:cNvSpPr/>
            <p:nvPr/>
          </p:nvSpPr>
          <p:spPr>
            <a:xfrm>
              <a:off x="6683810" y="4099115"/>
              <a:ext cx="365325" cy="243138"/>
            </a:xfrm>
            <a:custGeom>
              <a:avLst/>
              <a:gdLst/>
              <a:ahLst/>
              <a:cxnLst/>
              <a:rect l="l" t="t" r="r" b="b"/>
              <a:pathLst>
                <a:path w="4207" h="2800" extrusionOk="0">
                  <a:moveTo>
                    <a:pt x="738" y="0"/>
                  </a:moveTo>
                  <a:cubicBezTo>
                    <a:pt x="307" y="0"/>
                    <a:pt x="1" y="40"/>
                    <a:pt x="1" y="40"/>
                  </a:cubicBezTo>
                  <a:lnTo>
                    <a:pt x="4207" y="2800"/>
                  </a:lnTo>
                  <a:cubicBezTo>
                    <a:pt x="4207" y="2800"/>
                    <a:pt x="3948" y="1222"/>
                    <a:pt x="2818" y="473"/>
                  </a:cubicBezTo>
                  <a:cubicBezTo>
                    <a:pt x="2225" y="81"/>
                    <a:pt x="1354" y="0"/>
                    <a:pt x="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44"/>
            <p:cNvSpPr/>
            <p:nvPr/>
          </p:nvSpPr>
          <p:spPr>
            <a:xfrm>
              <a:off x="7049133" y="4091300"/>
              <a:ext cx="285695" cy="194684"/>
            </a:xfrm>
            <a:custGeom>
              <a:avLst/>
              <a:gdLst/>
              <a:ahLst/>
              <a:cxnLst/>
              <a:rect l="l" t="t" r="r" b="b"/>
              <a:pathLst>
                <a:path w="3290" h="2242" extrusionOk="0">
                  <a:moveTo>
                    <a:pt x="2290" y="1"/>
                  </a:moveTo>
                  <a:cubicBezTo>
                    <a:pt x="1859" y="1"/>
                    <a:pt x="1373" y="76"/>
                    <a:pt x="1013" y="346"/>
                  </a:cubicBezTo>
                  <a:cubicBezTo>
                    <a:pt x="160" y="984"/>
                    <a:pt x="1" y="2089"/>
                    <a:pt x="1" y="2089"/>
                  </a:cubicBezTo>
                  <a:cubicBezTo>
                    <a:pt x="1" y="2089"/>
                    <a:pt x="449" y="2242"/>
                    <a:pt x="1001" y="2242"/>
                  </a:cubicBezTo>
                  <a:cubicBezTo>
                    <a:pt x="1354" y="2242"/>
                    <a:pt x="1749" y="2179"/>
                    <a:pt x="2096" y="1973"/>
                  </a:cubicBezTo>
                  <a:cubicBezTo>
                    <a:pt x="2886" y="1504"/>
                    <a:pt x="3289" y="121"/>
                    <a:pt x="3289" y="121"/>
                  </a:cubicBezTo>
                  <a:cubicBezTo>
                    <a:pt x="3289" y="121"/>
                    <a:pt x="2834" y="1"/>
                    <a:pt x="229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44"/>
            <p:cNvSpPr/>
            <p:nvPr/>
          </p:nvSpPr>
          <p:spPr>
            <a:xfrm>
              <a:off x="7049046" y="4101460"/>
              <a:ext cx="285695" cy="184264"/>
            </a:xfrm>
            <a:custGeom>
              <a:avLst/>
              <a:gdLst/>
              <a:ahLst/>
              <a:cxnLst/>
              <a:rect l="l" t="t" r="r" b="b"/>
              <a:pathLst>
                <a:path w="3290" h="2122" extrusionOk="0">
                  <a:moveTo>
                    <a:pt x="3289" y="1"/>
                  </a:moveTo>
                  <a:lnTo>
                    <a:pt x="1" y="1969"/>
                  </a:lnTo>
                  <a:cubicBezTo>
                    <a:pt x="1" y="1969"/>
                    <a:pt x="449" y="2122"/>
                    <a:pt x="1000" y="2122"/>
                  </a:cubicBezTo>
                  <a:cubicBezTo>
                    <a:pt x="1353" y="2122"/>
                    <a:pt x="1748" y="2059"/>
                    <a:pt x="2095" y="1853"/>
                  </a:cubicBezTo>
                  <a:cubicBezTo>
                    <a:pt x="2886" y="1384"/>
                    <a:pt x="3289" y="1"/>
                    <a:pt x="32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6219" y="2389909"/>
            <a:ext cx="34214" cy="436418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14" h="436418">
                <a:moveTo>
                  <a:pt x="0" y="0"/>
                </a:moveTo>
                <a:cubicBezTo>
                  <a:pt x="6350" y="71005"/>
                  <a:pt x="33021" y="152170"/>
                  <a:pt x="34175" y="224906"/>
                </a:cubicBezTo>
                <a:cubicBezTo>
                  <a:pt x="35329" y="297642"/>
                  <a:pt x="10968" y="361950"/>
                  <a:pt x="6927" y="436418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1575" y="2453640"/>
            <a:ext cx="66825" cy="411480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5" h="411480">
                <a:moveTo>
                  <a:pt x="66825" y="0"/>
                </a:moveTo>
                <a:cubicBezTo>
                  <a:pt x="41425" y="72390"/>
                  <a:pt x="16025" y="144780"/>
                  <a:pt x="5865" y="213360"/>
                </a:cubicBezTo>
                <a:cubicBezTo>
                  <a:pt x="-4295" y="281940"/>
                  <a:pt x="785" y="346710"/>
                  <a:pt x="5865" y="41148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3640746" y="1191491"/>
            <a:ext cx="1457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Aggiungi due linee per la base: il collo.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5949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6219" y="2389909"/>
            <a:ext cx="34214" cy="436418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14" h="436418">
                <a:moveTo>
                  <a:pt x="0" y="0"/>
                </a:moveTo>
                <a:cubicBezTo>
                  <a:pt x="6350" y="71005"/>
                  <a:pt x="33021" y="152170"/>
                  <a:pt x="34175" y="224906"/>
                </a:cubicBezTo>
                <a:cubicBezTo>
                  <a:pt x="35329" y="297642"/>
                  <a:pt x="10968" y="361950"/>
                  <a:pt x="6927" y="436418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1575" y="2453640"/>
            <a:ext cx="66825" cy="411480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5" h="411480">
                <a:moveTo>
                  <a:pt x="66825" y="0"/>
                </a:moveTo>
                <a:cubicBezTo>
                  <a:pt x="41425" y="72390"/>
                  <a:pt x="16025" y="144780"/>
                  <a:pt x="5865" y="213360"/>
                </a:cubicBezTo>
                <a:cubicBezTo>
                  <a:pt x="-4295" y="281940"/>
                  <a:pt x="785" y="346710"/>
                  <a:pt x="5865" y="41148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3640746" y="1191491"/>
            <a:ext cx="14577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Parti dalla metà del cerchio e disegna una specie di triangolo fino ad incontrare il cerchio: la mandibola.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66633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6219" y="2389909"/>
            <a:ext cx="34214" cy="436418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14" h="436418">
                <a:moveTo>
                  <a:pt x="0" y="0"/>
                </a:moveTo>
                <a:cubicBezTo>
                  <a:pt x="6350" y="71005"/>
                  <a:pt x="33021" y="152170"/>
                  <a:pt x="34175" y="224906"/>
                </a:cubicBezTo>
                <a:cubicBezTo>
                  <a:pt x="35329" y="297642"/>
                  <a:pt x="10968" y="361950"/>
                  <a:pt x="6927" y="436418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1575" y="2453640"/>
            <a:ext cx="66825" cy="411480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5" h="411480">
                <a:moveTo>
                  <a:pt x="66825" y="0"/>
                </a:moveTo>
                <a:cubicBezTo>
                  <a:pt x="41425" y="72390"/>
                  <a:pt x="16025" y="144780"/>
                  <a:pt x="5865" y="213360"/>
                </a:cubicBezTo>
                <a:cubicBezTo>
                  <a:pt x="-4295" y="281940"/>
                  <a:pt x="785" y="346710"/>
                  <a:pt x="5865" y="41148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3640746" y="1191491"/>
            <a:ext cx="14577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Nel punto in cui il triangolo incontra il cerchio inizia a disegnare il naso, che arriva poco più su della metà del triangolo.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52149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6219" y="2389909"/>
            <a:ext cx="34214" cy="436418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14" h="436418">
                <a:moveTo>
                  <a:pt x="0" y="0"/>
                </a:moveTo>
                <a:cubicBezTo>
                  <a:pt x="6350" y="71005"/>
                  <a:pt x="33021" y="152170"/>
                  <a:pt x="34175" y="224906"/>
                </a:cubicBezTo>
                <a:cubicBezTo>
                  <a:pt x="35329" y="297642"/>
                  <a:pt x="10968" y="361950"/>
                  <a:pt x="6927" y="436418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1575" y="2453640"/>
            <a:ext cx="66825" cy="411480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5" h="411480">
                <a:moveTo>
                  <a:pt x="66825" y="0"/>
                </a:moveTo>
                <a:cubicBezTo>
                  <a:pt x="41425" y="72390"/>
                  <a:pt x="16025" y="144780"/>
                  <a:pt x="5865" y="213360"/>
                </a:cubicBezTo>
                <a:cubicBezTo>
                  <a:pt x="-4295" y="281940"/>
                  <a:pt x="785" y="346710"/>
                  <a:pt x="5865" y="41148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igura a mano libera 25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3640746" y="1191491"/>
            <a:ext cx="1457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Perfeziona la curva della fronte.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92028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6219" y="2389909"/>
            <a:ext cx="34214" cy="436418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14" h="436418">
                <a:moveTo>
                  <a:pt x="0" y="0"/>
                </a:moveTo>
                <a:cubicBezTo>
                  <a:pt x="6350" y="71005"/>
                  <a:pt x="33021" y="152170"/>
                  <a:pt x="34175" y="224906"/>
                </a:cubicBezTo>
                <a:cubicBezTo>
                  <a:pt x="35329" y="297642"/>
                  <a:pt x="10968" y="361950"/>
                  <a:pt x="6927" y="436418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1575" y="2453640"/>
            <a:ext cx="66825" cy="411480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5" h="411480">
                <a:moveTo>
                  <a:pt x="66825" y="0"/>
                </a:moveTo>
                <a:cubicBezTo>
                  <a:pt x="41425" y="72390"/>
                  <a:pt x="16025" y="144780"/>
                  <a:pt x="5865" y="213360"/>
                </a:cubicBezTo>
                <a:cubicBezTo>
                  <a:pt x="-4295" y="281940"/>
                  <a:pt x="785" y="346710"/>
                  <a:pt x="5865" y="41148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igura a mano libera 26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>
            <a:off x="3640746" y="1191491"/>
            <a:ext cx="14577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Disegna ora la prima linea della bocca, il labbro superiore.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10997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6219" y="2389909"/>
            <a:ext cx="34214" cy="436418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14" h="436418">
                <a:moveTo>
                  <a:pt x="0" y="0"/>
                </a:moveTo>
                <a:cubicBezTo>
                  <a:pt x="6350" y="71005"/>
                  <a:pt x="33021" y="152170"/>
                  <a:pt x="34175" y="224906"/>
                </a:cubicBezTo>
                <a:cubicBezTo>
                  <a:pt x="35329" y="297642"/>
                  <a:pt x="10968" y="361950"/>
                  <a:pt x="6927" y="436418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1575" y="2453640"/>
            <a:ext cx="66825" cy="411480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5" h="411480">
                <a:moveTo>
                  <a:pt x="66825" y="0"/>
                </a:moveTo>
                <a:cubicBezTo>
                  <a:pt x="41425" y="72390"/>
                  <a:pt x="16025" y="144780"/>
                  <a:pt x="5865" y="213360"/>
                </a:cubicBezTo>
                <a:cubicBezTo>
                  <a:pt x="-4295" y="281940"/>
                  <a:pt x="785" y="346710"/>
                  <a:pt x="5865" y="41148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igura a mano libera 27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CasellaDiTesto 28"/>
          <p:cNvSpPr txBox="1"/>
          <p:nvPr/>
        </p:nvSpPr>
        <p:spPr>
          <a:xfrm>
            <a:off x="3640746" y="1191491"/>
            <a:ext cx="14577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Adesso metti la seconda linea della bocca, il labbro inferiore, e dai la giusta curva al mento.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74391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1853;p48"/>
          <p:cNvSpPr txBox="1">
            <a:spLocks noGrp="1"/>
          </p:cNvSpPr>
          <p:nvPr>
            <p:ph type="title" idx="4294967295"/>
          </p:nvPr>
        </p:nvSpPr>
        <p:spPr>
          <a:xfrm flipH="1">
            <a:off x="21546" y="29887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" sz="1200" b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Ritratto di Dante di 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Sandro </a:t>
            </a:r>
            <a:r>
              <a:rPr lang="it-IT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Botticelli</a:t>
            </a:r>
            <a:r>
              <a:rPr lang="en" sz="1200" b="1" i="1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 </a:t>
            </a:r>
            <a:r>
              <a:rPr lang="en" sz="1200" dirty="0">
                <a:solidFill>
                  <a:srgbClr val="055445"/>
                </a:solidFill>
                <a:latin typeface="Cardo"/>
                <a:ea typeface="Cardo"/>
                <a:cs typeface="Cardo"/>
                <a:sym typeface="Cardo"/>
              </a:rPr>
              <a:t>1495</a:t>
            </a:r>
            <a:endParaRPr sz="1200" i="1" dirty="0">
              <a:latin typeface="Cardo" panose="020B0604020202020204" charset="-79"/>
              <a:ea typeface="Cardo" panose="020B0604020202020204" charset="-79"/>
              <a:cs typeface="Cardo" panose="020B0604020202020204" charset="-79"/>
            </a:endParaRPr>
          </a:p>
        </p:txBody>
      </p:sp>
      <p:grpSp>
        <p:nvGrpSpPr>
          <p:cNvPr id="80" name="Google Shape;1931;p48"/>
          <p:cNvGrpSpPr/>
          <p:nvPr/>
        </p:nvGrpSpPr>
        <p:grpSpPr>
          <a:xfrm>
            <a:off x="1344068" y="27420"/>
            <a:ext cx="941186" cy="168547"/>
            <a:chOff x="6" y="276689"/>
            <a:chExt cx="733753" cy="131400"/>
          </a:xfrm>
        </p:grpSpPr>
        <p:grpSp>
          <p:nvGrpSpPr>
            <p:cNvPr id="81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84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938;p48"/>
          <p:cNvGrpSpPr/>
          <p:nvPr/>
        </p:nvGrpSpPr>
        <p:grpSpPr>
          <a:xfrm>
            <a:off x="6942329" y="27419"/>
            <a:ext cx="941186" cy="168547"/>
            <a:chOff x="6" y="276689"/>
            <a:chExt cx="733753" cy="131400"/>
          </a:xfrm>
        </p:grpSpPr>
        <p:grpSp>
          <p:nvGrpSpPr>
            <p:cNvPr id="88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91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4" name="Picture 2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41" y="612370"/>
            <a:ext cx="2849645" cy="43278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58268" y="612370"/>
            <a:ext cx="2849645" cy="432789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38376" y="1052945"/>
            <a:ext cx="1584000" cy="1584000"/>
          </a:xfrm>
          <a:prstGeom prst="ellipse">
            <a:avLst/>
          </a:pr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igura a mano libera 1"/>
          <p:cNvSpPr/>
          <p:nvPr/>
        </p:nvSpPr>
        <p:spPr>
          <a:xfrm>
            <a:off x="6456219" y="2389909"/>
            <a:ext cx="34214" cy="436418"/>
          </a:xfrm>
          <a:custGeom>
            <a:avLst/>
            <a:gdLst>
              <a:gd name="connsiteX0" fmla="*/ 0 w 14055"/>
              <a:gd name="connsiteY0" fmla="*/ 0 h 436418"/>
              <a:gd name="connsiteX1" fmla="*/ 13855 w 14055"/>
              <a:gd name="connsiteY1" fmla="*/ 214746 h 436418"/>
              <a:gd name="connsiteX2" fmla="*/ 6927 w 14055"/>
              <a:gd name="connsiteY2" fmla="*/ 436418 h 436418"/>
              <a:gd name="connsiteX0" fmla="*/ 0 w 34214"/>
              <a:gd name="connsiteY0" fmla="*/ 0 h 436418"/>
              <a:gd name="connsiteX1" fmla="*/ 34175 w 34214"/>
              <a:gd name="connsiteY1" fmla="*/ 224906 h 436418"/>
              <a:gd name="connsiteX2" fmla="*/ 6927 w 34214"/>
              <a:gd name="connsiteY2" fmla="*/ 436418 h 436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14" h="436418">
                <a:moveTo>
                  <a:pt x="0" y="0"/>
                </a:moveTo>
                <a:cubicBezTo>
                  <a:pt x="6350" y="71005"/>
                  <a:pt x="33021" y="152170"/>
                  <a:pt x="34175" y="224906"/>
                </a:cubicBezTo>
                <a:cubicBezTo>
                  <a:pt x="35329" y="297642"/>
                  <a:pt x="10968" y="361950"/>
                  <a:pt x="6927" y="436418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igura a mano libera 2"/>
          <p:cNvSpPr/>
          <p:nvPr/>
        </p:nvSpPr>
        <p:spPr>
          <a:xfrm>
            <a:off x="7451575" y="2453640"/>
            <a:ext cx="66825" cy="411480"/>
          </a:xfrm>
          <a:custGeom>
            <a:avLst/>
            <a:gdLst>
              <a:gd name="connsiteX0" fmla="*/ 66825 w 66825"/>
              <a:gd name="connsiteY0" fmla="*/ 0 h 411480"/>
              <a:gd name="connsiteX1" fmla="*/ 5865 w 66825"/>
              <a:gd name="connsiteY1" fmla="*/ 213360 h 411480"/>
              <a:gd name="connsiteX2" fmla="*/ 5865 w 66825"/>
              <a:gd name="connsiteY2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25" h="411480">
                <a:moveTo>
                  <a:pt x="66825" y="0"/>
                </a:moveTo>
                <a:cubicBezTo>
                  <a:pt x="41425" y="72390"/>
                  <a:pt x="16025" y="144780"/>
                  <a:pt x="5865" y="213360"/>
                </a:cubicBezTo>
                <a:cubicBezTo>
                  <a:pt x="-4295" y="281940"/>
                  <a:pt x="785" y="346710"/>
                  <a:pt x="5865" y="41148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6102273" y="1852245"/>
            <a:ext cx="878820" cy="1008299"/>
          </a:xfrm>
          <a:custGeom>
            <a:avLst/>
            <a:gdLst>
              <a:gd name="connsiteX0" fmla="*/ 121168 w 865583"/>
              <a:gd name="connsiteY0" fmla="*/ 0 h 1022291"/>
              <a:gd name="connsiteX1" fmla="*/ 21522 w 865583"/>
              <a:gd name="connsiteY1" fmla="*/ 703385 h 1022291"/>
              <a:gd name="connsiteX2" fmla="*/ 9799 w 865583"/>
              <a:gd name="connsiteY2" fmla="*/ 961292 h 1022291"/>
              <a:gd name="connsiteX3" fmla="*/ 138753 w 865583"/>
              <a:gd name="connsiteY3" fmla="*/ 1019908 h 1022291"/>
              <a:gd name="connsiteX4" fmla="*/ 678014 w 865583"/>
              <a:gd name="connsiteY4" fmla="*/ 908539 h 1022291"/>
              <a:gd name="connsiteX5" fmla="*/ 865583 w 865583"/>
              <a:gd name="connsiteY5" fmla="*/ 803031 h 1022291"/>
              <a:gd name="connsiteX0" fmla="*/ 135078 w 879493"/>
              <a:gd name="connsiteY0" fmla="*/ 0 h 1022968"/>
              <a:gd name="connsiteX1" fmla="*/ 35432 w 879493"/>
              <a:gd name="connsiteY1" fmla="*/ 703385 h 1022968"/>
              <a:gd name="connsiteX2" fmla="*/ 6775 w 879493"/>
              <a:gd name="connsiteY2" fmla="*/ 965526 h 1022968"/>
              <a:gd name="connsiteX3" fmla="*/ 152663 w 879493"/>
              <a:gd name="connsiteY3" fmla="*/ 1019908 h 1022968"/>
              <a:gd name="connsiteX4" fmla="*/ 691924 w 879493"/>
              <a:gd name="connsiteY4" fmla="*/ 908539 h 1022968"/>
              <a:gd name="connsiteX5" fmla="*/ 879493 w 879493"/>
              <a:gd name="connsiteY5" fmla="*/ 803031 h 1022968"/>
              <a:gd name="connsiteX0" fmla="*/ 149722 w 894137"/>
              <a:gd name="connsiteY0" fmla="*/ 0 h 1022253"/>
              <a:gd name="connsiteX1" fmla="*/ 50076 w 894137"/>
              <a:gd name="connsiteY1" fmla="*/ 703385 h 1022253"/>
              <a:gd name="connsiteX2" fmla="*/ 21419 w 894137"/>
              <a:gd name="connsiteY2" fmla="*/ 965526 h 1022253"/>
              <a:gd name="connsiteX3" fmla="*/ 167307 w 894137"/>
              <a:gd name="connsiteY3" fmla="*/ 1019908 h 1022253"/>
              <a:gd name="connsiteX4" fmla="*/ 706568 w 894137"/>
              <a:gd name="connsiteY4" fmla="*/ 908539 h 1022253"/>
              <a:gd name="connsiteX5" fmla="*/ 894137 w 894137"/>
              <a:gd name="connsiteY5" fmla="*/ 803031 h 1022253"/>
              <a:gd name="connsiteX0" fmla="*/ 140494 w 884909"/>
              <a:gd name="connsiteY0" fmla="*/ 0 h 1022969"/>
              <a:gd name="connsiteX1" fmla="*/ 40848 w 884909"/>
              <a:gd name="connsiteY1" fmla="*/ 703385 h 1022969"/>
              <a:gd name="connsiteX2" fmla="*/ 12191 w 884909"/>
              <a:gd name="connsiteY2" fmla="*/ 965526 h 1022969"/>
              <a:gd name="connsiteX3" fmla="*/ 158079 w 884909"/>
              <a:gd name="connsiteY3" fmla="*/ 1019908 h 1022969"/>
              <a:gd name="connsiteX4" fmla="*/ 697340 w 884909"/>
              <a:gd name="connsiteY4" fmla="*/ 908539 h 1022969"/>
              <a:gd name="connsiteX5" fmla="*/ 884909 w 884909"/>
              <a:gd name="connsiteY5" fmla="*/ 803031 h 1022969"/>
              <a:gd name="connsiteX0" fmla="*/ 117769 w 862184"/>
              <a:gd name="connsiteY0" fmla="*/ 0 h 1021746"/>
              <a:gd name="connsiteX1" fmla="*/ 18123 w 862184"/>
              <a:gd name="connsiteY1" fmla="*/ 703385 h 1021746"/>
              <a:gd name="connsiteX2" fmla="*/ 19099 w 862184"/>
              <a:gd name="connsiteY2" fmla="*/ 957059 h 1021746"/>
              <a:gd name="connsiteX3" fmla="*/ 135354 w 862184"/>
              <a:gd name="connsiteY3" fmla="*/ 1019908 h 1021746"/>
              <a:gd name="connsiteX4" fmla="*/ 674615 w 862184"/>
              <a:gd name="connsiteY4" fmla="*/ 908539 h 1021746"/>
              <a:gd name="connsiteX5" fmla="*/ 862184 w 862184"/>
              <a:gd name="connsiteY5" fmla="*/ 803031 h 1021746"/>
              <a:gd name="connsiteX0" fmla="*/ 118655 w 863070"/>
              <a:gd name="connsiteY0" fmla="*/ 0 h 1009977"/>
              <a:gd name="connsiteX1" fmla="*/ 19009 w 863070"/>
              <a:gd name="connsiteY1" fmla="*/ 703385 h 1009977"/>
              <a:gd name="connsiteX2" fmla="*/ 19985 w 863070"/>
              <a:gd name="connsiteY2" fmla="*/ 957059 h 1009977"/>
              <a:gd name="connsiteX3" fmla="*/ 225140 w 863070"/>
              <a:gd name="connsiteY3" fmla="*/ 1007208 h 1009977"/>
              <a:gd name="connsiteX4" fmla="*/ 675501 w 863070"/>
              <a:gd name="connsiteY4" fmla="*/ 908539 h 1009977"/>
              <a:gd name="connsiteX5" fmla="*/ 863070 w 863070"/>
              <a:gd name="connsiteY5" fmla="*/ 803031 h 1009977"/>
              <a:gd name="connsiteX0" fmla="*/ 134405 w 878820"/>
              <a:gd name="connsiteY0" fmla="*/ 0 h 1008299"/>
              <a:gd name="connsiteX1" fmla="*/ 34759 w 878820"/>
              <a:gd name="connsiteY1" fmla="*/ 703385 h 1008299"/>
              <a:gd name="connsiteX2" fmla="*/ 14568 w 878820"/>
              <a:gd name="connsiteY2" fmla="*/ 944359 h 1008299"/>
              <a:gd name="connsiteX3" fmla="*/ 240890 w 878820"/>
              <a:gd name="connsiteY3" fmla="*/ 1007208 h 1008299"/>
              <a:gd name="connsiteX4" fmla="*/ 691251 w 878820"/>
              <a:gd name="connsiteY4" fmla="*/ 908539 h 1008299"/>
              <a:gd name="connsiteX5" fmla="*/ 878820 w 878820"/>
              <a:gd name="connsiteY5" fmla="*/ 803031 h 100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8820" h="1008299">
                <a:moveTo>
                  <a:pt x="134405" y="0"/>
                </a:moveTo>
                <a:cubicBezTo>
                  <a:pt x="93862" y="271585"/>
                  <a:pt x="54732" y="545992"/>
                  <a:pt x="34759" y="703385"/>
                </a:cubicBezTo>
                <a:cubicBezTo>
                  <a:pt x="14786" y="860778"/>
                  <a:pt x="-19787" y="893722"/>
                  <a:pt x="14568" y="944359"/>
                </a:cubicBezTo>
                <a:cubicBezTo>
                  <a:pt x="48923" y="994996"/>
                  <a:pt x="128110" y="1013178"/>
                  <a:pt x="240890" y="1007208"/>
                </a:cubicBezTo>
                <a:cubicBezTo>
                  <a:pt x="353670" y="1001238"/>
                  <a:pt x="584929" y="942569"/>
                  <a:pt x="691251" y="908539"/>
                </a:cubicBezTo>
                <a:cubicBezTo>
                  <a:pt x="797573" y="874510"/>
                  <a:pt x="845604" y="837712"/>
                  <a:pt x="878820" y="803031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6209510" y="1299633"/>
            <a:ext cx="237857" cy="585110"/>
          </a:xfrm>
          <a:custGeom>
            <a:avLst/>
            <a:gdLst>
              <a:gd name="connsiteX0" fmla="*/ 250308 w 250308"/>
              <a:gd name="connsiteY0" fmla="*/ 0 h 585110"/>
              <a:gd name="connsiteX1" fmla="*/ 59808 w 250308"/>
              <a:gd name="connsiteY1" fmla="*/ 338667 h 585110"/>
              <a:gd name="connsiteX2" fmla="*/ 541 w 250308"/>
              <a:gd name="connsiteY2" fmla="*/ 436034 h 585110"/>
              <a:gd name="connsiteX3" fmla="*/ 30174 w 250308"/>
              <a:gd name="connsiteY3" fmla="*/ 563034 h 585110"/>
              <a:gd name="connsiteX4" fmla="*/ 25941 w 250308"/>
              <a:gd name="connsiteY4" fmla="*/ 584200 h 585110"/>
              <a:gd name="connsiteX0" fmla="*/ 237857 w 237857"/>
              <a:gd name="connsiteY0" fmla="*/ 0 h 585110"/>
              <a:gd name="connsiteX1" fmla="*/ 47357 w 237857"/>
              <a:gd name="connsiteY1" fmla="*/ 338667 h 585110"/>
              <a:gd name="connsiteX2" fmla="*/ 790 w 237857"/>
              <a:gd name="connsiteY2" fmla="*/ 436034 h 585110"/>
              <a:gd name="connsiteX3" fmla="*/ 17723 w 237857"/>
              <a:gd name="connsiteY3" fmla="*/ 563034 h 585110"/>
              <a:gd name="connsiteX4" fmla="*/ 13490 w 237857"/>
              <a:gd name="connsiteY4" fmla="*/ 584200 h 585110"/>
              <a:gd name="connsiteX0" fmla="*/ 237857 w 237857"/>
              <a:gd name="connsiteY0" fmla="*/ 0 h 585110"/>
              <a:gd name="connsiteX1" fmla="*/ 148957 w 237857"/>
              <a:gd name="connsiteY1" fmla="*/ 1735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  <a:gd name="connsiteX0" fmla="*/ 237857 w 237857"/>
              <a:gd name="connsiteY0" fmla="*/ 0 h 585110"/>
              <a:gd name="connsiteX1" fmla="*/ 115091 w 237857"/>
              <a:gd name="connsiteY1" fmla="*/ 160867 h 585110"/>
              <a:gd name="connsiteX2" fmla="*/ 47357 w 237857"/>
              <a:gd name="connsiteY2" fmla="*/ 338667 h 585110"/>
              <a:gd name="connsiteX3" fmla="*/ 790 w 237857"/>
              <a:gd name="connsiteY3" fmla="*/ 436034 h 585110"/>
              <a:gd name="connsiteX4" fmla="*/ 17723 w 237857"/>
              <a:gd name="connsiteY4" fmla="*/ 563034 h 585110"/>
              <a:gd name="connsiteX5" fmla="*/ 13490 w 237857"/>
              <a:gd name="connsiteY5" fmla="*/ 584200 h 58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857" h="585110">
                <a:moveTo>
                  <a:pt x="237857" y="0"/>
                </a:moveTo>
                <a:cubicBezTo>
                  <a:pt x="223040" y="28928"/>
                  <a:pt x="146841" y="104422"/>
                  <a:pt x="115091" y="160867"/>
                </a:cubicBezTo>
                <a:cubicBezTo>
                  <a:pt x="83341" y="217312"/>
                  <a:pt x="66407" y="292806"/>
                  <a:pt x="47357" y="338667"/>
                </a:cubicBezTo>
                <a:cubicBezTo>
                  <a:pt x="28307" y="384528"/>
                  <a:pt x="5729" y="398640"/>
                  <a:pt x="790" y="436034"/>
                </a:cubicBezTo>
                <a:cubicBezTo>
                  <a:pt x="-4149" y="473428"/>
                  <a:pt x="15606" y="538340"/>
                  <a:pt x="17723" y="563034"/>
                </a:cubicBezTo>
                <a:cubicBezTo>
                  <a:pt x="19840" y="587728"/>
                  <a:pt x="17723" y="585964"/>
                  <a:pt x="13490" y="584200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6137363" y="2317916"/>
            <a:ext cx="191470" cy="181260"/>
          </a:xfrm>
          <a:custGeom>
            <a:avLst/>
            <a:gdLst>
              <a:gd name="connsiteX0" fmla="*/ 64308 w 191308"/>
              <a:gd name="connsiteY0" fmla="*/ 0 h 210725"/>
              <a:gd name="connsiteX1" fmla="*/ 808 w 191308"/>
              <a:gd name="connsiteY1" fmla="*/ 80433 h 210725"/>
              <a:gd name="connsiteX2" fmla="*/ 30442 w 191308"/>
              <a:gd name="connsiteY2" fmla="*/ 152400 h 210725"/>
              <a:gd name="connsiteX3" fmla="*/ 60075 w 191308"/>
              <a:gd name="connsiteY3" fmla="*/ 160866 h 210725"/>
              <a:gd name="connsiteX4" fmla="*/ 165908 w 191308"/>
              <a:gd name="connsiteY4" fmla="*/ 207433 h 210725"/>
              <a:gd name="connsiteX5" fmla="*/ 191308 w 191308"/>
              <a:gd name="connsiteY5" fmla="*/ 203200 h 210725"/>
              <a:gd name="connsiteX0" fmla="*/ 40154 w 190600"/>
              <a:gd name="connsiteY0" fmla="*/ 0 h 207794"/>
              <a:gd name="connsiteX1" fmla="*/ 100 w 190600"/>
              <a:gd name="connsiteY1" fmla="*/ 77502 h 207794"/>
              <a:gd name="connsiteX2" fmla="*/ 29734 w 190600"/>
              <a:gd name="connsiteY2" fmla="*/ 149469 h 207794"/>
              <a:gd name="connsiteX3" fmla="*/ 59367 w 190600"/>
              <a:gd name="connsiteY3" fmla="*/ 157935 h 207794"/>
              <a:gd name="connsiteX4" fmla="*/ 165200 w 190600"/>
              <a:gd name="connsiteY4" fmla="*/ 204502 h 207794"/>
              <a:gd name="connsiteX5" fmla="*/ 190600 w 190600"/>
              <a:gd name="connsiteY5" fmla="*/ 200269 h 207794"/>
              <a:gd name="connsiteX0" fmla="*/ 28505 w 178951"/>
              <a:gd name="connsiteY0" fmla="*/ 0 h 207794"/>
              <a:gd name="connsiteX1" fmla="*/ 174 w 178951"/>
              <a:gd name="connsiteY1" fmla="*/ 77502 h 207794"/>
              <a:gd name="connsiteX2" fmla="*/ 18085 w 178951"/>
              <a:gd name="connsiteY2" fmla="*/ 149469 h 207794"/>
              <a:gd name="connsiteX3" fmla="*/ 47718 w 178951"/>
              <a:gd name="connsiteY3" fmla="*/ 157935 h 207794"/>
              <a:gd name="connsiteX4" fmla="*/ 153551 w 178951"/>
              <a:gd name="connsiteY4" fmla="*/ 204502 h 207794"/>
              <a:gd name="connsiteX5" fmla="*/ 178951 w 178951"/>
              <a:gd name="connsiteY5" fmla="*/ 200269 h 207794"/>
              <a:gd name="connsiteX0" fmla="*/ 31301 w 181747"/>
              <a:gd name="connsiteY0" fmla="*/ 0 h 207794"/>
              <a:gd name="connsiteX1" fmla="*/ 2970 w 181747"/>
              <a:gd name="connsiteY1" fmla="*/ 77502 h 207794"/>
              <a:gd name="connsiteX2" fmla="*/ 6228 w 181747"/>
              <a:gd name="connsiteY2" fmla="*/ 134815 h 207794"/>
              <a:gd name="connsiteX3" fmla="*/ 50514 w 181747"/>
              <a:gd name="connsiteY3" fmla="*/ 157935 h 207794"/>
              <a:gd name="connsiteX4" fmla="*/ 156347 w 181747"/>
              <a:gd name="connsiteY4" fmla="*/ 204502 h 207794"/>
              <a:gd name="connsiteX5" fmla="*/ 181747 w 181747"/>
              <a:gd name="connsiteY5" fmla="*/ 200269 h 207794"/>
              <a:gd name="connsiteX0" fmla="*/ 31301 w 181747"/>
              <a:gd name="connsiteY0" fmla="*/ 0 h 201738"/>
              <a:gd name="connsiteX1" fmla="*/ 2970 w 181747"/>
              <a:gd name="connsiteY1" fmla="*/ 77502 h 201738"/>
              <a:gd name="connsiteX2" fmla="*/ 6228 w 181747"/>
              <a:gd name="connsiteY2" fmla="*/ 134815 h 201738"/>
              <a:gd name="connsiteX3" fmla="*/ 50514 w 181747"/>
              <a:gd name="connsiteY3" fmla="*/ 157935 h 201738"/>
              <a:gd name="connsiteX4" fmla="*/ 135831 w 181747"/>
              <a:gd name="connsiteY4" fmla="*/ 186918 h 201738"/>
              <a:gd name="connsiteX5" fmla="*/ 181747 w 181747"/>
              <a:gd name="connsiteY5" fmla="*/ 200269 h 201738"/>
              <a:gd name="connsiteX0" fmla="*/ 56405 w 183405"/>
              <a:gd name="connsiteY0" fmla="*/ 0 h 192946"/>
              <a:gd name="connsiteX1" fmla="*/ 4628 w 183405"/>
              <a:gd name="connsiteY1" fmla="*/ 68710 h 192946"/>
              <a:gd name="connsiteX2" fmla="*/ 7886 w 183405"/>
              <a:gd name="connsiteY2" fmla="*/ 126023 h 192946"/>
              <a:gd name="connsiteX3" fmla="*/ 52172 w 183405"/>
              <a:gd name="connsiteY3" fmla="*/ 149143 h 192946"/>
              <a:gd name="connsiteX4" fmla="*/ 137489 w 183405"/>
              <a:gd name="connsiteY4" fmla="*/ 178126 h 192946"/>
              <a:gd name="connsiteX5" fmla="*/ 183405 w 183405"/>
              <a:gd name="connsiteY5" fmla="*/ 191477 h 192946"/>
              <a:gd name="connsiteX0" fmla="*/ 63812 w 190812"/>
              <a:gd name="connsiteY0" fmla="*/ 0 h 192946"/>
              <a:gd name="connsiteX1" fmla="*/ 12035 w 190812"/>
              <a:gd name="connsiteY1" fmla="*/ 68710 h 192946"/>
              <a:gd name="connsiteX2" fmla="*/ 3570 w 190812"/>
              <a:gd name="connsiteY2" fmla="*/ 134815 h 192946"/>
              <a:gd name="connsiteX3" fmla="*/ 59579 w 190812"/>
              <a:gd name="connsiteY3" fmla="*/ 149143 h 192946"/>
              <a:gd name="connsiteX4" fmla="*/ 144896 w 190812"/>
              <a:gd name="connsiteY4" fmla="*/ 178126 h 192946"/>
              <a:gd name="connsiteX5" fmla="*/ 190812 w 190812"/>
              <a:gd name="connsiteY5" fmla="*/ 191477 h 192946"/>
              <a:gd name="connsiteX0" fmla="*/ 42688 w 190203"/>
              <a:gd name="connsiteY0" fmla="*/ 0 h 190015"/>
              <a:gd name="connsiteX1" fmla="*/ 11426 w 190203"/>
              <a:gd name="connsiteY1" fmla="*/ 65779 h 190015"/>
              <a:gd name="connsiteX2" fmla="*/ 2961 w 190203"/>
              <a:gd name="connsiteY2" fmla="*/ 131884 h 190015"/>
              <a:gd name="connsiteX3" fmla="*/ 58970 w 190203"/>
              <a:gd name="connsiteY3" fmla="*/ 146212 h 190015"/>
              <a:gd name="connsiteX4" fmla="*/ 144287 w 190203"/>
              <a:gd name="connsiteY4" fmla="*/ 175195 h 190015"/>
              <a:gd name="connsiteX5" fmla="*/ 190203 w 190203"/>
              <a:gd name="connsiteY5" fmla="*/ 188546 h 190015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3680 w 189988"/>
              <a:gd name="connsiteY0" fmla="*/ 0 h 181222"/>
              <a:gd name="connsiteX1" fmla="*/ 11211 w 189988"/>
              <a:gd name="connsiteY1" fmla="*/ 56986 h 181222"/>
              <a:gd name="connsiteX2" fmla="*/ 2746 w 189988"/>
              <a:gd name="connsiteY2" fmla="*/ 123091 h 181222"/>
              <a:gd name="connsiteX3" fmla="*/ 58755 w 189988"/>
              <a:gd name="connsiteY3" fmla="*/ 137419 h 181222"/>
              <a:gd name="connsiteX4" fmla="*/ 144072 w 189988"/>
              <a:gd name="connsiteY4" fmla="*/ 166402 h 181222"/>
              <a:gd name="connsiteX5" fmla="*/ 189988 w 189988"/>
              <a:gd name="connsiteY5" fmla="*/ 179753 h 181222"/>
              <a:gd name="connsiteX0" fmla="*/ 34363 w 190671"/>
              <a:gd name="connsiteY0" fmla="*/ 0 h 181222"/>
              <a:gd name="connsiteX1" fmla="*/ 9173 w 190671"/>
              <a:gd name="connsiteY1" fmla="*/ 56986 h 181222"/>
              <a:gd name="connsiteX2" fmla="*/ 3429 w 190671"/>
              <a:gd name="connsiteY2" fmla="*/ 123091 h 181222"/>
              <a:gd name="connsiteX3" fmla="*/ 59438 w 190671"/>
              <a:gd name="connsiteY3" fmla="*/ 137419 h 181222"/>
              <a:gd name="connsiteX4" fmla="*/ 144755 w 190671"/>
              <a:gd name="connsiteY4" fmla="*/ 166402 h 181222"/>
              <a:gd name="connsiteX5" fmla="*/ 190671 w 190671"/>
              <a:gd name="connsiteY5" fmla="*/ 179753 h 181222"/>
              <a:gd name="connsiteX0" fmla="*/ 34562 w 190870"/>
              <a:gd name="connsiteY0" fmla="*/ 0 h 181222"/>
              <a:gd name="connsiteX1" fmla="*/ 9372 w 190870"/>
              <a:gd name="connsiteY1" fmla="*/ 56986 h 181222"/>
              <a:gd name="connsiteX2" fmla="*/ 3628 w 190870"/>
              <a:gd name="connsiteY2" fmla="*/ 123091 h 181222"/>
              <a:gd name="connsiteX3" fmla="*/ 62358 w 190870"/>
              <a:gd name="connsiteY3" fmla="*/ 137419 h 181222"/>
              <a:gd name="connsiteX4" fmla="*/ 144954 w 190870"/>
              <a:gd name="connsiteY4" fmla="*/ 166402 h 181222"/>
              <a:gd name="connsiteX5" fmla="*/ 190870 w 190870"/>
              <a:gd name="connsiteY5" fmla="*/ 179753 h 181222"/>
              <a:gd name="connsiteX0" fmla="*/ 35162 w 191470"/>
              <a:gd name="connsiteY0" fmla="*/ 0 h 181260"/>
              <a:gd name="connsiteX1" fmla="*/ 9972 w 191470"/>
              <a:gd name="connsiteY1" fmla="*/ 56986 h 181260"/>
              <a:gd name="connsiteX2" fmla="*/ 4228 w 191470"/>
              <a:gd name="connsiteY2" fmla="*/ 123091 h 181260"/>
              <a:gd name="connsiteX3" fmla="*/ 71123 w 191470"/>
              <a:gd name="connsiteY3" fmla="*/ 134698 h 181260"/>
              <a:gd name="connsiteX4" fmla="*/ 145554 w 191470"/>
              <a:gd name="connsiteY4" fmla="*/ 166402 h 181260"/>
              <a:gd name="connsiteX5" fmla="*/ 191470 w 191470"/>
              <a:gd name="connsiteY5" fmla="*/ 179753 h 18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470" h="181260">
                <a:moveTo>
                  <a:pt x="35162" y="0"/>
                </a:moveTo>
                <a:cubicBezTo>
                  <a:pt x="29680" y="36309"/>
                  <a:pt x="15128" y="36471"/>
                  <a:pt x="9972" y="56986"/>
                </a:cubicBezTo>
                <a:cubicBezTo>
                  <a:pt x="4816" y="77501"/>
                  <a:pt x="-5964" y="110139"/>
                  <a:pt x="4228" y="123091"/>
                </a:cubicBezTo>
                <a:cubicBezTo>
                  <a:pt x="14420" y="136043"/>
                  <a:pt x="47569" y="127479"/>
                  <a:pt x="71123" y="134698"/>
                </a:cubicBezTo>
                <a:cubicBezTo>
                  <a:pt x="94677" y="141917"/>
                  <a:pt x="125496" y="158893"/>
                  <a:pt x="145554" y="166402"/>
                </a:cubicBezTo>
                <a:cubicBezTo>
                  <a:pt x="165612" y="173911"/>
                  <a:pt x="189706" y="185397"/>
                  <a:pt x="191470" y="17975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096001" y="2449286"/>
            <a:ext cx="928006" cy="412764"/>
          </a:xfrm>
          <a:custGeom>
            <a:avLst/>
            <a:gdLst>
              <a:gd name="connsiteX0" fmla="*/ 63866 w 929280"/>
              <a:gd name="connsiteY0" fmla="*/ 0 h 412764"/>
              <a:gd name="connsiteX1" fmla="*/ 36652 w 929280"/>
              <a:gd name="connsiteY1" fmla="*/ 46264 h 412764"/>
              <a:gd name="connsiteX2" fmla="*/ 85637 w 929280"/>
              <a:gd name="connsiteY2" fmla="*/ 108857 h 412764"/>
              <a:gd name="connsiteX3" fmla="*/ 85637 w 929280"/>
              <a:gd name="connsiteY3" fmla="*/ 146957 h 412764"/>
              <a:gd name="connsiteX4" fmla="*/ 12159 w 929280"/>
              <a:gd name="connsiteY4" fmla="*/ 231321 h 412764"/>
              <a:gd name="connsiteX5" fmla="*/ 3994 w 929280"/>
              <a:gd name="connsiteY5" fmla="*/ 304800 h 412764"/>
              <a:gd name="connsiteX6" fmla="*/ 52980 w 929280"/>
              <a:gd name="connsiteY6" fmla="*/ 391885 h 412764"/>
              <a:gd name="connsiteX7" fmla="*/ 164559 w 929280"/>
              <a:gd name="connsiteY7" fmla="*/ 410935 h 412764"/>
              <a:gd name="connsiteX8" fmla="*/ 512902 w 929280"/>
              <a:gd name="connsiteY8" fmla="*/ 359228 h 412764"/>
              <a:gd name="connsiteX9" fmla="*/ 806816 w 929280"/>
              <a:gd name="connsiteY9" fmla="*/ 283028 h 412764"/>
              <a:gd name="connsiteX10" fmla="*/ 929280 w 929280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85233 w 928876"/>
              <a:gd name="connsiteY2" fmla="*/ 108857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3462 w 928876"/>
              <a:gd name="connsiteY0" fmla="*/ 0 h 412764"/>
              <a:gd name="connsiteX1" fmla="*/ 36248 w 928876"/>
              <a:gd name="connsiteY1" fmla="*/ 46264 h 412764"/>
              <a:gd name="connsiteX2" fmla="*/ 72533 w 928876"/>
              <a:gd name="connsiteY2" fmla="*/ 112032 h 412764"/>
              <a:gd name="connsiteX3" fmla="*/ 75708 w 928876"/>
              <a:gd name="connsiteY3" fmla="*/ 150132 h 412764"/>
              <a:gd name="connsiteX4" fmla="*/ 11755 w 928876"/>
              <a:gd name="connsiteY4" fmla="*/ 231321 h 412764"/>
              <a:gd name="connsiteX5" fmla="*/ 3590 w 928876"/>
              <a:gd name="connsiteY5" fmla="*/ 304800 h 412764"/>
              <a:gd name="connsiteX6" fmla="*/ 52576 w 928876"/>
              <a:gd name="connsiteY6" fmla="*/ 391885 h 412764"/>
              <a:gd name="connsiteX7" fmla="*/ 164155 w 928876"/>
              <a:gd name="connsiteY7" fmla="*/ 410935 h 412764"/>
              <a:gd name="connsiteX8" fmla="*/ 512498 w 928876"/>
              <a:gd name="connsiteY8" fmla="*/ 359228 h 412764"/>
              <a:gd name="connsiteX9" fmla="*/ 806412 w 928876"/>
              <a:gd name="connsiteY9" fmla="*/ 283028 h 412764"/>
              <a:gd name="connsiteX10" fmla="*/ 928876 w 92887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12032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  <a:gd name="connsiteX0" fmla="*/ 62592 w 928006"/>
              <a:gd name="connsiteY0" fmla="*/ 0 h 412764"/>
              <a:gd name="connsiteX1" fmla="*/ 35378 w 928006"/>
              <a:gd name="connsiteY1" fmla="*/ 46264 h 412764"/>
              <a:gd name="connsiteX2" fmla="*/ 71663 w 928006"/>
              <a:gd name="connsiteY2" fmla="*/ 121557 h 412764"/>
              <a:gd name="connsiteX3" fmla="*/ 49438 w 928006"/>
              <a:gd name="connsiteY3" fmla="*/ 178707 h 412764"/>
              <a:gd name="connsiteX4" fmla="*/ 10885 w 928006"/>
              <a:gd name="connsiteY4" fmla="*/ 231321 h 412764"/>
              <a:gd name="connsiteX5" fmla="*/ 2720 w 928006"/>
              <a:gd name="connsiteY5" fmla="*/ 304800 h 412764"/>
              <a:gd name="connsiteX6" fmla="*/ 51706 w 928006"/>
              <a:gd name="connsiteY6" fmla="*/ 391885 h 412764"/>
              <a:gd name="connsiteX7" fmla="*/ 163285 w 928006"/>
              <a:gd name="connsiteY7" fmla="*/ 410935 h 412764"/>
              <a:gd name="connsiteX8" fmla="*/ 511628 w 928006"/>
              <a:gd name="connsiteY8" fmla="*/ 359228 h 412764"/>
              <a:gd name="connsiteX9" fmla="*/ 805542 w 928006"/>
              <a:gd name="connsiteY9" fmla="*/ 283028 h 412764"/>
              <a:gd name="connsiteX10" fmla="*/ 928006 w 928006"/>
              <a:gd name="connsiteY10" fmla="*/ 185057 h 41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8006" h="412764">
                <a:moveTo>
                  <a:pt x="62592" y="0"/>
                </a:moveTo>
                <a:cubicBezTo>
                  <a:pt x="47171" y="14060"/>
                  <a:pt x="33866" y="26005"/>
                  <a:pt x="35378" y="46264"/>
                </a:cubicBezTo>
                <a:cubicBezTo>
                  <a:pt x="36890" y="66523"/>
                  <a:pt x="69320" y="99483"/>
                  <a:pt x="71663" y="121557"/>
                </a:cubicBezTo>
                <a:cubicBezTo>
                  <a:pt x="74006" y="143631"/>
                  <a:pt x="59568" y="160413"/>
                  <a:pt x="49438" y="178707"/>
                </a:cubicBezTo>
                <a:cubicBezTo>
                  <a:pt x="39308" y="197001"/>
                  <a:pt x="18671" y="210305"/>
                  <a:pt x="10885" y="231321"/>
                </a:cubicBezTo>
                <a:cubicBezTo>
                  <a:pt x="3099" y="252337"/>
                  <a:pt x="-4083" y="278040"/>
                  <a:pt x="2720" y="304800"/>
                </a:cubicBezTo>
                <a:cubicBezTo>
                  <a:pt x="9523" y="331560"/>
                  <a:pt x="24945" y="374196"/>
                  <a:pt x="51706" y="391885"/>
                </a:cubicBezTo>
                <a:cubicBezTo>
                  <a:pt x="78467" y="409574"/>
                  <a:pt x="86631" y="416378"/>
                  <a:pt x="163285" y="410935"/>
                </a:cubicBezTo>
                <a:cubicBezTo>
                  <a:pt x="239939" y="405492"/>
                  <a:pt x="404585" y="380546"/>
                  <a:pt x="511628" y="359228"/>
                </a:cubicBezTo>
                <a:cubicBezTo>
                  <a:pt x="618671" y="337910"/>
                  <a:pt x="736146" y="312057"/>
                  <a:pt x="805542" y="283028"/>
                </a:cubicBezTo>
                <a:cubicBezTo>
                  <a:pt x="874938" y="254000"/>
                  <a:pt x="901472" y="219528"/>
                  <a:pt x="928006" y="185057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 11"/>
          <p:cNvSpPr/>
          <p:nvPr/>
        </p:nvSpPr>
        <p:spPr>
          <a:xfrm>
            <a:off x="6280150" y="1853707"/>
            <a:ext cx="206378" cy="136755"/>
          </a:xfrm>
          <a:custGeom>
            <a:avLst/>
            <a:gdLst>
              <a:gd name="connsiteX0" fmla="*/ 0 w 206378"/>
              <a:gd name="connsiteY0" fmla="*/ 22718 h 136755"/>
              <a:gd name="connsiteX1" fmla="*/ 60325 w 206378"/>
              <a:gd name="connsiteY1" fmla="*/ 493 h 136755"/>
              <a:gd name="connsiteX2" fmla="*/ 120650 w 206378"/>
              <a:gd name="connsiteY2" fmla="*/ 41768 h 136755"/>
              <a:gd name="connsiteX3" fmla="*/ 206375 w 206378"/>
              <a:gd name="connsiteY3" fmla="*/ 86218 h 136755"/>
              <a:gd name="connsiteX4" fmla="*/ 123825 w 206378"/>
              <a:gd name="connsiteY4" fmla="*/ 133843 h 136755"/>
              <a:gd name="connsiteX5" fmla="*/ 38100 w 206378"/>
              <a:gd name="connsiteY5" fmla="*/ 127493 h 136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378" h="136755">
                <a:moveTo>
                  <a:pt x="0" y="22718"/>
                </a:moveTo>
                <a:cubicBezTo>
                  <a:pt x="20108" y="10018"/>
                  <a:pt x="40217" y="-2682"/>
                  <a:pt x="60325" y="493"/>
                </a:cubicBezTo>
                <a:cubicBezTo>
                  <a:pt x="80433" y="3668"/>
                  <a:pt x="96308" y="27481"/>
                  <a:pt x="120650" y="41768"/>
                </a:cubicBezTo>
                <a:cubicBezTo>
                  <a:pt x="144992" y="56055"/>
                  <a:pt x="205846" y="70872"/>
                  <a:pt x="206375" y="86218"/>
                </a:cubicBezTo>
                <a:cubicBezTo>
                  <a:pt x="206904" y="101564"/>
                  <a:pt x="151871" y="126964"/>
                  <a:pt x="123825" y="133843"/>
                </a:cubicBezTo>
                <a:cubicBezTo>
                  <a:pt x="95779" y="140722"/>
                  <a:pt x="66939" y="134107"/>
                  <a:pt x="38100" y="12749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6332171" y="1770508"/>
            <a:ext cx="139700" cy="82942"/>
          </a:xfrm>
          <a:custGeom>
            <a:avLst/>
            <a:gdLst>
              <a:gd name="connsiteX0" fmla="*/ 0 w 139700"/>
              <a:gd name="connsiteY0" fmla="*/ 82942 h 82942"/>
              <a:gd name="connsiteX1" fmla="*/ 73025 w 139700"/>
              <a:gd name="connsiteY1" fmla="*/ 392 h 82942"/>
              <a:gd name="connsiteX2" fmla="*/ 139700 w 139700"/>
              <a:gd name="connsiteY2" fmla="*/ 57542 h 8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82942">
                <a:moveTo>
                  <a:pt x="0" y="82942"/>
                </a:moveTo>
                <a:cubicBezTo>
                  <a:pt x="24871" y="43783"/>
                  <a:pt x="49742" y="4625"/>
                  <a:pt x="73025" y="392"/>
                </a:cubicBezTo>
                <a:cubicBezTo>
                  <a:pt x="96308" y="-3841"/>
                  <a:pt x="118004" y="26850"/>
                  <a:pt x="139700" y="57542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igura a mano libera 13"/>
          <p:cNvSpPr/>
          <p:nvPr/>
        </p:nvSpPr>
        <p:spPr>
          <a:xfrm>
            <a:off x="6335658" y="1854310"/>
            <a:ext cx="56604" cy="128937"/>
          </a:xfrm>
          <a:custGeom>
            <a:avLst/>
            <a:gdLst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5157"/>
              <a:gd name="connsiteX1" fmla="*/ 25400 w 53975"/>
              <a:gd name="connsiteY1" fmla="*/ 104775 h 105157"/>
              <a:gd name="connsiteX2" fmla="*/ 53975 w 53975"/>
              <a:gd name="connsiteY2" fmla="*/ 28575 h 105157"/>
              <a:gd name="connsiteX0" fmla="*/ 0 w 53975"/>
              <a:gd name="connsiteY0" fmla="*/ 0 h 107091"/>
              <a:gd name="connsiteX1" fmla="*/ 25400 w 53975"/>
              <a:gd name="connsiteY1" fmla="*/ 104775 h 107091"/>
              <a:gd name="connsiteX2" fmla="*/ 38866 w 53975"/>
              <a:gd name="connsiteY2" fmla="*/ 69084 h 107091"/>
              <a:gd name="connsiteX3" fmla="*/ 53975 w 53975"/>
              <a:gd name="connsiteY3" fmla="*/ 28575 h 107091"/>
              <a:gd name="connsiteX0" fmla="*/ 0 w 53975"/>
              <a:gd name="connsiteY0" fmla="*/ 0 h 107381"/>
              <a:gd name="connsiteX1" fmla="*/ 25400 w 53975"/>
              <a:gd name="connsiteY1" fmla="*/ 104775 h 107381"/>
              <a:gd name="connsiteX2" fmla="*/ 49377 w 53975"/>
              <a:gd name="connsiteY2" fmla="*/ 71712 h 107381"/>
              <a:gd name="connsiteX3" fmla="*/ 53975 w 53975"/>
              <a:gd name="connsiteY3" fmla="*/ 28575 h 107381"/>
              <a:gd name="connsiteX0" fmla="*/ 0 w 53975"/>
              <a:gd name="connsiteY0" fmla="*/ 0 h 112346"/>
              <a:gd name="connsiteX1" fmla="*/ 25400 w 53975"/>
              <a:gd name="connsiteY1" fmla="*/ 110030 h 112346"/>
              <a:gd name="connsiteX2" fmla="*/ 49377 w 53975"/>
              <a:gd name="connsiteY2" fmla="*/ 71712 h 112346"/>
              <a:gd name="connsiteX3" fmla="*/ 53975 w 53975"/>
              <a:gd name="connsiteY3" fmla="*/ 28575 h 112346"/>
              <a:gd name="connsiteX0" fmla="*/ 0 w 46093"/>
              <a:gd name="connsiteY0" fmla="*/ 0 h 128937"/>
              <a:gd name="connsiteX1" fmla="*/ 17518 w 46093"/>
              <a:gd name="connsiteY1" fmla="*/ 125796 h 128937"/>
              <a:gd name="connsiteX2" fmla="*/ 41495 w 46093"/>
              <a:gd name="connsiteY2" fmla="*/ 87478 h 128937"/>
              <a:gd name="connsiteX3" fmla="*/ 46093 w 46093"/>
              <a:gd name="connsiteY3" fmla="*/ 4434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1495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33831 h 128937"/>
              <a:gd name="connsiteX0" fmla="*/ 0 w 56604"/>
              <a:gd name="connsiteY0" fmla="*/ 0 h 128937"/>
              <a:gd name="connsiteX1" fmla="*/ 17518 w 56604"/>
              <a:gd name="connsiteY1" fmla="*/ 125796 h 128937"/>
              <a:gd name="connsiteX2" fmla="*/ 46750 w 56604"/>
              <a:gd name="connsiteY2" fmla="*/ 87478 h 128937"/>
              <a:gd name="connsiteX3" fmla="*/ 56604 w 56604"/>
              <a:gd name="connsiteY3" fmla="*/ 28575 h 12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4" h="128937">
                <a:moveTo>
                  <a:pt x="0" y="0"/>
                </a:moveTo>
                <a:cubicBezTo>
                  <a:pt x="8202" y="50006"/>
                  <a:pt x="9726" y="111216"/>
                  <a:pt x="17518" y="125796"/>
                </a:cubicBezTo>
                <a:cubicBezTo>
                  <a:pt x="25310" y="140376"/>
                  <a:pt x="41987" y="100178"/>
                  <a:pt x="46750" y="87478"/>
                </a:cubicBezTo>
                <a:cubicBezTo>
                  <a:pt x="51513" y="74778"/>
                  <a:pt x="54086" y="35326"/>
                  <a:pt x="56604" y="28575"/>
                </a:cubicBezTo>
              </a:path>
            </a:pathLst>
          </a:custGeom>
          <a:noFill/>
          <a:ln w="635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igura a mano libera 30"/>
          <p:cNvSpPr/>
          <p:nvPr/>
        </p:nvSpPr>
        <p:spPr>
          <a:xfrm>
            <a:off x="5993928" y="1841500"/>
            <a:ext cx="259182" cy="508151"/>
          </a:xfrm>
          <a:custGeom>
            <a:avLst/>
            <a:gdLst>
              <a:gd name="connsiteX0" fmla="*/ 237615 w 259257"/>
              <a:gd name="connsiteY0" fmla="*/ 0 h 508151"/>
              <a:gd name="connsiteX1" fmla="*/ 195281 w 259257"/>
              <a:gd name="connsiteY1" fmla="*/ 71967 h 508151"/>
              <a:gd name="connsiteX2" fmla="*/ 42881 w 259257"/>
              <a:gd name="connsiteY2" fmla="*/ 351367 h 508151"/>
              <a:gd name="connsiteX3" fmla="*/ 548 w 259257"/>
              <a:gd name="connsiteY3" fmla="*/ 448733 h 508151"/>
              <a:gd name="connsiteX4" fmla="*/ 64048 w 259257"/>
              <a:gd name="connsiteY4" fmla="*/ 508000 h 508151"/>
              <a:gd name="connsiteX5" fmla="*/ 178348 w 259257"/>
              <a:gd name="connsiteY5" fmla="*/ 465667 h 508151"/>
              <a:gd name="connsiteX6" fmla="*/ 241848 w 259257"/>
              <a:gd name="connsiteY6" fmla="*/ 461433 h 508151"/>
              <a:gd name="connsiteX7" fmla="*/ 258781 w 259257"/>
              <a:gd name="connsiteY7" fmla="*/ 419100 h 508151"/>
              <a:gd name="connsiteX8" fmla="*/ 250315 w 259257"/>
              <a:gd name="connsiteY8" fmla="*/ 381000 h 508151"/>
              <a:gd name="connsiteX9" fmla="*/ 207981 w 259257"/>
              <a:gd name="connsiteY9" fmla="*/ 372533 h 508151"/>
              <a:gd name="connsiteX0" fmla="*/ 237540 w 259182"/>
              <a:gd name="connsiteY0" fmla="*/ 0 h 508151"/>
              <a:gd name="connsiteX1" fmla="*/ 177063 w 259182"/>
              <a:gd name="connsiteY1" fmla="*/ 79224 h 508151"/>
              <a:gd name="connsiteX2" fmla="*/ 42806 w 259182"/>
              <a:gd name="connsiteY2" fmla="*/ 351367 h 508151"/>
              <a:gd name="connsiteX3" fmla="*/ 473 w 259182"/>
              <a:gd name="connsiteY3" fmla="*/ 448733 h 508151"/>
              <a:gd name="connsiteX4" fmla="*/ 63973 w 259182"/>
              <a:gd name="connsiteY4" fmla="*/ 508000 h 508151"/>
              <a:gd name="connsiteX5" fmla="*/ 178273 w 259182"/>
              <a:gd name="connsiteY5" fmla="*/ 465667 h 508151"/>
              <a:gd name="connsiteX6" fmla="*/ 241773 w 259182"/>
              <a:gd name="connsiteY6" fmla="*/ 461433 h 508151"/>
              <a:gd name="connsiteX7" fmla="*/ 258706 w 259182"/>
              <a:gd name="connsiteY7" fmla="*/ 419100 h 508151"/>
              <a:gd name="connsiteX8" fmla="*/ 250240 w 259182"/>
              <a:gd name="connsiteY8" fmla="*/ 381000 h 508151"/>
              <a:gd name="connsiteX9" fmla="*/ 207906 w 259182"/>
              <a:gd name="connsiteY9" fmla="*/ 372533 h 50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9182" h="508151">
                <a:moveTo>
                  <a:pt x="237540" y="0"/>
                </a:moveTo>
                <a:cubicBezTo>
                  <a:pt x="232601" y="6703"/>
                  <a:pt x="209519" y="20663"/>
                  <a:pt x="177063" y="79224"/>
                </a:cubicBezTo>
                <a:cubicBezTo>
                  <a:pt x="144607" y="137785"/>
                  <a:pt x="72238" y="289782"/>
                  <a:pt x="42806" y="351367"/>
                </a:cubicBezTo>
                <a:cubicBezTo>
                  <a:pt x="13374" y="412952"/>
                  <a:pt x="-3055" y="422628"/>
                  <a:pt x="473" y="448733"/>
                </a:cubicBezTo>
                <a:cubicBezTo>
                  <a:pt x="4001" y="474838"/>
                  <a:pt x="34340" y="505178"/>
                  <a:pt x="63973" y="508000"/>
                </a:cubicBezTo>
                <a:cubicBezTo>
                  <a:pt x="93606" y="510822"/>
                  <a:pt x="148640" y="473428"/>
                  <a:pt x="178273" y="465667"/>
                </a:cubicBezTo>
                <a:cubicBezTo>
                  <a:pt x="207906" y="457906"/>
                  <a:pt x="228368" y="469194"/>
                  <a:pt x="241773" y="461433"/>
                </a:cubicBezTo>
                <a:cubicBezTo>
                  <a:pt x="255178" y="453672"/>
                  <a:pt x="257295" y="432505"/>
                  <a:pt x="258706" y="419100"/>
                </a:cubicBezTo>
                <a:cubicBezTo>
                  <a:pt x="260117" y="405695"/>
                  <a:pt x="258707" y="388761"/>
                  <a:pt x="250240" y="381000"/>
                </a:cubicBezTo>
                <a:cubicBezTo>
                  <a:pt x="241773" y="373239"/>
                  <a:pt x="224839" y="372886"/>
                  <a:pt x="207906" y="372533"/>
                </a:cubicBezTo>
              </a:path>
            </a:pathLst>
          </a:custGeom>
          <a:noFill/>
          <a:ln w="12700"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3640746" y="1191491"/>
            <a:ext cx="145772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Disegna l’occhio facendo un triangolino e poi aggiungi la palpebra superiore e la pupilla.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5558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History of Italy by Slidesgo">
  <a:themeElements>
    <a:clrScheme name="Simple Light">
      <a:dk1>
        <a:srgbClr val="0E2A30"/>
      </a:dk1>
      <a:lt1>
        <a:srgbClr val="990000"/>
      </a:lt1>
      <a:dk2>
        <a:srgbClr val="F9DCA2"/>
      </a:dk2>
      <a:lt2>
        <a:srgbClr val="F9C15F"/>
      </a:lt2>
      <a:accent1>
        <a:srgbClr val="C98B0E"/>
      </a:accent1>
      <a:accent2>
        <a:srgbClr val="BC8F53"/>
      </a:accent2>
      <a:accent3>
        <a:srgbClr val="7A470A"/>
      </a:accent3>
      <a:accent4>
        <a:srgbClr val="4F1F0E"/>
      </a:accent4>
      <a:accent5>
        <a:srgbClr val="0C6B59"/>
      </a:accent5>
      <a:accent6>
        <a:srgbClr val="055445"/>
      </a:accent6>
      <a:hlink>
        <a:srgbClr val="172B4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413</Words>
  <Application>Microsoft Office PowerPoint</Application>
  <PresentationFormat>Presentazione su schermo (16:9)</PresentationFormat>
  <Paragraphs>42</Paragraphs>
  <Slides>20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Gudea</vt:lpstr>
      <vt:lpstr>Arial</vt:lpstr>
      <vt:lpstr>Cardo</vt:lpstr>
      <vt:lpstr>History of Italy by Slidesgo</vt:lpstr>
      <vt:lpstr>25 marzo 2024 DanteDì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Ritratto di Dante di Sandro Botticelli 1495</vt:lpstr>
      <vt:lpstr>FINE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ITALY</dc:title>
  <dc:creator>Silvia Di Castro</dc:creator>
  <cp:lastModifiedBy>Account Microsoft</cp:lastModifiedBy>
  <cp:revision>16</cp:revision>
  <dcterms:modified xsi:type="dcterms:W3CDTF">2024-04-29T11:03:49Z</dcterms:modified>
</cp:coreProperties>
</file>