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73" r:id="rId6"/>
    <p:sldId id="26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5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7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8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1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3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2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1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4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8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8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6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5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1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339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Gli </a:t>
            </a:r>
            <a:r>
              <a:rPr lang="it-IT" dirty="0" smtClean="0"/>
              <a:t>animali si riproducono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1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550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Negli animali la riproduzione può avvenire in 2 modi: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28073" y="1448484"/>
            <a:ext cx="4156363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in modo </a:t>
            </a:r>
            <a:r>
              <a:rPr lang="it-IT" sz="3600" b="1" dirty="0" smtClean="0">
                <a:solidFill>
                  <a:schemeClr val="bg1"/>
                </a:solidFill>
              </a:rPr>
              <a:t>asessuato</a:t>
            </a:r>
            <a:r>
              <a:rPr lang="it-IT" sz="3600" dirty="0" smtClean="0">
                <a:solidFill>
                  <a:schemeClr val="bg1"/>
                </a:solidFill>
              </a:rPr>
              <a:t> e c’è bisogno di un solo individuo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86581" y="1448484"/>
            <a:ext cx="524163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in modo </a:t>
            </a:r>
            <a:r>
              <a:rPr lang="it-IT" sz="3600" b="1" dirty="0" smtClean="0">
                <a:solidFill>
                  <a:schemeClr val="bg1"/>
                </a:solidFill>
              </a:rPr>
              <a:t>sessuato</a:t>
            </a:r>
            <a:r>
              <a:rPr lang="it-IT" sz="3600" dirty="0" smtClean="0">
                <a:solidFill>
                  <a:schemeClr val="bg1"/>
                </a:solidFill>
              </a:rPr>
              <a:t> e c’è bisogno di due individui, una femmina e un maschio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3" y="4072471"/>
            <a:ext cx="2478965" cy="2357654"/>
          </a:xfrm>
          <a:prstGeom prst="rect">
            <a:avLst/>
          </a:prstGeom>
        </p:spPr>
      </p:pic>
      <p:pic>
        <p:nvPicPr>
          <p:cNvPr id="1026" name="Picture 2" descr="Qual è la differenza tra pollo, gallo e gallina? - BioP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81" y="4072471"/>
            <a:ext cx="3616035" cy="24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550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riproduzione asessuata può avvenire in 2 modi: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0291" y="1199102"/>
            <a:ext cx="445192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per </a:t>
            </a:r>
            <a:r>
              <a:rPr lang="it-IT" sz="2800" b="1" dirty="0" smtClean="0">
                <a:solidFill>
                  <a:schemeClr val="bg1"/>
                </a:solidFill>
              </a:rPr>
              <a:t>scissione</a:t>
            </a:r>
            <a:r>
              <a:rPr lang="it-IT" sz="2800" dirty="0" smtClean="0">
                <a:solidFill>
                  <a:schemeClr val="bg1"/>
                </a:solidFill>
              </a:rPr>
              <a:t>, come nella planaria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38118"/>
            <a:ext cx="8552872" cy="44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550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riproduzione asessuata può avvenire in 2 modi: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952836" y="1199102"/>
            <a:ext cx="524163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per </a:t>
            </a:r>
            <a:r>
              <a:rPr lang="it-IT" sz="2800" b="1" dirty="0" smtClean="0">
                <a:solidFill>
                  <a:schemeClr val="bg1"/>
                </a:solidFill>
              </a:rPr>
              <a:t>gemmazione</a:t>
            </a:r>
            <a:r>
              <a:rPr lang="it-IT" sz="2800" dirty="0" smtClean="0">
                <a:solidFill>
                  <a:schemeClr val="bg1"/>
                </a:solidFill>
              </a:rPr>
              <a:t>,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come nell’idra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8" y="2660072"/>
            <a:ext cx="11612646" cy="37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4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5504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riproduzione sessuata avviene con la fecondazione che dà origine a un embrione che si </a:t>
            </a:r>
            <a:r>
              <a:rPr lang="it-IT" sz="2800" dirty="0" err="1" smtClean="0">
                <a:solidFill>
                  <a:schemeClr val="bg1"/>
                </a:solidFill>
              </a:rPr>
              <a:t>svilippa</a:t>
            </a:r>
            <a:r>
              <a:rPr lang="it-IT" sz="2800" dirty="0" smtClean="0">
                <a:solidFill>
                  <a:schemeClr val="bg1"/>
                </a:solidFill>
              </a:rPr>
              <a:t>…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6170" y="1780992"/>
            <a:ext cx="2253673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dentro il corpo materno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6618" y="1780993"/>
            <a:ext cx="284941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dentro l’uovo nel corpo materno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139381" y="1780992"/>
            <a:ext cx="284941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dentro l’uovo fuori dal corpo materno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0" y="3606082"/>
            <a:ext cx="3423722" cy="287150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23" y="3606082"/>
            <a:ext cx="3712242" cy="278418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96" y="3444028"/>
            <a:ext cx="3525978" cy="29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3963" y="157018"/>
            <a:ext cx="374996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solidFill>
                  <a:schemeClr val="bg1"/>
                </a:solidFill>
              </a:rPr>
              <a:t>E ora tocca a te!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886620" y="1647513"/>
            <a:ext cx="3065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Costruisciti questa mappa e ripetila a voce alta.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846574"/>
            <a:ext cx="8155710" cy="58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115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Ione</vt:lpstr>
      <vt:lpstr>Gli animali si riproducono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animali si nutrono</dc:title>
  <dc:creator>Account Microsoft</dc:creator>
  <cp:lastModifiedBy>Account Microsoft</cp:lastModifiedBy>
  <cp:revision>9</cp:revision>
  <dcterms:created xsi:type="dcterms:W3CDTF">2023-07-17T13:45:57Z</dcterms:created>
  <dcterms:modified xsi:type="dcterms:W3CDTF">2023-07-19T15:18:55Z</dcterms:modified>
</cp:coreProperties>
</file>