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67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F999-06A6-4443-A9B9-2FE1C378B7C2}" type="datetimeFigureOut">
              <a:rPr lang="it-IT" smtClean="0"/>
              <a:t>19/07/2023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45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F999-06A6-4443-A9B9-2FE1C378B7C2}" type="datetimeFigureOut">
              <a:rPr lang="it-IT" smtClean="0"/>
              <a:t>19/07/2023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82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F999-06A6-4443-A9B9-2FE1C378B7C2}" type="datetimeFigureOut">
              <a:rPr lang="it-IT" smtClean="0"/>
              <a:t>19/07/2023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574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F999-06A6-4443-A9B9-2FE1C378B7C2}" type="datetimeFigureOut">
              <a:rPr lang="it-IT" smtClean="0"/>
              <a:t>19/07/2023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480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F999-06A6-4443-A9B9-2FE1C378B7C2}" type="datetimeFigureOut">
              <a:rPr lang="it-IT" smtClean="0"/>
              <a:t>19/07/2023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419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F999-06A6-4443-A9B9-2FE1C378B7C2}" type="datetimeFigureOut">
              <a:rPr lang="it-IT" smtClean="0"/>
              <a:t>19/07/2023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932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F999-06A6-4443-A9B9-2FE1C378B7C2}" type="datetimeFigureOut">
              <a:rPr lang="it-IT" smtClean="0"/>
              <a:t>19/07/2023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822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F999-06A6-4443-A9B9-2FE1C378B7C2}" type="datetimeFigureOut">
              <a:rPr lang="it-IT" smtClean="0"/>
              <a:t>19/07/2023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118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F999-06A6-4443-A9B9-2FE1C378B7C2}" type="datetimeFigureOut">
              <a:rPr lang="it-IT" smtClean="0"/>
              <a:t>19/07/2023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240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F999-06A6-4443-A9B9-2FE1C378B7C2}" type="datetimeFigureOut">
              <a:rPr lang="it-IT" smtClean="0"/>
              <a:t>19/07/2023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482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F999-06A6-4443-A9B9-2FE1C378B7C2}" type="datetimeFigureOut">
              <a:rPr lang="it-IT" smtClean="0"/>
              <a:t>19/07/2023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05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F999-06A6-4443-A9B9-2FE1C378B7C2}" type="datetimeFigureOut">
              <a:rPr lang="it-IT" smtClean="0"/>
              <a:t>19/07/2023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684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F999-06A6-4443-A9B9-2FE1C378B7C2}" type="datetimeFigureOut">
              <a:rPr lang="it-IT" smtClean="0"/>
              <a:t>19/07/2023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060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F999-06A6-4443-A9B9-2FE1C378B7C2}" type="datetimeFigureOut">
              <a:rPr lang="it-IT" smtClean="0"/>
              <a:t>19/07/2023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175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F999-06A6-4443-A9B9-2FE1C378B7C2}" type="datetimeFigureOut">
              <a:rPr lang="it-IT" smtClean="0"/>
              <a:t>19/07/2023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29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F999-06A6-4443-A9B9-2FE1C378B7C2}" type="datetimeFigureOut">
              <a:rPr lang="it-IT" smtClean="0"/>
              <a:t>19/07/2023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254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F999-06A6-4443-A9B9-2FE1C378B7C2}" type="datetimeFigureOut">
              <a:rPr lang="it-IT" smtClean="0"/>
              <a:t>19/07/2023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214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BA5F999-06A6-4443-A9B9-2FE1C378B7C2}" type="datetimeFigureOut">
              <a:rPr lang="it-IT" smtClean="0"/>
              <a:t>19/07/2023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8CF61-0358-40E7-9169-B9B329307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23398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Gli animali </a:t>
            </a:r>
            <a:r>
              <a:rPr lang="it-IT" dirty="0" smtClean="0"/>
              <a:t>respirano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012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80291" y="249382"/>
            <a:ext cx="9550400" cy="18158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Per vivere e produrre energia ogni cellula del nostro corpo ha bisogno di ossigeno che prende dall’aria.</a:t>
            </a:r>
          </a:p>
          <a:p>
            <a:r>
              <a:rPr lang="it-IT" sz="2800" dirty="0" smtClean="0">
                <a:solidFill>
                  <a:schemeClr val="bg1"/>
                </a:solidFill>
              </a:rPr>
              <a:t>La respirazione delle cellule ha un prodotto di scarto, che è l’anidride carbonica.</a:t>
            </a:r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388" y="2379263"/>
            <a:ext cx="4243357" cy="39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4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80291" y="249382"/>
            <a:ext cx="9051636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Negli animali semplici, come il lombrico o la medusa, la respirazione avviene attraverso la MEMBRANA CELLULARE.</a:t>
            </a:r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7" y="2678545"/>
            <a:ext cx="7108288" cy="355414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873" y="1793966"/>
            <a:ext cx="3493571" cy="455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5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80291" y="249382"/>
            <a:ext cx="9393382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Negli animali complessi la respirazione può avvenire nell’acqua con organi estroflessi, cioè che si aprono fuori dal corpo, chiamati BRANCHIE.</a:t>
            </a:r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1" y="2057585"/>
            <a:ext cx="2340864" cy="156057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07" y="2057585"/>
            <a:ext cx="7579099" cy="414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3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80291" y="249382"/>
            <a:ext cx="9393382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Sempre negli animali complessi la respirazione può avvenire nell’aria con organi introflessi, cioè che si trovano dentro il corpo.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15636" y="1903363"/>
            <a:ext cx="4581236" cy="193899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Animali come insetti e ragni respirano attraverso tubicini piccolissimi chiamati TRACHEE (non confondeteli con la trachea!)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3998362"/>
            <a:ext cx="3421339" cy="192621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982" y="1948873"/>
            <a:ext cx="6791447" cy="409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5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88152" y="351287"/>
            <a:ext cx="4581236" cy="156966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I mammiferi, invece, respirano con i POLMONI, anche se vivono in acqua, come le balene o i delfini.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52" y="2105891"/>
            <a:ext cx="4520611" cy="338356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73" y="1920275"/>
            <a:ext cx="6722543" cy="383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0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80291" y="249382"/>
            <a:ext cx="9393382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Gli anfibi, come le rane, hanno una doppia vita: una dentro l’acqua quando sono girini e una fuori dall’acqua, quando sono adulti.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15636" y="1903363"/>
            <a:ext cx="4581236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I girini respirano con le BRANCHIE.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664036" y="1903362"/>
            <a:ext cx="4581236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Gli anfibi adulti respirano con i POLMONI e con la PELLE.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314" y="2918691"/>
            <a:ext cx="7578402" cy="362065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314" y="2918689"/>
            <a:ext cx="7578404" cy="362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1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93963" y="157018"/>
            <a:ext cx="3749963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2800" dirty="0" smtClean="0">
                <a:solidFill>
                  <a:schemeClr val="bg1"/>
                </a:solidFill>
              </a:rPr>
              <a:t>E ora tocca a te!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886620" y="1647513"/>
            <a:ext cx="30652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Costruisciti questa mappa e ripetila a voce alta.</a:t>
            </a:r>
            <a:endParaRPr lang="it-IT" sz="2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3" y="824528"/>
            <a:ext cx="8424802" cy="578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6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83</TotalTime>
  <Words>201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Ione</vt:lpstr>
      <vt:lpstr>Gli animali respirano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Gli animali si nutrono</dc:title>
  <dc:creator>Account Microsoft</dc:creator>
  <cp:lastModifiedBy>Account Microsoft</cp:lastModifiedBy>
  <cp:revision>7</cp:revision>
  <dcterms:created xsi:type="dcterms:W3CDTF">2023-07-17T13:45:57Z</dcterms:created>
  <dcterms:modified xsi:type="dcterms:W3CDTF">2023-07-19T15:00:11Z</dcterms:modified>
</cp:coreProperties>
</file>