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20"/>
  </p:notesMasterIdLst>
  <p:sldIdLst>
    <p:sldId id="256" r:id="rId2"/>
    <p:sldId id="260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258" r:id="rId12"/>
    <p:sldId id="261" r:id="rId13"/>
    <p:sldId id="350" r:id="rId14"/>
    <p:sldId id="351" r:id="rId15"/>
    <p:sldId id="352" r:id="rId16"/>
    <p:sldId id="262" r:id="rId17"/>
    <p:sldId id="257" r:id="rId18"/>
    <p:sldId id="264" r:id="rId19"/>
  </p:sldIdLst>
  <p:sldSz cx="9144000" cy="5143500" type="screen16x9"/>
  <p:notesSz cx="6858000" cy="9144000"/>
  <p:embeddedFontLst>
    <p:embeddedFont>
      <p:font typeface="Itim" panose="020B0604020202020204" charset="-34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83B568D-58BD-4F4A-92B6-CC69F344ACAB}">
  <a:tblStyle styleId="{183B568D-58BD-4F4A-92B6-CC69F344AC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31509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3479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7682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2427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11619fd1901_0_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11619fd1901_0_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9421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11619fd1901_0_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11619fd1901_0_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9063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11619fd1901_0_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11619fd1901_0_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747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11619fd1901_0_7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11619fd1901_0_7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4575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860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3361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" name="Google Shape;1846;g11619fd1901_0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7" name="Google Shape;1847;g11619fd1901_0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663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556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648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70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0607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9864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665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9725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561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3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54" name="Google Shape;54;p3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3"/>
          <p:cNvSpPr txBox="1">
            <a:spLocks noGrp="1"/>
          </p:cNvSpPr>
          <p:nvPr>
            <p:ph type="subTitle" idx="1"/>
          </p:nvPr>
        </p:nvSpPr>
        <p:spPr>
          <a:xfrm>
            <a:off x="3117150" y="3530226"/>
            <a:ext cx="29097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1918650" y="1613852"/>
            <a:ext cx="5306700" cy="17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title" idx="2" hasCustomPrompt="1"/>
          </p:nvPr>
        </p:nvSpPr>
        <p:spPr>
          <a:xfrm>
            <a:off x="3843750" y="591078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79" name="Google Shape;79;p3"/>
          <p:cNvGrpSpPr/>
          <p:nvPr/>
        </p:nvGrpSpPr>
        <p:grpSpPr>
          <a:xfrm rot="-697126" flipH="1">
            <a:off x="569287" y="-351303"/>
            <a:ext cx="1305393" cy="1346461"/>
            <a:chOff x="1492000" y="427450"/>
            <a:chExt cx="1188000" cy="1225375"/>
          </a:xfrm>
        </p:grpSpPr>
        <p:sp>
          <p:nvSpPr>
            <p:cNvPr id="80" name="Google Shape;80;p3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3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6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29" name="Google Shape;429;p16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6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6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6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6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6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6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6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6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6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6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6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6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6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6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6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1" name="Google Shape;451;p16"/>
          <p:cNvSpPr txBox="1">
            <a:spLocks noGrp="1"/>
          </p:cNvSpPr>
          <p:nvPr>
            <p:ph type="title"/>
          </p:nvPr>
        </p:nvSpPr>
        <p:spPr>
          <a:xfrm>
            <a:off x="3168000" y="1478819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2" name="Google Shape;452;p16"/>
          <p:cNvSpPr txBox="1">
            <a:spLocks noGrp="1"/>
          </p:cNvSpPr>
          <p:nvPr>
            <p:ph type="body" idx="1"/>
          </p:nvPr>
        </p:nvSpPr>
        <p:spPr>
          <a:xfrm>
            <a:off x="3168000" y="2469364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med"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5" r:id="rId4"/>
    <p:sldLayoutId id="2147483658" r:id="rId5"/>
    <p:sldLayoutId id="2147483659" r:id="rId6"/>
    <p:sldLayoutId id="2147483662" r:id="rId7"/>
    <p:sldLayoutId id="2147483663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ransition spd="med">
    <p:pull dir="u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4800" dirty="0" smtClean="0"/>
              <a:t>PREPOSIZIONI SEMPLICI</a:t>
            </a:r>
            <a:endParaRPr sz="48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Parole piccole ma importantissime!</a:t>
            </a:r>
            <a:endParaRPr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4" grpId="0"/>
      <p:bldP spid="153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5" y="1602404"/>
            <a:ext cx="8044447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Per sbaglio ho gettato un anello_____i rifiuti.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4917357" y="2173954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5778511" y="1607629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tra</a:t>
            </a:r>
            <a:endParaRPr lang="it-IT" sz="3600" b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5794937" y="2145193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fra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59284396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090938" y="2412077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2" name="Google Shape;1572;p60"/>
          <p:cNvGrpSpPr/>
          <p:nvPr/>
        </p:nvGrpSpPr>
        <p:grpSpPr>
          <a:xfrm rot="474658">
            <a:off x="6239011" y="477819"/>
            <a:ext cx="1557467" cy="585348"/>
            <a:chOff x="4345425" y="2175475"/>
            <a:chExt cx="800750" cy="176025"/>
          </a:xfrm>
        </p:grpSpPr>
        <p:sp>
          <p:nvSpPr>
            <p:cNvPr id="1573" name="Google Shape;1573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8" name="Google Shape;1578;p60"/>
          <p:cNvGrpSpPr/>
          <p:nvPr/>
        </p:nvGrpSpPr>
        <p:grpSpPr>
          <a:xfrm rot="474658">
            <a:off x="5837381" y="2281112"/>
            <a:ext cx="1951613" cy="585348"/>
            <a:chOff x="4345425" y="2175475"/>
            <a:chExt cx="800750" cy="176025"/>
          </a:xfrm>
        </p:grpSpPr>
        <p:sp>
          <p:nvSpPr>
            <p:cNvPr id="1579" name="Google Shape;15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81" name="Google Shape;1581;p60"/>
          <p:cNvSpPr txBox="1">
            <a:spLocks noGrp="1"/>
          </p:cNvSpPr>
          <p:nvPr>
            <p:ph type="title"/>
          </p:nvPr>
        </p:nvSpPr>
        <p:spPr>
          <a:xfrm>
            <a:off x="171183" y="483163"/>
            <a:ext cx="3724369" cy="178543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Le piccole parole che hai dovuto usare per unire le parti delle frasi sono le preposizioni semplici.</a:t>
            </a:r>
            <a:endParaRPr sz="2800" dirty="0"/>
          </a:p>
        </p:txBody>
      </p:sp>
      <p:sp>
        <p:nvSpPr>
          <p:cNvPr id="1582" name="Google Shape;1582;p60"/>
          <p:cNvSpPr txBox="1">
            <a:spLocks noGrp="1"/>
          </p:cNvSpPr>
          <p:nvPr>
            <p:ph type="subTitle" idx="5"/>
          </p:nvPr>
        </p:nvSpPr>
        <p:spPr>
          <a:xfrm>
            <a:off x="137583" y="2921256"/>
            <a:ext cx="3791566" cy="119650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800" dirty="0" smtClean="0"/>
              <a:t>d</a:t>
            </a:r>
            <a:r>
              <a:rPr lang="en" sz="3800" dirty="0" smtClean="0"/>
              <a:t>i, a, da, in, con, su, per, tra, fra</a:t>
            </a:r>
            <a:endParaRPr sz="3800" dirty="0"/>
          </a:p>
        </p:txBody>
      </p:sp>
      <p:sp>
        <p:nvSpPr>
          <p:cNvPr id="1583" name="Google Shape;1583;p60"/>
          <p:cNvSpPr txBox="1">
            <a:spLocks noGrp="1"/>
          </p:cNvSpPr>
          <p:nvPr>
            <p:ph type="subTitle" idx="1"/>
          </p:nvPr>
        </p:nvSpPr>
        <p:spPr>
          <a:xfrm>
            <a:off x="5723762" y="481850"/>
            <a:ext cx="2506200" cy="3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Cosa sono?</a:t>
            </a:r>
            <a:endParaRPr dirty="0"/>
          </a:p>
        </p:txBody>
      </p:sp>
      <p:sp>
        <p:nvSpPr>
          <p:cNvPr id="1585" name="Google Shape;1585;p60"/>
          <p:cNvSpPr txBox="1">
            <a:spLocks noGrp="1"/>
          </p:cNvSpPr>
          <p:nvPr>
            <p:ph type="subTitle" idx="3"/>
          </p:nvPr>
        </p:nvSpPr>
        <p:spPr>
          <a:xfrm>
            <a:off x="616572" y="2441212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Quali sono?</a:t>
            </a:r>
            <a:endParaRPr dirty="0"/>
          </a:p>
        </p:txBody>
      </p:sp>
      <p:sp>
        <p:nvSpPr>
          <p:cNvPr id="1586" name="Google Shape;1586;p60"/>
          <p:cNvSpPr txBox="1">
            <a:spLocks noGrp="1"/>
          </p:cNvSpPr>
          <p:nvPr>
            <p:ph type="subTitle" idx="4"/>
          </p:nvPr>
        </p:nvSpPr>
        <p:spPr>
          <a:xfrm>
            <a:off x="5594293" y="2269291"/>
            <a:ext cx="2506200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A cosa servono?</a:t>
            </a:r>
            <a:endParaRPr dirty="0"/>
          </a:p>
        </p:txBody>
      </p:sp>
      <p:sp>
        <p:nvSpPr>
          <p:cNvPr id="1587" name="Google Shape;1587;p60"/>
          <p:cNvSpPr txBox="1">
            <a:spLocks noGrp="1"/>
          </p:cNvSpPr>
          <p:nvPr>
            <p:ph type="subTitle" idx="6"/>
          </p:nvPr>
        </p:nvSpPr>
        <p:spPr>
          <a:xfrm>
            <a:off x="5208811" y="2730006"/>
            <a:ext cx="3802575" cy="89126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Servono per collegare, cioè mettere in relazione tra loro le parole di una frase o per collegare tra loro le frasi.</a:t>
            </a:r>
            <a:endParaRPr sz="1800" dirty="0"/>
          </a:p>
        </p:txBody>
      </p:sp>
      <p:sp>
        <p:nvSpPr>
          <p:cNvPr id="1588" name="Google Shape;1588;p60"/>
          <p:cNvSpPr txBox="1">
            <a:spLocks noGrp="1"/>
          </p:cNvSpPr>
          <p:nvPr>
            <p:ph type="subTitle" idx="7"/>
          </p:nvPr>
        </p:nvSpPr>
        <p:spPr>
          <a:xfrm>
            <a:off x="5351267" y="944925"/>
            <a:ext cx="3323593" cy="140432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Sono una </a:t>
            </a:r>
            <a:r>
              <a:rPr lang="en" sz="1800" b="1" dirty="0" smtClean="0"/>
              <a:t>parte invariabile del discorso</a:t>
            </a:r>
            <a:r>
              <a:rPr lang="en" sz="1800" dirty="0" smtClean="0"/>
              <a:t>, cioè non cambiano, non hanno né il genere (maschile/femminile) né il numero (singolare/plurale).</a:t>
            </a:r>
            <a:endParaRPr sz="1800" dirty="0"/>
          </a:p>
        </p:txBody>
      </p:sp>
      <p:grpSp>
        <p:nvGrpSpPr>
          <p:cNvPr id="1590" name="Google Shape;1590;p60"/>
          <p:cNvGrpSpPr/>
          <p:nvPr/>
        </p:nvGrpSpPr>
        <p:grpSpPr>
          <a:xfrm>
            <a:off x="553140" y="2224380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1578;p60"/>
          <p:cNvGrpSpPr/>
          <p:nvPr/>
        </p:nvGrpSpPr>
        <p:grpSpPr>
          <a:xfrm rot="474658">
            <a:off x="5147192" y="3708405"/>
            <a:ext cx="3803343" cy="585348"/>
            <a:chOff x="4345425" y="2175475"/>
            <a:chExt cx="800750" cy="176025"/>
          </a:xfrm>
        </p:grpSpPr>
        <p:sp>
          <p:nvSpPr>
            <p:cNvPr id="40" name="Google Shape;1579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580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1586;p60"/>
          <p:cNvSpPr txBox="1">
            <a:spLocks noGrp="1"/>
          </p:cNvSpPr>
          <p:nvPr>
            <p:ph type="subTitle" idx="4"/>
          </p:nvPr>
        </p:nvSpPr>
        <p:spPr>
          <a:xfrm>
            <a:off x="5157788" y="3670161"/>
            <a:ext cx="3853598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Perché si chiamano preposizioni?</a:t>
            </a:r>
            <a:endParaRPr dirty="0"/>
          </a:p>
        </p:txBody>
      </p:sp>
      <p:sp>
        <p:nvSpPr>
          <p:cNvPr id="43" name="Google Shape;1587;p60"/>
          <p:cNvSpPr txBox="1">
            <a:spLocks noGrp="1"/>
          </p:cNvSpPr>
          <p:nvPr>
            <p:ph type="subTitle" idx="6"/>
          </p:nvPr>
        </p:nvSpPr>
        <p:spPr>
          <a:xfrm>
            <a:off x="5208811" y="4222023"/>
            <a:ext cx="3802575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Pre = prima. </a:t>
            </a:r>
            <a:r>
              <a:rPr lang="en" sz="1800" b="1" dirty="0" smtClean="0"/>
              <a:t>Si mettono prima </a:t>
            </a:r>
            <a:r>
              <a:rPr lang="en" sz="1800" dirty="0" smtClean="0"/>
              <a:t>di un nome o di un verbo.</a:t>
            </a:r>
            <a:endParaRPr sz="1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1" grpId="0"/>
      <p:bldP spid="1582" grpId="0" build="p"/>
      <p:bldP spid="1583" grpId="0" build="p"/>
      <p:bldP spid="1585" grpId="0" build="p"/>
      <p:bldP spid="1586" grpId="0" build="p"/>
      <p:bldP spid="1587" grpId="0" build="p"/>
      <p:bldP spid="1588" grpId="0" build="p"/>
      <p:bldP spid="42" grpId="0" build="p"/>
      <p:bldP spid="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Google Shape;1697;p63"/>
          <p:cNvSpPr txBox="1">
            <a:spLocks noGrp="1"/>
          </p:cNvSpPr>
          <p:nvPr>
            <p:ph type="title"/>
          </p:nvPr>
        </p:nvSpPr>
        <p:spPr>
          <a:xfrm>
            <a:off x="1825885" y="129616"/>
            <a:ext cx="5390213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 smtClean="0"/>
              <a:t>Che relazione stabiliscono?</a:t>
            </a:r>
            <a:endParaRPr sz="3600" dirty="0"/>
          </a:p>
        </p:txBody>
      </p:sp>
      <p:sp>
        <p:nvSpPr>
          <p:cNvPr id="1698" name="Google Shape;1698;p63"/>
          <p:cNvSpPr txBox="1">
            <a:spLocks noGrp="1"/>
          </p:cNvSpPr>
          <p:nvPr>
            <p:ph type="body" idx="1"/>
          </p:nvPr>
        </p:nvSpPr>
        <p:spPr>
          <a:xfrm>
            <a:off x="285751" y="719436"/>
            <a:ext cx="6357937" cy="5452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 smtClean="0"/>
              <a:t>Possono stabilire tanti tipi di relazione. Vediamone alcuni.</a:t>
            </a:r>
            <a:endParaRPr sz="1800" dirty="0"/>
          </a:p>
        </p:txBody>
      </p:sp>
      <p:grpSp>
        <p:nvGrpSpPr>
          <p:cNvPr id="1699" name="Google Shape;1699;p63"/>
          <p:cNvGrpSpPr/>
          <p:nvPr/>
        </p:nvGrpSpPr>
        <p:grpSpPr>
          <a:xfrm rot="-2245815">
            <a:off x="362102" y="4014483"/>
            <a:ext cx="1749439" cy="557955"/>
            <a:chOff x="3697288" y="914400"/>
            <a:chExt cx="1749426" cy="557950"/>
          </a:xfrm>
        </p:grpSpPr>
        <p:sp>
          <p:nvSpPr>
            <p:cNvPr id="1700" name="Google Shape;1700;p63"/>
            <p:cNvSpPr/>
            <p:nvPr/>
          </p:nvSpPr>
          <p:spPr>
            <a:xfrm>
              <a:off x="4940265" y="918872"/>
              <a:ext cx="506448" cy="506746"/>
            </a:xfrm>
            <a:custGeom>
              <a:avLst/>
              <a:gdLst/>
              <a:ahLst/>
              <a:cxnLst/>
              <a:rect l="l" t="t" r="r" b="b"/>
              <a:pathLst>
                <a:path w="6795" h="6799" extrusionOk="0">
                  <a:moveTo>
                    <a:pt x="294" y="0"/>
                  </a:moveTo>
                  <a:cubicBezTo>
                    <a:pt x="127" y="0"/>
                    <a:pt x="1" y="243"/>
                    <a:pt x="186" y="336"/>
                  </a:cubicBezTo>
                  <a:lnTo>
                    <a:pt x="5716" y="2994"/>
                  </a:lnTo>
                  <a:lnTo>
                    <a:pt x="6214" y="3234"/>
                  </a:lnTo>
                  <a:lnTo>
                    <a:pt x="1204" y="6048"/>
                  </a:lnTo>
                  <a:lnTo>
                    <a:pt x="444" y="6473"/>
                  </a:lnTo>
                  <a:cubicBezTo>
                    <a:pt x="320" y="6611"/>
                    <a:pt x="421" y="6799"/>
                    <a:pt x="577" y="6799"/>
                  </a:cubicBezTo>
                  <a:cubicBezTo>
                    <a:pt x="593" y="6799"/>
                    <a:pt x="610" y="6797"/>
                    <a:pt x="627" y="6792"/>
                  </a:cubicBezTo>
                  <a:lnTo>
                    <a:pt x="5928" y="3800"/>
                  </a:lnTo>
                  <a:lnTo>
                    <a:pt x="6688" y="3359"/>
                  </a:lnTo>
                  <a:cubicBezTo>
                    <a:pt x="6794" y="3298"/>
                    <a:pt x="6794" y="3131"/>
                    <a:pt x="6688" y="3055"/>
                  </a:cubicBezTo>
                  <a:lnTo>
                    <a:pt x="1158" y="397"/>
                  </a:lnTo>
                  <a:lnTo>
                    <a:pt x="368" y="17"/>
                  </a:lnTo>
                  <a:cubicBezTo>
                    <a:pt x="343" y="5"/>
                    <a:pt x="318" y="0"/>
                    <a:pt x="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3"/>
            <p:cNvSpPr/>
            <p:nvPr/>
          </p:nvSpPr>
          <p:spPr>
            <a:xfrm>
              <a:off x="5271114" y="1084259"/>
              <a:ext cx="160841" cy="155177"/>
            </a:xfrm>
            <a:custGeom>
              <a:avLst/>
              <a:gdLst/>
              <a:ahLst/>
              <a:cxnLst/>
              <a:rect l="l" t="t" r="r" b="b"/>
              <a:pathLst>
                <a:path w="2158" h="2082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700"/>
                    <a:pt x="46" y="1398"/>
                    <a:pt x="229" y="2082"/>
                  </a:cubicBezTo>
                  <a:lnTo>
                    <a:pt x="2158" y="988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3"/>
            <p:cNvSpPr/>
            <p:nvPr/>
          </p:nvSpPr>
          <p:spPr>
            <a:xfrm>
              <a:off x="5257549" y="1070695"/>
              <a:ext cx="189163" cy="181859"/>
            </a:xfrm>
            <a:custGeom>
              <a:avLst/>
              <a:gdLst/>
              <a:ahLst/>
              <a:cxnLst/>
              <a:rect l="l" t="t" r="r" b="b"/>
              <a:pathLst>
                <a:path w="2538" h="2440" extrusionOk="0">
                  <a:moveTo>
                    <a:pt x="426" y="466"/>
                  </a:moveTo>
                  <a:lnTo>
                    <a:pt x="1942" y="1192"/>
                  </a:lnTo>
                  <a:lnTo>
                    <a:pt x="1942" y="1192"/>
                  </a:lnTo>
                  <a:lnTo>
                    <a:pt x="562" y="1975"/>
                  </a:lnTo>
                  <a:lnTo>
                    <a:pt x="536" y="1990"/>
                  </a:lnTo>
                  <a:lnTo>
                    <a:pt x="536" y="1990"/>
                  </a:lnTo>
                  <a:cubicBezTo>
                    <a:pt x="423" y="1488"/>
                    <a:pt x="386" y="978"/>
                    <a:pt x="426" y="466"/>
                  </a:cubicBezTo>
                  <a:close/>
                  <a:moveTo>
                    <a:pt x="274" y="0"/>
                  </a:moveTo>
                  <a:cubicBezTo>
                    <a:pt x="254" y="4"/>
                    <a:pt x="236" y="10"/>
                    <a:pt x="218" y="18"/>
                  </a:cubicBezTo>
                  <a:lnTo>
                    <a:pt x="218" y="18"/>
                  </a:lnTo>
                  <a:cubicBezTo>
                    <a:pt x="178" y="30"/>
                    <a:pt x="143" y="56"/>
                    <a:pt x="122" y="92"/>
                  </a:cubicBezTo>
                  <a:cubicBezTo>
                    <a:pt x="115" y="105"/>
                    <a:pt x="110" y="118"/>
                    <a:pt x="107" y="132"/>
                  </a:cubicBezTo>
                  <a:lnTo>
                    <a:pt x="107" y="132"/>
                  </a:lnTo>
                  <a:cubicBezTo>
                    <a:pt x="100" y="148"/>
                    <a:pt x="94" y="165"/>
                    <a:pt x="92" y="183"/>
                  </a:cubicBezTo>
                  <a:cubicBezTo>
                    <a:pt x="0" y="897"/>
                    <a:pt x="46" y="1611"/>
                    <a:pt x="243" y="2310"/>
                  </a:cubicBezTo>
                  <a:cubicBezTo>
                    <a:pt x="266" y="2387"/>
                    <a:pt x="336" y="2440"/>
                    <a:pt x="413" y="2440"/>
                  </a:cubicBezTo>
                  <a:cubicBezTo>
                    <a:pt x="442" y="2440"/>
                    <a:pt x="473" y="2432"/>
                    <a:pt x="502" y="2416"/>
                  </a:cubicBezTo>
                  <a:lnTo>
                    <a:pt x="2188" y="1474"/>
                  </a:lnTo>
                  <a:lnTo>
                    <a:pt x="2431" y="1337"/>
                  </a:lnTo>
                  <a:cubicBezTo>
                    <a:pt x="2537" y="1261"/>
                    <a:pt x="2537" y="1094"/>
                    <a:pt x="2431" y="1018"/>
                  </a:cubicBezTo>
                  <a:lnTo>
                    <a:pt x="623" y="152"/>
                  </a:lnTo>
                  <a:lnTo>
                    <a:pt x="365" y="31"/>
                  </a:lnTo>
                  <a:cubicBezTo>
                    <a:pt x="361" y="29"/>
                    <a:pt x="356" y="27"/>
                    <a:pt x="352" y="25"/>
                  </a:cubicBezTo>
                  <a:lnTo>
                    <a:pt x="352" y="25"/>
                  </a:lnTo>
                  <a:cubicBezTo>
                    <a:pt x="328" y="13"/>
                    <a:pt x="302" y="4"/>
                    <a:pt x="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3"/>
            <p:cNvSpPr/>
            <p:nvPr/>
          </p:nvSpPr>
          <p:spPr>
            <a:xfrm>
              <a:off x="3710852" y="927294"/>
              <a:ext cx="1299921" cy="531938"/>
            </a:xfrm>
            <a:custGeom>
              <a:avLst/>
              <a:gdLst/>
              <a:ahLst/>
              <a:cxnLst/>
              <a:rect l="l" t="t" r="r" b="b"/>
              <a:pathLst>
                <a:path w="17441" h="7137" extrusionOk="0">
                  <a:moveTo>
                    <a:pt x="12789" y="0"/>
                  </a:moveTo>
                  <a:cubicBezTo>
                    <a:pt x="8515" y="0"/>
                    <a:pt x="4000" y="193"/>
                    <a:pt x="1" y="193"/>
                  </a:cubicBezTo>
                  <a:lnTo>
                    <a:pt x="1" y="208"/>
                  </a:lnTo>
                  <a:cubicBezTo>
                    <a:pt x="1" y="1514"/>
                    <a:pt x="138" y="4492"/>
                    <a:pt x="183" y="5859"/>
                  </a:cubicBezTo>
                  <a:cubicBezTo>
                    <a:pt x="219" y="7061"/>
                    <a:pt x="516" y="7107"/>
                    <a:pt x="1600" y="7107"/>
                  </a:cubicBezTo>
                  <a:cubicBezTo>
                    <a:pt x="1689" y="7107"/>
                    <a:pt x="1784" y="7107"/>
                    <a:pt x="1884" y="7107"/>
                  </a:cubicBezTo>
                  <a:cubicBezTo>
                    <a:pt x="2120" y="7107"/>
                    <a:pt x="2387" y="7108"/>
                    <a:pt x="2690" y="7120"/>
                  </a:cubicBezTo>
                  <a:cubicBezTo>
                    <a:pt x="3042" y="7131"/>
                    <a:pt x="3375" y="7136"/>
                    <a:pt x="3693" y="7136"/>
                  </a:cubicBezTo>
                  <a:cubicBezTo>
                    <a:pt x="5473" y="7136"/>
                    <a:pt x="6781" y="6983"/>
                    <a:pt x="8341" y="6983"/>
                  </a:cubicBezTo>
                  <a:cubicBezTo>
                    <a:pt x="8586" y="6958"/>
                    <a:pt x="9008" y="6950"/>
                    <a:pt x="9539" y="6950"/>
                  </a:cubicBezTo>
                  <a:cubicBezTo>
                    <a:pt x="10332" y="6950"/>
                    <a:pt x="11366" y="6967"/>
                    <a:pt x="12415" y="6967"/>
                  </a:cubicBezTo>
                  <a:cubicBezTo>
                    <a:pt x="14454" y="6967"/>
                    <a:pt x="16548" y="6903"/>
                    <a:pt x="17031" y="6527"/>
                  </a:cubicBezTo>
                  <a:cubicBezTo>
                    <a:pt x="17441" y="6208"/>
                    <a:pt x="17031" y="1256"/>
                    <a:pt x="16772" y="71"/>
                  </a:cubicBezTo>
                  <a:cubicBezTo>
                    <a:pt x="15485" y="20"/>
                    <a:pt x="14149" y="0"/>
                    <a:pt x="127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3"/>
            <p:cNvSpPr/>
            <p:nvPr/>
          </p:nvSpPr>
          <p:spPr>
            <a:xfrm>
              <a:off x="3697288" y="914400"/>
              <a:ext cx="1314604" cy="557950"/>
            </a:xfrm>
            <a:custGeom>
              <a:avLst/>
              <a:gdLst/>
              <a:ahLst/>
              <a:cxnLst/>
              <a:rect l="l" t="t" r="r" b="b"/>
              <a:pathLst>
                <a:path w="17638" h="7486" extrusionOk="0">
                  <a:moveTo>
                    <a:pt x="12885" y="365"/>
                  </a:moveTo>
                  <a:cubicBezTo>
                    <a:pt x="13036" y="365"/>
                    <a:pt x="13187" y="365"/>
                    <a:pt x="13339" y="366"/>
                  </a:cubicBezTo>
                  <a:cubicBezTo>
                    <a:pt x="14485" y="366"/>
                    <a:pt x="15646" y="393"/>
                    <a:pt x="16793" y="422"/>
                  </a:cubicBezTo>
                  <a:lnTo>
                    <a:pt x="16793" y="422"/>
                  </a:lnTo>
                  <a:cubicBezTo>
                    <a:pt x="16934" y="1203"/>
                    <a:pt x="17032" y="1985"/>
                    <a:pt x="17076" y="2766"/>
                  </a:cubicBezTo>
                  <a:cubicBezTo>
                    <a:pt x="17167" y="3753"/>
                    <a:pt x="17213" y="4756"/>
                    <a:pt x="17197" y="5743"/>
                  </a:cubicBezTo>
                  <a:cubicBezTo>
                    <a:pt x="17197" y="6017"/>
                    <a:pt x="17167" y="6290"/>
                    <a:pt x="17106" y="6564"/>
                  </a:cubicBezTo>
                  <a:cubicBezTo>
                    <a:pt x="17061" y="6594"/>
                    <a:pt x="17015" y="6624"/>
                    <a:pt x="16969" y="6640"/>
                  </a:cubicBezTo>
                  <a:cubicBezTo>
                    <a:pt x="16848" y="6685"/>
                    <a:pt x="16726" y="6716"/>
                    <a:pt x="16620" y="6746"/>
                  </a:cubicBezTo>
                  <a:cubicBezTo>
                    <a:pt x="15785" y="6928"/>
                    <a:pt x="14903" y="6928"/>
                    <a:pt x="14053" y="6959"/>
                  </a:cubicBezTo>
                  <a:cubicBezTo>
                    <a:pt x="13610" y="6972"/>
                    <a:pt x="13167" y="6976"/>
                    <a:pt x="12724" y="6976"/>
                  </a:cubicBezTo>
                  <a:cubicBezTo>
                    <a:pt x="12118" y="6976"/>
                    <a:pt x="11513" y="6967"/>
                    <a:pt x="10908" y="6959"/>
                  </a:cubicBezTo>
                  <a:cubicBezTo>
                    <a:pt x="10452" y="6959"/>
                    <a:pt x="9991" y="6942"/>
                    <a:pt x="9531" y="6942"/>
                  </a:cubicBezTo>
                  <a:cubicBezTo>
                    <a:pt x="9224" y="6942"/>
                    <a:pt x="8918" y="6950"/>
                    <a:pt x="8614" y="6974"/>
                  </a:cubicBezTo>
                  <a:cubicBezTo>
                    <a:pt x="8022" y="7019"/>
                    <a:pt x="7414" y="7004"/>
                    <a:pt x="6822" y="7035"/>
                  </a:cubicBezTo>
                  <a:cubicBezTo>
                    <a:pt x="6123" y="7065"/>
                    <a:pt x="5424" y="7111"/>
                    <a:pt x="4725" y="7126"/>
                  </a:cubicBezTo>
                  <a:cubicBezTo>
                    <a:pt x="4567" y="7129"/>
                    <a:pt x="4409" y="7130"/>
                    <a:pt x="4250" y="7130"/>
                  </a:cubicBezTo>
                  <a:cubicBezTo>
                    <a:pt x="3614" y="7130"/>
                    <a:pt x="2972" y="7111"/>
                    <a:pt x="2340" y="7111"/>
                  </a:cubicBezTo>
                  <a:cubicBezTo>
                    <a:pt x="2113" y="7111"/>
                    <a:pt x="1869" y="7128"/>
                    <a:pt x="1628" y="7128"/>
                  </a:cubicBezTo>
                  <a:cubicBezTo>
                    <a:pt x="1418" y="7128"/>
                    <a:pt x="1210" y="7115"/>
                    <a:pt x="1019" y="7065"/>
                  </a:cubicBezTo>
                  <a:cubicBezTo>
                    <a:pt x="699" y="6989"/>
                    <a:pt x="608" y="6746"/>
                    <a:pt x="578" y="6457"/>
                  </a:cubicBezTo>
                  <a:cubicBezTo>
                    <a:pt x="502" y="5956"/>
                    <a:pt x="517" y="5424"/>
                    <a:pt x="502" y="4923"/>
                  </a:cubicBezTo>
                  <a:cubicBezTo>
                    <a:pt x="456" y="3647"/>
                    <a:pt x="396" y="2371"/>
                    <a:pt x="380" y="1095"/>
                  </a:cubicBezTo>
                  <a:cubicBezTo>
                    <a:pt x="380" y="924"/>
                    <a:pt x="372" y="745"/>
                    <a:pt x="368" y="563"/>
                  </a:cubicBezTo>
                  <a:lnTo>
                    <a:pt x="368" y="563"/>
                  </a:lnTo>
                  <a:cubicBezTo>
                    <a:pt x="4545" y="557"/>
                    <a:pt x="8708" y="365"/>
                    <a:pt x="12885" y="365"/>
                  </a:cubicBezTo>
                  <a:close/>
                  <a:moveTo>
                    <a:pt x="13086" y="0"/>
                  </a:moveTo>
                  <a:cubicBezTo>
                    <a:pt x="9980" y="0"/>
                    <a:pt x="6870" y="99"/>
                    <a:pt x="3768" y="153"/>
                  </a:cubicBezTo>
                  <a:cubicBezTo>
                    <a:pt x="2568" y="183"/>
                    <a:pt x="1383" y="199"/>
                    <a:pt x="183" y="199"/>
                  </a:cubicBezTo>
                  <a:cubicBezTo>
                    <a:pt x="137" y="215"/>
                    <a:pt x="104" y="245"/>
                    <a:pt x="84" y="281"/>
                  </a:cubicBezTo>
                  <a:lnTo>
                    <a:pt x="84" y="281"/>
                  </a:lnTo>
                  <a:cubicBezTo>
                    <a:pt x="47" y="302"/>
                    <a:pt x="17" y="335"/>
                    <a:pt x="1" y="381"/>
                  </a:cubicBezTo>
                  <a:cubicBezTo>
                    <a:pt x="1" y="1626"/>
                    <a:pt x="61" y="2887"/>
                    <a:pt x="107" y="4133"/>
                  </a:cubicBezTo>
                  <a:cubicBezTo>
                    <a:pt x="137" y="4726"/>
                    <a:pt x="153" y="5333"/>
                    <a:pt x="183" y="5926"/>
                  </a:cubicBezTo>
                  <a:cubicBezTo>
                    <a:pt x="198" y="6305"/>
                    <a:pt x="183" y="6776"/>
                    <a:pt x="426" y="7111"/>
                  </a:cubicBezTo>
                  <a:cubicBezTo>
                    <a:pt x="639" y="7384"/>
                    <a:pt x="988" y="7445"/>
                    <a:pt x="1307" y="7460"/>
                  </a:cubicBezTo>
                  <a:cubicBezTo>
                    <a:pt x="1532" y="7471"/>
                    <a:pt x="1758" y="7474"/>
                    <a:pt x="1985" y="7474"/>
                  </a:cubicBezTo>
                  <a:cubicBezTo>
                    <a:pt x="2234" y="7474"/>
                    <a:pt x="2483" y="7471"/>
                    <a:pt x="2730" y="7471"/>
                  </a:cubicBezTo>
                  <a:cubicBezTo>
                    <a:pt x="2869" y="7471"/>
                    <a:pt x="3008" y="7472"/>
                    <a:pt x="3145" y="7475"/>
                  </a:cubicBezTo>
                  <a:cubicBezTo>
                    <a:pt x="3381" y="7482"/>
                    <a:pt x="3616" y="7485"/>
                    <a:pt x="3851" y="7485"/>
                  </a:cubicBezTo>
                  <a:cubicBezTo>
                    <a:pt x="5146" y="7485"/>
                    <a:pt x="6434" y="7392"/>
                    <a:pt x="7733" y="7354"/>
                  </a:cubicBezTo>
                  <a:cubicBezTo>
                    <a:pt x="8440" y="7331"/>
                    <a:pt x="9147" y="7325"/>
                    <a:pt x="9854" y="7325"/>
                  </a:cubicBezTo>
                  <a:cubicBezTo>
                    <a:pt x="10626" y="7325"/>
                    <a:pt x="11398" y="7332"/>
                    <a:pt x="12168" y="7332"/>
                  </a:cubicBezTo>
                  <a:cubicBezTo>
                    <a:pt x="12599" y="7332"/>
                    <a:pt x="13030" y="7330"/>
                    <a:pt x="13460" y="7323"/>
                  </a:cubicBezTo>
                  <a:cubicBezTo>
                    <a:pt x="14432" y="7323"/>
                    <a:pt x="15405" y="7262"/>
                    <a:pt x="16377" y="7141"/>
                  </a:cubicBezTo>
                  <a:cubicBezTo>
                    <a:pt x="16666" y="7111"/>
                    <a:pt x="16954" y="7035"/>
                    <a:pt x="17228" y="6913"/>
                  </a:cubicBezTo>
                  <a:cubicBezTo>
                    <a:pt x="17410" y="6792"/>
                    <a:pt x="17516" y="6579"/>
                    <a:pt x="17516" y="6366"/>
                  </a:cubicBezTo>
                  <a:cubicBezTo>
                    <a:pt x="17638" y="5470"/>
                    <a:pt x="17562" y="4513"/>
                    <a:pt x="17501" y="3601"/>
                  </a:cubicBezTo>
                  <a:cubicBezTo>
                    <a:pt x="17440" y="2614"/>
                    <a:pt x="17349" y="1626"/>
                    <a:pt x="17197" y="639"/>
                  </a:cubicBezTo>
                  <a:cubicBezTo>
                    <a:pt x="17182" y="487"/>
                    <a:pt x="17152" y="350"/>
                    <a:pt x="17121" y="199"/>
                  </a:cubicBezTo>
                  <a:cubicBezTo>
                    <a:pt x="17106" y="123"/>
                    <a:pt x="17030" y="77"/>
                    <a:pt x="16954" y="62"/>
                  </a:cubicBezTo>
                  <a:cubicBezTo>
                    <a:pt x="15666" y="17"/>
                    <a:pt x="14376" y="0"/>
                    <a:pt x="1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3"/>
            <p:cNvSpPr/>
            <p:nvPr/>
          </p:nvSpPr>
          <p:spPr>
            <a:xfrm>
              <a:off x="3718827" y="1182791"/>
              <a:ext cx="1273835" cy="13639"/>
            </a:xfrm>
            <a:custGeom>
              <a:avLst/>
              <a:gdLst/>
              <a:ahLst/>
              <a:cxnLst/>
              <a:rect l="l" t="t" r="r" b="b"/>
              <a:pathLst>
                <a:path w="17091" h="183" fill="none" extrusionOk="0">
                  <a:moveTo>
                    <a:pt x="0" y="107"/>
                  </a:moveTo>
                  <a:cubicBezTo>
                    <a:pt x="6487" y="183"/>
                    <a:pt x="11531" y="0"/>
                    <a:pt x="17091" y="0"/>
                  </a:cubicBezTo>
                </a:path>
              </a:pathLst>
            </a:custGeom>
            <a:solidFill>
              <a:schemeClr val="dk2"/>
            </a:solidFill>
            <a:ln w="61900" cap="flat" cmpd="sng">
              <a:solidFill>
                <a:schemeClr val="dk2"/>
              </a:solidFill>
              <a:prstDash val="solid"/>
              <a:miter lim="15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1" name="Google Shape;1721;p63"/>
          <p:cNvGrpSpPr/>
          <p:nvPr/>
        </p:nvGrpSpPr>
        <p:grpSpPr>
          <a:xfrm flipH="1">
            <a:off x="7400492" y="3632809"/>
            <a:ext cx="1875030" cy="1511226"/>
            <a:chOff x="6562292" y="3785209"/>
            <a:chExt cx="1875030" cy="1511226"/>
          </a:xfrm>
        </p:grpSpPr>
        <p:grpSp>
          <p:nvGrpSpPr>
            <p:cNvPr id="1722" name="Google Shape;1722;p63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723" name="Google Shape;1723;p63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63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5" name="Google Shape;1725;p63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6" name="Google Shape;1726;p63"/>
          <p:cNvSpPr/>
          <p:nvPr/>
        </p:nvSpPr>
        <p:spPr>
          <a:xfrm rot="-9763176" flipH="1">
            <a:off x="4105838" y="39121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63"/>
          <p:cNvSpPr/>
          <p:nvPr/>
        </p:nvSpPr>
        <p:spPr>
          <a:xfrm>
            <a:off x="9637225" y="2794425"/>
            <a:ext cx="838500" cy="62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asellaDiTesto 1"/>
          <p:cNvSpPr txBox="1"/>
          <p:nvPr/>
        </p:nvSpPr>
        <p:spPr>
          <a:xfrm>
            <a:off x="185737" y="1284475"/>
            <a:ext cx="7721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È il cane </a:t>
            </a:r>
            <a:r>
              <a:rPr lang="it-IT" sz="2000" b="1" dirty="0" smtClean="0"/>
              <a:t>di </a:t>
            </a:r>
            <a:r>
              <a:rPr lang="it-IT" sz="2000" dirty="0" smtClean="0"/>
              <a:t>Manuel -&gt; di chi? relazione che </a:t>
            </a:r>
            <a:r>
              <a:rPr lang="it-IT" sz="2000" b="1" dirty="0" smtClean="0"/>
              <a:t>specifica</a:t>
            </a:r>
            <a:r>
              <a:rPr lang="it-IT" sz="2000" dirty="0" smtClean="0"/>
              <a:t> il possesso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85737" y="1764725"/>
            <a:ext cx="7565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Ho un cappello </a:t>
            </a:r>
            <a:r>
              <a:rPr lang="it-IT" sz="2000" b="1" dirty="0" smtClean="0"/>
              <a:t>di </a:t>
            </a:r>
            <a:r>
              <a:rPr lang="it-IT" sz="2000" dirty="0" smtClean="0"/>
              <a:t>Lana -&gt; di cosa è fatto? relazione di materia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85737" y="2281918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Torno </a:t>
            </a:r>
            <a:r>
              <a:rPr lang="it-IT" sz="2000" b="1" dirty="0" smtClean="0"/>
              <a:t>a </a:t>
            </a:r>
            <a:r>
              <a:rPr lang="it-IT" sz="2000" dirty="0" smtClean="0"/>
              <a:t>casa -&gt; dove? relazione di luogo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08268" y="2813297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Arriverò </a:t>
            </a:r>
            <a:r>
              <a:rPr lang="it-IT" sz="2000" b="1" dirty="0" smtClean="0"/>
              <a:t>a </a:t>
            </a:r>
            <a:r>
              <a:rPr lang="it-IT" sz="2000" dirty="0" smtClean="0"/>
              <a:t>mezzogiorno-&gt; quando? relazione di tempo</a:t>
            </a:r>
            <a:endParaRPr lang="it-IT" sz="20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Google Shape;1697;p63"/>
          <p:cNvSpPr txBox="1">
            <a:spLocks noGrp="1"/>
          </p:cNvSpPr>
          <p:nvPr>
            <p:ph type="title"/>
          </p:nvPr>
        </p:nvSpPr>
        <p:spPr>
          <a:xfrm>
            <a:off x="1825885" y="129616"/>
            <a:ext cx="5390213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 smtClean="0"/>
              <a:t>Che relazione stabiliscono?</a:t>
            </a:r>
            <a:endParaRPr sz="3600" dirty="0"/>
          </a:p>
        </p:txBody>
      </p:sp>
      <p:grpSp>
        <p:nvGrpSpPr>
          <p:cNvPr id="1699" name="Google Shape;1699;p63"/>
          <p:cNvGrpSpPr/>
          <p:nvPr/>
        </p:nvGrpSpPr>
        <p:grpSpPr>
          <a:xfrm rot="-2245815">
            <a:off x="362102" y="4014483"/>
            <a:ext cx="1749439" cy="557955"/>
            <a:chOff x="3697288" y="914400"/>
            <a:chExt cx="1749426" cy="557950"/>
          </a:xfrm>
        </p:grpSpPr>
        <p:sp>
          <p:nvSpPr>
            <p:cNvPr id="1700" name="Google Shape;1700;p63"/>
            <p:cNvSpPr/>
            <p:nvPr/>
          </p:nvSpPr>
          <p:spPr>
            <a:xfrm>
              <a:off x="4940265" y="918872"/>
              <a:ext cx="506448" cy="506746"/>
            </a:xfrm>
            <a:custGeom>
              <a:avLst/>
              <a:gdLst/>
              <a:ahLst/>
              <a:cxnLst/>
              <a:rect l="l" t="t" r="r" b="b"/>
              <a:pathLst>
                <a:path w="6795" h="6799" extrusionOk="0">
                  <a:moveTo>
                    <a:pt x="294" y="0"/>
                  </a:moveTo>
                  <a:cubicBezTo>
                    <a:pt x="127" y="0"/>
                    <a:pt x="1" y="243"/>
                    <a:pt x="186" y="336"/>
                  </a:cubicBezTo>
                  <a:lnTo>
                    <a:pt x="5716" y="2994"/>
                  </a:lnTo>
                  <a:lnTo>
                    <a:pt x="6214" y="3234"/>
                  </a:lnTo>
                  <a:lnTo>
                    <a:pt x="1204" y="6048"/>
                  </a:lnTo>
                  <a:lnTo>
                    <a:pt x="444" y="6473"/>
                  </a:lnTo>
                  <a:cubicBezTo>
                    <a:pt x="320" y="6611"/>
                    <a:pt x="421" y="6799"/>
                    <a:pt x="577" y="6799"/>
                  </a:cubicBezTo>
                  <a:cubicBezTo>
                    <a:pt x="593" y="6799"/>
                    <a:pt x="610" y="6797"/>
                    <a:pt x="627" y="6792"/>
                  </a:cubicBezTo>
                  <a:lnTo>
                    <a:pt x="5928" y="3800"/>
                  </a:lnTo>
                  <a:lnTo>
                    <a:pt x="6688" y="3359"/>
                  </a:lnTo>
                  <a:cubicBezTo>
                    <a:pt x="6794" y="3298"/>
                    <a:pt x="6794" y="3131"/>
                    <a:pt x="6688" y="3055"/>
                  </a:cubicBezTo>
                  <a:lnTo>
                    <a:pt x="1158" y="397"/>
                  </a:lnTo>
                  <a:lnTo>
                    <a:pt x="368" y="17"/>
                  </a:lnTo>
                  <a:cubicBezTo>
                    <a:pt x="343" y="5"/>
                    <a:pt x="318" y="0"/>
                    <a:pt x="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3"/>
            <p:cNvSpPr/>
            <p:nvPr/>
          </p:nvSpPr>
          <p:spPr>
            <a:xfrm>
              <a:off x="5271114" y="1084259"/>
              <a:ext cx="160841" cy="155177"/>
            </a:xfrm>
            <a:custGeom>
              <a:avLst/>
              <a:gdLst/>
              <a:ahLst/>
              <a:cxnLst/>
              <a:rect l="l" t="t" r="r" b="b"/>
              <a:pathLst>
                <a:path w="2158" h="2082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700"/>
                    <a:pt x="46" y="1398"/>
                    <a:pt x="229" y="2082"/>
                  </a:cubicBezTo>
                  <a:lnTo>
                    <a:pt x="2158" y="988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3"/>
            <p:cNvSpPr/>
            <p:nvPr/>
          </p:nvSpPr>
          <p:spPr>
            <a:xfrm>
              <a:off x="5257549" y="1070695"/>
              <a:ext cx="189163" cy="181859"/>
            </a:xfrm>
            <a:custGeom>
              <a:avLst/>
              <a:gdLst/>
              <a:ahLst/>
              <a:cxnLst/>
              <a:rect l="l" t="t" r="r" b="b"/>
              <a:pathLst>
                <a:path w="2538" h="2440" extrusionOk="0">
                  <a:moveTo>
                    <a:pt x="426" y="466"/>
                  </a:moveTo>
                  <a:lnTo>
                    <a:pt x="1942" y="1192"/>
                  </a:lnTo>
                  <a:lnTo>
                    <a:pt x="1942" y="1192"/>
                  </a:lnTo>
                  <a:lnTo>
                    <a:pt x="562" y="1975"/>
                  </a:lnTo>
                  <a:lnTo>
                    <a:pt x="536" y="1990"/>
                  </a:lnTo>
                  <a:lnTo>
                    <a:pt x="536" y="1990"/>
                  </a:lnTo>
                  <a:cubicBezTo>
                    <a:pt x="423" y="1488"/>
                    <a:pt x="386" y="978"/>
                    <a:pt x="426" y="466"/>
                  </a:cubicBezTo>
                  <a:close/>
                  <a:moveTo>
                    <a:pt x="274" y="0"/>
                  </a:moveTo>
                  <a:cubicBezTo>
                    <a:pt x="254" y="4"/>
                    <a:pt x="236" y="10"/>
                    <a:pt x="218" y="18"/>
                  </a:cubicBezTo>
                  <a:lnTo>
                    <a:pt x="218" y="18"/>
                  </a:lnTo>
                  <a:cubicBezTo>
                    <a:pt x="178" y="30"/>
                    <a:pt x="143" y="56"/>
                    <a:pt x="122" y="92"/>
                  </a:cubicBezTo>
                  <a:cubicBezTo>
                    <a:pt x="115" y="105"/>
                    <a:pt x="110" y="118"/>
                    <a:pt x="107" y="132"/>
                  </a:cubicBezTo>
                  <a:lnTo>
                    <a:pt x="107" y="132"/>
                  </a:lnTo>
                  <a:cubicBezTo>
                    <a:pt x="100" y="148"/>
                    <a:pt x="94" y="165"/>
                    <a:pt x="92" y="183"/>
                  </a:cubicBezTo>
                  <a:cubicBezTo>
                    <a:pt x="0" y="897"/>
                    <a:pt x="46" y="1611"/>
                    <a:pt x="243" y="2310"/>
                  </a:cubicBezTo>
                  <a:cubicBezTo>
                    <a:pt x="266" y="2387"/>
                    <a:pt x="336" y="2440"/>
                    <a:pt x="413" y="2440"/>
                  </a:cubicBezTo>
                  <a:cubicBezTo>
                    <a:pt x="442" y="2440"/>
                    <a:pt x="473" y="2432"/>
                    <a:pt x="502" y="2416"/>
                  </a:cubicBezTo>
                  <a:lnTo>
                    <a:pt x="2188" y="1474"/>
                  </a:lnTo>
                  <a:lnTo>
                    <a:pt x="2431" y="1337"/>
                  </a:lnTo>
                  <a:cubicBezTo>
                    <a:pt x="2537" y="1261"/>
                    <a:pt x="2537" y="1094"/>
                    <a:pt x="2431" y="1018"/>
                  </a:cubicBezTo>
                  <a:lnTo>
                    <a:pt x="623" y="152"/>
                  </a:lnTo>
                  <a:lnTo>
                    <a:pt x="365" y="31"/>
                  </a:lnTo>
                  <a:cubicBezTo>
                    <a:pt x="361" y="29"/>
                    <a:pt x="356" y="27"/>
                    <a:pt x="352" y="25"/>
                  </a:cubicBezTo>
                  <a:lnTo>
                    <a:pt x="352" y="25"/>
                  </a:lnTo>
                  <a:cubicBezTo>
                    <a:pt x="328" y="13"/>
                    <a:pt x="302" y="4"/>
                    <a:pt x="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3"/>
            <p:cNvSpPr/>
            <p:nvPr/>
          </p:nvSpPr>
          <p:spPr>
            <a:xfrm>
              <a:off x="3710852" y="927294"/>
              <a:ext cx="1299921" cy="531938"/>
            </a:xfrm>
            <a:custGeom>
              <a:avLst/>
              <a:gdLst/>
              <a:ahLst/>
              <a:cxnLst/>
              <a:rect l="l" t="t" r="r" b="b"/>
              <a:pathLst>
                <a:path w="17441" h="7137" extrusionOk="0">
                  <a:moveTo>
                    <a:pt x="12789" y="0"/>
                  </a:moveTo>
                  <a:cubicBezTo>
                    <a:pt x="8515" y="0"/>
                    <a:pt x="4000" y="193"/>
                    <a:pt x="1" y="193"/>
                  </a:cubicBezTo>
                  <a:lnTo>
                    <a:pt x="1" y="208"/>
                  </a:lnTo>
                  <a:cubicBezTo>
                    <a:pt x="1" y="1514"/>
                    <a:pt x="138" y="4492"/>
                    <a:pt x="183" y="5859"/>
                  </a:cubicBezTo>
                  <a:cubicBezTo>
                    <a:pt x="219" y="7061"/>
                    <a:pt x="516" y="7107"/>
                    <a:pt x="1600" y="7107"/>
                  </a:cubicBezTo>
                  <a:cubicBezTo>
                    <a:pt x="1689" y="7107"/>
                    <a:pt x="1784" y="7107"/>
                    <a:pt x="1884" y="7107"/>
                  </a:cubicBezTo>
                  <a:cubicBezTo>
                    <a:pt x="2120" y="7107"/>
                    <a:pt x="2387" y="7108"/>
                    <a:pt x="2690" y="7120"/>
                  </a:cubicBezTo>
                  <a:cubicBezTo>
                    <a:pt x="3042" y="7131"/>
                    <a:pt x="3375" y="7136"/>
                    <a:pt x="3693" y="7136"/>
                  </a:cubicBezTo>
                  <a:cubicBezTo>
                    <a:pt x="5473" y="7136"/>
                    <a:pt x="6781" y="6983"/>
                    <a:pt x="8341" y="6983"/>
                  </a:cubicBezTo>
                  <a:cubicBezTo>
                    <a:pt x="8586" y="6958"/>
                    <a:pt x="9008" y="6950"/>
                    <a:pt x="9539" y="6950"/>
                  </a:cubicBezTo>
                  <a:cubicBezTo>
                    <a:pt x="10332" y="6950"/>
                    <a:pt x="11366" y="6967"/>
                    <a:pt x="12415" y="6967"/>
                  </a:cubicBezTo>
                  <a:cubicBezTo>
                    <a:pt x="14454" y="6967"/>
                    <a:pt x="16548" y="6903"/>
                    <a:pt x="17031" y="6527"/>
                  </a:cubicBezTo>
                  <a:cubicBezTo>
                    <a:pt x="17441" y="6208"/>
                    <a:pt x="17031" y="1256"/>
                    <a:pt x="16772" y="71"/>
                  </a:cubicBezTo>
                  <a:cubicBezTo>
                    <a:pt x="15485" y="20"/>
                    <a:pt x="14149" y="0"/>
                    <a:pt x="127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3"/>
            <p:cNvSpPr/>
            <p:nvPr/>
          </p:nvSpPr>
          <p:spPr>
            <a:xfrm>
              <a:off x="3697288" y="914400"/>
              <a:ext cx="1314604" cy="557950"/>
            </a:xfrm>
            <a:custGeom>
              <a:avLst/>
              <a:gdLst/>
              <a:ahLst/>
              <a:cxnLst/>
              <a:rect l="l" t="t" r="r" b="b"/>
              <a:pathLst>
                <a:path w="17638" h="7486" extrusionOk="0">
                  <a:moveTo>
                    <a:pt x="12885" y="365"/>
                  </a:moveTo>
                  <a:cubicBezTo>
                    <a:pt x="13036" y="365"/>
                    <a:pt x="13187" y="365"/>
                    <a:pt x="13339" y="366"/>
                  </a:cubicBezTo>
                  <a:cubicBezTo>
                    <a:pt x="14485" y="366"/>
                    <a:pt x="15646" y="393"/>
                    <a:pt x="16793" y="422"/>
                  </a:cubicBezTo>
                  <a:lnTo>
                    <a:pt x="16793" y="422"/>
                  </a:lnTo>
                  <a:cubicBezTo>
                    <a:pt x="16934" y="1203"/>
                    <a:pt x="17032" y="1985"/>
                    <a:pt x="17076" y="2766"/>
                  </a:cubicBezTo>
                  <a:cubicBezTo>
                    <a:pt x="17167" y="3753"/>
                    <a:pt x="17213" y="4756"/>
                    <a:pt x="17197" y="5743"/>
                  </a:cubicBezTo>
                  <a:cubicBezTo>
                    <a:pt x="17197" y="6017"/>
                    <a:pt x="17167" y="6290"/>
                    <a:pt x="17106" y="6564"/>
                  </a:cubicBezTo>
                  <a:cubicBezTo>
                    <a:pt x="17061" y="6594"/>
                    <a:pt x="17015" y="6624"/>
                    <a:pt x="16969" y="6640"/>
                  </a:cubicBezTo>
                  <a:cubicBezTo>
                    <a:pt x="16848" y="6685"/>
                    <a:pt x="16726" y="6716"/>
                    <a:pt x="16620" y="6746"/>
                  </a:cubicBezTo>
                  <a:cubicBezTo>
                    <a:pt x="15785" y="6928"/>
                    <a:pt x="14903" y="6928"/>
                    <a:pt x="14053" y="6959"/>
                  </a:cubicBezTo>
                  <a:cubicBezTo>
                    <a:pt x="13610" y="6972"/>
                    <a:pt x="13167" y="6976"/>
                    <a:pt x="12724" y="6976"/>
                  </a:cubicBezTo>
                  <a:cubicBezTo>
                    <a:pt x="12118" y="6976"/>
                    <a:pt x="11513" y="6967"/>
                    <a:pt x="10908" y="6959"/>
                  </a:cubicBezTo>
                  <a:cubicBezTo>
                    <a:pt x="10452" y="6959"/>
                    <a:pt x="9991" y="6942"/>
                    <a:pt x="9531" y="6942"/>
                  </a:cubicBezTo>
                  <a:cubicBezTo>
                    <a:pt x="9224" y="6942"/>
                    <a:pt x="8918" y="6950"/>
                    <a:pt x="8614" y="6974"/>
                  </a:cubicBezTo>
                  <a:cubicBezTo>
                    <a:pt x="8022" y="7019"/>
                    <a:pt x="7414" y="7004"/>
                    <a:pt x="6822" y="7035"/>
                  </a:cubicBezTo>
                  <a:cubicBezTo>
                    <a:pt x="6123" y="7065"/>
                    <a:pt x="5424" y="7111"/>
                    <a:pt x="4725" y="7126"/>
                  </a:cubicBezTo>
                  <a:cubicBezTo>
                    <a:pt x="4567" y="7129"/>
                    <a:pt x="4409" y="7130"/>
                    <a:pt x="4250" y="7130"/>
                  </a:cubicBezTo>
                  <a:cubicBezTo>
                    <a:pt x="3614" y="7130"/>
                    <a:pt x="2972" y="7111"/>
                    <a:pt x="2340" y="7111"/>
                  </a:cubicBezTo>
                  <a:cubicBezTo>
                    <a:pt x="2113" y="7111"/>
                    <a:pt x="1869" y="7128"/>
                    <a:pt x="1628" y="7128"/>
                  </a:cubicBezTo>
                  <a:cubicBezTo>
                    <a:pt x="1418" y="7128"/>
                    <a:pt x="1210" y="7115"/>
                    <a:pt x="1019" y="7065"/>
                  </a:cubicBezTo>
                  <a:cubicBezTo>
                    <a:pt x="699" y="6989"/>
                    <a:pt x="608" y="6746"/>
                    <a:pt x="578" y="6457"/>
                  </a:cubicBezTo>
                  <a:cubicBezTo>
                    <a:pt x="502" y="5956"/>
                    <a:pt x="517" y="5424"/>
                    <a:pt x="502" y="4923"/>
                  </a:cubicBezTo>
                  <a:cubicBezTo>
                    <a:pt x="456" y="3647"/>
                    <a:pt x="396" y="2371"/>
                    <a:pt x="380" y="1095"/>
                  </a:cubicBezTo>
                  <a:cubicBezTo>
                    <a:pt x="380" y="924"/>
                    <a:pt x="372" y="745"/>
                    <a:pt x="368" y="563"/>
                  </a:cubicBezTo>
                  <a:lnTo>
                    <a:pt x="368" y="563"/>
                  </a:lnTo>
                  <a:cubicBezTo>
                    <a:pt x="4545" y="557"/>
                    <a:pt x="8708" y="365"/>
                    <a:pt x="12885" y="365"/>
                  </a:cubicBezTo>
                  <a:close/>
                  <a:moveTo>
                    <a:pt x="13086" y="0"/>
                  </a:moveTo>
                  <a:cubicBezTo>
                    <a:pt x="9980" y="0"/>
                    <a:pt x="6870" y="99"/>
                    <a:pt x="3768" y="153"/>
                  </a:cubicBezTo>
                  <a:cubicBezTo>
                    <a:pt x="2568" y="183"/>
                    <a:pt x="1383" y="199"/>
                    <a:pt x="183" y="199"/>
                  </a:cubicBezTo>
                  <a:cubicBezTo>
                    <a:pt x="137" y="215"/>
                    <a:pt x="104" y="245"/>
                    <a:pt x="84" y="281"/>
                  </a:cubicBezTo>
                  <a:lnTo>
                    <a:pt x="84" y="281"/>
                  </a:lnTo>
                  <a:cubicBezTo>
                    <a:pt x="47" y="302"/>
                    <a:pt x="17" y="335"/>
                    <a:pt x="1" y="381"/>
                  </a:cubicBezTo>
                  <a:cubicBezTo>
                    <a:pt x="1" y="1626"/>
                    <a:pt x="61" y="2887"/>
                    <a:pt x="107" y="4133"/>
                  </a:cubicBezTo>
                  <a:cubicBezTo>
                    <a:pt x="137" y="4726"/>
                    <a:pt x="153" y="5333"/>
                    <a:pt x="183" y="5926"/>
                  </a:cubicBezTo>
                  <a:cubicBezTo>
                    <a:pt x="198" y="6305"/>
                    <a:pt x="183" y="6776"/>
                    <a:pt x="426" y="7111"/>
                  </a:cubicBezTo>
                  <a:cubicBezTo>
                    <a:pt x="639" y="7384"/>
                    <a:pt x="988" y="7445"/>
                    <a:pt x="1307" y="7460"/>
                  </a:cubicBezTo>
                  <a:cubicBezTo>
                    <a:pt x="1532" y="7471"/>
                    <a:pt x="1758" y="7474"/>
                    <a:pt x="1985" y="7474"/>
                  </a:cubicBezTo>
                  <a:cubicBezTo>
                    <a:pt x="2234" y="7474"/>
                    <a:pt x="2483" y="7471"/>
                    <a:pt x="2730" y="7471"/>
                  </a:cubicBezTo>
                  <a:cubicBezTo>
                    <a:pt x="2869" y="7471"/>
                    <a:pt x="3008" y="7472"/>
                    <a:pt x="3145" y="7475"/>
                  </a:cubicBezTo>
                  <a:cubicBezTo>
                    <a:pt x="3381" y="7482"/>
                    <a:pt x="3616" y="7485"/>
                    <a:pt x="3851" y="7485"/>
                  </a:cubicBezTo>
                  <a:cubicBezTo>
                    <a:pt x="5146" y="7485"/>
                    <a:pt x="6434" y="7392"/>
                    <a:pt x="7733" y="7354"/>
                  </a:cubicBezTo>
                  <a:cubicBezTo>
                    <a:pt x="8440" y="7331"/>
                    <a:pt x="9147" y="7325"/>
                    <a:pt x="9854" y="7325"/>
                  </a:cubicBezTo>
                  <a:cubicBezTo>
                    <a:pt x="10626" y="7325"/>
                    <a:pt x="11398" y="7332"/>
                    <a:pt x="12168" y="7332"/>
                  </a:cubicBezTo>
                  <a:cubicBezTo>
                    <a:pt x="12599" y="7332"/>
                    <a:pt x="13030" y="7330"/>
                    <a:pt x="13460" y="7323"/>
                  </a:cubicBezTo>
                  <a:cubicBezTo>
                    <a:pt x="14432" y="7323"/>
                    <a:pt x="15405" y="7262"/>
                    <a:pt x="16377" y="7141"/>
                  </a:cubicBezTo>
                  <a:cubicBezTo>
                    <a:pt x="16666" y="7111"/>
                    <a:pt x="16954" y="7035"/>
                    <a:pt x="17228" y="6913"/>
                  </a:cubicBezTo>
                  <a:cubicBezTo>
                    <a:pt x="17410" y="6792"/>
                    <a:pt x="17516" y="6579"/>
                    <a:pt x="17516" y="6366"/>
                  </a:cubicBezTo>
                  <a:cubicBezTo>
                    <a:pt x="17638" y="5470"/>
                    <a:pt x="17562" y="4513"/>
                    <a:pt x="17501" y="3601"/>
                  </a:cubicBezTo>
                  <a:cubicBezTo>
                    <a:pt x="17440" y="2614"/>
                    <a:pt x="17349" y="1626"/>
                    <a:pt x="17197" y="639"/>
                  </a:cubicBezTo>
                  <a:cubicBezTo>
                    <a:pt x="17182" y="487"/>
                    <a:pt x="17152" y="350"/>
                    <a:pt x="17121" y="199"/>
                  </a:cubicBezTo>
                  <a:cubicBezTo>
                    <a:pt x="17106" y="123"/>
                    <a:pt x="17030" y="77"/>
                    <a:pt x="16954" y="62"/>
                  </a:cubicBezTo>
                  <a:cubicBezTo>
                    <a:pt x="15666" y="17"/>
                    <a:pt x="14376" y="0"/>
                    <a:pt x="1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3"/>
            <p:cNvSpPr/>
            <p:nvPr/>
          </p:nvSpPr>
          <p:spPr>
            <a:xfrm>
              <a:off x="3718827" y="1182791"/>
              <a:ext cx="1273835" cy="13639"/>
            </a:xfrm>
            <a:custGeom>
              <a:avLst/>
              <a:gdLst/>
              <a:ahLst/>
              <a:cxnLst/>
              <a:rect l="l" t="t" r="r" b="b"/>
              <a:pathLst>
                <a:path w="17091" h="183" fill="none" extrusionOk="0">
                  <a:moveTo>
                    <a:pt x="0" y="107"/>
                  </a:moveTo>
                  <a:cubicBezTo>
                    <a:pt x="6487" y="183"/>
                    <a:pt x="11531" y="0"/>
                    <a:pt x="17091" y="0"/>
                  </a:cubicBezTo>
                </a:path>
              </a:pathLst>
            </a:custGeom>
            <a:solidFill>
              <a:schemeClr val="dk2"/>
            </a:solidFill>
            <a:ln w="61900" cap="flat" cmpd="sng">
              <a:solidFill>
                <a:schemeClr val="dk2"/>
              </a:solidFill>
              <a:prstDash val="solid"/>
              <a:miter lim="15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1" name="Google Shape;1721;p63"/>
          <p:cNvGrpSpPr/>
          <p:nvPr/>
        </p:nvGrpSpPr>
        <p:grpSpPr>
          <a:xfrm flipH="1">
            <a:off x="7400492" y="3632809"/>
            <a:ext cx="1875030" cy="1511226"/>
            <a:chOff x="6562292" y="3785209"/>
            <a:chExt cx="1875030" cy="1511226"/>
          </a:xfrm>
        </p:grpSpPr>
        <p:grpSp>
          <p:nvGrpSpPr>
            <p:cNvPr id="1722" name="Google Shape;1722;p63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723" name="Google Shape;1723;p63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63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5" name="Google Shape;1725;p63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6" name="Google Shape;1726;p63"/>
          <p:cNvSpPr/>
          <p:nvPr/>
        </p:nvSpPr>
        <p:spPr>
          <a:xfrm rot="-9763176" flipH="1">
            <a:off x="4105838" y="39121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63"/>
          <p:cNvSpPr/>
          <p:nvPr/>
        </p:nvSpPr>
        <p:spPr>
          <a:xfrm>
            <a:off x="9637225" y="2794425"/>
            <a:ext cx="838500" cy="62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asellaDiTesto 1"/>
          <p:cNvSpPr txBox="1"/>
          <p:nvPr/>
        </p:nvSpPr>
        <p:spPr>
          <a:xfrm>
            <a:off x="185737" y="743803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Gioco </a:t>
            </a:r>
            <a:r>
              <a:rPr lang="it-IT" sz="2000" b="1" dirty="0" smtClean="0"/>
              <a:t>da </a:t>
            </a:r>
            <a:r>
              <a:rPr lang="it-IT" sz="2000" dirty="0" smtClean="0"/>
              <a:t>campione -&gt; in che modo? relazione di modo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85737" y="1264691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Parto </a:t>
            </a:r>
            <a:r>
              <a:rPr lang="it-IT" sz="2000" b="1" dirty="0" smtClean="0"/>
              <a:t>da </a:t>
            </a:r>
            <a:r>
              <a:rPr lang="it-IT" sz="2000" dirty="0" smtClean="0"/>
              <a:t>Milano -&gt; da dove? relazione di luogo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208268" y="1773678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Sto </a:t>
            </a:r>
            <a:r>
              <a:rPr lang="it-IT" sz="2000" b="1" dirty="0" smtClean="0"/>
              <a:t>in </a:t>
            </a:r>
            <a:r>
              <a:rPr lang="it-IT" sz="2000" dirty="0" smtClean="0"/>
              <a:t>giardino -&gt; dove? relazione di luogo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85736" y="2294217"/>
            <a:ext cx="7650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Finirò </a:t>
            </a:r>
            <a:r>
              <a:rPr lang="it-IT" sz="2000" b="1" dirty="0" smtClean="0"/>
              <a:t>in </a:t>
            </a:r>
            <a:r>
              <a:rPr lang="it-IT" sz="2000" dirty="0" smtClean="0"/>
              <a:t>pochi minuti -&gt; per quanto tempo? relazione di tempo</a:t>
            </a:r>
            <a:endParaRPr lang="it-IT" sz="2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85735" y="2814756"/>
            <a:ext cx="7650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Gioco </a:t>
            </a:r>
            <a:r>
              <a:rPr lang="it-IT" sz="2000" b="1" dirty="0" smtClean="0"/>
              <a:t>con </a:t>
            </a:r>
            <a:r>
              <a:rPr lang="it-IT" sz="2000" dirty="0" smtClean="0"/>
              <a:t>te -&gt; con chi? relazione di compagnia</a:t>
            </a:r>
            <a:endParaRPr lang="it-IT" sz="2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85734" y="3335087"/>
            <a:ext cx="80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Amo il pane </a:t>
            </a:r>
            <a:r>
              <a:rPr lang="it-IT" sz="2000" b="1" dirty="0" smtClean="0"/>
              <a:t>con </a:t>
            </a:r>
            <a:r>
              <a:rPr lang="it-IT" sz="2000" dirty="0" smtClean="0"/>
              <a:t>il salame -&gt; con che cosa? relazione di unione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5192440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5" grpId="0"/>
      <p:bldP spid="36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Google Shape;1697;p63"/>
          <p:cNvSpPr txBox="1">
            <a:spLocks noGrp="1"/>
          </p:cNvSpPr>
          <p:nvPr>
            <p:ph type="title"/>
          </p:nvPr>
        </p:nvSpPr>
        <p:spPr>
          <a:xfrm>
            <a:off x="1825885" y="129616"/>
            <a:ext cx="5390213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 smtClean="0"/>
              <a:t>Che relazione stabiliscono?</a:t>
            </a:r>
            <a:endParaRPr sz="3600" dirty="0"/>
          </a:p>
        </p:txBody>
      </p:sp>
      <p:grpSp>
        <p:nvGrpSpPr>
          <p:cNvPr id="1699" name="Google Shape;1699;p63"/>
          <p:cNvGrpSpPr/>
          <p:nvPr/>
        </p:nvGrpSpPr>
        <p:grpSpPr>
          <a:xfrm rot="-2245815">
            <a:off x="362102" y="4014483"/>
            <a:ext cx="1749439" cy="557955"/>
            <a:chOff x="3697288" y="914400"/>
            <a:chExt cx="1749426" cy="557950"/>
          </a:xfrm>
        </p:grpSpPr>
        <p:sp>
          <p:nvSpPr>
            <p:cNvPr id="1700" name="Google Shape;1700;p63"/>
            <p:cNvSpPr/>
            <p:nvPr/>
          </p:nvSpPr>
          <p:spPr>
            <a:xfrm>
              <a:off x="4940265" y="918872"/>
              <a:ext cx="506448" cy="506746"/>
            </a:xfrm>
            <a:custGeom>
              <a:avLst/>
              <a:gdLst/>
              <a:ahLst/>
              <a:cxnLst/>
              <a:rect l="l" t="t" r="r" b="b"/>
              <a:pathLst>
                <a:path w="6795" h="6799" extrusionOk="0">
                  <a:moveTo>
                    <a:pt x="294" y="0"/>
                  </a:moveTo>
                  <a:cubicBezTo>
                    <a:pt x="127" y="0"/>
                    <a:pt x="1" y="243"/>
                    <a:pt x="186" y="336"/>
                  </a:cubicBezTo>
                  <a:lnTo>
                    <a:pt x="5716" y="2994"/>
                  </a:lnTo>
                  <a:lnTo>
                    <a:pt x="6214" y="3234"/>
                  </a:lnTo>
                  <a:lnTo>
                    <a:pt x="1204" y="6048"/>
                  </a:lnTo>
                  <a:lnTo>
                    <a:pt x="444" y="6473"/>
                  </a:lnTo>
                  <a:cubicBezTo>
                    <a:pt x="320" y="6611"/>
                    <a:pt x="421" y="6799"/>
                    <a:pt x="577" y="6799"/>
                  </a:cubicBezTo>
                  <a:cubicBezTo>
                    <a:pt x="593" y="6799"/>
                    <a:pt x="610" y="6797"/>
                    <a:pt x="627" y="6792"/>
                  </a:cubicBezTo>
                  <a:lnTo>
                    <a:pt x="5928" y="3800"/>
                  </a:lnTo>
                  <a:lnTo>
                    <a:pt x="6688" y="3359"/>
                  </a:lnTo>
                  <a:cubicBezTo>
                    <a:pt x="6794" y="3298"/>
                    <a:pt x="6794" y="3131"/>
                    <a:pt x="6688" y="3055"/>
                  </a:cubicBezTo>
                  <a:lnTo>
                    <a:pt x="1158" y="397"/>
                  </a:lnTo>
                  <a:lnTo>
                    <a:pt x="368" y="17"/>
                  </a:lnTo>
                  <a:cubicBezTo>
                    <a:pt x="343" y="5"/>
                    <a:pt x="318" y="0"/>
                    <a:pt x="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3"/>
            <p:cNvSpPr/>
            <p:nvPr/>
          </p:nvSpPr>
          <p:spPr>
            <a:xfrm>
              <a:off x="5271114" y="1084259"/>
              <a:ext cx="160841" cy="155177"/>
            </a:xfrm>
            <a:custGeom>
              <a:avLst/>
              <a:gdLst/>
              <a:ahLst/>
              <a:cxnLst/>
              <a:rect l="l" t="t" r="r" b="b"/>
              <a:pathLst>
                <a:path w="2158" h="2082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700"/>
                    <a:pt x="46" y="1398"/>
                    <a:pt x="229" y="2082"/>
                  </a:cubicBezTo>
                  <a:lnTo>
                    <a:pt x="2158" y="988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3"/>
            <p:cNvSpPr/>
            <p:nvPr/>
          </p:nvSpPr>
          <p:spPr>
            <a:xfrm>
              <a:off x="5257549" y="1070695"/>
              <a:ext cx="189163" cy="181859"/>
            </a:xfrm>
            <a:custGeom>
              <a:avLst/>
              <a:gdLst/>
              <a:ahLst/>
              <a:cxnLst/>
              <a:rect l="l" t="t" r="r" b="b"/>
              <a:pathLst>
                <a:path w="2538" h="2440" extrusionOk="0">
                  <a:moveTo>
                    <a:pt x="426" y="466"/>
                  </a:moveTo>
                  <a:lnTo>
                    <a:pt x="1942" y="1192"/>
                  </a:lnTo>
                  <a:lnTo>
                    <a:pt x="1942" y="1192"/>
                  </a:lnTo>
                  <a:lnTo>
                    <a:pt x="562" y="1975"/>
                  </a:lnTo>
                  <a:lnTo>
                    <a:pt x="536" y="1990"/>
                  </a:lnTo>
                  <a:lnTo>
                    <a:pt x="536" y="1990"/>
                  </a:lnTo>
                  <a:cubicBezTo>
                    <a:pt x="423" y="1488"/>
                    <a:pt x="386" y="978"/>
                    <a:pt x="426" y="466"/>
                  </a:cubicBezTo>
                  <a:close/>
                  <a:moveTo>
                    <a:pt x="274" y="0"/>
                  </a:moveTo>
                  <a:cubicBezTo>
                    <a:pt x="254" y="4"/>
                    <a:pt x="236" y="10"/>
                    <a:pt x="218" y="18"/>
                  </a:cubicBezTo>
                  <a:lnTo>
                    <a:pt x="218" y="18"/>
                  </a:lnTo>
                  <a:cubicBezTo>
                    <a:pt x="178" y="30"/>
                    <a:pt x="143" y="56"/>
                    <a:pt x="122" y="92"/>
                  </a:cubicBezTo>
                  <a:cubicBezTo>
                    <a:pt x="115" y="105"/>
                    <a:pt x="110" y="118"/>
                    <a:pt x="107" y="132"/>
                  </a:cubicBezTo>
                  <a:lnTo>
                    <a:pt x="107" y="132"/>
                  </a:lnTo>
                  <a:cubicBezTo>
                    <a:pt x="100" y="148"/>
                    <a:pt x="94" y="165"/>
                    <a:pt x="92" y="183"/>
                  </a:cubicBezTo>
                  <a:cubicBezTo>
                    <a:pt x="0" y="897"/>
                    <a:pt x="46" y="1611"/>
                    <a:pt x="243" y="2310"/>
                  </a:cubicBezTo>
                  <a:cubicBezTo>
                    <a:pt x="266" y="2387"/>
                    <a:pt x="336" y="2440"/>
                    <a:pt x="413" y="2440"/>
                  </a:cubicBezTo>
                  <a:cubicBezTo>
                    <a:pt x="442" y="2440"/>
                    <a:pt x="473" y="2432"/>
                    <a:pt x="502" y="2416"/>
                  </a:cubicBezTo>
                  <a:lnTo>
                    <a:pt x="2188" y="1474"/>
                  </a:lnTo>
                  <a:lnTo>
                    <a:pt x="2431" y="1337"/>
                  </a:lnTo>
                  <a:cubicBezTo>
                    <a:pt x="2537" y="1261"/>
                    <a:pt x="2537" y="1094"/>
                    <a:pt x="2431" y="1018"/>
                  </a:cubicBezTo>
                  <a:lnTo>
                    <a:pt x="623" y="152"/>
                  </a:lnTo>
                  <a:lnTo>
                    <a:pt x="365" y="31"/>
                  </a:lnTo>
                  <a:cubicBezTo>
                    <a:pt x="361" y="29"/>
                    <a:pt x="356" y="27"/>
                    <a:pt x="352" y="25"/>
                  </a:cubicBezTo>
                  <a:lnTo>
                    <a:pt x="352" y="25"/>
                  </a:lnTo>
                  <a:cubicBezTo>
                    <a:pt x="328" y="13"/>
                    <a:pt x="302" y="4"/>
                    <a:pt x="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3"/>
            <p:cNvSpPr/>
            <p:nvPr/>
          </p:nvSpPr>
          <p:spPr>
            <a:xfrm>
              <a:off x="3710852" y="927294"/>
              <a:ext cx="1299921" cy="531938"/>
            </a:xfrm>
            <a:custGeom>
              <a:avLst/>
              <a:gdLst/>
              <a:ahLst/>
              <a:cxnLst/>
              <a:rect l="l" t="t" r="r" b="b"/>
              <a:pathLst>
                <a:path w="17441" h="7137" extrusionOk="0">
                  <a:moveTo>
                    <a:pt x="12789" y="0"/>
                  </a:moveTo>
                  <a:cubicBezTo>
                    <a:pt x="8515" y="0"/>
                    <a:pt x="4000" y="193"/>
                    <a:pt x="1" y="193"/>
                  </a:cubicBezTo>
                  <a:lnTo>
                    <a:pt x="1" y="208"/>
                  </a:lnTo>
                  <a:cubicBezTo>
                    <a:pt x="1" y="1514"/>
                    <a:pt x="138" y="4492"/>
                    <a:pt x="183" y="5859"/>
                  </a:cubicBezTo>
                  <a:cubicBezTo>
                    <a:pt x="219" y="7061"/>
                    <a:pt x="516" y="7107"/>
                    <a:pt x="1600" y="7107"/>
                  </a:cubicBezTo>
                  <a:cubicBezTo>
                    <a:pt x="1689" y="7107"/>
                    <a:pt x="1784" y="7107"/>
                    <a:pt x="1884" y="7107"/>
                  </a:cubicBezTo>
                  <a:cubicBezTo>
                    <a:pt x="2120" y="7107"/>
                    <a:pt x="2387" y="7108"/>
                    <a:pt x="2690" y="7120"/>
                  </a:cubicBezTo>
                  <a:cubicBezTo>
                    <a:pt x="3042" y="7131"/>
                    <a:pt x="3375" y="7136"/>
                    <a:pt x="3693" y="7136"/>
                  </a:cubicBezTo>
                  <a:cubicBezTo>
                    <a:pt x="5473" y="7136"/>
                    <a:pt x="6781" y="6983"/>
                    <a:pt x="8341" y="6983"/>
                  </a:cubicBezTo>
                  <a:cubicBezTo>
                    <a:pt x="8586" y="6958"/>
                    <a:pt x="9008" y="6950"/>
                    <a:pt x="9539" y="6950"/>
                  </a:cubicBezTo>
                  <a:cubicBezTo>
                    <a:pt x="10332" y="6950"/>
                    <a:pt x="11366" y="6967"/>
                    <a:pt x="12415" y="6967"/>
                  </a:cubicBezTo>
                  <a:cubicBezTo>
                    <a:pt x="14454" y="6967"/>
                    <a:pt x="16548" y="6903"/>
                    <a:pt x="17031" y="6527"/>
                  </a:cubicBezTo>
                  <a:cubicBezTo>
                    <a:pt x="17441" y="6208"/>
                    <a:pt x="17031" y="1256"/>
                    <a:pt x="16772" y="71"/>
                  </a:cubicBezTo>
                  <a:cubicBezTo>
                    <a:pt x="15485" y="20"/>
                    <a:pt x="14149" y="0"/>
                    <a:pt x="127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3"/>
            <p:cNvSpPr/>
            <p:nvPr/>
          </p:nvSpPr>
          <p:spPr>
            <a:xfrm>
              <a:off x="3697288" y="914400"/>
              <a:ext cx="1314604" cy="557950"/>
            </a:xfrm>
            <a:custGeom>
              <a:avLst/>
              <a:gdLst/>
              <a:ahLst/>
              <a:cxnLst/>
              <a:rect l="l" t="t" r="r" b="b"/>
              <a:pathLst>
                <a:path w="17638" h="7486" extrusionOk="0">
                  <a:moveTo>
                    <a:pt x="12885" y="365"/>
                  </a:moveTo>
                  <a:cubicBezTo>
                    <a:pt x="13036" y="365"/>
                    <a:pt x="13187" y="365"/>
                    <a:pt x="13339" y="366"/>
                  </a:cubicBezTo>
                  <a:cubicBezTo>
                    <a:pt x="14485" y="366"/>
                    <a:pt x="15646" y="393"/>
                    <a:pt x="16793" y="422"/>
                  </a:cubicBezTo>
                  <a:lnTo>
                    <a:pt x="16793" y="422"/>
                  </a:lnTo>
                  <a:cubicBezTo>
                    <a:pt x="16934" y="1203"/>
                    <a:pt x="17032" y="1985"/>
                    <a:pt x="17076" y="2766"/>
                  </a:cubicBezTo>
                  <a:cubicBezTo>
                    <a:pt x="17167" y="3753"/>
                    <a:pt x="17213" y="4756"/>
                    <a:pt x="17197" y="5743"/>
                  </a:cubicBezTo>
                  <a:cubicBezTo>
                    <a:pt x="17197" y="6017"/>
                    <a:pt x="17167" y="6290"/>
                    <a:pt x="17106" y="6564"/>
                  </a:cubicBezTo>
                  <a:cubicBezTo>
                    <a:pt x="17061" y="6594"/>
                    <a:pt x="17015" y="6624"/>
                    <a:pt x="16969" y="6640"/>
                  </a:cubicBezTo>
                  <a:cubicBezTo>
                    <a:pt x="16848" y="6685"/>
                    <a:pt x="16726" y="6716"/>
                    <a:pt x="16620" y="6746"/>
                  </a:cubicBezTo>
                  <a:cubicBezTo>
                    <a:pt x="15785" y="6928"/>
                    <a:pt x="14903" y="6928"/>
                    <a:pt x="14053" y="6959"/>
                  </a:cubicBezTo>
                  <a:cubicBezTo>
                    <a:pt x="13610" y="6972"/>
                    <a:pt x="13167" y="6976"/>
                    <a:pt x="12724" y="6976"/>
                  </a:cubicBezTo>
                  <a:cubicBezTo>
                    <a:pt x="12118" y="6976"/>
                    <a:pt x="11513" y="6967"/>
                    <a:pt x="10908" y="6959"/>
                  </a:cubicBezTo>
                  <a:cubicBezTo>
                    <a:pt x="10452" y="6959"/>
                    <a:pt x="9991" y="6942"/>
                    <a:pt x="9531" y="6942"/>
                  </a:cubicBezTo>
                  <a:cubicBezTo>
                    <a:pt x="9224" y="6942"/>
                    <a:pt x="8918" y="6950"/>
                    <a:pt x="8614" y="6974"/>
                  </a:cubicBezTo>
                  <a:cubicBezTo>
                    <a:pt x="8022" y="7019"/>
                    <a:pt x="7414" y="7004"/>
                    <a:pt x="6822" y="7035"/>
                  </a:cubicBezTo>
                  <a:cubicBezTo>
                    <a:pt x="6123" y="7065"/>
                    <a:pt x="5424" y="7111"/>
                    <a:pt x="4725" y="7126"/>
                  </a:cubicBezTo>
                  <a:cubicBezTo>
                    <a:pt x="4567" y="7129"/>
                    <a:pt x="4409" y="7130"/>
                    <a:pt x="4250" y="7130"/>
                  </a:cubicBezTo>
                  <a:cubicBezTo>
                    <a:pt x="3614" y="7130"/>
                    <a:pt x="2972" y="7111"/>
                    <a:pt x="2340" y="7111"/>
                  </a:cubicBezTo>
                  <a:cubicBezTo>
                    <a:pt x="2113" y="7111"/>
                    <a:pt x="1869" y="7128"/>
                    <a:pt x="1628" y="7128"/>
                  </a:cubicBezTo>
                  <a:cubicBezTo>
                    <a:pt x="1418" y="7128"/>
                    <a:pt x="1210" y="7115"/>
                    <a:pt x="1019" y="7065"/>
                  </a:cubicBezTo>
                  <a:cubicBezTo>
                    <a:pt x="699" y="6989"/>
                    <a:pt x="608" y="6746"/>
                    <a:pt x="578" y="6457"/>
                  </a:cubicBezTo>
                  <a:cubicBezTo>
                    <a:pt x="502" y="5956"/>
                    <a:pt x="517" y="5424"/>
                    <a:pt x="502" y="4923"/>
                  </a:cubicBezTo>
                  <a:cubicBezTo>
                    <a:pt x="456" y="3647"/>
                    <a:pt x="396" y="2371"/>
                    <a:pt x="380" y="1095"/>
                  </a:cubicBezTo>
                  <a:cubicBezTo>
                    <a:pt x="380" y="924"/>
                    <a:pt x="372" y="745"/>
                    <a:pt x="368" y="563"/>
                  </a:cubicBezTo>
                  <a:lnTo>
                    <a:pt x="368" y="563"/>
                  </a:lnTo>
                  <a:cubicBezTo>
                    <a:pt x="4545" y="557"/>
                    <a:pt x="8708" y="365"/>
                    <a:pt x="12885" y="365"/>
                  </a:cubicBezTo>
                  <a:close/>
                  <a:moveTo>
                    <a:pt x="13086" y="0"/>
                  </a:moveTo>
                  <a:cubicBezTo>
                    <a:pt x="9980" y="0"/>
                    <a:pt x="6870" y="99"/>
                    <a:pt x="3768" y="153"/>
                  </a:cubicBezTo>
                  <a:cubicBezTo>
                    <a:pt x="2568" y="183"/>
                    <a:pt x="1383" y="199"/>
                    <a:pt x="183" y="199"/>
                  </a:cubicBezTo>
                  <a:cubicBezTo>
                    <a:pt x="137" y="215"/>
                    <a:pt x="104" y="245"/>
                    <a:pt x="84" y="281"/>
                  </a:cubicBezTo>
                  <a:lnTo>
                    <a:pt x="84" y="281"/>
                  </a:lnTo>
                  <a:cubicBezTo>
                    <a:pt x="47" y="302"/>
                    <a:pt x="17" y="335"/>
                    <a:pt x="1" y="381"/>
                  </a:cubicBezTo>
                  <a:cubicBezTo>
                    <a:pt x="1" y="1626"/>
                    <a:pt x="61" y="2887"/>
                    <a:pt x="107" y="4133"/>
                  </a:cubicBezTo>
                  <a:cubicBezTo>
                    <a:pt x="137" y="4726"/>
                    <a:pt x="153" y="5333"/>
                    <a:pt x="183" y="5926"/>
                  </a:cubicBezTo>
                  <a:cubicBezTo>
                    <a:pt x="198" y="6305"/>
                    <a:pt x="183" y="6776"/>
                    <a:pt x="426" y="7111"/>
                  </a:cubicBezTo>
                  <a:cubicBezTo>
                    <a:pt x="639" y="7384"/>
                    <a:pt x="988" y="7445"/>
                    <a:pt x="1307" y="7460"/>
                  </a:cubicBezTo>
                  <a:cubicBezTo>
                    <a:pt x="1532" y="7471"/>
                    <a:pt x="1758" y="7474"/>
                    <a:pt x="1985" y="7474"/>
                  </a:cubicBezTo>
                  <a:cubicBezTo>
                    <a:pt x="2234" y="7474"/>
                    <a:pt x="2483" y="7471"/>
                    <a:pt x="2730" y="7471"/>
                  </a:cubicBezTo>
                  <a:cubicBezTo>
                    <a:pt x="2869" y="7471"/>
                    <a:pt x="3008" y="7472"/>
                    <a:pt x="3145" y="7475"/>
                  </a:cubicBezTo>
                  <a:cubicBezTo>
                    <a:pt x="3381" y="7482"/>
                    <a:pt x="3616" y="7485"/>
                    <a:pt x="3851" y="7485"/>
                  </a:cubicBezTo>
                  <a:cubicBezTo>
                    <a:pt x="5146" y="7485"/>
                    <a:pt x="6434" y="7392"/>
                    <a:pt x="7733" y="7354"/>
                  </a:cubicBezTo>
                  <a:cubicBezTo>
                    <a:pt x="8440" y="7331"/>
                    <a:pt x="9147" y="7325"/>
                    <a:pt x="9854" y="7325"/>
                  </a:cubicBezTo>
                  <a:cubicBezTo>
                    <a:pt x="10626" y="7325"/>
                    <a:pt x="11398" y="7332"/>
                    <a:pt x="12168" y="7332"/>
                  </a:cubicBezTo>
                  <a:cubicBezTo>
                    <a:pt x="12599" y="7332"/>
                    <a:pt x="13030" y="7330"/>
                    <a:pt x="13460" y="7323"/>
                  </a:cubicBezTo>
                  <a:cubicBezTo>
                    <a:pt x="14432" y="7323"/>
                    <a:pt x="15405" y="7262"/>
                    <a:pt x="16377" y="7141"/>
                  </a:cubicBezTo>
                  <a:cubicBezTo>
                    <a:pt x="16666" y="7111"/>
                    <a:pt x="16954" y="7035"/>
                    <a:pt x="17228" y="6913"/>
                  </a:cubicBezTo>
                  <a:cubicBezTo>
                    <a:pt x="17410" y="6792"/>
                    <a:pt x="17516" y="6579"/>
                    <a:pt x="17516" y="6366"/>
                  </a:cubicBezTo>
                  <a:cubicBezTo>
                    <a:pt x="17638" y="5470"/>
                    <a:pt x="17562" y="4513"/>
                    <a:pt x="17501" y="3601"/>
                  </a:cubicBezTo>
                  <a:cubicBezTo>
                    <a:pt x="17440" y="2614"/>
                    <a:pt x="17349" y="1626"/>
                    <a:pt x="17197" y="639"/>
                  </a:cubicBezTo>
                  <a:cubicBezTo>
                    <a:pt x="17182" y="487"/>
                    <a:pt x="17152" y="350"/>
                    <a:pt x="17121" y="199"/>
                  </a:cubicBezTo>
                  <a:cubicBezTo>
                    <a:pt x="17106" y="123"/>
                    <a:pt x="17030" y="77"/>
                    <a:pt x="16954" y="62"/>
                  </a:cubicBezTo>
                  <a:cubicBezTo>
                    <a:pt x="15666" y="17"/>
                    <a:pt x="14376" y="0"/>
                    <a:pt x="1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3"/>
            <p:cNvSpPr/>
            <p:nvPr/>
          </p:nvSpPr>
          <p:spPr>
            <a:xfrm>
              <a:off x="3718827" y="1182791"/>
              <a:ext cx="1273835" cy="13639"/>
            </a:xfrm>
            <a:custGeom>
              <a:avLst/>
              <a:gdLst/>
              <a:ahLst/>
              <a:cxnLst/>
              <a:rect l="l" t="t" r="r" b="b"/>
              <a:pathLst>
                <a:path w="17091" h="183" fill="none" extrusionOk="0">
                  <a:moveTo>
                    <a:pt x="0" y="107"/>
                  </a:moveTo>
                  <a:cubicBezTo>
                    <a:pt x="6487" y="183"/>
                    <a:pt x="11531" y="0"/>
                    <a:pt x="17091" y="0"/>
                  </a:cubicBezTo>
                </a:path>
              </a:pathLst>
            </a:custGeom>
            <a:solidFill>
              <a:schemeClr val="dk2"/>
            </a:solidFill>
            <a:ln w="61900" cap="flat" cmpd="sng">
              <a:solidFill>
                <a:schemeClr val="dk2"/>
              </a:solidFill>
              <a:prstDash val="solid"/>
              <a:miter lim="15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1" name="Google Shape;1721;p63"/>
          <p:cNvGrpSpPr/>
          <p:nvPr/>
        </p:nvGrpSpPr>
        <p:grpSpPr>
          <a:xfrm flipH="1">
            <a:off x="7400492" y="3632809"/>
            <a:ext cx="1875030" cy="1511226"/>
            <a:chOff x="6562292" y="3785209"/>
            <a:chExt cx="1875030" cy="1511226"/>
          </a:xfrm>
        </p:grpSpPr>
        <p:grpSp>
          <p:nvGrpSpPr>
            <p:cNvPr id="1722" name="Google Shape;1722;p63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723" name="Google Shape;1723;p63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63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5" name="Google Shape;1725;p63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6" name="Google Shape;1726;p63"/>
          <p:cNvSpPr/>
          <p:nvPr/>
        </p:nvSpPr>
        <p:spPr>
          <a:xfrm rot="-9763176" flipH="1">
            <a:off x="4105838" y="39121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63"/>
          <p:cNvSpPr/>
          <p:nvPr/>
        </p:nvSpPr>
        <p:spPr>
          <a:xfrm>
            <a:off x="9637225" y="2794425"/>
            <a:ext cx="838500" cy="62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asellaDiTesto 1"/>
          <p:cNvSpPr txBox="1"/>
          <p:nvPr/>
        </p:nvSpPr>
        <p:spPr>
          <a:xfrm>
            <a:off x="185737" y="743803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Sali </a:t>
            </a:r>
            <a:r>
              <a:rPr lang="it-IT" sz="2000" b="1" dirty="0" smtClean="0"/>
              <a:t>su </a:t>
            </a:r>
            <a:r>
              <a:rPr lang="it-IT" sz="2000" dirty="0" smtClean="0"/>
              <a:t>quel treno -&gt; dove? relazione di luogo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185737" y="1264691"/>
            <a:ext cx="68660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Parto </a:t>
            </a:r>
            <a:r>
              <a:rPr lang="it-IT" sz="2000" b="1" dirty="0" smtClean="0"/>
              <a:t>per </a:t>
            </a:r>
            <a:r>
              <a:rPr lang="it-IT" sz="2000" dirty="0" smtClean="0"/>
              <a:t>Milano -&gt; verso dove? relazione di luogo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208268" y="1773678"/>
            <a:ext cx="7902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Studierò </a:t>
            </a:r>
            <a:r>
              <a:rPr lang="it-IT" sz="2000" b="1" dirty="0" smtClean="0"/>
              <a:t>per </a:t>
            </a:r>
            <a:r>
              <a:rPr lang="it-IT" sz="2000" dirty="0" smtClean="0"/>
              <a:t>un’ora-&gt; per quanto tempo? relazione di tempo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85736" y="2294217"/>
            <a:ext cx="7650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 siedo </a:t>
            </a:r>
            <a:r>
              <a:rPr lang="it-IT" sz="2000" b="1" dirty="0" smtClean="0"/>
              <a:t>tra/fra </a:t>
            </a:r>
            <a:r>
              <a:rPr lang="it-IT" sz="2000" dirty="0" smtClean="0"/>
              <a:t>i fiori -&gt; dove? relazione di luogo</a:t>
            </a:r>
            <a:endParaRPr lang="it-IT" sz="2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85735" y="2814756"/>
            <a:ext cx="8101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Arriverò </a:t>
            </a:r>
            <a:r>
              <a:rPr lang="it-IT" sz="2000" b="1" dirty="0" smtClean="0"/>
              <a:t>tra/fra</a:t>
            </a:r>
            <a:r>
              <a:rPr lang="it-IT" sz="2000" dirty="0" smtClean="0"/>
              <a:t> qualche minuto -&gt; quando? relazione di tempo</a:t>
            </a:r>
            <a:endParaRPr lang="it-IT" sz="2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85734" y="3335087"/>
            <a:ext cx="8043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 ci sono tante altre relazioni ancora…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9787063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5" grpId="0"/>
      <p:bldP spid="36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" name="Google Shape;1697;p63"/>
          <p:cNvSpPr txBox="1">
            <a:spLocks noGrp="1"/>
          </p:cNvSpPr>
          <p:nvPr>
            <p:ph type="title"/>
          </p:nvPr>
        </p:nvSpPr>
        <p:spPr>
          <a:xfrm>
            <a:off x="185735" y="129616"/>
            <a:ext cx="810101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en" sz="3600" dirty="0" smtClean="0">
                <a:solidFill>
                  <a:schemeClr val="tx2">
                    <a:lumMod val="50000"/>
                  </a:schemeClr>
                </a:solidFill>
              </a:rPr>
              <a:t>rova tu a riconoscere la relazione.</a:t>
            </a:r>
            <a:endParaRPr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699" name="Google Shape;1699;p63"/>
          <p:cNvGrpSpPr/>
          <p:nvPr/>
        </p:nvGrpSpPr>
        <p:grpSpPr>
          <a:xfrm rot="-2245815">
            <a:off x="362102" y="4014483"/>
            <a:ext cx="1749439" cy="557955"/>
            <a:chOff x="3697288" y="914400"/>
            <a:chExt cx="1749426" cy="557950"/>
          </a:xfrm>
        </p:grpSpPr>
        <p:sp>
          <p:nvSpPr>
            <p:cNvPr id="1700" name="Google Shape;1700;p63"/>
            <p:cNvSpPr/>
            <p:nvPr/>
          </p:nvSpPr>
          <p:spPr>
            <a:xfrm>
              <a:off x="4940265" y="918872"/>
              <a:ext cx="506448" cy="506746"/>
            </a:xfrm>
            <a:custGeom>
              <a:avLst/>
              <a:gdLst/>
              <a:ahLst/>
              <a:cxnLst/>
              <a:rect l="l" t="t" r="r" b="b"/>
              <a:pathLst>
                <a:path w="6795" h="6799" extrusionOk="0">
                  <a:moveTo>
                    <a:pt x="294" y="0"/>
                  </a:moveTo>
                  <a:cubicBezTo>
                    <a:pt x="127" y="0"/>
                    <a:pt x="1" y="243"/>
                    <a:pt x="186" y="336"/>
                  </a:cubicBezTo>
                  <a:lnTo>
                    <a:pt x="5716" y="2994"/>
                  </a:lnTo>
                  <a:lnTo>
                    <a:pt x="6214" y="3234"/>
                  </a:lnTo>
                  <a:lnTo>
                    <a:pt x="1204" y="6048"/>
                  </a:lnTo>
                  <a:lnTo>
                    <a:pt x="444" y="6473"/>
                  </a:lnTo>
                  <a:cubicBezTo>
                    <a:pt x="320" y="6611"/>
                    <a:pt x="421" y="6799"/>
                    <a:pt x="577" y="6799"/>
                  </a:cubicBezTo>
                  <a:cubicBezTo>
                    <a:pt x="593" y="6799"/>
                    <a:pt x="610" y="6797"/>
                    <a:pt x="627" y="6792"/>
                  </a:cubicBezTo>
                  <a:lnTo>
                    <a:pt x="5928" y="3800"/>
                  </a:lnTo>
                  <a:lnTo>
                    <a:pt x="6688" y="3359"/>
                  </a:lnTo>
                  <a:cubicBezTo>
                    <a:pt x="6794" y="3298"/>
                    <a:pt x="6794" y="3131"/>
                    <a:pt x="6688" y="3055"/>
                  </a:cubicBezTo>
                  <a:lnTo>
                    <a:pt x="1158" y="397"/>
                  </a:lnTo>
                  <a:lnTo>
                    <a:pt x="368" y="17"/>
                  </a:lnTo>
                  <a:cubicBezTo>
                    <a:pt x="343" y="5"/>
                    <a:pt x="318" y="0"/>
                    <a:pt x="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63"/>
            <p:cNvSpPr/>
            <p:nvPr/>
          </p:nvSpPr>
          <p:spPr>
            <a:xfrm>
              <a:off x="5271114" y="1084259"/>
              <a:ext cx="160841" cy="155177"/>
            </a:xfrm>
            <a:custGeom>
              <a:avLst/>
              <a:gdLst/>
              <a:ahLst/>
              <a:cxnLst/>
              <a:rect l="l" t="t" r="r" b="b"/>
              <a:pathLst>
                <a:path w="2158" h="2082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700"/>
                    <a:pt x="46" y="1398"/>
                    <a:pt x="229" y="2082"/>
                  </a:cubicBezTo>
                  <a:lnTo>
                    <a:pt x="2158" y="988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63"/>
            <p:cNvSpPr/>
            <p:nvPr/>
          </p:nvSpPr>
          <p:spPr>
            <a:xfrm>
              <a:off x="5257549" y="1070695"/>
              <a:ext cx="189163" cy="181859"/>
            </a:xfrm>
            <a:custGeom>
              <a:avLst/>
              <a:gdLst/>
              <a:ahLst/>
              <a:cxnLst/>
              <a:rect l="l" t="t" r="r" b="b"/>
              <a:pathLst>
                <a:path w="2538" h="2440" extrusionOk="0">
                  <a:moveTo>
                    <a:pt x="426" y="466"/>
                  </a:moveTo>
                  <a:lnTo>
                    <a:pt x="1942" y="1192"/>
                  </a:lnTo>
                  <a:lnTo>
                    <a:pt x="1942" y="1192"/>
                  </a:lnTo>
                  <a:lnTo>
                    <a:pt x="562" y="1975"/>
                  </a:lnTo>
                  <a:lnTo>
                    <a:pt x="536" y="1990"/>
                  </a:lnTo>
                  <a:lnTo>
                    <a:pt x="536" y="1990"/>
                  </a:lnTo>
                  <a:cubicBezTo>
                    <a:pt x="423" y="1488"/>
                    <a:pt x="386" y="978"/>
                    <a:pt x="426" y="466"/>
                  </a:cubicBezTo>
                  <a:close/>
                  <a:moveTo>
                    <a:pt x="274" y="0"/>
                  </a:moveTo>
                  <a:cubicBezTo>
                    <a:pt x="254" y="4"/>
                    <a:pt x="236" y="10"/>
                    <a:pt x="218" y="18"/>
                  </a:cubicBezTo>
                  <a:lnTo>
                    <a:pt x="218" y="18"/>
                  </a:lnTo>
                  <a:cubicBezTo>
                    <a:pt x="178" y="30"/>
                    <a:pt x="143" y="56"/>
                    <a:pt x="122" y="92"/>
                  </a:cubicBezTo>
                  <a:cubicBezTo>
                    <a:pt x="115" y="105"/>
                    <a:pt x="110" y="118"/>
                    <a:pt x="107" y="132"/>
                  </a:cubicBezTo>
                  <a:lnTo>
                    <a:pt x="107" y="132"/>
                  </a:lnTo>
                  <a:cubicBezTo>
                    <a:pt x="100" y="148"/>
                    <a:pt x="94" y="165"/>
                    <a:pt x="92" y="183"/>
                  </a:cubicBezTo>
                  <a:cubicBezTo>
                    <a:pt x="0" y="897"/>
                    <a:pt x="46" y="1611"/>
                    <a:pt x="243" y="2310"/>
                  </a:cubicBezTo>
                  <a:cubicBezTo>
                    <a:pt x="266" y="2387"/>
                    <a:pt x="336" y="2440"/>
                    <a:pt x="413" y="2440"/>
                  </a:cubicBezTo>
                  <a:cubicBezTo>
                    <a:pt x="442" y="2440"/>
                    <a:pt x="473" y="2432"/>
                    <a:pt x="502" y="2416"/>
                  </a:cubicBezTo>
                  <a:lnTo>
                    <a:pt x="2188" y="1474"/>
                  </a:lnTo>
                  <a:lnTo>
                    <a:pt x="2431" y="1337"/>
                  </a:lnTo>
                  <a:cubicBezTo>
                    <a:pt x="2537" y="1261"/>
                    <a:pt x="2537" y="1094"/>
                    <a:pt x="2431" y="1018"/>
                  </a:cubicBezTo>
                  <a:lnTo>
                    <a:pt x="623" y="152"/>
                  </a:lnTo>
                  <a:lnTo>
                    <a:pt x="365" y="31"/>
                  </a:lnTo>
                  <a:cubicBezTo>
                    <a:pt x="361" y="29"/>
                    <a:pt x="356" y="27"/>
                    <a:pt x="352" y="25"/>
                  </a:cubicBezTo>
                  <a:lnTo>
                    <a:pt x="352" y="25"/>
                  </a:lnTo>
                  <a:cubicBezTo>
                    <a:pt x="328" y="13"/>
                    <a:pt x="302" y="4"/>
                    <a:pt x="2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63"/>
            <p:cNvSpPr/>
            <p:nvPr/>
          </p:nvSpPr>
          <p:spPr>
            <a:xfrm>
              <a:off x="3710852" y="927294"/>
              <a:ext cx="1299921" cy="531938"/>
            </a:xfrm>
            <a:custGeom>
              <a:avLst/>
              <a:gdLst/>
              <a:ahLst/>
              <a:cxnLst/>
              <a:rect l="l" t="t" r="r" b="b"/>
              <a:pathLst>
                <a:path w="17441" h="7137" extrusionOk="0">
                  <a:moveTo>
                    <a:pt x="12789" y="0"/>
                  </a:moveTo>
                  <a:cubicBezTo>
                    <a:pt x="8515" y="0"/>
                    <a:pt x="4000" y="193"/>
                    <a:pt x="1" y="193"/>
                  </a:cubicBezTo>
                  <a:lnTo>
                    <a:pt x="1" y="208"/>
                  </a:lnTo>
                  <a:cubicBezTo>
                    <a:pt x="1" y="1514"/>
                    <a:pt x="138" y="4492"/>
                    <a:pt x="183" y="5859"/>
                  </a:cubicBezTo>
                  <a:cubicBezTo>
                    <a:pt x="219" y="7061"/>
                    <a:pt x="516" y="7107"/>
                    <a:pt x="1600" y="7107"/>
                  </a:cubicBezTo>
                  <a:cubicBezTo>
                    <a:pt x="1689" y="7107"/>
                    <a:pt x="1784" y="7107"/>
                    <a:pt x="1884" y="7107"/>
                  </a:cubicBezTo>
                  <a:cubicBezTo>
                    <a:pt x="2120" y="7107"/>
                    <a:pt x="2387" y="7108"/>
                    <a:pt x="2690" y="7120"/>
                  </a:cubicBezTo>
                  <a:cubicBezTo>
                    <a:pt x="3042" y="7131"/>
                    <a:pt x="3375" y="7136"/>
                    <a:pt x="3693" y="7136"/>
                  </a:cubicBezTo>
                  <a:cubicBezTo>
                    <a:pt x="5473" y="7136"/>
                    <a:pt x="6781" y="6983"/>
                    <a:pt x="8341" y="6983"/>
                  </a:cubicBezTo>
                  <a:cubicBezTo>
                    <a:pt x="8586" y="6958"/>
                    <a:pt x="9008" y="6950"/>
                    <a:pt x="9539" y="6950"/>
                  </a:cubicBezTo>
                  <a:cubicBezTo>
                    <a:pt x="10332" y="6950"/>
                    <a:pt x="11366" y="6967"/>
                    <a:pt x="12415" y="6967"/>
                  </a:cubicBezTo>
                  <a:cubicBezTo>
                    <a:pt x="14454" y="6967"/>
                    <a:pt x="16548" y="6903"/>
                    <a:pt x="17031" y="6527"/>
                  </a:cubicBezTo>
                  <a:cubicBezTo>
                    <a:pt x="17441" y="6208"/>
                    <a:pt x="17031" y="1256"/>
                    <a:pt x="16772" y="71"/>
                  </a:cubicBezTo>
                  <a:cubicBezTo>
                    <a:pt x="15485" y="20"/>
                    <a:pt x="14149" y="0"/>
                    <a:pt x="127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63"/>
            <p:cNvSpPr/>
            <p:nvPr/>
          </p:nvSpPr>
          <p:spPr>
            <a:xfrm>
              <a:off x="3697288" y="914400"/>
              <a:ext cx="1314604" cy="557950"/>
            </a:xfrm>
            <a:custGeom>
              <a:avLst/>
              <a:gdLst/>
              <a:ahLst/>
              <a:cxnLst/>
              <a:rect l="l" t="t" r="r" b="b"/>
              <a:pathLst>
                <a:path w="17638" h="7486" extrusionOk="0">
                  <a:moveTo>
                    <a:pt x="12885" y="365"/>
                  </a:moveTo>
                  <a:cubicBezTo>
                    <a:pt x="13036" y="365"/>
                    <a:pt x="13187" y="365"/>
                    <a:pt x="13339" y="366"/>
                  </a:cubicBezTo>
                  <a:cubicBezTo>
                    <a:pt x="14485" y="366"/>
                    <a:pt x="15646" y="393"/>
                    <a:pt x="16793" y="422"/>
                  </a:cubicBezTo>
                  <a:lnTo>
                    <a:pt x="16793" y="422"/>
                  </a:lnTo>
                  <a:cubicBezTo>
                    <a:pt x="16934" y="1203"/>
                    <a:pt x="17032" y="1985"/>
                    <a:pt x="17076" y="2766"/>
                  </a:cubicBezTo>
                  <a:cubicBezTo>
                    <a:pt x="17167" y="3753"/>
                    <a:pt x="17213" y="4756"/>
                    <a:pt x="17197" y="5743"/>
                  </a:cubicBezTo>
                  <a:cubicBezTo>
                    <a:pt x="17197" y="6017"/>
                    <a:pt x="17167" y="6290"/>
                    <a:pt x="17106" y="6564"/>
                  </a:cubicBezTo>
                  <a:cubicBezTo>
                    <a:pt x="17061" y="6594"/>
                    <a:pt x="17015" y="6624"/>
                    <a:pt x="16969" y="6640"/>
                  </a:cubicBezTo>
                  <a:cubicBezTo>
                    <a:pt x="16848" y="6685"/>
                    <a:pt x="16726" y="6716"/>
                    <a:pt x="16620" y="6746"/>
                  </a:cubicBezTo>
                  <a:cubicBezTo>
                    <a:pt x="15785" y="6928"/>
                    <a:pt x="14903" y="6928"/>
                    <a:pt x="14053" y="6959"/>
                  </a:cubicBezTo>
                  <a:cubicBezTo>
                    <a:pt x="13610" y="6972"/>
                    <a:pt x="13167" y="6976"/>
                    <a:pt x="12724" y="6976"/>
                  </a:cubicBezTo>
                  <a:cubicBezTo>
                    <a:pt x="12118" y="6976"/>
                    <a:pt x="11513" y="6967"/>
                    <a:pt x="10908" y="6959"/>
                  </a:cubicBezTo>
                  <a:cubicBezTo>
                    <a:pt x="10452" y="6959"/>
                    <a:pt x="9991" y="6942"/>
                    <a:pt x="9531" y="6942"/>
                  </a:cubicBezTo>
                  <a:cubicBezTo>
                    <a:pt x="9224" y="6942"/>
                    <a:pt x="8918" y="6950"/>
                    <a:pt x="8614" y="6974"/>
                  </a:cubicBezTo>
                  <a:cubicBezTo>
                    <a:pt x="8022" y="7019"/>
                    <a:pt x="7414" y="7004"/>
                    <a:pt x="6822" y="7035"/>
                  </a:cubicBezTo>
                  <a:cubicBezTo>
                    <a:pt x="6123" y="7065"/>
                    <a:pt x="5424" y="7111"/>
                    <a:pt x="4725" y="7126"/>
                  </a:cubicBezTo>
                  <a:cubicBezTo>
                    <a:pt x="4567" y="7129"/>
                    <a:pt x="4409" y="7130"/>
                    <a:pt x="4250" y="7130"/>
                  </a:cubicBezTo>
                  <a:cubicBezTo>
                    <a:pt x="3614" y="7130"/>
                    <a:pt x="2972" y="7111"/>
                    <a:pt x="2340" y="7111"/>
                  </a:cubicBezTo>
                  <a:cubicBezTo>
                    <a:pt x="2113" y="7111"/>
                    <a:pt x="1869" y="7128"/>
                    <a:pt x="1628" y="7128"/>
                  </a:cubicBezTo>
                  <a:cubicBezTo>
                    <a:pt x="1418" y="7128"/>
                    <a:pt x="1210" y="7115"/>
                    <a:pt x="1019" y="7065"/>
                  </a:cubicBezTo>
                  <a:cubicBezTo>
                    <a:pt x="699" y="6989"/>
                    <a:pt x="608" y="6746"/>
                    <a:pt x="578" y="6457"/>
                  </a:cubicBezTo>
                  <a:cubicBezTo>
                    <a:pt x="502" y="5956"/>
                    <a:pt x="517" y="5424"/>
                    <a:pt x="502" y="4923"/>
                  </a:cubicBezTo>
                  <a:cubicBezTo>
                    <a:pt x="456" y="3647"/>
                    <a:pt x="396" y="2371"/>
                    <a:pt x="380" y="1095"/>
                  </a:cubicBezTo>
                  <a:cubicBezTo>
                    <a:pt x="380" y="924"/>
                    <a:pt x="372" y="745"/>
                    <a:pt x="368" y="563"/>
                  </a:cubicBezTo>
                  <a:lnTo>
                    <a:pt x="368" y="563"/>
                  </a:lnTo>
                  <a:cubicBezTo>
                    <a:pt x="4545" y="557"/>
                    <a:pt x="8708" y="365"/>
                    <a:pt x="12885" y="365"/>
                  </a:cubicBezTo>
                  <a:close/>
                  <a:moveTo>
                    <a:pt x="13086" y="0"/>
                  </a:moveTo>
                  <a:cubicBezTo>
                    <a:pt x="9980" y="0"/>
                    <a:pt x="6870" y="99"/>
                    <a:pt x="3768" y="153"/>
                  </a:cubicBezTo>
                  <a:cubicBezTo>
                    <a:pt x="2568" y="183"/>
                    <a:pt x="1383" y="199"/>
                    <a:pt x="183" y="199"/>
                  </a:cubicBezTo>
                  <a:cubicBezTo>
                    <a:pt x="137" y="215"/>
                    <a:pt x="104" y="245"/>
                    <a:pt x="84" y="281"/>
                  </a:cubicBezTo>
                  <a:lnTo>
                    <a:pt x="84" y="281"/>
                  </a:lnTo>
                  <a:cubicBezTo>
                    <a:pt x="47" y="302"/>
                    <a:pt x="17" y="335"/>
                    <a:pt x="1" y="381"/>
                  </a:cubicBezTo>
                  <a:cubicBezTo>
                    <a:pt x="1" y="1626"/>
                    <a:pt x="61" y="2887"/>
                    <a:pt x="107" y="4133"/>
                  </a:cubicBezTo>
                  <a:cubicBezTo>
                    <a:pt x="137" y="4726"/>
                    <a:pt x="153" y="5333"/>
                    <a:pt x="183" y="5926"/>
                  </a:cubicBezTo>
                  <a:cubicBezTo>
                    <a:pt x="198" y="6305"/>
                    <a:pt x="183" y="6776"/>
                    <a:pt x="426" y="7111"/>
                  </a:cubicBezTo>
                  <a:cubicBezTo>
                    <a:pt x="639" y="7384"/>
                    <a:pt x="988" y="7445"/>
                    <a:pt x="1307" y="7460"/>
                  </a:cubicBezTo>
                  <a:cubicBezTo>
                    <a:pt x="1532" y="7471"/>
                    <a:pt x="1758" y="7474"/>
                    <a:pt x="1985" y="7474"/>
                  </a:cubicBezTo>
                  <a:cubicBezTo>
                    <a:pt x="2234" y="7474"/>
                    <a:pt x="2483" y="7471"/>
                    <a:pt x="2730" y="7471"/>
                  </a:cubicBezTo>
                  <a:cubicBezTo>
                    <a:pt x="2869" y="7471"/>
                    <a:pt x="3008" y="7472"/>
                    <a:pt x="3145" y="7475"/>
                  </a:cubicBezTo>
                  <a:cubicBezTo>
                    <a:pt x="3381" y="7482"/>
                    <a:pt x="3616" y="7485"/>
                    <a:pt x="3851" y="7485"/>
                  </a:cubicBezTo>
                  <a:cubicBezTo>
                    <a:pt x="5146" y="7485"/>
                    <a:pt x="6434" y="7392"/>
                    <a:pt x="7733" y="7354"/>
                  </a:cubicBezTo>
                  <a:cubicBezTo>
                    <a:pt x="8440" y="7331"/>
                    <a:pt x="9147" y="7325"/>
                    <a:pt x="9854" y="7325"/>
                  </a:cubicBezTo>
                  <a:cubicBezTo>
                    <a:pt x="10626" y="7325"/>
                    <a:pt x="11398" y="7332"/>
                    <a:pt x="12168" y="7332"/>
                  </a:cubicBezTo>
                  <a:cubicBezTo>
                    <a:pt x="12599" y="7332"/>
                    <a:pt x="13030" y="7330"/>
                    <a:pt x="13460" y="7323"/>
                  </a:cubicBezTo>
                  <a:cubicBezTo>
                    <a:pt x="14432" y="7323"/>
                    <a:pt x="15405" y="7262"/>
                    <a:pt x="16377" y="7141"/>
                  </a:cubicBezTo>
                  <a:cubicBezTo>
                    <a:pt x="16666" y="7111"/>
                    <a:pt x="16954" y="7035"/>
                    <a:pt x="17228" y="6913"/>
                  </a:cubicBezTo>
                  <a:cubicBezTo>
                    <a:pt x="17410" y="6792"/>
                    <a:pt x="17516" y="6579"/>
                    <a:pt x="17516" y="6366"/>
                  </a:cubicBezTo>
                  <a:cubicBezTo>
                    <a:pt x="17638" y="5470"/>
                    <a:pt x="17562" y="4513"/>
                    <a:pt x="17501" y="3601"/>
                  </a:cubicBezTo>
                  <a:cubicBezTo>
                    <a:pt x="17440" y="2614"/>
                    <a:pt x="17349" y="1626"/>
                    <a:pt x="17197" y="639"/>
                  </a:cubicBezTo>
                  <a:cubicBezTo>
                    <a:pt x="17182" y="487"/>
                    <a:pt x="17152" y="350"/>
                    <a:pt x="17121" y="199"/>
                  </a:cubicBezTo>
                  <a:cubicBezTo>
                    <a:pt x="17106" y="123"/>
                    <a:pt x="17030" y="77"/>
                    <a:pt x="16954" y="62"/>
                  </a:cubicBezTo>
                  <a:cubicBezTo>
                    <a:pt x="15666" y="17"/>
                    <a:pt x="14376" y="0"/>
                    <a:pt x="1308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63"/>
            <p:cNvSpPr/>
            <p:nvPr/>
          </p:nvSpPr>
          <p:spPr>
            <a:xfrm>
              <a:off x="3718827" y="1182791"/>
              <a:ext cx="1273835" cy="13639"/>
            </a:xfrm>
            <a:custGeom>
              <a:avLst/>
              <a:gdLst/>
              <a:ahLst/>
              <a:cxnLst/>
              <a:rect l="l" t="t" r="r" b="b"/>
              <a:pathLst>
                <a:path w="17091" h="183" fill="none" extrusionOk="0">
                  <a:moveTo>
                    <a:pt x="0" y="107"/>
                  </a:moveTo>
                  <a:cubicBezTo>
                    <a:pt x="6487" y="183"/>
                    <a:pt x="11531" y="0"/>
                    <a:pt x="17091" y="0"/>
                  </a:cubicBezTo>
                </a:path>
              </a:pathLst>
            </a:custGeom>
            <a:solidFill>
              <a:schemeClr val="dk2"/>
            </a:solidFill>
            <a:ln w="61900" cap="flat" cmpd="sng">
              <a:solidFill>
                <a:schemeClr val="dk2"/>
              </a:solidFill>
              <a:prstDash val="solid"/>
              <a:miter lim="15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1" name="Google Shape;1721;p63"/>
          <p:cNvGrpSpPr/>
          <p:nvPr/>
        </p:nvGrpSpPr>
        <p:grpSpPr>
          <a:xfrm flipH="1">
            <a:off x="7400492" y="3632809"/>
            <a:ext cx="1875030" cy="1511226"/>
            <a:chOff x="6562292" y="3785209"/>
            <a:chExt cx="1875030" cy="1511226"/>
          </a:xfrm>
        </p:grpSpPr>
        <p:grpSp>
          <p:nvGrpSpPr>
            <p:cNvPr id="1722" name="Google Shape;1722;p63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723" name="Google Shape;1723;p63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1724;p63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5" name="Google Shape;1725;p63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6" name="Google Shape;1726;p63"/>
          <p:cNvSpPr/>
          <p:nvPr/>
        </p:nvSpPr>
        <p:spPr>
          <a:xfrm rot="-9763176" flipH="1">
            <a:off x="4105838" y="391210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7" name="Google Shape;1727;p63"/>
          <p:cNvSpPr/>
          <p:nvPr/>
        </p:nvSpPr>
        <p:spPr>
          <a:xfrm>
            <a:off x="9637225" y="2794425"/>
            <a:ext cx="838500" cy="624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CasellaDiTesto 1"/>
          <p:cNvSpPr txBox="1"/>
          <p:nvPr/>
        </p:nvSpPr>
        <p:spPr>
          <a:xfrm>
            <a:off x="185737" y="743803"/>
            <a:ext cx="3236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Sono tornato </a:t>
            </a:r>
            <a:r>
              <a:rPr lang="it-IT" sz="2000" b="1" dirty="0" smtClean="0"/>
              <a:t>da </a:t>
            </a:r>
            <a:r>
              <a:rPr lang="it-IT" sz="2000" dirty="0" smtClean="0"/>
              <a:t>Napoli. -&gt; </a:t>
            </a:r>
            <a:endParaRPr lang="it-IT" sz="20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3293009" y="735256"/>
            <a:ext cx="360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da dove? relazione di luogo</a:t>
            </a:r>
            <a:endParaRPr lang="it-IT" sz="20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185734" y="1255726"/>
            <a:ext cx="246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Nuoto </a:t>
            </a:r>
            <a:r>
              <a:rPr lang="it-IT" sz="2000" b="1" dirty="0" smtClean="0"/>
              <a:t>in </a:t>
            </a:r>
            <a:r>
              <a:rPr lang="it-IT" sz="2000" dirty="0" smtClean="0"/>
              <a:t>piscina. -&gt;</a:t>
            </a:r>
            <a:endParaRPr lang="it-IT" sz="20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2493167" y="1249871"/>
            <a:ext cx="2986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dove? relazione di luogo</a:t>
            </a:r>
            <a:endParaRPr lang="it-IT" sz="20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85735" y="1792292"/>
            <a:ext cx="38650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Mi piacciono i disegni </a:t>
            </a:r>
            <a:r>
              <a:rPr lang="it-IT" sz="2000" b="1" dirty="0" smtClean="0"/>
              <a:t>di</a:t>
            </a:r>
            <a:r>
              <a:rPr lang="it-IT" sz="2000" dirty="0" smtClean="0"/>
              <a:t> Ale. -&gt; </a:t>
            </a:r>
            <a:endParaRPr lang="it-IT" sz="20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793330" y="1772831"/>
            <a:ext cx="6750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di chi? relazione che </a:t>
            </a:r>
            <a:r>
              <a:rPr lang="it-IT" sz="2000" b="1" dirty="0" smtClean="0"/>
              <a:t>specifica</a:t>
            </a:r>
            <a:r>
              <a:rPr lang="it-IT" sz="2000" dirty="0" smtClean="0"/>
              <a:t> il possesso</a:t>
            </a:r>
            <a:endParaRPr lang="it-IT" sz="2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85735" y="2278051"/>
            <a:ext cx="3464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Ho un </a:t>
            </a:r>
            <a:r>
              <a:rPr lang="it-IT" sz="2000" dirty="0" err="1" smtClean="0"/>
              <a:t>tablet</a:t>
            </a:r>
            <a:r>
              <a:rPr lang="it-IT" sz="2000" dirty="0" smtClean="0"/>
              <a:t> </a:t>
            </a:r>
            <a:r>
              <a:rPr lang="it-IT" sz="2000" b="1" dirty="0" smtClean="0"/>
              <a:t>per</a:t>
            </a:r>
            <a:r>
              <a:rPr lang="it-IT" sz="2000" dirty="0" smtClean="0"/>
              <a:t> giocare. -&gt; </a:t>
            </a:r>
            <a:endParaRPr lang="it-IT" sz="2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326667" y="2250229"/>
            <a:ext cx="526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per fare cosa? relazione che indica lo scopo</a:t>
            </a:r>
            <a:endParaRPr lang="it-IT" sz="20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185734" y="2801502"/>
            <a:ext cx="2464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Canto </a:t>
            </a:r>
            <a:r>
              <a:rPr lang="it-IT" sz="2000" b="1" dirty="0" smtClean="0"/>
              <a:t>con </a:t>
            </a:r>
            <a:r>
              <a:rPr lang="it-IT" sz="2000" dirty="0" smtClean="0"/>
              <a:t>voi. -&gt; </a:t>
            </a:r>
            <a:endParaRPr lang="it-IT" sz="20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314636" y="2800273"/>
            <a:ext cx="526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con chi? relazione che indica la compagnia</a:t>
            </a:r>
            <a:endParaRPr lang="it-IT" sz="20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30117" y="3322264"/>
            <a:ext cx="2834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Canto </a:t>
            </a:r>
            <a:r>
              <a:rPr lang="it-IT" sz="2000" b="1" dirty="0" smtClean="0"/>
              <a:t>con </a:t>
            </a:r>
            <a:r>
              <a:rPr lang="it-IT" sz="2000" dirty="0" smtClean="0"/>
              <a:t>allegria. -&gt; </a:t>
            </a:r>
            <a:endParaRPr lang="it-IT" sz="20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692246" y="3324246"/>
            <a:ext cx="5264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come? relazione che indica il modo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0641379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4" grpId="0"/>
      <p:bldP spid="35" grpId="0"/>
      <p:bldP spid="36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2" name="Google Shape;1732;p64"/>
          <p:cNvGrpSpPr/>
          <p:nvPr/>
        </p:nvGrpSpPr>
        <p:grpSpPr>
          <a:xfrm rot="154517">
            <a:off x="4356564" y="3749254"/>
            <a:ext cx="4414928" cy="585348"/>
            <a:chOff x="4345425" y="2175475"/>
            <a:chExt cx="800750" cy="176025"/>
          </a:xfrm>
        </p:grpSpPr>
        <p:sp>
          <p:nvSpPr>
            <p:cNvPr id="1733" name="Google Shape;1733;p64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64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5" name="Google Shape;1735;p64"/>
          <p:cNvSpPr txBox="1">
            <a:spLocks noGrp="1"/>
          </p:cNvSpPr>
          <p:nvPr>
            <p:ph type="ctrTitle"/>
          </p:nvPr>
        </p:nvSpPr>
        <p:spPr>
          <a:xfrm>
            <a:off x="4187727" y="3858491"/>
            <a:ext cx="4541598" cy="49742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-IT" sz="2400" dirty="0" smtClean="0">
                <a:solidFill>
                  <a:schemeClr val="tx2">
                    <a:lumMod val="50000"/>
                  </a:schemeClr>
                </a:solidFill>
              </a:rPr>
              <a:t>Andiamo a scrivere sul quaderno</a:t>
            </a:r>
            <a:endParaRPr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36" name="Google Shape;1736;p64"/>
          <p:cNvSpPr txBox="1">
            <a:spLocks noGrp="1"/>
          </p:cNvSpPr>
          <p:nvPr>
            <p:ph type="subTitle" idx="1"/>
          </p:nvPr>
        </p:nvSpPr>
        <p:spPr>
          <a:xfrm>
            <a:off x="1735784" y="1337011"/>
            <a:ext cx="634391" cy="5025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dirty="0" smtClean="0"/>
              <a:t>d</a:t>
            </a:r>
            <a:r>
              <a:rPr lang="en" sz="3200" dirty="0" smtClean="0"/>
              <a:t>i</a:t>
            </a:r>
            <a:endParaRPr sz="3200" dirty="0"/>
          </a:p>
        </p:txBody>
      </p:sp>
      <p:grpSp>
        <p:nvGrpSpPr>
          <p:cNvPr id="1737" name="Google Shape;1737;p64"/>
          <p:cNvGrpSpPr/>
          <p:nvPr/>
        </p:nvGrpSpPr>
        <p:grpSpPr>
          <a:xfrm rot="-546322">
            <a:off x="228477" y="3406968"/>
            <a:ext cx="1916562" cy="1709241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08825" y="4184975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3" name="Google Shape;1743;p64"/>
          <p:cNvSpPr txBox="1"/>
          <p:nvPr/>
        </p:nvSpPr>
        <p:spPr>
          <a:xfrm rot="-545911">
            <a:off x="607968" y="4106643"/>
            <a:ext cx="1071887" cy="707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 smtClean="0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rPr>
              <a:t>Bravi</a:t>
            </a:r>
            <a:endParaRPr sz="3000" b="1" dirty="0">
              <a:solidFill>
                <a:schemeClr val="dk1"/>
              </a:solidFill>
              <a:latin typeface="Itim"/>
              <a:ea typeface="Itim"/>
              <a:cs typeface="Itim"/>
              <a:sym typeface="Itim"/>
            </a:endParaRPr>
          </a:p>
        </p:txBody>
      </p:sp>
      <p:grpSp>
        <p:nvGrpSpPr>
          <p:cNvPr id="1744" name="Google Shape;1744;p64"/>
          <p:cNvGrpSpPr/>
          <p:nvPr/>
        </p:nvGrpSpPr>
        <p:grpSpPr>
          <a:xfrm rot="-974667">
            <a:off x="1558582" y="3555473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72962" y="3660740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4" name="Google Shape;1764;p64"/>
          <p:cNvGrpSpPr/>
          <p:nvPr/>
        </p:nvGrpSpPr>
        <p:grpSpPr>
          <a:xfrm>
            <a:off x="6732545" y="4261589"/>
            <a:ext cx="2050018" cy="320922"/>
            <a:chOff x="1394800" y="3522000"/>
            <a:chExt cx="1048650" cy="138275"/>
          </a:xfrm>
        </p:grpSpPr>
        <p:sp>
          <p:nvSpPr>
            <p:cNvPr id="1765" name="Google Shape;1765;p64"/>
            <p:cNvSpPr/>
            <p:nvPr/>
          </p:nvSpPr>
          <p:spPr>
            <a:xfrm>
              <a:off x="1394800" y="3522000"/>
              <a:ext cx="1048650" cy="125000"/>
            </a:xfrm>
            <a:custGeom>
              <a:avLst/>
              <a:gdLst/>
              <a:ahLst/>
              <a:cxnLst/>
              <a:rect l="l" t="t" r="r" b="b"/>
              <a:pathLst>
                <a:path w="41946" h="5000" extrusionOk="0">
                  <a:moveTo>
                    <a:pt x="39862" y="375"/>
                  </a:moveTo>
                  <a:cubicBezTo>
                    <a:pt x="39752" y="375"/>
                    <a:pt x="39641" y="393"/>
                    <a:pt x="39545" y="429"/>
                  </a:cubicBezTo>
                  <a:cubicBezTo>
                    <a:pt x="38422" y="860"/>
                    <a:pt x="37231" y="1220"/>
                    <a:pt x="36143" y="1737"/>
                  </a:cubicBezTo>
                  <a:cubicBezTo>
                    <a:pt x="35848" y="1880"/>
                    <a:pt x="35723" y="1951"/>
                    <a:pt x="35630" y="1951"/>
                  </a:cubicBezTo>
                  <a:cubicBezTo>
                    <a:pt x="35516" y="1951"/>
                    <a:pt x="35452" y="1837"/>
                    <a:pt x="35173" y="1598"/>
                  </a:cubicBezTo>
                  <a:cubicBezTo>
                    <a:pt x="34984" y="1431"/>
                    <a:pt x="34785" y="1277"/>
                    <a:pt x="34571" y="1141"/>
                  </a:cubicBezTo>
                  <a:lnTo>
                    <a:pt x="34571" y="1141"/>
                  </a:lnTo>
                  <a:cubicBezTo>
                    <a:pt x="34760" y="1337"/>
                    <a:pt x="34920" y="1576"/>
                    <a:pt x="35020" y="1741"/>
                  </a:cubicBezTo>
                  <a:cubicBezTo>
                    <a:pt x="35131" y="1926"/>
                    <a:pt x="35491" y="2693"/>
                    <a:pt x="35038" y="2721"/>
                  </a:cubicBezTo>
                  <a:cubicBezTo>
                    <a:pt x="34856" y="2736"/>
                    <a:pt x="34678" y="2739"/>
                    <a:pt x="34500" y="2739"/>
                  </a:cubicBezTo>
                  <a:cubicBezTo>
                    <a:pt x="34336" y="2739"/>
                    <a:pt x="34171" y="2736"/>
                    <a:pt x="34008" y="2725"/>
                  </a:cubicBezTo>
                  <a:lnTo>
                    <a:pt x="34008" y="2725"/>
                  </a:lnTo>
                  <a:cubicBezTo>
                    <a:pt x="34282" y="3003"/>
                    <a:pt x="34556" y="3274"/>
                    <a:pt x="34974" y="3420"/>
                  </a:cubicBezTo>
                  <a:cubicBezTo>
                    <a:pt x="35244" y="3516"/>
                    <a:pt x="35509" y="3559"/>
                    <a:pt x="35766" y="3559"/>
                  </a:cubicBezTo>
                  <a:cubicBezTo>
                    <a:pt x="36322" y="3559"/>
                    <a:pt x="36853" y="3370"/>
                    <a:pt x="37410" y="3164"/>
                  </a:cubicBezTo>
                  <a:cubicBezTo>
                    <a:pt x="38547" y="2736"/>
                    <a:pt x="39677" y="2290"/>
                    <a:pt x="40811" y="1851"/>
                  </a:cubicBezTo>
                  <a:cubicBezTo>
                    <a:pt x="41945" y="1416"/>
                    <a:pt x="40747" y="375"/>
                    <a:pt x="39862" y="375"/>
                  </a:cubicBezTo>
                  <a:close/>
                  <a:moveTo>
                    <a:pt x="1498" y="1719"/>
                  </a:moveTo>
                  <a:cubicBezTo>
                    <a:pt x="1242" y="1894"/>
                    <a:pt x="996" y="2076"/>
                    <a:pt x="761" y="2265"/>
                  </a:cubicBezTo>
                  <a:cubicBezTo>
                    <a:pt x="1" y="2874"/>
                    <a:pt x="1103" y="3669"/>
                    <a:pt x="1926" y="3669"/>
                  </a:cubicBezTo>
                  <a:cubicBezTo>
                    <a:pt x="2130" y="3669"/>
                    <a:pt x="2311" y="3623"/>
                    <a:pt x="2451" y="3513"/>
                  </a:cubicBezTo>
                  <a:cubicBezTo>
                    <a:pt x="2618" y="3381"/>
                    <a:pt x="2793" y="3242"/>
                    <a:pt x="2975" y="3106"/>
                  </a:cubicBezTo>
                  <a:cubicBezTo>
                    <a:pt x="2436" y="3031"/>
                    <a:pt x="1502" y="2211"/>
                    <a:pt x="1498" y="1719"/>
                  </a:cubicBezTo>
                  <a:close/>
                  <a:moveTo>
                    <a:pt x="6376" y="1"/>
                  </a:moveTo>
                  <a:cubicBezTo>
                    <a:pt x="5271" y="1"/>
                    <a:pt x="4137" y="310"/>
                    <a:pt x="3064" y="814"/>
                  </a:cubicBezTo>
                  <a:cubicBezTo>
                    <a:pt x="3998" y="475"/>
                    <a:pt x="4989" y="264"/>
                    <a:pt x="5977" y="264"/>
                  </a:cubicBezTo>
                  <a:cubicBezTo>
                    <a:pt x="6366" y="264"/>
                    <a:pt x="6755" y="297"/>
                    <a:pt x="7136" y="368"/>
                  </a:cubicBezTo>
                  <a:cubicBezTo>
                    <a:pt x="7849" y="500"/>
                    <a:pt x="8519" y="789"/>
                    <a:pt x="9090" y="1242"/>
                  </a:cubicBezTo>
                  <a:cubicBezTo>
                    <a:pt x="9771" y="1780"/>
                    <a:pt x="10310" y="2889"/>
                    <a:pt x="11236" y="3003"/>
                  </a:cubicBezTo>
                  <a:cubicBezTo>
                    <a:pt x="11843" y="3082"/>
                    <a:pt x="13137" y="4686"/>
                    <a:pt x="12449" y="4686"/>
                  </a:cubicBezTo>
                  <a:cubicBezTo>
                    <a:pt x="12428" y="4686"/>
                    <a:pt x="12403" y="4686"/>
                    <a:pt x="12378" y="4683"/>
                  </a:cubicBezTo>
                  <a:cubicBezTo>
                    <a:pt x="10777" y="4479"/>
                    <a:pt x="10120" y="3574"/>
                    <a:pt x="9033" y="2557"/>
                  </a:cubicBezTo>
                  <a:cubicBezTo>
                    <a:pt x="8787" y="2329"/>
                    <a:pt x="8501" y="2168"/>
                    <a:pt x="8191" y="2061"/>
                  </a:cubicBezTo>
                  <a:lnTo>
                    <a:pt x="8191" y="2061"/>
                  </a:lnTo>
                  <a:cubicBezTo>
                    <a:pt x="8366" y="2204"/>
                    <a:pt x="8534" y="2372"/>
                    <a:pt x="8698" y="2571"/>
                  </a:cubicBezTo>
                  <a:cubicBezTo>
                    <a:pt x="9742" y="3855"/>
                    <a:pt x="10719" y="4903"/>
                    <a:pt x="12481" y="4903"/>
                  </a:cubicBezTo>
                  <a:cubicBezTo>
                    <a:pt x="12528" y="4903"/>
                    <a:pt x="12574" y="4903"/>
                    <a:pt x="12620" y="4900"/>
                  </a:cubicBezTo>
                  <a:cubicBezTo>
                    <a:pt x="14603" y="4843"/>
                    <a:pt x="15879" y="3509"/>
                    <a:pt x="17384" y="2415"/>
                  </a:cubicBezTo>
                  <a:cubicBezTo>
                    <a:pt x="17687" y="2193"/>
                    <a:pt x="17983" y="2001"/>
                    <a:pt x="18268" y="1862"/>
                  </a:cubicBezTo>
                  <a:lnTo>
                    <a:pt x="18268" y="1862"/>
                  </a:lnTo>
                  <a:cubicBezTo>
                    <a:pt x="18140" y="1880"/>
                    <a:pt x="17997" y="1923"/>
                    <a:pt x="17826" y="2001"/>
                  </a:cubicBezTo>
                  <a:cubicBezTo>
                    <a:pt x="17259" y="2261"/>
                    <a:pt x="16703" y="2860"/>
                    <a:pt x="16157" y="3188"/>
                  </a:cubicBezTo>
                  <a:cubicBezTo>
                    <a:pt x="15630" y="3502"/>
                    <a:pt x="15081" y="3763"/>
                    <a:pt x="14521" y="4008"/>
                  </a:cubicBezTo>
                  <a:cubicBezTo>
                    <a:pt x="14381" y="4069"/>
                    <a:pt x="14125" y="4158"/>
                    <a:pt x="13914" y="4158"/>
                  </a:cubicBezTo>
                  <a:cubicBezTo>
                    <a:pt x="13740" y="4158"/>
                    <a:pt x="13593" y="4097"/>
                    <a:pt x="13565" y="3908"/>
                  </a:cubicBezTo>
                  <a:cubicBezTo>
                    <a:pt x="13501" y="3506"/>
                    <a:pt x="14389" y="3103"/>
                    <a:pt x="14663" y="2985"/>
                  </a:cubicBezTo>
                  <a:cubicBezTo>
                    <a:pt x="16246" y="2293"/>
                    <a:pt x="17441" y="703"/>
                    <a:pt x="19241" y="493"/>
                  </a:cubicBezTo>
                  <a:cubicBezTo>
                    <a:pt x="19366" y="478"/>
                    <a:pt x="19495" y="468"/>
                    <a:pt x="19623" y="468"/>
                  </a:cubicBezTo>
                  <a:cubicBezTo>
                    <a:pt x="20097" y="468"/>
                    <a:pt x="20582" y="585"/>
                    <a:pt x="20936" y="921"/>
                  </a:cubicBezTo>
                  <a:cubicBezTo>
                    <a:pt x="21221" y="1195"/>
                    <a:pt x="21278" y="1566"/>
                    <a:pt x="21535" y="1859"/>
                  </a:cubicBezTo>
                  <a:cubicBezTo>
                    <a:pt x="21848" y="2211"/>
                    <a:pt x="22233" y="2346"/>
                    <a:pt x="22672" y="2504"/>
                  </a:cubicBezTo>
                  <a:cubicBezTo>
                    <a:pt x="23003" y="2621"/>
                    <a:pt x="22255" y="3313"/>
                    <a:pt x="21563" y="3620"/>
                  </a:cubicBezTo>
                  <a:cubicBezTo>
                    <a:pt x="21749" y="3773"/>
                    <a:pt x="21945" y="3919"/>
                    <a:pt x="22159" y="4055"/>
                  </a:cubicBezTo>
                  <a:cubicBezTo>
                    <a:pt x="23121" y="4661"/>
                    <a:pt x="24266" y="4986"/>
                    <a:pt x="25407" y="4999"/>
                  </a:cubicBezTo>
                  <a:cubicBezTo>
                    <a:pt x="24968" y="4464"/>
                    <a:pt x="24783" y="3694"/>
                    <a:pt x="25393" y="3541"/>
                  </a:cubicBezTo>
                  <a:cubicBezTo>
                    <a:pt x="26395" y="3288"/>
                    <a:pt x="27272" y="2835"/>
                    <a:pt x="28034" y="2137"/>
                  </a:cubicBezTo>
                  <a:cubicBezTo>
                    <a:pt x="28666" y="1555"/>
                    <a:pt x="29183" y="960"/>
                    <a:pt x="30024" y="689"/>
                  </a:cubicBezTo>
                  <a:cubicBezTo>
                    <a:pt x="30085" y="671"/>
                    <a:pt x="30146" y="664"/>
                    <a:pt x="30206" y="664"/>
                  </a:cubicBezTo>
                  <a:cubicBezTo>
                    <a:pt x="30723" y="664"/>
                    <a:pt x="31291" y="1302"/>
                    <a:pt x="31433" y="1865"/>
                  </a:cubicBezTo>
                  <a:cubicBezTo>
                    <a:pt x="31647" y="1812"/>
                    <a:pt x="31864" y="1787"/>
                    <a:pt x="32082" y="1787"/>
                  </a:cubicBezTo>
                  <a:lnTo>
                    <a:pt x="32193" y="1787"/>
                  </a:lnTo>
                  <a:cubicBezTo>
                    <a:pt x="32175" y="1762"/>
                    <a:pt x="32160" y="1737"/>
                    <a:pt x="32142" y="1712"/>
                  </a:cubicBezTo>
                  <a:cubicBezTo>
                    <a:pt x="32071" y="1591"/>
                    <a:pt x="31697" y="725"/>
                    <a:pt x="32078" y="725"/>
                  </a:cubicBezTo>
                  <a:cubicBezTo>
                    <a:pt x="32093" y="725"/>
                    <a:pt x="32111" y="725"/>
                    <a:pt x="32125" y="728"/>
                  </a:cubicBezTo>
                  <a:cubicBezTo>
                    <a:pt x="32545" y="792"/>
                    <a:pt x="32963" y="824"/>
                    <a:pt x="33380" y="824"/>
                  </a:cubicBezTo>
                  <a:cubicBezTo>
                    <a:pt x="33559" y="824"/>
                    <a:pt x="33740" y="817"/>
                    <a:pt x="33918" y="806"/>
                  </a:cubicBezTo>
                  <a:lnTo>
                    <a:pt x="33947" y="806"/>
                  </a:lnTo>
                  <a:cubicBezTo>
                    <a:pt x="33195" y="457"/>
                    <a:pt x="32356" y="271"/>
                    <a:pt x="31522" y="271"/>
                  </a:cubicBezTo>
                  <a:cubicBezTo>
                    <a:pt x="30919" y="271"/>
                    <a:pt x="30320" y="368"/>
                    <a:pt x="29754" y="575"/>
                  </a:cubicBezTo>
                  <a:cubicBezTo>
                    <a:pt x="27928" y="1242"/>
                    <a:pt x="27186" y="3406"/>
                    <a:pt x="25090" y="3491"/>
                  </a:cubicBezTo>
                  <a:cubicBezTo>
                    <a:pt x="25044" y="3495"/>
                    <a:pt x="24996" y="3495"/>
                    <a:pt x="24950" y="3495"/>
                  </a:cubicBezTo>
                  <a:cubicBezTo>
                    <a:pt x="22857" y="3495"/>
                    <a:pt x="22544" y="1462"/>
                    <a:pt x="20967" y="542"/>
                  </a:cubicBezTo>
                  <a:cubicBezTo>
                    <a:pt x="20340" y="175"/>
                    <a:pt x="19641" y="11"/>
                    <a:pt x="18938" y="11"/>
                  </a:cubicBezTo>
                  <a:cubicBezTo>
                    <a:pt x="18072" y="11"/>
                    <a:pt x="17202" y="257"/>
                    <a:pt x="16446" y="671"/>
                  </a:cubicBezTo>
                  <a:cubicBezTo>
                    <a:pt x="15515" y="1177"/>
                    <a:pt x="14781" y="1966"/>
                    <a:pt x="13918" y="2568"/>
                  </a:cubicBezTo>
                  <a:cubicBezTo>
                    <a:pt x="13369" y="2950"/>
                    <a:pt x="12941" y="3224"/>
                    <a:pt x="12352" y="3224"/>
                  </a:cubicBezTo>
                  <a:cubicBezTo>
                    <a:pt x="12210" y="3224"/>
                    <a:pt x="12057" y="3210"/>
                    <a:pt x="11889" y="3174"/>
                  </a:cubicBezTo>
                  <a:cubicBezTo>
                    <a:pt x="11090" y="3003"/>
                    <a:pt x="11012" y="2667"/>
                    <a:pt x="10534" y="2061"/>
                  </a:cubicBezTo>
                  <a:cubicBezTo>
                    <a:pt x="9365" y="589"/>
                    <a:pt x="7899" y="1"/>
                    <a:pt x="6376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64"/>
            <p:cNvSpPr/>
            <p:nvPr/>
          </p:nvSpPr>
          <p:spPr>
            <a:xfrm>
              <a:off x="1432150" y="3542325"/>
              <a:ext cx="167450" cy="57425"/>
            </a:xfrm>
            <a:custGeom>
              <a:avLst/>
              <a:gdLst/>
              <a:ahLst/>
              <a:cxnLst/>
              <a:rect l="l" t="t" r="r" b="b"/>
              <a:pathLst>
                <a:path w="6698" h="2297" extrusionOk="0">
                  <a:moveTo>
                    <a:pt x="1570" y="1"/>
                  </a:moveTo>
                  <a:lnTo>
                    <a:pt x="1570" y="1"/>
                  </a:lnTo>
                  <a:cubicBezTo>
                    <a:pt x="1278" y="108"/>
                    <a:pt x="989" y="228"/>
                    <a:pt x="707" y="361"/>
                  </a:cubicBezTo>
                  <a:cubicBezTo>
                    <a:pt x="682" y="368"/>
                    <a:pt x="657" y="378"/>
                    <a:pt x="636" y="393"/>
                  </a:cubicBezTo>
                  <a:cubicBezTo>
                    <a:pt x="482" y="468"/>
                    <a:pt x="329" y="542"/>
                    <a:pt x="176" y="625"/>
                  </a:cubicBezTo>
                  <a:cubicBezTo>
                    <a:pt x="54" y="689"/>
                    <a:pt x="1" y="789"/>
                    <a:pt x="4" y="906"/>
                  </a:cubicBezTo>
                  <a:cubicBezTo>
                    <a:pt x="500" y="564"/>
                    <a:pt x="1028" y="257"/>
                    <a:pt x="1570" y="1"/>
                  </a:cubicBezTo>
                  <a:close/>
                  <a:moveTo>
                    <a:pt x="5093" y="685"/>
                  </a:moveTo>
                  <a:cubicBezTo>
                    <a:pt x="3862" y="685"/>
                    <a:pt x="2557" y="1480"/>
                    <a:pt x="1481" y="2293"/>
                  </a:cubicBezTo>
                  <a:cubicBezTo>
                    <a:pt x="1505" y="2297"/>
                    <a:pt x="1530" y="2297"/>
                    <a:pt x="1556" y="2297"/>
                  </a:cubicBezTo>
                  <a:cubicBezTo>
                    <a:pt x="1588" y="2297"/>
                    <a:pt x="1616" y="2293"/>
                    <a:pt x="1645" y="2286"/>
                  </a:cubicBezTo>
                  <a:cubicBezTo>
                    <a:pt x="1984" y="2204"/>
                    <a:pt x="2009" y="2186"/>
                    <a:pt x="2254" y="1983"/>
                  </a:cubicBezTo>
                  <a:cubicBezTo>
                    <a:pt x="3232" y="1530"/>
                    <a:pt x="4497" y="1092"/>
                    <a:pt x="5631" y="1092"/>
                  </a:cubicBezTo>
                  <a:cubicBezTo>
                    <a:pt x="6006" y="1092"/>
                    <a:pt x="6365" y="1138"/>
                    <a:pt x="6697" y="1248"/>
                  </a:cubicBezTo>
                  <a:cubicBezTo>
                    <a:pt x="6199" y="849"/>
                    <a:pt x="5653" y="685"/>
                    <a:pt x="5093" y="685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64"/>
            <p:cNvSpPr/>
            <p:nvPr/>
          </p:nvSpPr>
          <p:spPr>
            <a:xfrm>
              <a:off x="1432250" y="3528600"/>
              <a:ext cx="291000" cy="110575"/>
            </a:xfrm>
            <a:custGeom>
              <a:avLst/>
              <a:gdLst/>
              <a:ahLst/>
              <a:cxnLst/>
              <a:rect l="l" t="t" r="r" b="b"/>
              <a:pathLst>
                <a:path w="11640" h="4423" extrusionOk="0">
                  <a:moveTo>
                    <a:pt x="4479" y="0"/>
                  </a:moveTo>
                  <a:cubicBezTo>
                    <a:pt x="3491" y="0"/>
                    <a:pt x="2500" y="211"/>
                    <a:pt x="1566" y="550"/>
                  </a:cubicBezTo>
                  <a:cubicBezTo>
                    <a:pt x="1024" y="806"/>
                    <a:pt x="496" y="1113"/>
                    <a:pt x="0" y="1455"/>
                  </a:cubicBezTo>
                  <a:cubicBezTo>
                    <a:pt x="4" y="1947"/>
                    <a:pt x="938" y="2767"/>
                    <a:pt x="1477" y="2842"/>
                  </a:cubicBezTo>
                  <a:cubicBezTo>
                    <a:pt x="2553" y="2029"/>
                    <a:pt x="3858" y="1234"/>
                    <a:pt x="5089" y="1234"/>
                  </a:cubicBezTo>
                  <a:cubicBezTo>
                    <a:pt x="5649" y="1234"/>
                    <a:pt x="6195" y="1398"/>
                    <a:pt x="6693" y="1797"/>
                  </a:cubicBezTo>
                  <a:cubicBezTo>
                    <a:pt x="7003" y="1904"/>
                    <a:pt x="7289" y="2065"/>
                    <a:pt x="7535" y="2293"/>
                  </a:cubicBezTo>
                  <a:cubicBezTo>
                    <a:pt x="8622" y="3310"/>
                    <a:pt x="9279" y="4215"/>
                    <a:pt x="10880" y="4419"/>
                  </a:cubicBezTo>
                  <a:cubicBezTo>
                    <a:pt x="10905" y="4422"/>
                    <a:pt x="10930" y="4422"/>
                    <a:pt x="10951" y="4422"/>
                  </a:cubicBezTo>
                  <a:cubicBezTo>
                    <a:pt x="11639" y="4422"/>
                    <a:pt x="10345" y="2818"/>
                    <a:pt x="9738" y="2739"/>
                  </a:cubicBezTo>
                  <a:cubicBezTo>
                    <a:pt x="8812" y="2625"/>
                    <a:pt x="8273" y="1516"/>
                    <a:pt x="7592" y="978"/>
                  </a:cubicBezTo>
                  <a:cubicBezTo>
                    <a:pt x="7021" y="525"/>
                    <a:pt x="6351" y="236"/>
                    <a:pt x="5638" y="104"/>
                  </a:cubicBezTo>
                  <a:cubicBezTo>
                    <a:pt x="5257" y="33"/>
                    <a:pt x="4868" y="0"/>
                    <a:pt x="4479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64"/>
            <p:cNvSpPr/>
            <p:nvPr/>
          </p:nvSpPr>
          <p:spPr>
            <a:xfrm>
              <a:off x="1851500" y="3562750"/>
              <a:ext cx="82400" cy="53425"/>
            </a:xfrm>
            <a:custGeom>
              <a:avLst/>
              <a:gdLst/>
              <a:ahLst/>
              <a:cxnLst/>
              <a:rect l="l" t="t" r="r" b="b"/>
              <a:pathLst>
                <a:path w="3296" h="2137" extrusionOk="0">
                  <a:moveTo>
                    <a:pt x="881" y="0"/>
                  </a:moveTo>
                  <a:cubicBezTo>
                    <a:pt x="596" y="0"/>
                    <a:pt x="300" y="86"/>
                    <a:pt x="0" y="232"/>
                  </a:cubicBezTo>
                  <a:cubicBezTo>
                    <a:pt x="36" y="229"/>
                    <a:pt x="68" y="224"/>
                    <a:pt x="104" y="224"/>
                  </a:cubicBezTo>
                  <a:cubicBezTo>
                    <a:pt x="667" y="224"/>
                    <a:pt x="817" y="852"/>
                    <a:pt x="1259" y="1369"/>
                  </a:cubicBezTo>
                  <a:cubicBezTo>
                    <a:pt x="1594" y="1758"/>
                    <a:pt x="2097" y="1940"/>
                    <a:pt x="2564" y="2107"/>
                  </a:cubicBezTo>
                  <a:cubicBezTo>
                    <a:pt x="2614" y="2125"/>
                    <a:pt x="2671" y="2136"/>
                    <a:pt x="2735" y="2136"/>
                  </a:cubicBezTo>
                  <a:cubicBezTo>
                    <a:pt x="2899" y="2136"/>
                    <a:pt x="3096" y="2079"/>
                    <a:pt x="3295" y="1990"/>
                  </a:cubicBezTo>
                  <a:cubicBezTo>
                    <a:pt x="2920" y="1669"/>
                    <a:pt x="2599" y="1302"/>
                    <a:pt x="2293" y="881"/>
                  </a:cubicBezTo>
                  <a:cubicBezTo>
                    <a:pt x="1833" y="250"/>
                    <a:pt x="1366" y="0"/>
                    <a:pt x="881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64"/>
            <p:cNvSpPr/>
            <p:nvPr/>
          </p:nvSpPr>
          <p:spPr>
            <a:xfrm>
              <a:off x="1732300" y="3533675"/>
              <a:ext cx="237600" cy="92300"/>
            </a:xfrm>
            <a:custGeom>
              <a:avLst/>
              <a:gdLst/>
              <a:ahLst/>
              <a:cxnLst/>
              <a:rect l="l" t="t" r="r" b="b"/>
              <a:pathLst>
                <a:path w="9504" h="3692" extrusionOk="0">
                  <a:moveTo>
                    <a:pt x="6123" y="1"/>
                  </a:moveTo>
                  <a:cubicBezTo>
                    <a:pt x="5995" y="1"/>
                    <a:pt x="5866" y="11"/>
                    <a:pt x="5741" y="26"/>
                  </a:cubicBezTo>
                  <a:cubicBezTo>
                    <a:pt x="3941" y="236"/>
                    <a:pt x="2746" y="1826"/>
                    <a:pt x="1163" y="2518"/>
                  </a:cubicBezTo>
                  <a:cubicBezTo>
                    <a:pt x="889" y="2636"/>
                    <a:pt x="1" y="3039"/>
                    <a:pt x="65" y="3441"/>
                  </a:cubicBezTo>
                  <a:cubicBezTo>
                    <a:pt x="93" y="3630"/>
                    <a:pt x="240" y="3691"/>
                    <a:pt x="414" y="3691"/>
                  </a:cubicBezTo>
                  <a:cubicBezTo>
                    <a:pt x="625" y="3691"/>
                    <a:pt x="881" y="3602"/>
                    <a:pt x="1021" y="3541"/>
                  </a:cubicBezTo>
                  <a:cubicBezTo>
                    <a:pt x="1581" y="3296"/>
                    <a:pt x="2130" y="3035"/>
                    <a:pt x="2657" y="2721"/>
                  </a:cubicBezTo>
                  <a:cubicBezTo>
                    <a:pt x="3203" y="2393"/>
                    <a:pt x="3759" y="1794"/>
                    <a:pt x="4326" y="1534"/>
                  </a:cubicBezTo>
                  <a:cubicBezTo>
                    <a:pt x="4497" y="1456"/>
                    <a:pt x="4640" y="1413"/>
                    <a:pt x="4768" y="1395"/>
                  </a:cubicBezTo>
                  <a:cubicBezTo>
                    <a:pt x="5068" y="1249"/>
                    <a:pt x="5364" y="1163"/>
                    <a:pt x="5649" y="1163"/>
                  </a:cubicBezTo>
                  <a:cubicBezTo>
                    <a:pt x="6134" y="1163"/>
                    <a:pt x="6601" y="1413"/>
                    <a:pt x="7061" y="2044"/>
                  </a:cubicBezTo>
                  <a:cubicBezTo>
                    <a:pt x="7367" y="2465"/>
                    <a:pt x="7688" y="2832"/>
                    <a:pt x="8063" y="3153"/>
                  </a:cubicBezTo>
                  <a:cubicBezTo>
                    <a:pt x="8755" y="2846"/>
                    <a:pt x="9503" y="2154"/>
                    <a:pt x="9172" y="2037"/>
                  </a:cubicBezTo>
                  <a:cubicBezTo>
                    <a:pt x="8733" y="1879"/>
                    <a:pt x="8348" y="1744"/>
                    <a:pt x="8035" y="1392"/>
                  </a:cubicBezTo>
                  <a:cubicBezTo>
                    <a:pt x="7778" y="1099"/>
                    <a:pt x="7721" y="728"/>
                    <a:pt x="7436" y="454"/>
                  </a:cubicBezTo>
                  <a:cubicBezTo>
                    <a:pt x="7082" y="118"/>
                    <a:pt x="6597" y="1"/>
                    <a:pt x="6123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64"/>
            <p:cNvSpPr/>
            <p:nvPr/>
          </p:nvSpPr>
          <p:spPr>
            <a:xfrm>
              <a:off x="2029975" y="3568625"/>
              <a:ext cx="152875" cy="91650"/>
            </a:xfrm>
            <a:custGeom>
              <a:avLst/>
              <a:gdLst/>
              <a:ahLst/>
              <a:cxnLst/>
              <a:rect l="l" t="t" r="r" b="b"/>
              <a:pathLst>
                <a:path w="6115" h="3666" extrusionOk="0">
                  <a:moveTo>
                    <a:pt x="6026" y="0"/>
                  </a:moveTo>
                  <a:lnTo>
                    <a:pt x="6026" y="0"/>
                  </a:lnTo>
                  <a:cubicBezTo>
                    <a:pt x="5730" y="79"/>
                    <a:pt x="5441" y="203"/>
                    <a:pt x="5185" y="374"/>
                  </a:cubicBezTo>
                  <a:cubicBezTo>
                    <a:pt x="4329" y="942"/>
                    <a:pt x="3812" y="1880"/>
                    <a:pt x="2920" y="2415"/>
                  </a:cubicBezTo>
                  <a:cubicBezTo>
                    <a:pt x="2346" y="2757"/>
                    <a:pt x="1701" y="2956"/>
                    <a:pt x="1049" y="3060"/>
                  </a:cubicBezTo>
                  <a:cubicBezTo>
                    <a:pt x="731" y="3110"/>
                    <a:pt x="410" y="3134"/>
                    <a:pt x="89" y="3134"/>
                  </a:cubicBezTo>
                  <a:lnTo>
                    <a:pt x="0" y="3134"/>
                  </a:lnTo>
                  <a:cubicBezTo>
                    <a:pt x="249" y="3438"/>
                    <a:pt x="581" y="3666"/>
                    <a:pt x="895" y="3666"/>
                  </a:cubicBezTo>
                  <a:cubicBezTo>
                    <a:pt x="945" y="3666"/>
                    <a:pt x="995" y="3659"/>
                    <a:pt x="1041" y="3648"/>
                  </a:cubicBezTo>
                  <a:cubicBezTo>
                    <a:pt x="1954" y="3417"/>
                    <a:pt x="2835" y="3027"/>
                    <a:pt x="3583" y="2454"/>
                  </a:cubicBezTo>
                  <a:cubicBezTo>
                    <a:pt x="4283" y="1919"/>
                    <a:pt x="4814" y="1074"/>
                    <a:pt x="5677" y="795"/>
                  </a:cubicBezTo>
                  <a:cubicBezTo>
                    <a:pt x="6037" y="678"/>
                    <a:pt x="6115" y="357"/>
                    <a:pt x="6026" y="0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64"/>
            <p:cNvSpPr/>
            <p:nvPr/>
          </p:nvSpPr>
          <p:spPr>
            <a:xfrm>
              <a:off x="2014350" y="3538575"/>
              <a:ext cx="166275" cy="108425"/>
            </a:xfrm>
            <a:custGeom>
              <a:avLst/>
              <a:gdLst/>
              <a:ahLst/>
              <a:cxnLst/>
              <a:rect l="l" t="t" r="r" b="b"/>
              <a:pathLst>
                <a:path w="6651" h="4337" extrusionOk="0">
                  <a:moveTo>
                    <a:pt x="5424" y="1"/>
                  </a:moveTo>
                  <a:cubicBezTo>
                    <a:pt x="5364" y="1"/>
                    <a:pt x="5303" y="8"/>
                    <a:pt x="5242" y="26"/>
                  </a:cubicBezTo>
                  <a:cubicBezTo>
                    <a:pt x="4401" y="297"/>
                    <a:pt x="3884" y="892"/>
                    <a:pt x="3252" y="1474"/>
                  </a:cubicBezTo>
                  <a:cubicBezTo>
                    <a:pt x="2490" y="2172"/>
                    <a:pt x="1613" y="2625"/>
                    <a:pt x="611" y="2878"/>
                  </a:cubicBezTo>
                  <a:cubicBezTo>
                    <a:pt x="1" y="3031"/>
                    <a:pt x="186" y="3801"/>
                    <a:pt x="625" y="4336"/>
                  </a:cubicBezTo>
                  <a:lnTo>
                    <a:pt x="714" y="4336"/>
                  </a:lnTo>
                  <a:cubicBezTo>
                    <a:pt x="1035" y="4336"/>
                    <a:pt x="1356" y="4312"/>
                    <a:pt x="1674" y="4262"/>
                  </a:cubicBezTo>
                  <a:cubicBezTo>
                    <a:pt x="2326" y="4158"/>
                    <a:pt x="2971" y="3959"/>
                    <a:pt x="3545" y="3617"/>
                  </a:cubicBezTo>
                  <a:cubicBezTo>
                    <a:pt x="4437" y="3082"/>
                    <a:pt x="4954" y="2144"/>
                    <a:pt x="5810" y="1576"/>
                  </a:cubicBezTo>
                  <a:cubicBezTo>
                    <a:pt x="6066" y="1405"/>
                    <a:pt x="6355" y="1281"/>
                    <a:pt x="6651" y="1202"/>
                  </a:cubicBezTo>
                  <a:cubicBezTo>
                    <a:pt x="6509" y="639"/>
                    <a:pt x="5941" y="1"/>
                    <a:pt x="5424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64"/>
            <p:cNvSpPr/>
            <p:nvPr/>
          </p:nvSpPr>
          <p:spPr>
            <a:xfrm>
              <a:off x="2199600" y="3542125"/>
              <a:ext cx="59475" cy="48000"/>
            </a:xfrm>
            <a:custGeom>
              <a:avLst/>
              <a:gdLst/>
              <a:ahLst/>
              <a:cxnLst/>
              <a:rect l="l" t="t" r="r" b="b"/>
              <a:pathLst>
                <a:path w="2379" h="1920" extrusionOk="0">
                  <a:moveTo>
                    <a:pt x="1755" y="1"/>
                  </a:moveTo>
                  <a:cubicBezTo>
                    <a:pt x="1897" y="65"/>
                    <a:pt x="2033" y="137"/>
                    <a:pt x="2168" y="212"/>
                  </a:cubicBezTo>
                  <a:cubicBezTo>
                    <a:pt x="2239" y="251"/>
                    <a:pt x="2308" y="294"/>
                    <a:pt x="2379" y="336"/>
                  </a:cubicBezTo>
                  <a:cubicBezTo>
                    <a:pt x="2193" y="147"/>
                    <a:pt x="1979" y="1"/>
                    <a:pt x="1759" y="1"/>
                  </a:cubicBezTo>
                  <a:close/>
                  <a:moveTo>
                    <a:pt x="1" y="982"/>
                  </a:moveTo>
                  <a:cubicBezTo>
                    <a:pt x="243" y="1367"/>
                    <a:pt x="589" y="1770"/>
                    <a:pt x="1052" y="1838"/>
                  </a:cubicBezTo>
                  <a:cubicBezTo>
                    <a:pt x="1306" y="1877"/>
                    <a:pt x="1559" y="1905"/>
                    <a:pt x="1816" y="1920"/>
                  </a:cubicBezTo>
                  <a:cubicBezTo>
                    <a:pt x="1640" y="1745"/>
                    <a:pt x="1466" y="1567"/>
                    <a:pt x="1252" y="1413"/>
                  </a:cubicBezTo>
                  <a:cubicBezTo>
                    <a:pt x="878" y="1139"/>
                    <a:pt x="442" y="1003"/>
                    <a:pt x="1" y="982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64"/>
            <p:cNvSpPr/>
            <p:nvPr/>
          </p:nvSpPr>
          <p:spPr>
            <a:xfrm>
              <a:off x="2187225" y="3540100"/>
              <a:ext cx="94850" cy="50400"/>
            </a:xfrm>
            <a:custGeom>
              <a:avLst/>
              <a:gdLst/>
              <a:ahLst/>
              <a:cxnLst/>
              <a:rect l="l" t="t" r="r" b="b"/>
              <a:pathLst>
                <a:path w="3794" h="2016" extrusionOk="0">
                  <a:moveTo>
                    <a:pt x="381" y="1"/>
                  </a:moveTo>
                  <a:cubicBezTo>
                    <a:pt x="0" y="1"/>
                    <a:pt x="374" y="867"/>
                    <a:pt x="445" y="988"/>
                  </a:cubicBezTo>
                  <a:cubicBezTo>
                    <a:pt x="463" y="1013"/>
                    <a:pt x="478" y="1038"/>
                    <a:pt x="496" y="1063"/>
                  </a:cubicBezTo>
                  <a:cubicBezTo>
                    <a:pt x="937" y="1084"/>
                    <a:pt x="1373" y="1220"/>
                    <a:pt x="1747" y="1494"/>
                  </a:cubicBezTo>
                  <a:cubicBezTo>
                    <a:pt x="1961" y="1648"/>
                    <a:pt x="2135" y="1826"/>
                    <a:pt x="2311" y="2001"/>
                  </a:cubicBezTo>
                  <a:cubicBezTo>
                    <a:pt x="2474" y="2012"/>
                    <a:pt x="2639" y="2015"/>
                    <a:pt x="2803" y="2015"/>
                  </a:cubicBezTo>
                  <a:cubicBezTo>
                    <a:pt x="2981" y="2015"/>
                    <a:pt x="3159" y="2012"/>
                    <a:pt x="3341" y="1997"/>
                  </a:cubicBezTo>
                  <a:cubicBezTo>
                    <a:pt x="3794" y="1969"/>
                    <a:pt x="3434" y="1202"/>
                    <a:pt x="3323" y="1017"/>
                  </a:cubicBezTo>
                  <a:cubicBezTo>
                    <a:pt x="3223" y="852"/>
                    <a:pt x="3063" y="613"/>
                    <a:pt x="2874" y="417"/>
                  </a:cubicBezTo>
                  <a:cubicBezTo>
                    <a:pt x="2803" y="375"/>
                    <a:pt x="2734" y="332"/>
                    <a:pt x="2663" y="293"/>
                  </a:cubicBezTo>
                  <a:cubicBezTo>
                    <a:pt x="2528" y="218"/>
                    <a:pt x="2392" y="146"/>
                    <a:pt x="2250" y="82"/>
                  </a:cubicBezTo>
                  <a:lnTo>
                    <a:pt x="2221" y="82"/>
                  </a:lnTo>
                  <a:cubicBezTo>
                    <a:pt x="2043" y="93"/>
                    <a:pt x="1862" y="100"/>
                    <a:pt x="1683" y="100"/>
                  </a:cubicBezTo>
                  <a:cubicBezTo>
                    <a:pt x="1266" y="100"/>
                    <a:pt x="848" y="68"/>
                    <a:pt x="428" y="4"/>
                  </a:cubicBezTo>
                  <a:cubicBezTo>
                    <a:pt x="414" y="1"/>
                    <a:pt x="396" y="1"/>
                    <a:pt x="381" y="1"/>
                  </a:cubicBezTo>
                  <a:close/>
                </a:path>
              </a:pathLst>
            </a:custGeom>
            <a:solidFill>
              <a:srgbClr val="B0D5F7"/>
            </a:solidFill>
            <a:ln w="9525" cap="flat" cmpd="sng">
              <a:solidFill>
                <a:srgbClr val="B0D5F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1697;p63"/>
          <p:cNvSpPr txBox="1">
            <a:spLocks/>
          </p:cNvSpPr>
          <p:nvPr/>
        </p:nvSpPr>
        <p:spPr>
          <a:xfrm>
            <a:off x="1242169" y="129616"/>
            <a:ext cx="7044581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16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pPr algn="ctr">
              <a:buClr>
                <a:schemeClr val="dk2"/>
              </a:buClr>
              <a:buSzPts val="1100"/>
              <a:buFont typeface="Arial"/>
              <a:buNone/>
            </a:pPr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E ora impariamo a memoria.</a:t>
            </a:r>
            <a:endParaRPr lang="it-IT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5" name="Google Shape;1697;p63"/>
          <p:cNvSpPr txBox="1">
            <a:spLocks/>
          </p:cNvSpPr>
          <p:nvPr/>
        </p:nvSpPr>
        <p:spPr>
          <a:xfrm>
            <a:off x="2363044" y="621185"/>
            <a:ext cx="5390213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16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Itim"/>
              <a:buNone/>
              <a:defRPr sz="52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pPr algn="ctr">
              <a:buClr>
                <a:schemeClr val="dk2"/>
              </a:buClr>
              <a:buSzPts val="1100"/>
              <a:buFont typeface="Arial"/>
              <a:buNone/>
            </a:pPr>
            <a:r>
              <a:rPr lang="it-IT" sz="3600" dirty="0" smtClean="0"/>
              <a:t>Le preposizioni semplici</a:t>
            </a:r>
            <a:endParaRPr lang="it-IT" sz="3600" dirty="0"/>
          </a:p>
        </p:txBody>
      </p:sp>
      <p:sp>
        <p:nvSpPr>
          <p:cNvPr id="46" name="Google Shape;1736;p64"/>
          <p:cNvSpPr txBox="1">
            <a:spLocks/>
          </p:cNvSpPr>
          <p:nvPr/>
        </p:nvSpPr>
        <p:spPr>
          <a:xfrm>
            <a:off x="2308202" y="1337011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a</a:t>
            </a:r>
            <a:endParaRPr lang="it-IT" sz="3200" dirty="0"/>
          </a:p>
        </p:txBody>
      </p:sp>
      <p:sp>
        <p:nvSpPr>
          <p:cNvPr id="47" name="Google Shape;1736;p64"/>
          <p:cNvSpPr txBox="1">
            <a:spLocks/>
          </p:cNvSpPr>
          <p:nvPr/>
        </p:nvSpPr>
        <p:spPr>
          <a:xfrm>
            <a:off x="3054190" y="1358566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da</a:t>
            </a:r>
            <a:endParaRPr lang="it-IT" sz="3200" dirty="0"/>
          </a:p>
        </p:txBody>
      </p:sp>
      <p:sp>
        <p:nvSpPr>
          <p:cNvPr id="48" name="Google Shape;1736;p64"/>
          <p:cNvSpPr txBox="1">
            <a:spLocks/>
          </p:cNvSpPr>
          <p:nvPr/>
        </p:nvSpPr>
        <p:spPr>
          <a:xfrm>
            <a:off x="3688581" y="1351489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in</a:t>
            </a:r>
            <a:endParaRPr lang="it-IT" sz="3200" dirty="0"/>
          </a:p>
        </p:txBody>
      </p:sp>
      <p:sp>
        <p:nvSpPr>
          <p:cNvPr id="49" name="Google Shape;1736;p64"/>
          <p:cNvSpPr txBox="1">
            <a:spLocks/>
          </p:cNvSpPr>
          <p:nvPr/>
        </p:nvSpPr>
        <p:spPr>
          <a:xfrm>
            <a:off x="4331793" y="1343652"/>
            <a:ext cx="887428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con</a:t>
            </a:r>
            <a:endParaRPr lang="it-IT" sz="3200" dirty="0"/>
          </a:p>
        </p:txBody>
      </p:sp>
      <p:sp>
        <p:nvSpPr>
          <p:cNvPr id="50" name="Google Shape;1736;p64"/>
          <p:cNvSpPr txBox="1">
            <a:spLocks/>
          </p:cNvSpPr>
          <p:nvPr/>
        </p:nvSpPr>
        <p:spPr>
          <a:xfrm>
            <a:off x="5179717" y="1367726"/>
            <a:ext cx="696083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su</a:t>
            </a:r>
            <a:endParaRPr lang="it-IT" sz="3200" dirty="0"/>
          </a:p>
        </p:txBody>
      </p:sp>
      <p:sp>
        <p:nvSpPr>
          <p:cNvPr id="51" name="Google Shape;1736;p64"/>
          <p:cNvSpPr txBox="1">
            <a:spLocks/>
          </p:cNvSpPr>
          <p:nvPr/>
        </p:nvSpPr>
        <p:spPr>
          <a:xfrm>
            <a:off x="5998941" y="1371392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per</a:t>
            </a:r>
            <a:endParaRPr lang="it-IT" sz="3200" dirty="0"/>
          </a:p>
        </p:txBody>
      </p:sp>
      <p:sp>
        <p:nvSpPr>
          <p:cNvPr id="52" name="Google Shape;1736;p64"/>
          <p:cNvSpPr txBox="1">
            <a:spLocks/>
          </p:cNvSpPr>
          <p:nvPr/>
        </p:nvSpPr>
        <p:spPr>
          <a:xfrm>
            <a:off x="6732545" y="1364938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tra</a:t>
            </a:r>
            <a:endParaRPr lang="it-IT" sz="3200" dirty="0"/>
          </a:p>
        </p:txBody>
      </p:sp>
      <p:sp>
        <p:nvSpPr>
          <p:cNvPr id="53" name="Google Shape;1736;p64"/>
          <p:cNvSpPr txBox="1">
            <a:spLocks/>
          </p:cNvSpPr>
          <p:nvPr/>
        </p:nvSpPr>
        <p:spPr>
          <a:xfrm>
            <a:off x="7518139" y="1364938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fra</a:t>
            </a:r>
            <a:endParaRPr lang="it-IT" sz="3200" dirty="0"/>
          </a:p>
        </p:txBody>
      </p:sp>
      <p:sp>
        <p:nvSpPr>
          <p:cNvPr id="54" name="Google Shape;1736;p64"/>
          <p:cNvSpPr txBox="1">
            <a:spLocks/>
          </p:cNvSpPr>
          <p:nvPr/>
        </p:nvSpPr>
        <p:spPr>
          <a:xfrm>
            <a:off x="1673811" y="1856258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di</a:t>
            </a:r>
            <a:endParaRPr lang="it-IT" sz="3200" dirty="0"/>
          </a:p>
        </p:txBody>
      </p:sp>
      <p:sp>
        <p:nvSpPr>
          <p:cNvPr id="55" name="Google Shape;1736;p64"/>
          <p:cNvSpPr txBox="1">
            <a:spLocks/>
          </p:cNvSpPr>
          <p:nvPr/>
        </p:nvSpPr>
        <p:spPr>
          <a:xfrm>
            <a:off x="2246229" y="1856258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a</a:t>
            </a:r>
            <a:endParaRPr lang="it-IT" sz="3200" dirty="0"/>
          </a:p>
        </p:txBody>
      </p:sp>
      <p:sp>
        <p:nvSpPr>
          <p:cNvPr id="56" name="Google Shape;1736;p64"/>
          <p:cNvSpPr txBox="1">
            <a:spLocks/>
          </p:cNvSpPr>
          <p:nvPr/>
        </p:nvSpPr>
        <p:spPr>
          <a:xfrm>
            <a:off x="2992217" y="1877813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da</a:t>
            </a:r>
            <a:endParaRPr lang="it-IT" sz="3200" dirty="0"/>
          </a:p>
        </p:txBody>
      </p:sp>
      <p:sp>
        <p:nvSpPr>
          <p:cNvPr id="57" name="Google Shape;1736;p64"/>
          <p:cNvSpPr txBox="1">
            <a:spLocks/>
          </p:cNvSpPr>
          <p:nvPr/>
        </p:nvSpPr>
        <p:spPr>
          <a:xfrm>
            <a:off x="3626608" y="1870736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in</a:t>
            </a:r>
            <a:endParaRPr lang="it-IT" sz="3200" dirty="0"/>
          </a:p>
        </p:txBody>
      </p:sp>
      <p:sp>
        <p:nvSpPr>
          <p:cNvPr id="58" name="Google Shape;1736;p64"/>
          <p:cNvSpPr txBox="1">
            <a:spLocks/>
          </p:cNvSpPr>
          <p:nvPr/>
        </p:nvSpPr>
        <p:spPr>
          <a:xfrm>
            <a:off x="4269820" y="1862899"/>
            <a:ext cx="887428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con</a:t>
            </a:r>
            <a:endParaRPr lang="it-IT" sz="3200" dirty="0"/>
          </a:p>
        </p:txBody>
      </p:sp>
      <p:sp>
        <p:nvSpPr>
          <p:cNvPr id="59" name="Google Shape;1736;p64"/>
          <p:cNvSpPr txBox="1">
            <a:spLocks/>
          </p:cNvSpPr>
          <p:nvPr/>
        </p:nvSpPr>
        <p:spPr>
          <a:xfrm>
            <a:off x="5117744" y="1886973"/>
            <a:ext cx="696083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su</a:t>
            </a:r>
            <a:endParaRPr lang="it-IT" sz="3200" dirty="0"/>
          </a:p>
        </p:txBody>
      </p:sp>
      <p:sp>
        <p:nvSpPr>
          <p:cNvPr id="60" name="Google Shape;1736;p64"/>
          <p:cNvSpPr txBox="1">
            <a:spLocks/>
          </p:cNvSpPr>
          <p:nvPr/>
        </p:nvSpPr>
        <p:spPr>
          <a:xfrm>
            <a:off x="5936968" y="1890639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per</a:t>
            </a:r>
            <a:endParaRPr lang="it-IT" sz="3200" dirty="0"/>
          </a:p>
        </p:txBody>
      </p:sp>
      <p:sp>
        <p:nvSpPr>
          <p:cNvPr id="61" name="Google Shape;1736;p64"/>
          <p:cNvSpPr txBox="1">
            <a:spLocks/>
          </p:cNvSpPr>
          <p:nvPr/>
        </p:nvSpPr>
        <p:spPr>
          <a:xfrm>
            <a:off x="6670572" y="1884185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tra</a:t>
            </a:r>
            <a:endParaRPr lang="it-IT" sz="3200" dirty="0"/>
          </a:p>
        </p:txBody>
      </p:sp>
      <p:sp>
        <p:nvSpPr>
          <p:cNvPr id="62" name="Google Shape;1736;p64"/>
          <p:cNvSpPr txBox="1">
            <a:spLocks/>
          </p:cNvSpPr>
          <p:nvPr/>
        </p:nvSpPr>
        <p:spPr>
          <a:xfrm>
            <a:off x="7456166" y="1884185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fra</a:t>
            </a:r>
            <a:endParaRPr lang="it-IT" sz="3200" dirty="0"/>
          </a:p>
        </p:txBody>
      </p:sp>
      <p:sp>
        <p:nvSpPr>
          <p:cNvPr id="63" name="Google Shape;1736;p64"/>
          <p:cNvSpPr txBox="1">
            <a:spLocks/>
          </p:cNvSpPr>
          <p:nvPr/>
        </p:nvSpPr>
        <p:spPr>
          <a:xfrm>
            <a:off x="1735784" y="2369383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di</a:t>
            </a:r>
            <a:endParaRPr lang="it-IT" sz="3200" dirty="0"/>
          </a:p>
        </p:txBody>
      </p:sp>
      <p:sp>
        <p:nvSpPr>
          <p:cNvPr id="64" name="Google Shape;1736;p64"/>
          <p:cNvSpPr txBox="1">
            <a:spLocks/>
          </p:cNvSpPr>
          <p:nvPr/>
        </p:nvSpPr>
        <p:spPr>
          <a:xfrm>
            <a:off x="2308202" y="2369383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a</a:t>
            </a:r>
            <a:endParaRPr lang="it-IT" sz="3200" dirty="0"/>
          </a:p>
        </p:txBody>
      </p:sp>
      <p:sp>
        <p:nvSpPr>
          <p:cNvPr id="65" name="Google Shape;1736;p64"/>
          <p:cNvSpPr txBox="1">
            <a:spLocks/>
          </p:cNvSpPr>
          <p:nvPr/>
        </p:nvSpPr>
        <p:spPr>
          <a:xfrm>
            <a:off x="3054190" y="2390938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da</a:t>
            </a:r>
            <a:endParaRPr lang="it-IT" sz="3200" dirty="0"/>
          </a:p>
        </p:txBody>
      </p:sp>
      <p:sp>
        <p:nvSpPr>
          <p:cNvPr id="66" name="Google Shape;1736;p64"/>
          <p:cNvSpPr txBox="1">
            <a:spLocks/>
          </p:cNvSpPr>
          <p:nvPr/>
        </p:nvSpPr>
        <p:spPr>
          <a:xfrm>
            <a:off x="3688581" y="2383861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in</a:t>
            </a:r>
            <a:endParaRPr lang="it-IT" sz="3200" dirty="0"/>
          </a:p>
        </p:txBody>
      </p:sp>
      <p:sp>
        <p:nvSpPr>
          <p:cNvPr id="67" name="Google Shape;1736;p64"/>
          <p:cNvSpPr txBox="1">
            <a:spLocks/>
          </p:cNvSpPr>
          <p:nvPr/>
        </p:nvSpPr>
        <p:spPr>
          <a:xfrm>
            <a:off x="4331793" y="2376024"/>
            <a:ext cx="887428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con</a:t>
            </a:r>
            <a:endParaRPr lang="it-IT" sz="3200" dirty="0"/>
          </a:p>
        </p:txBody>
      </p:sp>
      <p:sp>
        <p:nvSpPr>
          <p:cNvPr id="68" name="Google Shape;1736;p64"/>
          <p:cNvSpPr txBox="1">
            <a:spLocks/>
          </p:cNvSpPr>
          <p:nvPr/>
        </p:nvSpPr>
        <p:spPr>
          <a:xfrm>
            <a:off x="5179717" y="2400098"/>
            <a:ext cx="696083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su</a:t>
            </a:r>
            <a:endParaRPr lang="it-IT" sz="3200" dirty="0"/>
          </a:p>
        </p:txBody>
      </p:sp>
      <p:sp>
        <p:nvSpPr>
          <p:cNvPr id="69" name="Google Shape;1736;p64"/>
          <p:cNvSpPr txBox="1">
            <a:spLocks/>
          </p:cNvSpPr>
          <p:nvPr/>
        </p:nvSpPr>
        <p:spPr>
          <a:xfrm>
            <a:off x="5998941" y="2403764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per</a:t>
            </a:r>
            <a:endParaRPr lang="it-IT" sz="3200" dirty="0"/>
          </a:p>
        </p:txBody>
      </p:sp>
      <p:sp>
        <p:nvSpPr>
          <p:cNvPr id="70" name="Google Shape;1736;p64"/>
          <p:cNvSpPr txBox="1">
            <a:spLocks/>
          </p:cNvSpPr>
          <p:nvPr/>
        </p:nvSpPr>
        <p:spPr>
          <a:xfrm>
            <a:off x="6732545" y="2397310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tra</a:t>
            </a:r>
            <a:endParaRPr lang="it-IT" sz="3200" dirty="0"/>
          </a:p>
        </p:txBody>
      </p:sp>
      <p:sp>
        <p:nvSpPr>
          <p:cNvPr id="71" name="Google Shape;1736;p64"/>
          <p:cNvSpPr txBox="1">
            <a:spLocks/>
          </p:cNvSpPr>
          <p:nvPr/>
        </p:nvSpPr>
        <p:spPr>
          <a:xfrm>
            <a:off x="7518139" y="2397310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fra</a:t>
            </a:r>
            <a:endParaRPr lang="it-IT" sz="3200" dirty="0"/>
          </a:p>
        </p:txBody>
      </p:sp>
      <p:sp>
        <p:nvSpPr>
          <p:cNvPr id="72" name="Google Shape;1736;p64"/>
          <p:cNvSpPr txBox="1">
            <a:spLocks/>
          </p:cNvSpPr>
          <p:nvPr/>
        </p:nvSpPr>
        <p:spPr>
          <a:xfrm>
            <a:off x="1716922" y="2879415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di</a:t>
            </a:r>
            <a:endParaRPr lang="it-IT" sz="3200" dirty="0"/>
          </a:p>
        </p:txBody>
      </p:sp>
      <p:sp>
        <p:nvSpPr>
          <p:cNvPr id="73" name="Google Shape;1736;p64"/>
          <p:cNvSpPr txBox="1">
            <a:spLocks/>
          </p:cNvSpPr>
          <p:nvPr/>
        </p:nvSpPr>
        <p:spPr>
          <a:xfrm>
            <a:off x="2289340" y="2879415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a</a:t>
            </a:r>
            <a:endParaRPr lang="it-IT" sz="3200" dirty="0"/>
          </a:p>
        </p:txBody>
      </p:sp>
      <p:sp>
        <p:nvSpPr>
          <p:cNvPr id="74" name="Google Shape;1736;p64"/>
          <p:cNvSpPr txBox="1">
            <a:spLocks/>
          </p:cNvSpPr>
          <p:nvPr/>
        </p:nvSpPr>
        <p:spPr>
          <a:xfrm>
            <a:off x="3035328" y="2900970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da</a:t>
            </a:r>
            <a:endParaRPr lang="it-IT" sz="3200" dirty="0"/>
          </a:p>
        </p:txBody>
      </p:sp>
      <p:sp>
        <p:nvSpPr>
          <p:cNvPr id="75" name="Google Shape;1736;p64"/>
          <p:cNvSpPr txBox="1">
            <a:spLocks/>
          </p:cNvSpPr>
          <p:nvPr/>
        </p:nvSpPr>
        <p:spPr>
          <a:xfrm>
            <a:off x="3669719" y="2893893"/>
            <a:ext cx="634391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in</a:t>
            </a:r>
            <a:endParaRPr lang="it-IT" sz="3200" dirty="0"/>
          </a:p>
        </p:txBody>
      </p:sp>
      <p:sp>
        <p:nvSpPr>
          <p:cNvPr id="76" name="Google Shape;1736;p64"/>
          <p:cNvSpPr txBox="1">
            <a:spLocks/>
          </p:cNvSpPr>
          <p:nvPr/>
        </p:nvSpPr>
        <p:spPr>
          <a:xfrm>
            <a:off x="4312931" y="2886056"/>
            <a:ext cx="887428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con</a:t>
            </a:r>
            <a:endParaRPr lang="it-IT" sz="3200" dirty="0"/>
          </a:p>
        </p:txBody>
      </p:sp>
      <p:sp>
        <p:nvSpPr>
          <p:cNvPr id="77" name="Google Shape;1736;p64"/>
          <p:cNvSpPr txBox="1">
            <a:spLocks/>
          </p:cNvSpPr>
          <p:nvPr/>
        </p:nvSpPr>
        <p:spPr>
          <a:xfrm>
            <a:off x="5160855" y="2910130"/>
            <a:ext cx="696083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su</a:t>
            </a:r>
            <a:endParaRPr lang="it-IT" sz="3200" dirty="0"/>
          </a:p>
        </p:txBody>
      </p:sp>
      <p:sp>
        <p:nvSpPr>
          <p:cNvPr id="78" name="Google Shape;1736;p64"/>
          <p:cNvSpPr txBox="1">
            <a:spLocks/>
          </p:cNvSpPr>
          <p:nvPr/>
        </p:nvSpPr>
        <p:spPr>
          <a:xfrm>
            <a:off x="5980079" y="2913796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per</a:t>
            </a:r>
            <a:endParaRPr lang="it-IT" sz="3200" dirty="0"/>
          </a:p>
        </p:txBody>
      </p:sp>
      <p:sp>
        <p:nvSpPr>
          <p:cNvPr id="79" name="Google Shape;1736;p64"/>
          <p:cNvSpPr txBox="1">
            <a:spLocks/>
          </p:cNvSpPr>
          <p:nvPr/>
        </p:nvSpPr>
        <p:spPr>
          <a:xfrm>
            <a:off x="6713683" y="2907342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tra</a:t>
            </a:r>
            <a:endParaRPr lang="it-IT" sz="3200" dirty="0"/>
          </a:p>
        </p:txBody>
      </p:sp>
      <p:sp>
        <p:nvSpPr>
          <p:cNvPr id="80" name="Google Shape;1736;p64"/>
          <p:cNvSpPr txBox="1">
            <a:spLocks/>
          </p:cNvSpPr>
          <p:nvPr/>
        </p:nvSpPr>
        <p:spPr>
          <a:xfrm>
            <a:off x="7499277" y="2907342"/>
            <a:ext cx="788830" cy="502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16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30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uli"/>
              <a:buNone/>
              <a:defRPr sz="2800" b="0" i="0" u="none" strike="noStrike" cap="none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it-IT" sz="3200" dirty="0" smtClean="0"/>
              <a:t>fra</a:t>
            </a:r>
            <a:endParaRPr lang="it-IT" sz="32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1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000"/>
                            </p:stCondLst>
                            <p:childTnLst>
                              <p:par>
                                <p:cTn id="2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0"/>
                            </p:stCondLst>
                            <p:childTnLst>
                              <p:par>
                                <p:cTn id="25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6000"/>
                            </p:stCondLst>
                            <p:childTnLst>
                              <p:par>
                                <p:cTn id="2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8000"/>
                            </p:stCondLst>
                            <p:childTnLst>
                              <p:par>
                                <p:cTn id="3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"/>
                            </p:stCondLst>
                            <p:childTnLst>
                              <p:par>
                                <p:cTn id="34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5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00"/>
                            </p:stCondLst>
                            <p:childTnLst>
                              <p:par>
                                <p:cTn id="3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2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500"/>
                            </p:stCondLst>
                            <p:childTnLst>
                              <p:par>
                                <p:cTn id="37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9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2000"/>
                            </p:stCondLst>
                            <p:childTnLst>
                              <p:par>
                                <p:cTn id="3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500"/>
                            </p:stCondLst>
                            <p:childTnLst>
                              <p:par>
                                <p:cTn id="4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3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3000"/>
                            </p:stCondLst>
                            <p:childTnLst>
                              <p:par>
                                <p:cTn id="4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4000"/>
                            </p:stCondLst>
                            <p:childTnLst>
                              <p:par>
                                <p:cTn id="4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9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0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5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6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8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9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0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250"/>
                            </p:stCondLst>
                            <p:childTnLst>
                              <p:par>
                                <p:cTn id="49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6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7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1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2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3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4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5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9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500"/>
                            </p:stCondLst>
                            <p:childTnLst>
                              <p:par>
                                <p:cTn id="5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4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5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6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7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9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0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2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5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6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750"/>
                            </p:stCondLst>
                            <p:childTnLst>
                              <p:par>
                                <p:cTn id="5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0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1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2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4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5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6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7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8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9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0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1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2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3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000"/>
                            </p:stCondLst>
                            <p:childTnLst>
                              <p:par>
                                <p:cTn id="5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7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8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9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0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1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2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3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4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6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9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0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1250"/>
                            </p:stCondLst>
                            <p:childTnLst>
                              <p:par>
                                <p:cTn id="5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4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5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7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0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1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2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3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4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5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6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7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500"/>
                            </p:stCondLst>
                            <p:childTnLst>
                              <p:par>
                                <p:cTn id="5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1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2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6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7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8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9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0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2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4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1750"/>
                            </p:stCondLst>
                            <p:childTnLst>
                              <p:par>
                                <p:cTn id="5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8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9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0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2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4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5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6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7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8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9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0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1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>
                            <p:stCondLst>
                              <p:cond delay="2000"/>
                            </p:stCondLst>
                            <p:childTnLst>
                              <p:par>
                                <p:cTn id="6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5" dur="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6" dur="22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7" dur="8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8" dur="82" tmFilter="0, 0; 0.125,0.2665; 0.25,0.4; 0.375,0.465; 0.5,0.5;  0.625,0.535; 0.75,0.6; 0.875,0.7335; 1,1">
                                          <p:stCondLst>
                                            <p:cond delay="82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2" tmFilter="0, 0; 0.125,0.2665; 0.25,0.4; 0.375,0.465; 0.5,0.5;  0.625,0.535; 0.75,0.6; 0.875,0.7335; 1,1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1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1" dur="1">
                                          <p:stCondLst>
                                            <p:cond delay="8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2" dur="1" decel="50000">
                                          <p:stCondLst>
                                            <p:cond delay="83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3" dur="1">
                                          <p:stCondLst>
                                            <p:cond delay="161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4" dur="1" decel="50000">
                                          <p:stCondLst>
                                            <p:cond delay="164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6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8" dur="1" decel="50000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>
                      <p:stCondLst>
                        <p:cond delay="indefinite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3" dur="500" fill="hold"/>
                                        <p:tgtEl>
                                          <p:spTgt spid="1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4" dur="500" fill="hold"/>
                                        <p:tgtEl>
                                          <p:spTgt spid="1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5" dur="500"/>
                                        <p:tgtEl>
                                          <p:spTgt spid="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1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 fill="hold"/>
                                        <p:tgtEl>
                                          <p:spTgt spid="1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500"/>
                                        <p:tgtEl>
                                          <p:spTgt spid="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1" fill="hold">
                      <p:stCondLst>
                        <p:cond delay="indefinite"/>
                      </p:stCondLst>
                      <p:childTnLst>
                        <p:par>
                          <p:cTn id="642" fill="hold">
                            <p:stCondLst>
                              <p:cond delay="0"/>
                            </p:stCondLst>
                            <p:childTnLst>
                              <p:par>
                                <p:cTn id="6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5" dur="500"/>
                                        <p:tgtEl>
                                          <p:spTgt spid="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>
                      <p:stCondLst>
                        <p:cond delay="indefinite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500"/>
                                        <p:tgtEl>
                                          <p:spTgt spid="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5" grpId="0"/>
      <p:bldP spid="1736" grpId="0" build="p"/>
      <p:bldP spid="1743" grpId="0"/>
      <p:bldP spid="46" grpId="0" build="p"/>
      <p:bldP spid="47" grpId="0" build="p"/>
      <p:bldP spid="48" grpId="0" build="p"/>
      <p:bldP spid="49" grpId="0" build="p"/>
      <p:bldP spid="50" grpId="0" build="p"/>
      <p:bldP spid="51" grpId="0" build="p"/>
      <p:bldP spid="52" grpId="0" build="p"/>
      <p:bldP spid="53" grpId="0" build="p"/>
      <p:bldP spid="54" grpId="0" build="p"/>
      <p:bldP spid="55" grpId="0" build="p"/>
      <p:bldP spid="56" grpId="0" build="p"/>
      <p:bldP spid="57" grpId="0" build="p"/>
      <p:bldP spid="58" grpId="0" build="p"/>
      <p:bldP spid="59" grpId="0" build="p"/>
      <p:bldP spid="60" grpId="0" build="p"/>
      <p:bldP spid="61" grpId="0" build="p"/>
      <p:bldP spid="62" grpId="0" build="p"/>
      <p:bldP spid="63" grpId="0" build="p"/>
      <p:bldP spid="64" grpId="0" build="p"/>
      <p:bldP spid="65" grpId="0" build="p"/>
      <p:bldP spid="66" grpId="0" build="p"/>
      <p:bldP spid="67" grpId="0" build="p"/>
      <p:bldP spid="68" grpId="0" build="p"/>
      <p:bldP spid="69" grpId="0" build="p"/>
      <p:bldP spid="70" grpId="0" build="p"/>
      <p:bldP spid="71" grpId="0" build="p"/>
      <p:bldP spid="72" grpId="0" build="p"/>
      <p:bldP spid="73" grpId="0" build="p"/>
      <p:bldP spid="74" grpId="0" build="p"/>
      <p:bldP spid="75" grpId="0" build="p"/>
      <p:bldP spid="76" grpId="0" build="p"/>
      <p:bldP spid="77" grpId="0" build="p"/>
      <p:bldP spid="78" grpId="0" build="p"/>
      <p:bldP spid="79" grpId="0" build="p"/>
      <p:bldP spid="8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60121" y="617420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695053" y="155665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Le preposizioni semplici</a:t>
            </a:r>
            <a:endParaRPr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CasellaDiTesto 27"/>
          <p:cNvSpPr txBox="1"/>
          <p:nvPr/>
        </p:nvSpPr>
        <p:spPr>
          <a:xfrm>
            <a:off x="680356" y="1562761"/>
            <a:ext cx="75220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/>
              <a:t>Sono una </a:t>
            </a:r>
            <a:r>
              <a:rPr lang="it-IT" sz="1800" b="1" dirty="0"/>
              <a:t>parte invariabile del discorso</a:t>
            </a:r>
            <a:r>
              <a:rPr lang="it-IT" sz="1800" dirty="0"/>
              <a:t>, cioè non cambiano, non hanno né il genere (maschile/femminile) né il numero (singolare/plurale).</a:t>
            </a:r>
          </a:p>
          <a:p>
            <a:endParaRPr lang="it-IT" dirty="0"/>
          </a:p>
        </p:txBody>
      </p:sp>
      <p:sp>
        <p:nvSpPr>
          <p:cNvPr id="29" name="Google Shape;1582;p60"/>
          <p:cNvSpPr txBox="1">
            <a:spLocks/>
          </p:cNvSpPr>
          <p:nvPr/>
        </p:nvSpPr>
        <p:spPr>
          <a:xfrm>
            <a:off x="435024" y="859528"/>
            <a:ext cx="7417040" cy="68320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it-IT" sz="3800" dirty="0" smtClean="0"/>
              <a:t>di, a, da, in, con, su, per, tra, fra</a:t>
            </a:r>
            <a:endParaRPr lang="it-IT" sz="3800" dirty="0"/>
          </a:p>
        </p:txBody>
      </p:sp>
      <p:sp>
        <p:nvSpPr>
          <p:cNvPr id="30" name="Google Shape;1587;p60"/>
          <p:cNvSpPr txBox="1">
            <a:spLocks/>
          </p:cNvSpPr>
          <p:nvPr/>
        </p:nvSpPr>
        <p:spPr>
          <a:xfrm>
            <a:off x="723986" y="2375317"/>
            <a:ext cx="8316333" cy="69649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1800" dirty="0" smtClean="0"/>
              <a:t>Servono per collegare, cioè mettere in relazione tra loro le parole di una frase o per collegare tra loro le frasi.</a:t>
            </a:r>
            <a:endParaRPr lang="it-IT" sz="1800" dirty="0"/>
          </a:p>
        </p:txBody>
      </p:sp>
      <p:sp>
        <p:nvSpPr>
          <p:cNvPr id="31" name="Google Shape;1587;p60"/>
          <p:cNvSpPr txBox="1">
            <a:spLocks/>
          </p:cNvSpPr>
          <p:nvPr/>
        </p:nvSpPr>
        <p:spPr>
          <a:xfrm>
            <a:off x="744478" y="3143317"/>
            <a:ext cx="797197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1800" dirty="0" smtClean="0"/>
              <a:t>Si chiamano preposizioni perché si mettono prima di un nome o di un verbo.</a:t>
            </a:r>
            <a:r>
              <a:rPr lang="it-IT" sz="1800" dirty="0"/>
              <a:t> </a:t>
            </a:r>
            <a:r>
              <a:rPr lang="it-IT" sz="1800" dirty="0" err="1" smtClean="0"/>
              <a:t>pre</a:t>
            </a:r>
            <a:r>
              <a:rPr lang="it-IT" sz="1800" dirty="0" smtClean="0"/>
              <a:t> </a:t>
            </a:r>
            <a:r>
              <a:rPr lang="it-IT" sz="1800" dirty="0"/>
              <a:t>= </a:t>
            </a:r>
            <a:r>
              <a:rPr lang="it-IT" sz="1800" dirty="0" smtClean="0"/>
              <a:t>prima</a:t>
            </a:r>
            <a:endParaRPr lang="it-IT" sz="1800" dirty="0"/>
          </a:p>
        </p:txBody>
      </p:sp>
      <p:sp>
        <p:nvSpPr>
          <p:cNvPr id="32" name="Google Shape;1587;p60"/>
          <p:cNvSpPr txBox="1">
            <a:spLocks/>
          </p:cNvSpPr>
          <p:nvPr/>
        </p:nvSpPr>
        <p:spPr>
          <a:xfrm>
            <a:off x="719352" y="3884369"/>
            <a:ext cx="7971970" cy="101624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it-IT" sz="1800" dirty="0" smtClean="0"/>
              <a:t>Come si fa l’analisi grammaticale di una preposizione semplice? È semplice!</a:t>
            </a:r>
          </a:p>
          <a:p>
            <a:r>
              <a:rPr lang="it-IT" sz="1800" dirty="0" smtClean="0"/>
              <a:t>Canto </a:t>
            </a:r>
            <a:r>
              <a:rPr lang="it-IT" sz="1800" dirty="0" smtClean="0">
                <a:solidFill>
                  <a:schemeClr val="tx2">
                    <a:lumMod val="50000"/>
                  </a:schemeClr>
                </a:solidFill>
              </a:rPr>
              <a:t>per</a:t>
            </a:r>
            <a:r>
              <a:rPr lang="it-IT" sz="1800" dirty="0" smtClean="0"/>
              <a:t> la gioia. </a:t>
            </a:r>
          </a:p>
          <a:p>
            <a:r>
              <a:rPr lang="it-IT" sz="1800" dirty="0" smtClean="0"/>
              <a:t>per = preposizione semplice</a:t>
            </a:r>
          </a:p>
          <a:p>
            <a:endParaRPr lang="it-IT" sz="1800" dirty="0"/>
          </a:p>
          <a:p>
            <a:endParaRPr lang="it-IT" sz="1800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build="p"/>
      <p:bldP spid="30" grpId="0" build="p"/>
      <p:bldP spid="31" grpId="0" build="p"/>
      <p:bldP spid="3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9" name="Google Shape;1849;p66"/>
          <p:cNvGrpSpPr/>
          <p:nvPr/>
        </p:nvGrpSpPr>
        <p:grpSpPr>
          <a:xfrm>
            <a:off x="2955825" y="2798838"/>
            <a:ext cx="3377828" cy="1079750"/>
            <a:chOff x="4319250" y="3137000"/>
            <a:chExt cx="885825" cy="524125"/>
          </a:xfrm>
        </p:grpSpPr>
        <p:sp>
          <p:nvSpPr>
            <p:cNvPr id="1850" name="Google Shape;1850;p66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6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6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6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6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6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6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6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6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6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6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61" name="Google Shape;1861;p66"/>
          <p:cNvSpPr txBox="1">
            <a:spLocks noGrp="1"/>
          </p:cNvSpPr>
          <p:nvPr>
            <p:ph type="title"/>
          </p:nvPr>
        </p:nvSpPr>
        <p:spPr>
          <a:xfrm>
            <a:off x="1918650" y="1613852"/>
            <a:ext cx="5306700" cy="17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FINE</a:t>
            </a:r>
            <a:endParaRPr dirty="0"/>
          </a:p>
        </p:txBody>
      </p:sp>
      <p:sp>
        <p:nvSpPr>
          <p:cNvPr id="1863" name="Google Shape;1863;p66"/>
          <p:cNvSpPr txBox="1">
            <a:spLocks noGrp="1"/>
          </p:cNvSpPr>
          <p:nvPr>
            <p:ph type="subTitle" idx="1"/>
          </p:nvPr>
        </p:nvSpPr>
        <p:spPr>
          <a:xfrm>
            <a:off x="3117943" y="2850356"/>
            <a:ext cx="2909700" cy="107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dirty="0" smtClean="0"/>
              <a:t>Puoi rivedere questa presentazione se vuoi ripassare</a:t>
            </a:r>
            <a:endParaRPr dirty="0"/>
          </a:p>
        </p:txBody>
      </p:sp>
      <p:grpSp>
        <p:nvGrpSpPr>
          <p:cNvPr id="1864" name="Google Shape;1864;p66"/>
          <p:cNvGrpSpPr/>
          <p:nvPr/>
        </p:nvGrpSpPr>
        <p:grpSpPr>
          <a:xfrm>
            <a:off x="3928443" y="1355106"/>
            <a:ext cx="1287126" cy="176025"/>
            <a:chOff x="4345425" y="2175475"/>
            <a:chExt cx="800750" cy="176025"/>
          </a:xfrm>
        </p:grpSpPr>
        <p:sp>
          <p:nvSpPr>
            <p:cNvPr id="1865" name="Google Shape;1865;p6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7" name="Google Shape;1867;p66"/>
          <p:cNvGrpSpPr/>
          <p:nvPr/>
        </p:nvGrpSpPr>
        <p:grpSpPr>
          <a:xfrm>
            <a:off x="2225081" y="2378045"/>
            <a:ext cx="4693836" cy="176025"/>
            <a:chOff x="4345425" y="2175475"/>
            <a:chExt cx="800750" cy="176025"/>
          </a:xfrm>
        </p:grpSpPr>
        <p:sp>
          <p:nvSpPr>
            <p:cNvPr id="1868" name="Google Shape;1868;p66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6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3" name="Google Shape;1873;p66"/>
          <p:cNvGrpSpPr/>
          <p:nvPr/>
        </p:nvGrpSpPr>
        <p:grpSpPr>
          <a:xfrm rot="372491" flipH="1">
            <a:off x="1097518" y="3478413"/>
            <a:ext cx="595061" cy="675849"/>
            <a:chOff x="5464100" y="4208075"/>
            <a:chExt cx="494625" cy="579650"/>
          </a:xfrm>
        </p:grpSpPr>
        <p:sp>
          <p:nvSpPr>
            <p:cNvPr id="1874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6" name="Google Shape;1886;p66"/>
          <p:cNvGrpSpPr/>
          <p:nvPr/>
        </p:nvGrpSpPr>
        <p:grpSpPr>
          <a:xfrm rot="9456294">
            <a:off x="6849678" y="3273665"/>
            <a:ext cx="2306042" cy="512923"/>
            <a:chOff x="7051300" y="3461525"/>
            <a:chExt cx="2305989" cy="512912"/>
          </a:xfrm>
        </p:grpSpPr>
        <p:sp>
          <p:nvSpPr>
            <p:cNvPr id="1887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5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906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423842" y="545713"/>
            <a:ext cx="772776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800" dirty="0" smtClean="0"/>
              <a:t>Quale parola manca in questa frase?</a:t>
            </a:r>
            <a:endParaRPr sz="3800" dirty="0"/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1444152" y="1374385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Il cane _____ Manuel si chiama Niuco.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1904290" y="2048222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658242" y="1362420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2809491" y="1375315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di</a:t>
            </a:r>
            <a:endParaRPr lang="it-IT" sz="3600" b="1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1656319" y="138188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Ieri ho giocato_____ pallone.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3370406" y="2028597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658242" y="1362420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268378" y="1327356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a</a:t>
            </a:r>
            <a:endParaRPr lang="it-IT" sz="3600" b="1" dirty="0"/>
          </a:p>
        </p:txBody>
      </p:sp>
      <p:sp>
        <p:nvSpPr>
          <p:cNvPr id="46" name="Google Shape;1651;p62"/>
          <p:cNvSpPr txBox="1">
            <a:spLocks/>
          </p:cNvSpPr>
          <p:nvPr/>
        </p:nvSpPr>
        <p:spPr>
          <a:xfrm>
            <a:off x="423842" y="545713"/>
            <a:ext cx="772776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60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Itim"/>
              <a:buNone/>
              <a:defRPr sz="2400" b="1" i="0" u="none" strike="noStrike" cap="none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pPr>
              <a:buClr>
                <a:schemeClr val="dk2"/>
              </a:buClr>
              <a:buSzPts val="1100"/>
              <a:buFont typeface="Arial"/>
              <a:buNone/>
            </a:pPr>
            <a:r>
              <a:rPr lang="it-IT" sz="3800" dirty="0" smtClean="0"/>
              <a:t>Quale parola manca in questa frase?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68989190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6" y="160240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Questo treno è partito _____ Roma.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3393391" y="2219889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4292574" y="1587161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da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94191721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6" y="160240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Oggi sono arrivato_____ anticipo.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2994102" y="2182501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3687055" y="1573558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in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9643252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6" y="160240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Voglio giocare _____ te.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2457854" y="2246409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2986921" y="1549823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con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87254785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6" y="160240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Poggia lo zaino _____ quella sedia.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2369340" y="2245032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3270851" y="1568165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su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97162179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559226" y="1602404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Ieri ho studiato_____ due ore.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2369340" y="2245032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3000688" y="1598701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per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277970659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62"/>
          <p:cNvSpPr txBox="1">
            <a:spLocks noGrp="1"/>
          </p:cNvSpPr>
          <p:nvPr>
            <p:ph type="title"/>
          </p:nvPr>
        </p:nvSpPr>
        <p:spPr>
          <a:xfrm>
            <a:off x="179851" y="545713"/>
            <a:ext cx="8535956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2"/>
              </a:buClr>
              <a:buSzPts val="1100"/>
            </a:pPr>
            <a:r>
              <a:rPr lang="it-IT" sz="4000" dirty="0"/>
              <a:t>Quale parola manca in questa frase?</a:t>
            </a:r>
          </a:p>
        </p:txBody>
      </p:sp>
      <p:sp>
        <p:nvSpPr>
          <p:cNvPr id="1652" name="Google Shape;1652;p62"/>
          <p:cNvSpPr txBox="1">
            <a:spLocks noGrp="1"/>
          </p:cNvSpPr>
          <p:nvPr>
            <p:ph type="body" idx="1"/>
          </p:nvPr>
        </p:nvSpPr>
        <p:spPr>
          <a:xfrm>
            <a:off x="484908" y="1607660"/>
            <a:ext cx="6442364" cy="520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dirty="0" smtClean="0"/>
              <a:t>Aspettami! Arrivo_____ un minuto.</a:t>
            </a:r>
            <a:endParaRPr sz="2800" dirty="0"/>
          </a:p>
        </p:txBody>
      </p:sp>
      <p:grpSp>
        <p:nvGrpSpPr>
          <p:cNvPr id="1653" name="Google Shape;1653;p62"/>
          <p:cNvGrpSpPr/>
          <p:nvPr/>
        </p:nvGrpSpPr>
        <p:grpSpPr>
          <a:xfrm flipH="1">
            <a:off x="2435138" y="2231207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266763" y="2569209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991158" y="285941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530054" y="1309563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3392198" y="1605326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fra</a:t>
            </a:r>
            <a:endParaRPr lang="it-IT" sz="3600" b="1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3384800" y="2379984"/>
            <a:ext cx="997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tra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853193326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" grpId="0"/>
    </p:bld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707</Words>
  <Application>Microsoft Office PowerPoint</Application>
  <PresentationFormat>Presentazione su schermo (16:9)</PresentationFormat>
  <Paragraphs>123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Muli</vt:lpstr>
      <vt:lpstr>Itim</vt:lpstr>
      <vt:lpstr>Arial</vt:lpstr>
      <vt:lpstr>Online Notebook XL by Slidesgo</vt:lpstr>
      <vt:lpstr>PREPOSIZIONI SEMPLICI</vt:lpstr>
      <vt:lpstr>Quale parola manca in questa frase?</vt:lpstr>
      <vt:lpstr>Presentazione standard di PowerPoint</vt:lpstr>
      <vt:lpstr>Quale parola manca in questa frase?</vt:lpstr>
      <vt:lpstr>Quale parola manca in questa frase?</vt:lpstr>
      <vt:lpstr>Quale parola manca in questa frase?</vt:lpstr>
      <vt:lpstr>Quale parola manca in questa frase?</vt:lpstr>
      <vt:lpstr>Quale parola manca in questa frase?</vt:lpstr>
      <vt:lpstr>Quale parola manca in questa frase?</vt:lpstr>
      <vt:lpstr>Quale parola manca in questa frase?</vt:lpstr>
      <vt:lpstr>Le piccole parole che hai dovuto usare per unire le parti delle frasi sono le preposizioni semplici.</vt:lpstr>
      <vt:lpstr>Che relazione stabiliscono?</vt:lpstr>
      <vt:lpstr>Che relazione stabiliscono?</vt:lpstr>
      <vt:lpstr>Che relazione stabiliscono?</vt:lpstr>
      <vt:lpstr>Prova tu a riconoscere la relazione.</vt:lpstr>
      <vt:lpstr>Andiamo a scrivere sul quaderno </vt:lpstr>
      <vt:lpstr>Le preposizioni semplici</vt:lpstr>
      <vt:lpstr>FINE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PREPOSIZIONI SEMPLICI</dc:title>
  <cp:lastModifiedBy>Account Microsoft</cp:lastModifiedBy>
  <cp:revision>16</cp:revision>
  <dcterms:modified xsi:type="dcterms:W3CDTF">2023-03-30T08:13:20Z</dcterms:modified>
</cp:coreProperties>
</file>