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60" r:id="rId5"/>
    <p:sldId id="264" r:id="rId6"/>
    <p:sldId id="265" r:id="rId7"/>
    <p:sldId id="258" r:id="rId8"/>
    <p:sldId id="261" r:id="rId9"/>
    <p:sldId id="266" r:id="rId10"/>
    <p:sldId id="267" r:id="rId11"/>
    <p:sldId id="259" r:id="rId12"/>
    <p:sldId id="262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542D"/>
    <a:srgbClr val="5E4638"/>
    <a:srgbClr val="365434"/>
    <a:srgbClr val="745A38"/>
    <a:srgbClr val="81653F"/>
    <a:srgbClr val="5D462B"/>
    <a:srgbClr val="907052"/>
    <a:srgbClr val="654F31"/>
    <a:srgbClr val="965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L’origine delle pianure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1447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Pianura di sollevamento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606128" y="1117975"/>
            <a:ext cx="34182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Si è formata con l’innalzamento del fondale marino.</a:t>
            </a:r>
          </a:p>
        </p:txBody>
      </p:sp>
      <p:sp>
        <p:nvSpPr>
          <p:cNvPr id="6" name="Figura a mano libera 5"/>
          <p:cNvSpPr/>
          <p:nvPr/>
        </p:nvSpPr>
        <p:spPr>
          <a:xfrm>
            <a:off x="123652" y="4343400"/>
            <a:ext cx="8762095" cy="1971675"/>
          </a:xfrm>
          <a:custGeom>
            <a:avLst/>
            <a:gdLst>
              <a:gd name="connsiteX0" fmla="*/ 771698 w 8756640"/>
              <a:gd name="connsiteY0" fmla="*/ 143023 h 1971823"/>
              <a:gd name="connsiteX1" fmla="*/ 409748 w 8756640"/>
              <a:gd name="connsiteY1" fmla="*/ 333523 h 1971823"/>
              <a:gd name="connsiteX2" fmla="*/ 95423 w 8756640"/>
              <a:gd name="connsiteY2" fmla="*/ 771673 h 1971823"/>
              <a:gd name="connsiteX3" fmla="*/ 9698 w 8756640"/>
              <a:gd name="connsiteY3" fmla="*/ 1238398 h 1971823"/>
              <a:gd name="connsiteX4" fmla="*/ 285923 w 8756640"/>
              <a:gd name="connsiteY4" fmla="*/ 1743223 h 1971823"/>
              <a:gd name="connsiteX5" fmla="*/ 981248 w 8756640"/>
              <a:gd name="connsiteY5" fmla="*/ 1905148 h 1971823"/>
              <a:gd name="connsiteX6" fmla="*/ 2981498 w 8756640"/>
              <a:gd name="connsiteY6" fmla="*/ 1971823 h 1971823"/>
              <a:gd name="connsiteX7" fmla="*/ 5267498 w 8756640"/>
              <a:gd name="connsiteY7" fmla="*/ 1952773 h 1971823"/>
              <a:gd name="connsiteX8" fmla="*/ 7058198 w 8756640"/>
              <a:gd name="connsiteY8" fmla="*/ 1867048 h 1971823"/>
              <a:gd name="connsiteX9" fmla="*/ 8096423 w 8756640"/>
              <a:gd name="connsiteY9" fmla="*/ 1609873 h 1971823"/>
              <a:gd name="connsiteX10" fmla="*/ 8525048 w 8756640"/>
              <a:gd name="connsiteY10" fmla="*/ 1257448 h 1971823"/>
              <a:gd name="connsiteX11" fmla="*/ 8725073 w 8756640"/>
              <a:gd name="connsiteY11" fmla="*/ 857398 h 1971823"/>
              <a:gd name="connsiteX12" fmla="*/ 8686973 w 8756640"/>
              <a:gd name="connsiteY12" fmla="*/ 371623 h 1971823"/>
              <a:gd name="connsiteX13" fmla="*/ 8077373 w 8756640"/>
              <a:gd name="connsiteY13" fmla="*/ 162073 h 1971823"/>
              <a:gd name="connsiteX14" fmla="*/ 7724948 w 8756640"/>
              <a:gd name="connsiteY14" fmla="*/ 133498 h 1971823"/>
              <a:gd name="connsiteX15" fmla="*/ 3762548 w 8756640"/>
              <a:gd name="connsiteY15" fmla="*/ 148 h 1971823"/>
              <a:gd name="connsiteX16" fmla="*/ 771698 w 8756640"/>
              <a:gd name="connsiteY16" fmla="*/ 143023 h 1971823"/>
              <a:gd name="connsiteX0" fmla="*/ 1381298 w 8756640"/>
              <a:gd name="connsiteY0" fmla="*/ 133350 h 1971675"/>
              <a:gd name="connsiteX1" fmla="*/ 409748 w 8756640"/>
              <a:gd name="connsiteY1" fmla="*/ 333375 h 1971675"/>
              <a:gd name="connsiteX2" fmla="*/ 95423 w 8756640"/>
              <a:gd name="connsiteY2" fmla="*/ 771525 h 1971675"/>
              <a:gd name="connsiteX3" fmla="*/ 9698 w 8756640"/>
              <a:gd name="connsiteY3" fmla="*/ 1238250 h 1971675"/>
              <a:gd name="connsiteX4" fmla="*/ 285923 w 8756640"/>
              <a:gd name="connsiteY4" fmla="*/ 1743075 h 1971675"/>
              <a:gd name="connsiteX5" fmla="*/ 981248 w 8756640"/>
              <a:gd name="connsiteY5" fmla="*/ 1905000 h 1971675"/>
              <a:gd name="connsiteX6" fmla="*/ 2981498 w 8756640"/>
              <a:gd name="connsiteY6" fmla="*/ 1971675 h 1971675"/>
              <a:gd name="connsiteX7" fmla="*/ 5267498 w 8756640"/>
              <a:gd name="connsiteY7" fmla="*/ 1952625 h 1971675"/>
              <a:gd name="connsiteX8" fmla="*/ 7058198 w 8756640"/>
              <a:gd name="connsiteY8" fmla="*/ 1866900 h 1971675"/>
              <a:gd name="connsiteX9" fmla="*/ 8096423 w 8756640"/>
              <a:gd name="connsiteY9" fmla="*/ 1609725 h 1971675"/>
              <a:gd name="connsiteX10" fmla="*/ 8525048 w 8756640"/>
              <a:gd name="connsiteY10" fmla="*/ 1257300 h 1971675"/>
              <a:gd name="connsiteX11" fmla="*/ 8725073 w 8756640"/>
              <a:gd name="connsiteY11" fmla="*/ 857250 h 1971675"/>
              <a:gd name="connsiteX12" fmla="*/ 8686973 w 8756640"/>
              <a:gd name="connsiteY12" fmla="*/ 371475 h 1971675"/>
              <a:gd name="connsiteX13" fmla="*/ 8077373 w 8756640"/>
              <a:gd name="connsiteY13" fmla="*/ 161925 h 1971675"/>
              <a:gd name="connsiteX14" fmla="*/ 7724948 w 8756640"/>
              <a:gd name="connsiteY14" fmla="*/ 133350 h 1971675"/>
              <a:gd name="connsiteX15" fmla="*/ 3762548 w 8756640"/>
              <a:gd name="connsiteY15" fmla="*/ 0 h 1971675"/>
              <a:gd name="connsiteX16" fmla="*/ 1381298 w 8756640"/>
              <a:gd name="connsiteY16" fmla="*/ 133350 h 1971675"/>
              <a:gd name="connsiteX0" fmla="*/ 1381298 w 8762094"/>
              <a:gd name="connsiteY0" fmla="*/ 133350 h 1971675"/>
              <a:gd name="connsiteX1" fmla="*/ 409748 w 8762094"/>
              <a:gd name="connsiteY1" fmla="*/ 333375 h 1971675"/>
              <a:gd name="connsiteX2" fmla="*/ 95423 w 8762094"/>
              <a:gd name="connsiteY2" fmla="*/ 771525 h 1971675"/>
              <a:gd name="connsiteX3" fmla="*/ 9698 w 8762094"/>
              <a:gd name="connsiteY3" fmla="*/ 1238250 h 1971675"/>
              <a:gd name="connsiteX4" fmla="*/ 285923 w 8762094"/>
              <a:gd name="connsiteY4" fmla="*/ 1743075 h 1971675"/>
              <a:gd name="connsiteX5" fmla="*/ 981248 w 8762094"/>
              <a:gd name="connsiteY5" fmla="*/ 1905000 h 1971675"/>
              <a:gd name="connsiteX6" fmla="*/ 2981498 w 8762094"/>
              <a:gd name="connsiteY6" fmla="*/ 1971675 h 1971675"/>
              <a:gd name="connsiteX7" fmla="*/ 5267498 w 8762094"/>
              <a:gd name="connsiteY7" fmla="*/ 1952625 h 1971675"/>
              <a:gd name="connsiteX8" fmla="*/ 7058198 w 8762094"/>
              <a:gd name="connsiteY8" fmla="*/ 1866900 h 1971675"/>
              <a:gd name="connsiteX9" fmla="*/ 8096423 w 8762094"/>
              <a:gd name="connsiteY9" fmla="*/ 1609725 h 1971675"/>
              <a:gd name="connsiteX10" fmla="*/ 8525048 w 8762094"/>
              <a:gd name="connsiteY10" fmla="*/ 1257300 h 1971675"/>
              <a:gd name="connsiteX11" fmla="*/ 8734598 w 8762094"/>
              <a:gd name="connsiteY11" fmla="*/ 923925 h 1971675"/>
              <a:gd name="connsiteX12" fmla="*/ 8686973 w 8762094"/>
              <a:gd name="connsiteY12" fmla="*/ 371475 h 1971675"/>
              <a:gd name="connsiteX13" fmla="*/ 8077373 w 8762094"/>
              <a:gd name="connsiteY13" fmla="*/ 161925 h 1971675"/>
              <a:gd name="connsiteX14" fmla="*/ 7724948 w 8762094"/>
              <a:gd name="connsiteY14" fmla="*/ 133350 h 1971675"/>
              <a:gd name="connsiteX15" fmla="*/ 3762548 w 8762094"/>
              <a:gd name="connsiteY15" fmla="*/ 0 h 1971675"/>
              <a:gd name="connsiteX16" fmla="*/ 1381298 w 8762094"/>
              <a:gd name="connsiteY16" fmla="*/ 133350 h 1971675"/>
              <a:gd name="connsiteX0" fmla="*/ 1381298 w 8762095"/>
              <a:gd name="connsiteY0" fmla="*/ 133350 h 1971675"/>
              <a:gd name="connsiteX1" fmla="*/ 409748 w 8762095"/>
              <a:gd name="connsiteY1" fmla="*/ 333375 h 1971675"/>
              <a:gd name="connsiteX2" fmla="*/ 95423 w 8762095"/>
              <a:gd name="connsiteY2" fmla="*/ 771525 h 1971675"/>
              <a:gd name="connsiteX3" fmla="*/ 9698 w 8762095"/>
              <a:gd name="connsiteY3" fmla="*/ 1238250 h 1971675"/>
              <a:gd name="connsiteX4" fmla="*/ 285923 w 8762095"/>
              <a:gd name="connsiteY4" fmla="*/ 1743075 h 1971675"/>
              <a:gd name="connsiteX5" fmla="*/ 981248 w 8762095"/>
              <a:gd name="connsiteY5" fmla="*/ 1905000 h 1971675"/>
              <a:gd name="connsiteX6" fmla="*/ 2981498 w 8762095"/>
              <a:gd name="connsiteY6" fmla="*/ 1971675 h 1971675"/>
              <a:gd name="connsiteX7" fmla="*/ 5267498 w 8762095"/>
              <a:gd name="connsiteY7" fmla="*/ 1952625 h 1971675"/>
              <a:gd name="connsiteX8" fmla="*/ 7058198 w 8762095"/>
              <a:gd name="connsiteY8" fmla="*/ 1866900 h 1971675"/>
              <a:gd name="connsiteX9" fmla="*/ 8096423 w 8762095"/>
              <a:gd name="connsiteY9" fmla="*/ 1609725 h 1971675"/>
              <a:gd name="connsiteX10" fmla="*/ 8525048 w 8762095"/>
              <a:gd name="connsiteY10" fmla="*/ 1352550 h 1971675"/>
              <a:gd name="connsiteX11" fmla="*/ 8734598 w 8762095"/>
              <a:gd name="connsiteY11" fmla="*/ 923925 h 1971675"/>
              <a:gd name="connsiteX12" fmla="*/ 8686973 w 8762095"/>
              <a:gd name="connsiteY12" fmla="*/ 371475 h 1971675"/>
              <a:gd name="connsiteX13" fmla="*/ 8077373 w 8762095"/>
              <a:gd name="connsiteY13" fmla="*/ 161925 h 1971675"/>
              <a:gd name="connsiteX14" fmla="*/ 7724948 w 8762095"/>
              <a:gd name="connsiteY14" fmla="*/ 133350 h 1971675"/>
              <a:gd name="connsiteX15" fmla="*/ 3762548 w 8762095"/>
              <a:gd name="connsiteY15" fmla="*/ 0 h 1971675"/>
              <a:gd name="connsiteX16" fmla="*/ 1381298 w 8762095"/>
              <a:gd name="connsiteY16" fmla="*/ 133350 h 1971675"/>
              <a:gd name="connsiteX0" fmla="*/ 1381298 w 8762095"/>
              <a:gd name="connsiteY0" fmla="*/ 133350 h 1971675"/>
              <a:gd name="connsiteX1" fmla="*/ 409748 w 8762095"/>
              <a:gd name="connsiteY1" fmla="*/ 333375 h 1971675"/>
              <a:gd name="connsiteX2" fmla="*/ 95423 w 8762095"/>
              <a:gd name="connsiteY2" fmla="*/ 771525 h 1971675"/>
              <a:gd name="connsiteX3" fmla="*/ 9698 w 8762095"/>
              <a:gd name="connsiteY3" fmla="*/ 1238250 h 1971675"/>
              <a:gd name="connsiteX4" fmla="*/ 285923 w 8762095"/>
              <a:gd name="connsiteY4" fmla="*/ 1743075 h 1971675"/>
              <a:gd name="connsiteX5" fmla="*/ 981248 w 8762095"/>
              <a:gd name="connsiteY5" fmla="*/ 1905000 h 1971675"/>
              <a:gd name="connsiteX6" fmla="*/ 2981498 w 8762095"/>
              <a:gd name="connsiteY6" fmla="*/ 1971675 h 1971675"/>
              <a:gd name="connsiteX7" fmla="*/ 5267498 w 8762095"/>
              <a:gd name="connsiteY7" fmla="*/ 1952625 h 1971675"/>
              <a:gd name="connsiteX8" fmla="*/ 7058198 w 8762095"/>
              <a:gd name="connsiteY8" fmla="*/ 1866900 h 1971675"/>
              <a:gd name="connsiteX9" fmla="*/ 8020223 w 8762095"/>
              <a:gd name="connsiteY9" fmla="*/ 1676400 h 1971675"/>
              <a:gd name="connsiteX10" fmla="*/ 8525048 w 8762095"/>
              <a:gd name="connsiteY10" fmla="*/ 1352550 h 1971675"/>
              <a:gd name="connsiteX11" fmla="*/ 8734598 w 8762095"/>
              <a:gd name="connsiteY11" fmla="*/ 923925 h 1971675"/>
              <a:gd name="connsiteX12" fmla="*/ 8686973 w 8762095"/>
              <a:gd name="connsiteY12" fmla="*/ 371475 h 1971675"/>
              <a:gd name="connsiteX13" fmla="*/ 8077373 w 8762095"/>
              <a:gd name="connsiteY13" fmla="*/ 161925 h 1971675"/>
              <a:gd name="connsiteX14" fmla="*/ 7724948 w 8762095"/>
              <a:gd name="connsiteY14" fmla="*/ 133350 h 1971675"/>
              <a:gd name="connsiteX15" fmla="*/ 3762548 w 8762095"/>
              <a:gd name="connsiteY15" fmla="*/ 0 h 1971675"/>
              <a:gd name="connsiteX16" fmla="*/ 1381298 w 8762095"/>
              <a:gd name="connsiteY16" fmla="*/ 13335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762095" h="1971675">
                <a:moveTo>
                  <a:pt x="1381298" y="133350"/>
                </a:moveTo>
                <a:cubicBezTo>
                  <a:pt x="822498" y="188913"/>
                  <a:pt x="624060" y="227013"/>
                  <a:pt x="409748" y="333375"/>
                </a:cubicBezTo>
                <a:cubicBezTo>
                  <a:pt x="195436" y="439737"/>
                  <a:pt x="162098" y="620713"/>
                  <a:pt x="95423" y="771525"/>
                </a:cubicBezTo>
                <a:cubicBezTo>
                  <a:pt x="28748" y="922337"/>
                  <a:pt x="-22052" y="1076325"/>
                  <a:pt x="9698" y="1238250"/>
                </a:cubicBezTo>
                <a:cubicBezTo>
                  <a:pt x="41448" y="1400175"/>
                  <a:pt x="123998" y="1631950"/>
                  <a:pt x="285923" y="1743075"/>
                </a:cubicBezTo>
                <a:cubicBezTo>
                  <a:pt x="447848" y="1854200"/>
                  <a:pt x="531986" y="1866900"/>
                  <a:pt x="981248" y="1905000"/>
                </a:cubicBezTo>
                <a:cubicBezTo>
                  <a:pt x="1430510" y="1943100"/>
                  <a:pt x="2981498" y="1971675"/>
                  <a:pt x="2981498" y="1971675"/>
                </a:cubicBezTo>
                <a:lnTo>
                  <a:pt x="5267498" y="1952625"/>
                </a:lnTo>
                <a:cubicBezTo>
                  <a:pt x="5946948" y="1935163"/>
                  <a:pt x="6599411" y="1912937"/>
                  <a:pt x="7058198" y="1866900"/>
                </a:cubicBezTo>
                <a:cubicBezTo>
                  <a:pt x="7516985" y="1820863"/>
                  <a:pt x="7775748" y="1762125"/>
                  <a:pt x="8020223" y="1676400"/>
                </a:cubicBezTo>
                <a:cubicBezTo>
                  <a:pt x="8264698" y="1590675"/>
                  <a:pt x="8405986" y="1477962"/>
                  <a:pt x="8525048" y="1352550"/>
                </a:cubicBezTo>
                <a:cubicBezTo>
                  <a:pt x="8644110" y="1227138"/>
                  <a:pt x="8707610" y="1087438"/>
                  <a:pt x="8734598" y="923925"/>
                </a:cubicBezTo>
                <a:cubicBezTo>
                  <a:pt x="8761586" y="760412"/>
                  <a:pt x="8796510" y="498475"/>
                  <a:pt x="8686973" y="371475"/>
                </a:cubicBezTo>
                <a:cubicBezTo>
                  <a:pt x="8577436" y="244475"/>
                  <a:pt x="8237710" y="201612"/>
                  <a:pt x="8077373" y="161925"/>
                </a:cubicBezTo>
                <a:cubicBezTo>
                  <a:pt x="7917036" y="122238"/>
                  <a:pt x="7724948" y="133350"/>
                  <a:pt x="7724948" y="133350"/>
                </a:cubicBezTo>
                <a:cubicBezTo>
                  <a:pt x="7005811" y="106362"/>
                  <a:pt x="4819823" y="0"/>
                  <a:pt x="3762548" y="0"/>
                </a:cubicBezTo>
                <a:cubicBezTo>
                  <a:pt x="2705273" y="0"/>
                  <a:pt x="1940098" y="77787"/>
                  <a:pt x="1381298" y="133350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20000"/>
                  <a:lumOff val="80000"/>
                </a:schemeClr>
              </a:gs>
              <a:gs pos="100000">
                <a:schemeClr val="bg2">
                  <a:lumMod val="60000"/>
                  <a:lumOff val="40000"/>
                </a:schemeClr>
              </a:gs>
              <a:gs pos="80000">
                <a:schemeClr val="bg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igura a mano libera 4"/>
          <p:cNvSpPr/>
          <p:nvPr/>
        </p:nvSpPr>
        <p:spPr>
          <a:xfrm>
            <a:off x="755378" y="1705051"/>
            <a:ext cx="7850750" cy="3310580"/>
          </a:xfrm>
          <a:custGeom>
            <a:avLst/>
            <a:gdLst>
              <a:gd name="connsiteX0" fmla="*/ 176440 w 6081519"/>
              <a:gd name="connsiteY0" fmla="*/ 2064716 h 2466367"/>
              <a:gd name="connsiteX1" fmla="*/ 794749 w 6081519"/>
              <a:gd name="connsiteY1" fmla="*/ 1524785 h 2466367"/>
              <a:gd name="connsiteX2" fmla="*/ 1378223 w 6081519"/>
              <a:gd name="connsiteY2" fmla="*/ 950019 h 2466367"/>
              <a:gd name="connsiteX3" fmla="*/ 1796235 w 6081519"/>
              <a:gd name="connsiteY3" fmla="*/ 671345 h 2466367"/>
              <a:gd name="connsiteX4" fmla="*/ 1970406 w 6081519"/>
              <a:gd name="connsiteY4" fmla="*/ 514591 h 2466367"/>
              <a:gd name="connsiteX5" fmla="*/ 2188120 w 6081519"/>
              <a:gd name="connsiteY5" fmla="*/ 253334 h 2466367"/>
              <a:gd name="connsiteX6" fmla="*/ 2466795 w 6081519"/>
              <a:gd name="connsiteY6" fmla="*/ 18202 h 2466367"/>
              <a:gd name="connsiteX7" fmla="*/ 2919640 w 6081519"/>
              <a:gd name="connsiteY7" fmla="*/ 53036 h 2466367"/>
              <a:gd name="connsiteX8" fmla="*/ 3198315 w 6081519"/>
              <a:gd name="connsiteY8" fmla="*/ 349128 h 2466367"/>
              <a:gd name="connsiteX9" fmla="*/ 3337652 w 6081519"/>
              <a:gd name="connsiteY9" fmla="*/ 296876 h 2466367"/>
              <a:gd name="connsiteX10" fmla="*/ 3659869 w 6081519"/>
              <a:gd name="connsiteY10" fmla="*/ 471048 h 2466367"/>
              <a:gd name="connsiteX11" fmla="*/ 4104006 w 6081519"/>
              <a:gd name="connsiteY11" fmla="*/ 906476 h 2466367"/>
              <a:gd name="connsiteX12" fmla="*/ 4713606 w 6081519"/>
              <a:gd name="connsiteY12" fmla="*/ 1324488 h 2466367"/>
              <a:gd name="connsiteX13" fmla="*/ 5358040 w 6081519"/>
              <a:gd name="connsiteY13" fmla="*/ 1890545 h 2466367"/>
              <a:gd name="connsiteX14" fmla="*/ 6080852 w 6081519"/>
              <a:gd name="connsiteY14" fmla="*/ 2116968 h 2466367"/>
              <a:gd name="connsiteX15" fmla="*/ 5227412 w 6081519"/>
              <a:gd name="connsiteY15" fmla="*/ 2256305 h 2466367"/>
              <a:gd name="connsiteX16" fmla="*/ 3085103 w 6081519"/>
              <a:gd name="connsiteY16" fmla="*/ 2352099 h 2466367"/>
              <a:gd name="connsiteX17" fmla="*/ 1630772 w 6081519"/>
              <a:gd name="connsiteY17" fmla="*/ 2421768 h 2466367"/>
              <a:gd name="connsiteX18" fmla="*/ 115480 w 6081519"/>
              <a:gd name="connsiteY18" fmla="*/ 2439185 h 2466367"/>
              <a:gd name="connsiteX19" fmla="*/ 176440 w 6081519"/>
              <a:gd name="connsiteY19" fmla="*/ 2064716 h 2466367"/>
              <a:gd name="connsiteX0" fmla="*/ 176440 w 6081519"/>
              <a:gd name="connsiteY0" fmla="*/ 2064716 h 2466367"/>
              <a:gd name="connsiteX1" fmla="*/ 794749 w 6081519"/>
              <a:gd name="connsiteY1" fmla="*/ 1524785 h 2466367"/>
              <a:gd name="connsiteX2" fmla="*/ 1378223 w 6081519"/>
              <a:gd name="connsiteY2" fmla="*/ 950019 h 2466367"/>
              <a:gd name="connsiteX3" fmla="*/ 1796235 w 6081519"/>
              <a:gd name="connsiteY3" fmla="*/ 671345 h 2466367"/>
              <a:gd name="connsiteX4" fmla="*/ 1970406 w 6081519"/>
              <a:gd name="connsiteY4" fmla="*/ 514591 h 2466367"/>
              <a:gd name="connsiteX5" fmla="*/ 2188120 w 6081519"/>
              <a:gd name="connsiteY5" fmla="*/ 253334 h 2466367"/>
              <a:gd name="connsiteX6" fmla="*/ 2466795 w 6081519"/>
              <a:gd name="connsiteY6" fmla="*/ 18202 h 2466367"/>
              <a:gd name="connsiteX7" fmla="*/ 2919640 w 6081519"/>
              <a:gd name="connsiteY7" fmla="*/ 53036 h 2466367"/>
              <a:gd name="connsiteX8" fmla="*/ 3198315 w 6081519"/>
              <a:gd name="connsiteY8" fmla="*/ 349128 h 2466367"/>
              <a:gd name="connsiteX9" fmla="*/ 3450767 w 6081519"/>
              <a:gd name="connsiteY9" fmla="*/ 263172 h 2466367"/>
              <a:gd name="connsiteX10" fmla="*/ 3659869 w 6081519"/>
              <a:gd name="connsiteY10" fmla="*/ 471048 h 2466367"/>
              <a:gd name="connsiteX11" fmla="*/ 4104006 w 6081519"/>
              <a:gd name="connsiteY11" fmla="*/ 906476 h 2466367"/>
              <a:gd name="connsiteX12" fmla="*/ 4713606 w 6081519"/>
              <a:gd name="connsiteY12" fmla="*/ 1324488 h 2466367"/>
              <a:gd name="connsiteX13" fmla="*/ 5358040 w 6081519"/>
              <a:gd name="connsiteY13" fmla="*/ 1890545 h 2466367"/>
              <a:gd name="connsiteX14" fmla="*/ 6080852 w 6081519"/>
              <a:gd name="connsiteY14" fmla="*/ 2116968 h 2466367"/>
              <a:gd name="connsiteX15" fmla="*/ 5227412 w 6081519"/>
              <a:gd name="connsiteY15" fmla="*/ 2256305 h 2466367"/>
              <a:gd name="connsiteX16" fmla="*/ 3085103 w 6081519"/>
              <a:gd name="connsiteY16" fmla="*/ 2352099 h 2466367"/>
              <a:gd name="connsiteX17" fmla="*/ 1630772 w 6081519"/>
              <a:gd name="connsiteY17" fmla="*/ 2421768 h 2466367"/>
              <a:gd name="connsiteX18" fmla="*/ 115480 w 6081519"/>
              <a:gd name="connsiteY18" fmla="*/ 2439185 h 2466367"/>
              <a:gd name="connsiteX19" fmla="*/ 176440 w 6081519"/>
              <a:gd name="connsiteY19" fmla="*/ 2064716 h 2466367"/>
              <a:gd name="connsiteX0" fmla="*/ 176440 w 6081519"/>
              <a:gd name="connsiteY0" fmla="*/ 2056393 h 2458044"/>
              <a:gd name="connsiteX1" fmla="*/ 794749 w 6081519"/>
              <a:gd name="connsiteY1" fmla="*/ 1516462 h 2458044"/>
              <a:gd name="connsiteX2" fmla="*/ 1378223 w 6081519"/>
              <a:gd name="connsiteY2" fmla="*/ 941696 h 2458044"/>
              <a:gd name="connsiteX3" fmla="*/ 1796235 w 6081519"/>
              <a:gd name="connsiteY3" fmla="*/ 663022 h 2458044"/>
              <a:gd name="connsiteX4" fmla="*/ 1970406 w 6081519"/>
              <a:gd name="connsiteY4" fmla="*/ 506268 h 2458044"/>
              <a:gd name="connsiteX5" fmla="*/ 2188120 w 6081519"/>
              <a:gd name="connsiteY5" fmla="*/ 245011 h 2458044"/>
              <a:gd name="connsiteX6" fmla="*/ 2466795 w 6081519"/>
              <a:gd name="connsiteY6" fmla="*/ 9879 h 2458044"/>
              <a:gd name="connsiteX7" fmla="*/ 2919640 w 6081519"/>
              <a:gd name="connsiteY7" fmla="*/ 44713 h 2458044"/>
              <a:gd name="connsiteX8" fmla="*/ 3246793 w 6081519"/>
              <a:gd name="connsiteY8" fmla="*/ 50954 h 2458044"/>
              <a:gd name="connsiteX9" fmla="*/ 3450767 w 6081519"/>
              <a:gd name="connsiteY9" fmla="*/ 254849 h 2458044"/>
              <a:gd name="connsiteX10" fmla="*/ 3659869 w 6081519"/>
              <a:gd name="connsiteY10" fmla="*/ 462725 h 2458044"/>
              <a:gd name="connsiteX11" fmla="*/ 4104006 w 6081519"/>
              <a:gd name="connsiteY11" fmla="*/ 898153 h 2458044"/>
              <a:gd name="connsiteX12" fmla="*/ 4713606 w 6081519"/>
              <a:gd name="connsiteY12" fmla="*/ 1316165 h 2458044"/>
              <a:gd name="connsiteX13" fmla="*/ 5358040 w 6081519"/>
              <a:gd name="connsiteY13" fmla="*/ 1882222 h 2458044"/>
              <a:gd name="connsiteX14" fmla="*/ 6080852 w 6081519"/>
              <a:gd name="connsiteY14" fmla="*/ 2108645 h 2458044"/>
              <a:gd name="connsiteX15" fmla="*/ 5227412 w 6081519"/>
              <a:gd name="connsiteY15" fmla="*/ 2247982 h 2458044"/>
              <a:gd name="connsiteX16" fmla="*/ 3085103 w 6081519"/>
              <a:gd name="connsiteY16" fmla="*/ 2343776 h 2458044"/>
              <a:gd name="connsiteX17" fmla="*/ 1630772 w 6081519"/>
              <a:gd name="connsiteY17" fmla="*/ 2413445 h 2458044"/>
              <a:gd name="connsiteX18" fmla="*/ 115480 w 6081519"/>
              <a:gd name="connsiteY18" fmla="*/ 2430862 h 2458044"/>
              <a:gd name="connsiteX19" fmla="*/ 176440 w 6081519"/>
              <a:gd name="connsiteY19" fmla="*/ 2056393 h 2458044"/>
              <a:gd name="connsiteX0" fmla="*/ 176440 w 6081519"/>
              <a:gd name="connsiteY0" fmla="*/ 2078755 h 2480406"/>
              <a:gd name="connsiteX1" fmla="*/ 794749 w 6081519"/>
              <a:gd name="connsiteY1" fmla="*/ 1538824 h 2480406"/>
              <a:gd name="connsiteX2" fmla="*/ 1378223 w 6081519"/>
              <a:gd name="connsiteY2" fmla="*/ 964058 h 2480406"/>
              <a:gd name="connsiteX3" fmla="*/ 1796235 w 6081519"/>
              <a:gd name="connsiteY3" fmla="*/ 685384 h 2480406"/>
              <a:gd name="connsiteX4" fmla="*/ 1970406 w 6081519"/>
              <a:gd name="connsiteY4" fmla="*/ 528630 h 2480406"/>
              <a:gd name="connsiteX5" fmla="*/ 2188120 w 6081519"/>
              <a:gd name="connsiteY5" fmla="*/ 267373 h 2480406"/>
              <a:gd name="connsiteX6" fmla="*/ 2466795 w 6081519"/>
              <a:gd name="connsiteY6" fmla="*/ 32241 h 2480406"/>
              <a:gd name="connsiteX7" fmla="*/ 2919640 w 6081519"/>
              <a:gd name="connsiteY7" fmla="*/ 6409 h 2480406"/>
              <a:gd name="connsiteX8" fmla="*/ 3246793 w 6081519"/>
              <a:gd name="connsiteY8" fmla="*/ 73316 h 2480406"/>
              <a:gd name="connsiteX9" fmla="*/ 3450767 w 6081519"/>
              <a:gd name="connsiteY9" fmla="*/ 277211 h 2480406"/>
              <a:gd name="connsiteX10" fmla="*/ 3659869 w 6081519"/>
              <a:gd name="connsiteY10" fmla="*/ 485087 h 2480406"/>
              <a:gd name="connsiteX11" fmla="*/ 4104006 w 6081519"/>
              <a:gd name="connsiteY11" fmla="*/ 920515 h 2480406"/>
              <a:gd name="connsiteX12" fmla="*/ 4713606 w 6081519"/>
              <a:gd name="connsiteY12" fmla="*/ 1338527 h 2480406"/>
              <a:gd name="connsiteX13" fmla="*/ 5358040 w 6081519"/>
              <a:gd name="connsiteY13" fmla="*/ 1904584 h 2480406"/>
              <a:gd name="connsiteX14" fmla="*/ 6080852 w 6081519"/>
              <a:gd name="connsiteY14" fmla="*/ 2131007 h 2480406"/>
              <a:gd name="connsiteX15" fmla="*/ 5227412 w 6081519"/>
              <a:gd name="connsiteY15" fmla="*/ 2270344 h 2480406"/>
              <a:gd name="connsiteX16" fmla="*/ 3085103 w 6081519"/>
              <a:gd name="connsiteY16" fmla="*/ 2366138 h 2480406"/>
              <a:gd name="connsiteX17" fmla="*/ 1630772 w 6081519"/>
              <a:gd name="connsiteY17" fmla="*/ 2435807 h 2480406"/>
              <a:gd name="connsiteX18" fmla="*/ 115480 w 6081519"/>
              <a:gd name="connsiteY18" fmla="*/ 2453224 h 2480406"/>
              <a:gd name="connsiteX19" fmla="*/ 176440 w 6081519"/>
              <a:gd name="connsiteY19" fmla="*/ 2078755 h 2480406"/>
              <a:gd name="connsiteX0" fmla="*/ 176440 w 6081519"/>
              <a:gd name="connsiteY0" fmla="*/ 2078755 h 2480406"/>
              <a:gd name="connsiteX1" fmla="*/ 794749 w 6081519"/>
              <a:gd name="connsiteY1" fmla="*/ 1538824 h 2480406"/>
              <a:gd name="connsiteX2" fmla="*/ 1378223 w 6081519"/>
              <a:gd name="connsiteY2" fmla="*/ 964058 h 2480406"/>
              <a:gd name="connsiteX3" fmla="*/ 1796235 w 6081519"/>
              <a:gd name="connsiteY3" fmla="*/ 685384 h 2480406"/>
              <a:gd name="connsiteX4" fmla="*/ 1970406 w 6081519"/>
              <a:gd name="connsiteY4" fmla="*/ 528630 h 2480406"/>
              <a:gd name="connsiteX5" fmla="*/ 2188120 w 6081519"/>
              <a:gd name="connsiteY5" fmla="*/ 267373 h 2480406"/>
              <a:gd name="connsiteX6" fmla="*/ 2466795 w 6081519"/>
              <a:gd name="connsiteY6" fmla="*/ 32241 h 2480406"/>
              <a:gd name="connsiteX7" fmla="*/ 2919640 w 6081519"/>
              <a:gd name="connsiteY7" fmla="*/ 6409 h 2480406"/>
              <a:gd name="connsiteX8" fmla="*/ 3246793 w 6081519"/>
              <a:gd name="connsiteY8" fmla="*/ 73316 h 2480406"/>
              <a:gd name="connsiteX9" fmla="*/ 3450767 w 6081519"/>
              <a:gd name="connsiteY9" fmla="*/ 277211 h 2480406"/>
              <a:gd name="connsiteX10" fmla="*/ 4047693 w 6081519"/>
              <a:gd name="connsiteY10" fmla="*/ 226243 h 2480406"/>
              <a:gd name="connsiteX11" fmla="*/ 4104006 w 6081519"/>
              <a:gd name="connsiteY11" fmla="*/ 920515 h 2480406"/>
              <a:gd name="connsiteX12" fmla="*/ 4713606 w 6081519"/>
              <a:gd name="connsiteY12" fmla="*/ 1338527 h 2480406"/>
              <a:gd name="connsiteX13" fmla="*/ 5358040 w 6081519"/>
              <a:gd name="connsiteY13" fmla="*/ 1904584 h 2480406"/>
              <a:gd name="connsiteX14" fmla="*/ 6080852 w 6081519"/>
              <a:gd name="connsiteY14" fmla="*/ 2131007 h 2480406"/>
              <a:gd name="connsiteX15" fmla="*/ 5227412 w 6081519"/>
              <a:gd name="connsiteY15" fmla="*/ 2270344 h 2480406"/>
              <a:gd name="connsiteX16" fmla="*/ 3085103 w 6081519"/>
              <a:gd name="connsiteY16" fmla="*/ 2366138 h 2480406"/>
              <a:gd name="connsiteX17" fmla="*/ 1630772 w 6081519"/>
              <a:gd name="connsiteY17" fmla="*/ 2435807 h 2480406"/>
              <a:gd name="connsiteX18" fmla="*/ 115480 w 6081519"/>
              <a:gd name="connsiteY18" fmla="*/ 2453224 h 2480406"/>
              <a:gd name="connsiteX19" fmla="*/ 176440 w 6081519"/>
              <a:gd name="connsiteY19" fmla="*/ 2078755 h 2480406"/>
              <a:gd name="connsiteX0" fmla="*/ 176440 w 6081519"/>
              <a:gd name="connsiteY0" fmla="*/ 2078755 h 2480406"/>
              <a:gd name="connsiteX1" fmla="*/ 794749 w 6081519"/>
              <a:gd name="connsiteY1" fmla="*/ 1538824 h 2480406"/>
              <a:gd name="connsiteX2" fmla="*/ 1378223 w 6081519"/>
              <a:gd name="connsiteY2" fmla="*/ 964058 h 2480406"/>
              <a:gd name="connsiteX3" fmla="*/ 1796235 w 6081519"/>
              <a:gd name="connsiteY3" fmla="*/ 685384 h 2480406"/>
              <a:gd name="connsiteX4" fmla="*/ 1970406 w 6081519"/>
              <a:gd name="connsiteY4" fmla="*/ 528630 h 2480406"/>
              <a:gd name="connsiteX5" fmla="*/ 2188120 w 6081519"/>
              <a:gd name="connsiteY5" fmla="*/ 267373 h 2480406"/>
              <a:gd name="connsiteX6" fmla="*/ 2466795 w 6081519"/>
              <a:gd name="connsiteY6" fmla="*/ 32241 h 2480406"/>
              <a:gd name="connsiteX7" fmla="*/ 2919640 w 6081519"/>
              <a:gd name="connsiteY7" fmla="*/ 6409 h 2480406"/>
              <a:gd name="connsiteX8" fmla="*/ 3246793 w 6081519"/>
              <a:gd name="connsiteY8" fmla="*/ 73316 h 2480406"/>
              <a:gd name="connsiteX9" fmla="*/ 3450767 w 6081519"/>
              <a:gd name="connsiteY9" fmla="*/ 277211 h 2480406"/>
              <a:gd name="connsiteX10" fmla="*/ 4047693 w 6081519"/>
              <a:gd name="connsiteY10" fmla="*/ 226243 h 2480406"/>
              <a:gd name="connsiteX11" fmla="*/ 4654715 w 6081519"/>
              <a:gd name="connsiteY11" fmla="*/ 344587 h 2480406"/>
              <a:gd name="connsiteX12" fmla="*/ 4713606 w 6081519"/>
              <a:gd name="connsiteY12" fmla="*/ 1338527 h 2480406"/>
              <a:gd name="connsiteX13" fmla="*/ 5358040 w 6081519"/>
              <a:gd name="connsiteY13" fmla="*/ 1904584 h 2480406"/>
              <a:gd name="connsiteX14" fmla="*/ 6080852 w 6081519"/>
              <a:gd name="connsiteY14" fmla="*/ 2131007 h 2480406"/>
              <a:gd name="connsiteX15" fmla="*/ 5227412 w 6081519"/>
              <a:gd name="connsiteY15" fmla="*/ 2270344 h 2480406"/>
              <a:gd name="connsiteX16" fmla="*/ 3085103 w 6081519"/>
              <a:gd name="connsiteY16" fmla="*/ 2366138 h 2480406"/>
              <a:gd name="connsiteX17" fmla="*/ 1630772 w 6081519"/>
              <a:gd name="connsiteY17" fmla="*/ 2435807 h 2480406"/>
              <a:gd name="connsiteX18" fmla="*/ 115480 w 6081519"/>
              <a:gd name="connsiteY18" fmla="*/ 2453224 h 2480406"/>
              <a:gd name="connsiteX19" fmla="*/ 176440 w 6081519"/>
              <a:gd name="connsiteY19" fmla="*/ 2078755 h 2480406"/>
              <a:gd name="connsiteX0" fmla="*/ 176440 w 6081368"/>
              <a:gd name="connsiteY0" fmla="*/ 2078755 h 2480406"/>
              <a:gd name="connsiteX1" fmla="*/ 794749 w 6081368"/>
              <a:gd name="connsiteY1" fmla="*/ 1538824 h 2480406"/>
              <a:gd name="connsiteX2" fmla="*/ 1378223 w 6081368"/>
              <a:gd name="connsiteY2" fmla="*/ 964058 h 2480406"/>
              <a:gd name="connsiteX3" fmla="*/ 1796235 w 6081368"/>
              <a:gd name="connsiteY3" fmla="*/ 685384 h 2480406"/>
              <a:gd name="connsiteX4" fmla="*/ 1970406 w 6081368"/>
              <a:gd name="connsiteY4" fmla="*/ 528630 h 2480406"/>
              <a:gd name="connsiteX5" fmla="*/ 2188120 w 6081368"/>
              <a:gd name="connsiteY5" fmla="*/ 267373 h 2480406"/>
              <a:gd name="connsiteX6" fmla="*/ 2466795 w 6081368"/>
              <a:gd name="connsiteY6" fmla="*/ 32241 h 2480406"/>
              <a:gd name="connsiteX7" fmla="*/ 2919640 w 6081368"/>
              <a:gd name="connsiteY7" fmla="*/ 6409 h 2480406"/>
              <a:gd name="connsiteX8" fmla="*/ 3246793 w 6081368"/>
              <a:gd name="connsiteY8" fmla="*/ 73316 h 2480406"/>
              <a:gd name="connsiteX9" fmla="*/ 3450767 w 6081368"/>
              <a:gd name="connsiteY9" fmla="*/ 277211 h 2480406"/>
              <a:gd name="connsiteX10" fmla="*/ 4047693 w 6081368"/>
              <a:gd name="connsiteY10" fmla="*/ 226243 h 2480406"/>
              <a:gd name="connsiteX11" fmla="*/ 4654715 w 6081368"/>
              <a:gd name="connsiteY11" fmla="*/ 344587 h 2480406"/>
              <a:gd name="connsiteX12" fmla="*/ 5652139 w 6081368"/>
              <a:gd name="connsiteY12" fmla="*/ 1357940 h 2480406"/>
              <a:gd name="connsiteX13" fmla="*/ 5358040 w 6081368"/>
              <a:gd name="connsiteY13" fmla="*/ 1904584 h 2480406"/>
              <a:gd name="connsiteX14" fmla="*/ 6080852 w 6081368"/>
              <a:gd name="connsiteY14" fmla="*/ 2131007 h 2480406"/>
              <a:gd name="connsiteX15" fmla="*/ 5227412 w 6081368"/>
              <a:gd name="connsiteY15" fmla="*/ 2270344 h 2480406"/>
              <a:gd name="connsiteX16" fmla="*/ 3085103 w 6081368"/>
              <a:gd name="connsiteY16" fmla="*/ 2366138 h 2480406"/>
              <a:gd name="connsiteX17" fmla="*/ 1630772 w 6081368"/>
              <a:gd name="connsiteY17" fmla="*/ 2435807 h 2480406"/>
              <a:gd name="connsiteX18" fmla="*/ 115480 w 6081368"/>
              <a:gd name="connsiteY18" fmla="*/ 2453224 h 2480406"/>
              <a:gd name="connsiteX19" fmla="*/ 176440 w 6081368"/>
              <a:gd name="connsiteY19" fmla="*/ 2078755 h 2480406"/>
              <a:gd name="connsiteX0" fmla="*/ 176440 w 6419997"/>
              <a:gd name="connsiteY0" fmla="*/ 2078755 h 2480406"/>
              <a:gd name="connsiteX1" fmla="*/ 794749 w 6419997"/>
              <a:gd name="connsiteY1" fmla="*/ 1538824 h 2480406"/>
              <a:gd name="connsiteX2" fmla="*/ 1378223 w 6419997"/>
              <a:gd name="connsiteY2" fmla="*/ 964058 h 2480406"/>
              <a:gd name="connsiteX3" fmla="*/ 1796235 w 6419997"/>
              <a:gd name="connsiteY3" fmla="*/ 685384 h 2480406"/>
              <a:gd name="connsiteX4" fmla="*/ 1970406 w 6419997"/>
              <a:gd name="connsiteY4" fmla="*/ 528630 h 2480406"/>
              <a:gd name="connsiteX5" fmla="*/ 2188120 w 6419997"/>
              <a:gd name="connsiteY5" fmla="*/ 267373 h 2480406"/>
              <a:gd name="connsiteX6" fmla="*/ 2466795 w 6419997"/>
              <a:gd name="connsiteY6" fmla="*/ 32241 h 2480406"/>
              <a:gd name="connsiteX7" fmla="*/ 2919640 w 6419997"/>
              <a:gd name="connsiteY7" fmla="*/ 6409 h 2480406"/>
              <a:gd name="connsiteX8" fmla="*/ 3246793 w 6419997"/>
              <a:gd name="connsiteY8" fmla="*/ 73316 h 2480406"/>
              <a:gd name="connsiteX9" fmla="*/ 3450767 w 6419997"/>
              <a:gd name="connsiteY9" fmla="*/ 277211 h 2480406"/>
              <a:gd name="connsiteX10" fmla="*/ 4047693 w 6419997"/>
              <a:gd name="connsiteY10" fmla="*/ 226243 h 2480406"/>
              <a:gd name="connsiteX11" fmla="*/ 4654715 w 6419997"/>
              <a:gd name="connsiteY11" fmla="*/ 344587 h 2480406"/>
              <a:gd name="connsiteX12" fmla="*/ 5652139 w 6419997"/>
              <a:gd name="connsiteY12" fmla="*/ 1357940 h 2480406"/>
              <a:gd name="connsiteX13" fmla="*/ 6405163 w 6419997"/>
              <a:gd name="connsiteY13" fmla="*/ 2118130 h 2480406"/>
              <a:gd name="connsiteX14" fmla="*/ 6080852 w 6419997"/>
              <a:gd name="connsiteY14" fmla="*/ 2131007 h 2480406"/>
              <a:gd name="connsiteX15" fmla="*/ 5227412 w 6419997"/>
              <a:gd name="connsiteY15" fmla="*/ 2270344 h 2480406"/>
              <a:gd name="connsiteX16" fmla="*/ 3085103 w 6419997"/>
              <a:gd name="connsiteY16" fmla="*/ 2366138 h 2480406"/>
              <a:gd name="connsiteX17" fmla="*/ 1630772 w 6419997"/>
              <a:gd name="connsiteY17" fmla="*/ 2435807 h 2480406"/>
              <a:gd name="connsiteX18" fmla="*/ 115480 w 6419997"/>
              <a:gd name="connsiteY18" fmla="*/ 2453224 h 2480406"/>
              <a:gd name="connsiteX19" fmla="*/ 176440 w 6419997"/>
              <a:gd name="connsiteY19" fmla="*/ 2078755 h 2480406"/>
              <a:gd name="connsiteX0" fmla="*/ 176440 w 6450950"/>
              <a:gd name="connsiteY0" fmla="*/ 2078755 h 2480406"/>
              <a:gd name="connsiteX1" fmla="*/ 794749 w 6450950"/>
              <a:gd name="connsiteY1" fmla="*/ 1538824 h 2480406"/>
              <a:gd name="connsiteX2" fmla="*/ 1378223 w 6450950"/>
              <a:gd name="connsiteY2" fmla="*/ 964058 h 2480406"/>
              <a:gd name="connsiteX3" fmla="*/ 1796235 w 6450950"/>
              <a:gd name="connsiteY3" fmla="*/ 685384 h 2480406"/>
              <a:gd name="connsiteX4" fmla="*/ 1970406 w 6450950"/>
              <a:gd name="connsiteY4" fmla="*/ 528630 h 2480406"/>
              <a:gd name="connsiteX5" fmla="*/ 2188120 w 6450950"/>
              <a:gd name="connsiteY5" fmla="*/ 267373 h 2480406"/>
              <a:gd name="connsiteX6" fmla="*/ 2466795 w 6450950"/>
              <a:gd name="connsiteY6" fmla="*/ 32241 h 2480406"/>
              <a:gd name="connsiteX7" fmla="*/ 2919640 w 6450950"/>
              <a:gd name="connsiteY7" fmla="*/ 6409 h 2480406"/>
              <a:gd name="connsiteX8" fmla="*/ 3246793 w 6450950"/>
              <a:gd name="connsiteY8" fmla="*/ 73316 h 2480406"/>
              <a:gd name="connsiteX9" fmla="*/ 3450767 w 6450950"/>
              <a:gd name="connsiteY9" fmla="*/ 277211 h 2480406"/>
              <a:gd name="connsiteX10" fmla="*/ 4047693 w 6450950"/>
              <a:gd name="connsiteY10" fmla="*/ 226243 h 2480406"/>
              <a:gd name="connsiteX11" fmla="*/ 4654715 w 6450950"/>
              <a:gd name="connsiteY11" fmla="*/ 344587 h 2480406"/>
              <a:gd name="connsiteX12" fmla="*/ 5652139 w 6450950"/>
              <a:gd name="connsiteY12" fmla="*/ 1357940 h 2480406"/>
              <a:gd name="connsiteX13" fmla="*/ 6405163 w 6450950"/>
              <a:gd name="connsiteY13" fmla="*/ 2118130 h 2480406"/>
              <a:gd name="connsiteX14" fmla="*/ 6243738 w 6450950"/>
              <a:gd name="connsiteY14" fmla="*/ 2253958 h 2480406"/>
              <a:gd name="connsiteX15" fmla="*/ 5227412 w 6450950"/>
              <a:gd name="connsiteY15" fmla="*/ 2270344 h 2480406"/>
              <a:gd name="connsiteX16" fmla="*/ 3085103 w 6450950"/>
              <a:gd name="connsiteY16" fmla="*/ 2366138 h 2480406"/>
              <a:gd name="connsiteX17" fmla="*/ 1630772 w 6450950"/>
              <a:gd name="connsiteY17" fmla="*/ 2435807 h 2480406"/>
              <a:gd name="connsiteX18" fmla="*/ 115480 w 6450950"/>
              <a:gd name="connsiteY18" fmla="*/ 2453224 h 2480406"/>
              <a:gd name="connsiteX19" fmla="*/ 176440 w 6450950"/>
              <a:gd name="connsiteY19" fmla="*/ 2078755 h 2480406"/>
              <a:gd name="connsiteX0" fmla="*/ 176440 w 6659460"/>
              <a:gd name="connsiteY0" fmla="*/ 2078755 h 2480406"/>
              <a:gd name="connsiteX1" fmla="*/ 794749 w 6659460"/>
              <a:gd name="connsiteY1" fmla="*/ 1538824 h 2480406"/>
              <a:gd name="connsiteX2" fmla="*/ 1378223 w 6659460"/>
              <a:gd name="connsiteY2" fmla="*/ 964058 h 2480406"/>
              <a:gd name="connsiteX3" fmla="*/ 1796235 w 6659460"/>
              <a:gd name="connsiteY3" fmla="*/ 685384 h 2480406"/>
              <a:gd name="connsiteX4" fmla="*/ 1970406 w 6659460"/>
              <a:gd name="connsiteY4" fmla="*/ 528630 h 2480406"/>
              <a:gd name="connsiteX5" fmla="*/ 2188120 w 6659460"/>
              <a:gd name="connsiteY5" fmla="*/ 267373 h 2480406"/>
              <a:gd name="connsiteX6" fmla="*/ 2466795 w 6659460"/>
              <a:gd name="connsiteY6" fmla="*/ 32241 h 2480406"/>
              <a:gd name="connsiteX7" fmla="*/ 2919640 w 6659460"/>
              <a:gd name="connsiteY7" fmla="*/ 6409 h 2480406"/>
              <a:gd name="connsiteX8" fmla="*/ 3246793 w 6659460"/>
              <a:gd name="connsiteY8" fmla="*/ 73316 h 2480406"/>
              <a:gd name="connsiteX9" fmla="*/ 3450767 w 6659460"/>
              <a:gd name="connsiteY9" fmla="*/ 277211 h 2480406"/>
              <a:gd name="connsiteX10" fmla="*/ 4047693 w 6659460"/>
              <a:gd name="connsiteY10" fmla="*/ 226243 h 2480406"/>
              <a:gd name="connsiteX11" fmla="*/ 4654715 w 6659460"/>
              <a:gd name="connsiteY11" fmla="*/ 344587 h 2480406"/>
              <a:gd name="connsiteX12" fmla="*/ 5652139 w 6659460"/>
              <a:gd name="connsiteY12" fmla="*/ 1357940 h 2480406"/>
              <a:gd name="connsiteX13" fmla="*/ 6637858 w 6659460"/>
              <a:gd name="connsiteY13" fmla="*/ 2169899 h 2480406"/>
              <a:gd name="connsiteX14" fmla="*/ 6243738 w 6659460"/>
              <a:gd name="connsiteY14" fmla="*/ 2253958 h 2480406"/>
              <a:gd name="connsiteX15" fmla="*/ 5227412 w 6659460"/>
              <a:gd name="connsiteY15" fmla="*/ 2270344 h 2480406"/>
              <a:gd name="connsiteX16" fmla="*/ 3085103 w 6659460"/>
              <a:gd name="connsiteY16" fmla="*/ 2366138 h 2480406"/>
              <a:gd name="connsiteX17" fmla="*/ 1630772 w 6659460"/>
              <a:gd name="connsiteY17" fmla="*/ 2435807 h 2480406"/>
              <a:gd name="connsiteX18" fmla="*/ 115480 w 6659460"/>
              <a:gd name="connsiteY18" fmla="*/ 2453224 h 2480406"/>
              <a:gd name="connsiteX19" fmla="*/ 176440 w 6659460"/>
              <a:gd name="connsiteY19" fmla="*/ 2078755 h 2480406"/>
              <a:gd name="connsiteX0" fmla="*/ 176440 w 6659460"/>
              <a:gd name="connsiteY0" fmla="*/ 2078755 h 2480406"/>
              <a:gd name="connsiteX1" fmla="*/ 794749 w 6659460"/>
              <a:gd name="connsiteY1" fmla="*/ 1538824 h 2480406"/>
              <a:gd name="connsiteX2" fmla="*/ 1378223 w 6659460"/>
              <a:gd name="connsiteY2" fmla="*/ 964058 h 2480406"/>
              <a:gd name="connsiteX3" fmla="*/ 1796235 w 6659460"/>
              <a:gd name="connsiteY3" fmla="*/ 685384 h 2480406"/>
              <a:gd name="connsiteX4" fmla="*/ 1970406 w 6659460"/>
              <a:gd name="connsiteY4" fmla="*/ 528630 h 2480406"/>
              <a:gd name="connsiteX5" fmla="*/ 2164851 w 6659460"/>
              <a:gd name="connsiteY5" fmla="*/ 267373 h 2480406"/>
              <a:gd name="connsiteX6" fmla="*/ 2466795 w 6659460"/>
              <a:gd name="connsiteY6" fmla="*/ 32241 h 2480406"/>
              <a:gd name="connsiteX7" fmla="*/ 2919640 w 6659460"/>
              <a:gd name="connsiteY7" fmla="*/ 6409 h 2480406"/>
              <a:gd name="connsiteX8" fmla="*/ 3246793 w 6659460"/>
              <a:gd name="connsiteY8" fmla="*/ 73316 h 2480406"/>
              <a:gd name="connsiteX9" fmla="*/ 3450767 w 6659460"/>
              <a:gd name="connsiteY9" fmla="*/ 277211 h 2480406"/>
              <a:gd name="connsiteX10" fmla="*/ 4047693 w 6659460"/>
              <a:gd name="connsiteY10" fmla="*/ 226243 h 2480406"/>
              <a:gd name="connsiteX11" fmla="*/ 4654715 w 6659460"/>
              <a:gd name="connsiteY11" fmla="*/ 344587 h 2480406"/>
              <a:gd name="connsiteX12" fmla="*/ 5652139 w 6659460"/>
              <a:gd name="connsiteY12" fmla="*/ 1357940 h 2480406"/>
              <a:gd name="connsiteX13" fmla="*/ 6637858 w 6659460"/>
              <a:gd name="connsiteY13" fmla="*/ 2169899 h 2480406"/>
              <a:gd name="connsiteX14" fmla="*/ 6243738 w 6659460"/>
              <a:gd name="connsiteY14" fmla="*/ 2253958 h 2480406"/>
              <a:gd name="connsiteX15" fmla="*/ 5227412 w 6659460"/>
              <a:gd name="connsiteY15" fmla="*/ 2270344 h 2480406"/>
              <a:gd name="connsiteX16" fmla="*/ 3085103 w 6659460"/>
              <a:gd name="connsiteY16" fmla="*/ 2366138 h 2480406"/>
              <a:gd name="connsiteX17" fmla="*/ 1630772 w 6659460"/>
              <a:gd name="connsiteY17" fmla="*/ 2435807 h 2480406"/>
              <a:gd name="connsiteX18" fmla="*/ 115480 w 6659460"/>
              <a:gd name="connsiteY18" fmla="*/ 2453224 h 2480406"/>
              <a:gd name="connsiteX19" fmla="*/ 176440 w 6659460"/>
              <a:gd name="connsiteY19" fmla="*/ 2078755 h 2480406"/>
              <a:gd name="connsiteX0" fmla="*/ 176440 w 6659460"/>
              <a:gd name="connsiteY0" fmla="*/ 2078755 h 2480406"/>
              <a:gd name="connsiteX1" fmla="*/ 794749 w 6659460"/>
              <a:gd name="connsiteY1" fmla="*/ 1538824 h 2480406"/>
              <a:gd name="connsiteX2" fmla="*/ 1378223 w 6659460"/>
              <a:gd name="connsiteY2" fmla="*/ 964058 h 2480406"/>
              <a:gd name="connsiteX3" fmla="*/ 1796235 w 6659460"/>
              <a:gd name="connsiteY3" fmla="*/ 685384 h 2480406"/>
              <a:gd name="connsiteX4" fmla="*/ 1970406 w 6659460"/>
              <a:gd name="connsiteY4" fmla="*/ 528630 h 2480406"/>
              <a:gd name="connsiteX5" fmla="*/ 2164851 w 6659460"/>
              <a:gd name="connsiteY5" fmla="*/ 267373 h 2480406"/>
              <a:gd name="connsiteX6" fmla="*/ 2466795 w 6659460"/>
              <a:gd name="connsiteY6" fmla="*/ 32241 h 2480406"/>
              <a:gd name="connsiteX7" fmla="*/ 2919640 w 6659460"/>
              <a:gd name="connsiteY7" fmla="*/ 6409 h 2480406"/>
              <a:gd name="connsiteX8" fmla="*/ 3246793 w 6659460"/>
              <a:gd name="connsiteY8" fmla="*/ 73316 h 2480406"/>
              <a:gd name="connsiteX9" fmla="*/ 3698974 w 6659460"/>
              <a:gd name="connsiteY9" fmla="*/ 264269 h 2480406"/>
              <a:gd name="connsiteX10" fmla="*/ 4047693 w 6659460"/>
              <a:gd name="connsiteY10" fmla="*/ 226243 h 2480406"/>
              <a:gd name="connsiteX11" fmla="*/ 4654715 w 6659460"/>
              <a:gd name="connsiteY11" fmla="*/ 344587 h 2480406"/>
              <a:gd name="connsiteX12" fmla="*/ 5652139 w 6659460"/>
              <a:gd name="connsiteY12" fmla="*/ 1357940 h 2480406"/>
              <a:gd name="connsiteX13" fmla="*/ 6637858 w 6659460"/>
              <a:gd name="connsiteY13" fmla="*/ 2169899 h 2480406"/>
              <a:gd name="connsiteX14" fmla="*/ 6243738 w 6659460"/>
              <a:gd name="connsiteY14" fmla="*/ 2253958 h 2480406"/>
              <a:gd name="connsiteX15" fmla="*/ 5227412 w 6659460"/>
              <a:gd name="connsiteY15" fmla="*/ 2270344 h 2480406"/>
              <a:gd name="connsiteX16" fmla="*/ 3085103 w 6659460"/>
              <a:gd name="connsiteY16" fmla="*/ 2366138 h 2480406"/>
              <a:gd name="connsiteX17" fmla="*/ 1630772 w 6659460"/>
              <a:gd name="connsiteY17" fmla="*/ 2435807 h 2480406"/>
              <a:gd name="connsiteX18" fmla="*/ 115480 w 6659460"/>
              <a:gd name="connsiteY18" fmla="*/ 2453224 h 2480406"/>
              <a:gd name="connsiteX19" fmla="*/ 176440 w 6659460"/>
              <a:gd name="connsiteY19" fmla="*/ 2078755 h 2480406"/>
              <a:gd name="connsiteX0" fmla="*/ 176440 w 6659460"/>
              <a:gd name="connsiteY0" fmla="*/ 2082771 h 2484422"/>
              <a:gd name="connsiteX1" fmla="*/ 794749 w 6659460"/>
              <a:gd name="connsiteY1" fmla="*/ 1542840 h 2484422"/>
              <a:gd name="connsiteX2" fmla="*/ 1378223 w 6659460"/>
              <a:gd name="connsiteY2" fmla="*/ 968074 h 2484422"/>
              <a:gd name="connsiteX3" fmla="*/ 1796235 w 6659460"/>
              <a:gd name="connsiteY3" fmla="*/ 689400 h 2484422"/>
              <a:gd name="connsiteX4" fmla="*/ 1970406 w 6659460"/>
              <a:gd name="connsiteY4" fmla="*/ 532646 h 2484422"/>
              <a:gd name="connsiteX5" fmla="*/ 1885619 w 6659460"/>
              <a:gd name="connsiteY5" fmla="*/ 342571 h 2484422"/>
              <a:gd name="connsiteX6" fmla="*/ 2466795 w 6659460"/>
              <a:gd name="connsiteY6" fmla="*/ 36257 h 2484422"/>
              <a:gd name="connsiteX7" fmla="*/ 2919640 w 6659460"/>
              <a:gd name="connsiteY7" fmla="*/ 10425 h 2484422"/>
              <a:gd name="connsiteX8" fmla="*/ 3246793 w 6659460"/>
              <a:gd name="connsiteY8" fmla="*/ 77332 h 2484422"/>
              <a:gd name="connsiteX9" fmla="*/ 3698974 w 6659460"/>
              <a:gd name="connsiteY9" fmla="*/ 268285 h 2484422"/>
              <a:gd name="connsiteX10" fmla="*/ 4047693 w 6659460"/>
              <a:gd name="connsiteY10" fmla="*/ 230259 h 2484422"/>
              <a:gd name="connsiteX11" fmla="*/ 4654715 w 6659460"/>
              <a:gd name="connsiteY11" fmla="*/ 348603 h 2484422"/>
              <a:gd name="connsiteX12" fmla="*/ 5652139 w 6659460"/>
              <a:gd name="connsiteY12" fmla="*/ 1361956 h 2484422"/>
              <a:gd name="connsiteX13" fmla="*/ 6637858 w 6659460"/>
              <a:gd name="connsiteY13" fmla="*/ 2173915 h 2484422"/>
              <a:gd name="connsiteX14" fmla="*/ 6243738 w 6659460"/>
              <a:gd name="connsiteY14" fmla="*/ 2257974 h 2484422"/>
              <a:gd name="connsiteX15" fmla="*/ 5227412 w 6659460"/>
              <a:gd name="connsiteY15" fmla="*/ 2274360 h 2484422"/>
              <a:gd name="connsiteX16" fmla="*/ 3085103 w 6659460"/>
              <a:gd name="connsiteY16" fmla="*/ 2370154 h 2484422"/>
              <a:gd name="connsiteX17" fmla="*/ 1630772 w 6659460"/>
              <a:gd name="connsiteY17" fmla="*/ 2439823 h 2484422"/>
              <a:gd name="connsiteX18" fmla="*/ 115480 w 6659460"/>
              <a:gd name="connsiteY18" fmla="*/ 2457240 h 2484422"/>
              <a:gd name="connsiteX19" fmla="*/ 176440 w 6659460"/>
              <a:gd name="connsiteY19" fmla="*/ 2082771 h 2484422"/>
              <a:gd name="connsiteX0" fmla="*/ 176440 w 6659460"/>
              <a:gd name="connsiteY0" fmla="*/ 2082771 h 2484422"/>
              <a:gd name="connsiteX1" fmla="*/ 794749 w 6659460"/>
              <a:gd name="connsiteY1" fmla="*/ 1542840 h 2484422"/>
              <a:gd name="connsiteX2" fmla="*/ 1378223 w 6659460"/>
              <a:gd name="connsiteY2" fmla="*/ 968074 h 2484422"/>
              <a:gd name="connsiteX3" fmla="*/ 1796235 w 6659460"/>
              <a:gd name="connsiteY3" fmla="*/ 689400 h 2484422"/>
              <a:gd name="connsiteX4" fmla="*/ 1698930 w 6659460"/>
              <a:gd name="connsiteY4" fmla="*/ 804432 h 2484422"/>
              <a:gd name="connsiteX5" fmla="*/ 1885619 w 6659460"/>
              <a:gd name="connsiteY5" fmla="*/ 342571 h 2484422"/>
              <a:gd name="connsiteX6" fmla="*/ 2466795 w 6659460"/>
              <a:gd name="connsiteY6" fmla="*/ 36257 h 2484422"/>
              <a:gd name="connsiteX7" fmla="*/ 2919640 w 6659460"/>
              <a:gd name="connsiteY7" fmla="*/ 10425 h 2484422"/>
              <a:gd name="connsiteX8" fmla="*/ 3246793 w 6659460"/>
              <a:gd name="connsiteY8" fmla="*/ 77332 h 2484422"/>
              <a:gd name="connsiteX9" fmla="*/ 3698974 w 6659460"/>
              <a:gd name="connsiteY9" fmla="*/ 268285 h 2484422"/>
              <a:gd name="connsiteX10" fmla="*/ 4047693 w 6659460"/>
              <a:gd name="connsiteY10" fmla="*/ 230259 h 2484422"/>
              <a:gd name="connsiteX11" fmla="*/ 4654715 w 6659460"/>
              <a:gd name="connsiteY11" fmla="*/ 348603 h 2484422"/>
              <a:gd name="connsiteX12" fmla="*/ 5652139 w 6659460"/>
              <a:gd name="connsiteY12" fmla="*/ 1361956 h 2484422"/>
              <a:gd name="connsiteX13" fmla="*/ 6637858 w 6659460"/>
              <a:gd name="connsiteY13" fmla="*/ 2173915 h 2484422"/>
              <a:gd name="connsiteX14" fmla="*/ 6243738 w 6659460"/>
              <a:gd name="connsiteY14" fmla="*/ 2257974 h 2484422"/>
              <a:gd name="connsiteX15" fmla="*/ 5227412 w 6659460"/>
              <a:gd name="connsiteY15" fmla="*/ 2274360 h 2484422"/>
              <a:gd name="connsiteX16" fmla="*/ 3085103 w 6659460"/>
              <a:gd name="connsiteY16" fmla="*/ 2370154 h 2484422"/>
              <a:gd name="connsiteX17" fmla="*/ 1630772 w 6659460"/>
              <a:gd name="connsiteY17" fmla="*/ 2439823 h 2484422"/>
              <a:gd name="connsiteX18" fmla="*/ 115480 w 6659460"/>
              <a:gd name="connsiteY18" fmla="*/ 2457240 h 2484422"/>
              <a:gd name="connsiteX19" fmla="*/ 176440 w 6659460"/>
              <a:gd name="connsiteY19" fmla="*/ 2082771 h 2484422"/>
              <a:gd name="connsiteX0" fmla="*/ 176440 w 6659460"/>
              <a:gd name="connsiteY0" fmla="*/ 2075192 h 2476843"/>
              <a:gd name="connsiteX1" fmla="*/ 794749 w 6659460"/>
              <a:gd name="connsiteY1" fmla="*/ 1535261 h 2476843"/>
              <a:gd name="connsiteX2" fmla="*/ 1378223 w 6659460"/>
              <a:gd name="connsiteY2" fmla="*/ 960495 h 2476843"/>
              <a:gd name="connsiteX3" fmla="*/ 1796235 w 6659460"/>
              <a:gd name="connsiteY3" fmla="*/ 681821 h 2476843"/>
              <a:gd name="connsiteX4" fmla="*/ 1698930 w 6659460"/>
              <a:gd name="connsiteY4" fmla="*/ 796853 h 2476843"/>
              <a:gd name="connsiteX5" fmla="*/ 1885619 w 6659460"/>
              <a:gd name="connsiteY5" fmla="*/ 334992 h 2476843"/>
              <a:gd name="connsiteX6" fmla="*/ 2536603 w 6659460"/>
              <a:gd name="connsiteY6" fmla="*/ 151629 h 2476843"/>
              <a:gd name="connsiteX7" fmla="*/ 2919640 w 6659460"/>
              <a:gd name="connsiteY7" fmla="*/ 2846 h 2476843"/>
              <a:gd name="connsiteX8" fmla="*/ 3246793 w 6659460"/>
              <a:gd name="connsiteY8" fmla="*/ 69753 h 2476843"/>
              <a:gd name="connsiteX9" fmla="*/ 3698974 w 6659460"/>
              <a:gd name="connsiteY9" fmla="*/ 260706 h 2476843"/>
              <a:gd name="connsiteX10" fmla="*/ 4047693 w 6659460"/>
              <a:gd name="connsiteY10" fmla="*/ 222680 h 2476843"/>
              <a:gd name="connsiteX11" fmla="*/ 4654715 w 6659460"/>
              <a:gd name="connsiteY11" fmla="*/ 341024 h 2476843"/>
              <a:gd name="connsiteX12" fmla="*/ 5652139 w 6659460"/>
              <a:gd name="connsiteY12" fmla="*/ 1354377 h 2476843"/>
              <a:gd name="connsiteX13" fmla="*/ 6637858 w 6659460"/>
              <a:gd name="connsiteY13" fmla="*/ 2166336 h 2476843"/>
              <a:gd name="connsiteX14" fmla="*/ 6243738 w 6659460"/>
              <a:gd name="connsiteY14" fmla="*/ 2250395 h 2476843"/>
              <a:gd name="connsiteX15" fmla="*/ 5227412 w 6659460"/>
              <a:gd name="connsiteY15" fmla="*/ 2266781 h 2476843"/>
              <a:gd name="connsiteX16" fmla="*/ 3085103 w 6659460"/>
              <a:gd name="connsiteY16" fmla="*/ 2362575 h 2476843"/>
              <a:gd name="connsiteX17" fmla="*/ 1630772 w 6659460"/>
              <a:gd name="connsiteY17" fmla="*/ 2432244 h 2476843"/>
              <a:gd name="connsiteX18" fmla="*/ 115480 w 6659460"/>
              <a:gd name="connsiteY18" fmla="*/ 2449661 h 2476843"/>
              <a:gd name="connsiteX19" fmla="*/ 176440 w 6659460"/>
              <a:gd name="connsiteY19" fmla="*/ 2075192 h 2476843"/>
              <a:gd name="connsiteX0" fmla="*/ 176440 w 6659460"/>
              <a:gd name="connsiteY0" fmla="*/ 2007215 h 2408866"/>
              <a:gd name="connsiteX1" fmla="*/ 794749 w 6659460"/>
              <a:gd name="connsiteY1" fmla="*/ 1467284 h 2408866"/>
              <a:gd name="connsiteX2" fmla="*/ 1378223 w 6659460"/>
              <a:gd name="connsiteY2" fmla="*/ 892518 h 2408866"/>
              <a:gd name="connsiteX3" fmla="*/ 1796235 w 6659460"/>
              <a:gd name="connsiteY3" fmla="*/ 613844 h 2408866"/>
              <a:gd name="connsiteX4" fmla="*/ 1698930 w 6659460"/>
              <a:gd name="connsiteY4" fmla="*/ 728876 h 2408866"/>
              <a:gd name="connsiteX5" fmla="*/ 1885619 w 6659460"/>
              <a:gd name="connsiteY5" fmla="*/ 267015 h 2408866"/>
              <a:gd name="connsiteX6" fmla="*/ 2536603 w 6659460"/>
              <a:gd name="connsiteY6" fmla="*/ 83652 h 2408866"/>
              <a:gd name="connsiteX7" fmla="*/ 2981692 w 6659460"/>
              <a:gd name="connsiteY7" fmla="*/ 96647 h 2408866"/>
              <a:gd name="connsiteX8" fmla="*/ 3246793 w 6659460"/>
              <a:gd name="connsiteY8" fmla="*/ 1776 h 2408866"/>
              <a:gd name="connsiteX9" fmla="*/ 3698974 w 6659460"/>
              <a:gd name="connsiteY9" fmla="*/ 192729 h 2408866"/>
              <a:gd name="connsiteX10" fmla="*/ 4047693 w 6659460"/>
              <a:gd name="connsiteY10" fmla="*/ 154703 h 2408866"/>
              <a:gd name="connsiteX11" fmla="*/ 4654715 w 6659460"/>
              <a:gd name="connsiteY11" fmla="*/ 273047 h 2408866"/>
              <a:gd name="connsiteX12" fmla="*/ 5652139 w 6659460"/>
              <a:gd name="connsiteY12" fmla="*/ 1286400 h 2408866"/>
              <a:gd name="connsiteX13" fmla="*/ 6637858 w 6659460"/>
              <a:gd name="connsiteY13" fmla="*/ 2098359 h 2408866"/>
              <a:gd name="connsiteX14" fmla="*/ 6243738 w 6659460"/>
              <a:gd name="connsiteY14" fmla="*/ 2182418 h 2408866"/>
              <a:gd name="connsiteX15" fmla="*/ 5227412 w 6659460"/>
              <a:gd name="connsiteY15" fmla="*/ 2198804 h 2408866"/>
              <a:gd name="connsiteX16" fmla="*/ 3085103 w 6659460"/>
              <a:gd name="connsiteY16" fmla="*/ 2294598 h 2408866"/>
              <a:gd name="connsiteX17" fmla="*/ 1630772 w 6659460"/>
              <a:gd name="connsiteY17" fmla="*/ 2364267 h 2408866"/>
              <a:gd name="connsiteX18" fmla="*/ 115480 w 6659460"/>
              <a:gd name="connsiteY18" fmla="*/ 2381684 h 2408866"/>
              <a:gd name="connsiteX19" fmla="*/ 176440 w 6659460"/>
              <a:gd name="connsiteY19" fmla="*/ 2007215 h 2408866"/>
              <a:gd name="connsiteX0" fmla="*/ 176440 w 6659460"/>
              <a:gd name="connsiteY0" fmla="*/ 2007215 h 2408866"/>
              <a:gd name="connsiteX1" fmla="*/ 794749 w 6659460"/>
              <a:gd name="connsiteY1" fmla="*/ 1467284 h 2408866"/>
              <a:gd name="connsiteX2" fmla="*/ 1378223 w 6659460"/>
              <a:gd name="connsiteY2" fmla="*/ 892518 h 2408866"/>
              <a:gd name="connsiteX3" fmla="*/ 1796235 w 6659460"/>
              <a:gd name="connsiteY3" fmla="*/ 613844 h 2408866"/>
              <a:gd name="connsiteX4" fmla="*/ 1698930 w 6659460"/>
              <a:gd name="connsiteY4" fmla="*/ 728876 h 2408866"/>
              <a:gd name="connsiteX5" fmla="*/ 1885619 w 6659460"/>
              <a:gd name="connsiteY5" fmla="*/ 267015 h 2408866"/>
              <a:gd name="connsiteX6" fmla="*/ 2536603 w 6659460"/>
              <a:gd name="connsiteY6" fmla="*/ 83652 h 2408866"/>
              <a:gd name="connsiteX7" fmla="*/ 2981692 w 6659460"/>
              <a:gd name="connsiteY7" fmla="*/ 96647 h 2408866"/>
              <a:gd name="connsiteX8" fmla="*/ 3246793 w 6659460"/>
              <a:gd name="connsiteY8" fmla="*/ 1776 h 2408866"/>
              <a:gd name="connsiteX9" fmla="*/ 3698974 w 6659460"/>
              <a:gd name="connsiteY9" fmla="*/ 192729 h 2408866"/>
              <a:gd name="connsiteX10" fmla="*/ 4047693 w 6659460"/>
              <a:gd name="connsiteY10" fmla="*/ 154703 h 2408866"/>
              <a:gd name="connsiteX11" fmla="*/ 4654715 w 6659460"/>
              <a:gd name="connsiteY11" fmla="*/ 273047 h 2408866"/>
              <a:gd name="connsiteX12" fmla="*/ 5652139 w 6659460"/>
              <a:gd name="connsiteY12" fmla="*/ 1286400 h 2408866"/>
              <a:gd name="connsiteX13" fmla="*/ 6637858 w 6659460"/>
              <a:gd name="connsiteY13" fmla="*/ 2098359 h 2408866"/>
              <a:gd name="connsiteX14" fmla="*/ 6243738 w 6659460"/>
              <a:gd name="connsiteY14" fmla="*/ 2182418 h 2408866"/>
              <a:gd name="connsiteX15" fmla="*/ 5227412 w 6659460"/>
              <a:gd name="connsiteY15" fmla="*/ 2198804 h 2408866"/>
              <a:gd name="connsiteX16" fmla="*/ 3085103 w 6659460"/>
              <a:gd name="connsiteY16" fmla="*/ 2294598 h 2408866"/>
              <a:gd name="connsiteX17" fmla="*/ 1630772 w 6659460"/>
              <a:gd name="connsiteY17" fmla="*/ 2364267 h 2408866"/>
              <a:gd name="connsiteX18" fmla="*/ 115480 w 6659460"/>
              <a:gd name="connsiteY18" fmla="*/ 2381684 h 2408866"/>
              <a:gd name="connsiteX19" fmla="*/ 176440 w 6659460"/>
              <a:gd name="connsiteY19" fmla="*/ 2007215 h 2408866"/>
              <a:gd name="connsiteX0" fmla="*/ 176440 w 6659460"/>
              <a:gd name="connsiteY0" fmla="*/ 2007215 h 2408866"/>
              <a:gd name="connsiteX1" fmla="*/ 794749 w 6659460"/>
              <a:gd name="connsiteY1" fmla="*/ 1467284 h 2408866"/>
              <a:gd name="connsiteX2" fmla="*/ 1378223 w 6659460"/>
              <a:gd name="connsiteY2" fmla="*/ 892518 h 2408866"/>
              <a:gd name="connsiteX3" fmla="*/ 1796235 w 6659460"/>
              <a:gd name="connsiteY3" fmla="*/ 613844 h 2408866"/>
              <a:gd name="connsiteX4" fmla="*/ 1885619 w 6659460"/>
              <a:gd name="connsiteY4" fmla="*/ 267015 h 2408866"/>
              <a:gd name="connsiteX5" fmla="*/ 2536603 w 6659460"/>
              <a:gd name="connsiteY5" fmla="*/ 83652 h 2408866"/>
              <a:gd name="connsiteX6" fmla="*/ 2981692 w 6659460"/>
              <a:gd name="connsiteY6" fmla="*/ 96647 h 2408866"/>
              <a:gd name="connsiteX7" fmla="*/ 3246793 w 6659460"/>
              <a:gd name="connsiteY7" fmla="*/ 1776 h 2408866"/>
              <a:gd name="connsiteX8" fmla="*/ 3698974 w 6659460"/>
              <a:gd name="connsiteY8" fmla="*/ 192729 h 2408866"/>
              <a:gd name="connsiteX9" fmla="*/ 4047693 w 6659460"/>
              <a:gd name="connsiteY9" fmla="*/ 154703 h 2408866"/>
              <a:gd name="connsiteX10" fmla="*/ 4654715 w 6659460"/>
              <a:gd name="connsiteY10" fmla="*/ 273047 h 2408866"/>
              <a:gd name="connsiteX11" fmla="*/ 5652139 w 6659460"/>
              <a:gd name="connsiteY11" fmla="*/ 1286400 h 2408866"/>
              <a:gd name="connsiteX12" fmla="*/ 6637858 w 6659460"/>
              <a:gd name="connsiteY12" fmla="*/ 2098359 h 2408866"/>
              <a:gd name="connsiteX13" fmla="*/ 6243738 w 6659460"/>
              <a:gd name="connsiteY13" fmla="*/ 2182418 h 2408866"/>
              <a:gd name="connsiteX14" fmla="*/ 5227412 w 6659460"/>
              <a:gd name="connsiteY14" fmla="*/ 2198804 h 2408866"/>
              <a:gd name="connsiteX15" fmla="*/ 3085103 w 6659460"/>
              <a:gd name="connsiteY15" fmla="*/ 2294598 h 2408866"/>
              <a:gd name="connsiteX16" fmla="*/ 1630772 w 6659460"/>
              <a:gd name="connsiteY16" fmla="*/ 2364267 h 2408866"/>
              <a:gd name="connsiteX17" fmla="*/ 115480 w 6659460"/>
              <a:gd name="connsiteY17" fmla="*/ 2381684 h 2408866"/>
              <a:gd name="connsiteX18" fmla="*/ 176440 w 6659460"/>
              <a:gd name="connsiteY18" fmla="*/ 2007215 h 2408866"/>
              <a:gd name="connsiteX0" fmla="*/ 176440 w 6659460"/>
              <a:gd name="connsiteY0" fmla="*/ 2007215 h 2408866"/>
              <a:gd name="connsiteX1" fmla="*/ 794749 w 6659460"/>
              <a:gd name="connsiteY1" fmla="*/ 1467284 h 2408866"/>
              <a:gd name="connsiteX2" fmla="*/ 1378223 w 6659460"/>
              <a:gd name="connsiteY2" fmla="*/ 892518 h 2408866"/>
              <a:gd name="connsiteX3" fmla="*/ 1796235 w 6659460"/>
              <a:gd name="connsiteY3" fmla="*/ 613844 h 2408866"/>
              <a:gd name="connsiteX4" fmla="*/ 2032992 w 6659460"/>
              <a:gd name="connsiteY4" fmla="*/ 370552 h 2408866"/>
              <a:gd name="connsiteX5" fmla="*/ 2536603 w 6659460"/>
              <a:gd name="connsiteY5" fmla="*/ 83652 h 2408866"/>
              <a:gd name="connsiteX6" fmla="*/ 2981692 w 6659460"/>
              <a:gd name="connsiteY6" fmla="*/ 96647 h 2408866"/>
              <a:gd name="connsiteX7" fmla="*/ 3246793 w 6659460"/>
              <a:gd name="connsiteY7" fmla="*/ 1776 h 2408866"/>
              <a:gd name="connsiteX8" fmla="*/ 3698974 w 6659460"/>
              <a:gd name="connsiteY8" fmla="*/ 192729 h 2408866"/>
              <a:gd name="connsiteX9" fmla="*/ 4047693 w 6659460"/>
              <a:gd name="connsiteY9" fmla="*/ 154703 h 2408866"/>
              <a:gd name="connsiteX10" fmla="*/ 4654715 w 6659460"/>
              <a:gd name="connsiteY10" fmla="*/ 273047 h 2408866"/>
              <a:gd name="connsiteX11" fmla="*/ 5652139 w 6659460"/>
              <a:gd name="connsiteY11" fmla="*/ 1286400 h 2408866"/>
              <a:gd name="connsiteX12" fmla="*/ 6637858 w 6659460"/>
              <a:gd name="connsiteY12" fmla="*/ 2098359 h 2408866"/>
              <a:gd name="connsiteX13" fmla="*/ 6243738 w 6659460"/>
              <a:gd name="connsiteY13" fmla="*/ 2182418 h 2408866"/>
              <a:gd name="connsiteX14" fmla="*/ 5227412 w 6659460"/>
              <a:gd name="connsiteY14" fmla="*/ 2198804 h 2408866"/>
              <a:gd name="connsiteX15" fmla="*/ 3085103 w 6659460"/>
              <a:gd name="connsiteY15" fmla="*/ 2294598 h 2408866"/>
              <a:gd name="connsiteX16" fmla="*/ 1630772 w 6659460"/>
              <a:gd name="connsiteY16" fmla="*/ 2364267 h 2408866"/>
              <a:gd name="connsiteX17" fmla="*/ 115480 w 6659460"/>
              <a:gd name="connsiteY17" fmla="*/ 2381684 h 2408866"/>
              <a:gd name="connsiteX18" fmla="*/ 176440 w 6659460"/>
              <a:gd name="connsiteY18" fmla="*/ 2007215 h 2408866"/>
              <a:gd name="connsiteX0" fmla="*/ 176440 w 6659460"/>
              <a:gd name="connsiteY0" fmla="*/ 1941206 h 2342857"/>
              <a:gd name="connsiteX1" fmla="*/ 794749 w 6659460"/>
              <a:gd name="connsiteY1" fmla="*/ 1401275 h 2342857"/>
              <a:gd name="connsiteX2" fmla="*/ 1378223 w 6659460"/>
              <a:gd name="connsiteY2" fmla="*/ 826509 h 2342857"/>
              <a:gd name="connsiteX3" fmla="*/ 1796235 w 6659460"/>
              <a:gd name="connsiteY3" fmla="*/ 547835 h 2342857"/>
              <a:gd name="connsiteX4" fmla="*/ 2032992 w 6659460"/>
              <a:gd name="connsiteY4" fmla="*/ 304543 h 2342857"/>
              <a:gd name="connsiteX5" fmla="*/ 2536603 w 6659460"/>
              <a:gd name="connsiteY5" fmla="*/ 17643 h 2342857"/>
              <a:gd name="connsiteX6" fmla="*/ 2981692 w 6659460"/>
              <a:gd name="connsiteY6" fmla="*/ 30638 h 2342857"/>
              <a:gd name="connsiteX7" fmla="*/ 3308845 w 6659460"/>
              <a:gd name="connsiteY7" fmla="*/ 26363 h 2342857"/>
              <a:gd name="connsiteX8" fmla="*/ 3698974 w 6659460"/>
              <a:gd name="connsiteY8" fmla="*/ 126720 h 2342857"/>
              <a:gd name="connsiteX9" fmla="*/ 4047693 w 6659460"/>
              <a:gd name="connsiteY9" fmla="*/ 88694 h 2342857"/>
              <a:gd name="connsiteX10" fmla="*/ 4654715 w 6659460"/>
              <a:gd name="connsiteY10" fmla="*/ 207038 h 2342857"/>
              <a:gd name="connsiteX11" fmla="*/ 5652139 w 6659460"/>
              <a:gd name="connsiteY11" fmla="*/ 1220391 h 2342857"/>
              <a:gd name="connsiteX12" fmla="*/ 6637858 w 6659460"/>
              <a:gd name="connsiteY12" fmla="*/ 2032350 h 2342857"/>
              <a:gd name="connsiteX13" fmla="*/ 6243738 w 6659460"/>
              <a:gd name="connsiteY13" fmla="*/ 2116409 h 2342857"/>
              <a:gd name="connsiteX14" fmla="*/ 5227412 w 6659460"/>
              <a:gd name="connsiteY14" fmla="*/ 2132795 h 2342857"/>
              <a:gd name="connsiteX15" fmla="*/ 3085103 w 6659460"/>
              <a:gd name="connsiteY15" fmla="*/ 2228589 h 2342857"/>
              <a:gd name="connsiteX16" fmla="*/ 1630772 w 6659460"/>
              <a:gd name="connsiteY16" fmla="*/ 2298258 h 2342857"/>
              <a:gd name="connsiteX17" fmla="*/ 115480 w 6659460"/>
              <a:gd name="connsiteY17" fmla="*/ 2315675 h 2342857"/>
              <a:gd name="connsiteX18" fmla="*/ 176440 w 6659460"/>
              <a:gd name="connsiteY18" fmla="*/ 1941206 h 234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659460" h="2342857">
                <a:moveTo>
                  <a:pt x="176440" y="1941206"/>
                </a:moveTo>
                <a:cubicBezTo>
                  <a:pt x="289652" y="1788806"/>
                  <a:pt x="594452" y="1587058"/>
                  <a:pt x="794749" y="1401275"/>
                </a:cubicBezTo>
                <a:cubicBezTo>
                  <a:pt x="995046" y="1215492"/>
                  <a:pt x="1211309" y="968749"/>
                  <a:pt x="1378223" y="826509"/>
                </a:cubicBezTo>
                <a:cubicBezTo>
                  <a:pt x="1545137" y="684269"/>
                  <a:pt x="1687107" y="634829"/>
                  <a:pt x="1796235" y="547835"/>
                </a:cubicBezTo>
                <a:cubicBezTo>
                  <a:pt x="1905363" y="460841"/>
                  <a:pt x="1909597" y="392908"/>
                  <a:pt x="2032992" y="304543"/>
                </a:cubicBezTo>
                <a:cubicBezTo>
                  <a:pt x="2156387" y="216178"/>
                  <a:pt x="2378486" y="63294"/>
                  <a:pt x="2536603" y="17643"/>
                </a:cubicBezTo>
                <a:cubicBezTo>
                  <a:pt x="2694720" y="-28008"/>
                  <a:pt x="2852985" y="29185"/>
                  <a:pt x="2981692" y="30638"/>
                </a:cubicBezTo>
                <a:cubicBezTo>
                  <a:pt x="3110399" y="32091"/>
                  <a:pt x="3189298" y="10349"/>
                  <a:pt x="3308845" y="26363"/>
                </a:cubicBezTo>
                <a:cubicBezTo>
                  <a:pt x="3428392" y="42377"/>
                  <a:pt x="3575833" y="116332"/>
                  <a:pt x="3698974" y="126720"/>
                </a:cubicBezTo>
                <a:cubicBezTo>
                  <a:pt x="3822115" y="137109"/>
                  <a:pt x="3888403" y="75308"/>
                  <a:pt x="4047693" y="88694"/>
                </a:cubicBezTo>
                <a:cubicBezTo>
                  <a:pt x="4206983" y="102080"/>
                  <a:pt x="4387307" y="18422"/>
                  <a:pt x="4654715" y="207038"/>
                </a:cubicBezTo>
                <a:cubicBezTo>
                  <a:pt x="4922123" y="395654"/>
                  <a:pt x="5321615" y="916173"/>
                  <a:pt x="5652139" y="1220391"/>
                </a:cubicBezTo>
                <a:cubicBezTo>
                  <a:pt x="5982663" y="1524609"/>
                  <a:pt x="6539258" y="1883014"/>
                  <a:pt x="6637858" y="2032350"/>
                </a:cubicBezTo>
                <a:cubicBezTo>
                  <a:pt x="6736458" y="2181686"/>
                  <a:pt x="6478812" y="2099668"/>
                  <a:pt x="6243738" y="2116409"/>
                </a:cubicBezTo>
                <a:cubicBezTo>
                  <a:pt x="6008664" y="2133150"/>
                  <a:pt x="5753851" y="2114098"/>
                  <a:pt x="5227412" y="2132795"/>
                </a:cubicBezTo>
                <a:lnTo>
                  <a:pt x="3085103" y="2228589"/>
                </a:lnTo>
                <a:lnTo>
                  <a:pt x="1630772" y="2298258"/>
                </a:lnTo>
                <a:cubicBezTo>
                  <a:pt x="1135835" y="2312772"/>
                  <a:pt x="353514" y="2379538"/>
                  <a:pt x="115480" y="2315675"/>
                </a:cubicBezTo>
                <a:cubicBezTo>
                  <a:pt x="-122554" y="2251812"/>
                  <a:pt x="63228" y="2093606"/>
                  <a:pt x="176440" y="1941206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61000">
                <a:schemeClr val="accent3">
                  <a:lumMod val="5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" name="Picture 2" descr="Palma immagine clipart. Scarica Gratis. | Crea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07207" y="2304289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igura a mano libera 11"/>
          <p:cNvSpPr/>
          <p:nvPr/>
        </p:nvSpPr>
        <p:spPr>
          <a:xfrm>
            <a:off x="123652" y="4343400"/>
            <a:ext cx="8762095" cy="1971675"/>
          </a:xfrm>
          <a:custGeom>
            <a:avLst/>
            <a:gdLst>
              <a:gd name="connsiteX0" fmla="*/ 771698 w 8756640"/>
              <a:gd name="connsiteY0" fmla="*/ 143023 h 1971823"/>
              <a:gd name="connsiteX1" fmla="*/ 409748 w 8756640"/>
              <a:gd name="connsiteY1" fmla="*/ 333523 h 1971823"/>
              <a:gd name="connsiteX2" fmla="*/ 95423 w 8756640"/>
              <a:gd name="connsiteY2" fmla="*/ 771673 h 1971823"/>
              <a:gd name="connsiteX3" fmla="*/ 9698 w 8756640"/>
              <a:gd name="connsiteY3" fmla="*/ 1238398 h 1971823"/>
              <a:gd name="connsiteX4" fmla="*/ 285923 w 8756640"/>
              <a:gd name="connsiteY4" fmla="*/ 1743223 h 1971823"/>
              <a:gd name="connsiteX5" fmla="*/ 981248 w 8756640"/>
              <a:gd name="connsiteY5" fmla="*/ 1905148 h 1971823"/>
              <a:gd name="connsiteX6" fmla="*/ 2981498 w 8756640"/>
              <a:gd name="connsiteY6" fmla="*/ 1971823 h 1971823"/>
              <a:gd name="connsiteX7" fmla="*/ 5267498 w 8756640"/>
              <a:gd name="connsiteY7" fmla="*/ 1952773 h 1971823"/>
              <a:gd name="connsiteX8" fmla="*/ 7058198 w 8756640"/>
              <a:gd name="connsiteY8" fmla="*/ 1867048 h 1971823"/>
              <a:gd name="connsiteX9" fmla="*/ 8096423 w 8756640"/>
              <a:gd name="connsiteY9" fmla="*/ 1609873 h 1971823"/>
              <a:gd name="connsiteX10" fmla="*/ 8525048 w 8756640"/>
              <a:gd name="connsiteY10" fmla="*/ 1257448 h 1971823"/>
              <a:gd name="connsiteX11" fmla="*/ 8725073 w 8756640"/>
              <a:gd name="connsiteY11" fmla="*/ 857398 h 1971823"/>
              <a:gd name="connsiteX12" fmla="*/ 8686973 w 8756640"/>
              <a:gd name="connsiteY12" fmla="*/ 371623 h 1971823"/>
              <a:gd name="connsiteX13" fmla="*/ 8077373 w 8756640"/>
              <a:gd name="connsiteY13" fmla="*/ 162073 h 1971823"/>
              <a:gd name="connsiteX14" fmla="*/ 7724948 w 8756640"/>
              <a:gd name="connsiteY14" fmla="*/ 133498 h 1971823"/>
              <a:gd name="connsiteX15" fmla="*/ 3762548 w 8756640"/>
              <a:gd name="connsiteY15" fmla="*/ 148 h 1971823"/>
              <a:gd name="connsiteX16" fmla="*/ 771698 w 8756640"/>
              <a:gd name="connsiteY16" fmla="*/ 143023 h 1971823"/>
              <a:gd name="connsiteX0" fmla="*/ 1381298 w 8756640"/>
              <a:gd name="connsiteY0" fmla="*/ 133350 h 1971675"/>
              <a:gd name="connsiteX1" fmla="*/ 409748 w 8756640"/>
              <a:gd name="connsiteY1" fmla="*/ 333375 h 1971675"/>
              <a:gd name="connsiteX2" fmla="*/ 95423 w 8756640"/>
              <a:gd name="connsiteY2" fmla="*/ 771525 h 1971675"/>
              <a:gd name="connsiteX3" fmla="*/ 9698 w 8756640"/>
              <a:gd name="connsiteY3" fmla="*/ 1238250 h 1971675"/>
              <a:gd name="connsiteX4" fmla="*/ 285923 w 8756640"/>
              <a:gd name="connsiteY4" fmla="*/ 1743075 h 1971675"/>
              <a:gd name="connsiteX5" fmla="*/ 981248 w 8756640"/>
              <a:gd name="connsiteY5" fmla="*/ 1905000 h 1971675"/>
              <a:gd name="connsiteX6" fmla="*/ 2981498 w 8756640"/>
              <a:gd name="connsiteY6" fmla="*/ 1971675 h 1971675"/>
              <a:gd name="connsiteX7" fmla="*/ 5267498 w 8756640"/>
              <a:gd name="connsiteY7" fmla="*/ 1952625 h 1971675"/>
              <a:gd name="connsiteX8" fmla="*/ 7058198 w 8756640"/>
              <a:gd name="connsiteY8" fmla="*/ 1866900 h 1971675"/>
              <a:gd name="connsiteX9" fmla="*/ 8096423 w 8756640"/>
              <a:gd name="connsiteY9" fmla="*/ 1609725 h 1971675"/>
              <a:gd name="connsiteX10" fmla="*/ 8525048 w 8756640"/>
              <a:gd name="connsiteY10" fmla="*/ 1257300 h 1971675"/>
              <a:gd name="connsiteX11" fmla="*/ 8725073 w 8756640"/>
              <a:gd name="connsiteY11" fmla="*/ 857250 h 1971675"/>
              <a:gd name="connsiteX12" fmla="*/ 8686973 w 8756640"/>
              <a:gd name="connsiteY12" fmla="*/ 371475 h 1971675"/>
              <a:gd name="connsiteX13" fmla="*/ 8077373 w 8756640"/>
              <a:gd name="connsiteY13" fmla="*/ 161925 h 1971675"/>
              <a:gd name="connsiteX14" fmla="*/ 7724948 w 8756640"/>
              <a:gd name="connsiteY14" fmla="*/ 133350 h 1971675"/>
              <a:gd name="connsiteX15" fmla="*/ 3762548 w 8756640"/>
              <a:gd name="connsiteY15" fmla="*/ 0 h 1971675"/>
              <a:gd name="connsiteX16" fmla="*/ 1381298 w 8756640"/>
              <a:gd name="connsiteY16" fmla="*/ 133350 h 1971675"/>
              <a:gd name="connsiteX0" fmla="*/ 1381298 w 8762094"/>
              <a:gd name="connsiteY0" fmla="*/ 133350 h 1971675"/>
              <a:gd name="connsiteX1" fmla="*/ 409748 w 8762094"/>
              <a:gd name="connsiteY1" fmla="*/ 333375 h 1971675"/>
              <a:gd name="connsiteX2" fmla="*/ 95423 w 8762094"/>
              <a:gd name="connsiteY2" fmla="*/ 771525 h 1971675"/>
              <a:gd name="connsiteX3" fmla="*/ 9698 w 8762094"/>
              <a:gd name="connsiteY3" fmla="*/ 1238250 h 1971675"/>
              <a:gd name="connsiteX4" fmla="*/ 285923 w 8762094"/>
              <a:gd name="connsiteY4" fmla="*/ 1743075 h 1971675"/>
              <a:gd name="connsiteX5" fmla="*/ 981248 w 8762094"/>
              <a:gd name="connsiteY5" fmla="*/ 1905000 h 1971675"/>
              <a:gd name="connsiteX6" fmla="*/ 2981498 w 8762094"/>
              <a:gd name="connsiteY6" fmla="*/ 1971675 h 1971675"/>
              <a:gd name="connsiteX7" fmla="*/ 5267498 w 8762094"/>
              <a:gd name="connsiteY7" fmla="*/ 1952625 h 1971675"/>
              <a:gd name="connsiteX8" fmla="*/ 7058198 w 8762094"/>
              <a:gd name="connsiteY8" fmla="*/ 1866900 h 1971675"/>
              <a:gd name="connsiteX9" fmla="*/ 8096423 w 8762094"/>
              <a:gd name="connsiteY9" fmla="*/ 1609725 h 1971675"/>
              <a:gd name="connsiteX10" fmla="*/ 8525048 w 8762094"/>
              <a:gd name="connsiteY10" fmla="*/ 1257300 h 1971675"/>
              <a:gd name="connsiteX11" fmla="*/ 8734598 w 8762094"/>
              <a:gd name="connsiteY11" fmla="*/ 923925 h 1971675"/>
              <a:gd name="connsiteX12" fmla="*/ 8686973 w 8762094"/>
              <a:gd name="connsiteY12" fmla="*/ 371475 h 1971675"/>
              <a:gd name="connsiteX13" fmla="*/ 8077373 w 8762094"/>
              <a:gd name="connsiteY13" fmla="*/ 161925 h 1971675"/>
              <a:gd name="connsiteX14" fmla="*/ 7724948 w 8762094"/>
              <a:gd name="connsiteY14" fmla="*/ 133350 h 1971675"/>
              <a:gd name="connsiteX15" fmla="*/ 3762548 w 8762094"/>
              <a:gd name="connsiteY15" fmla="*/ 0 h 1971675"/>
              <a:gd name="connsiteX16" fmla="*/ 1381298 w 8762094"/>
              <a:gd name="connsiteY16" fmla="*/ 133350 h 1971675"/>
              <a:gd name="connsiteX0" fmla="*/ 1381298 w 8762095"/>
              <a:gd name="connsiteY0" fmla="*/ 133350 h 1971675"/>
              <a:gd name="connsiteX1" fmla="*/ 409748 w 8762095"/>
              <a:gd name="connsiteY1" fmla="*/ 333375 h 1971675"/>
              <a:gd name="connsiteX2" fmla="*/ 95423 w 8762095"/>
              <a:gd name="connsiteY2" fmla="*/ 771525 h 1971675"/>
              <a:gd name="connsiteX3" fmla="*/ 9698 w 8762095"/>
              <a:gd name="connsiteY3" fmla="*/ 1238250 h 1971675"/>
              <a:gd name="connsiteX4" fmla="*/ 285923 w 8762095"/>
              <a:gd name="connsiteY4" fmla="*/ 1743075 h 1971675"/>
              <a:gd name="connsiteX5" fmla="*/ 981248 w 8762095"/>
              <a:gd name="connsiteY5" fmla="*/ 1905000 h 1971675"/>
              <a:gd name="connsiteX6" fmla="*/ 2981498 w 8762095"/>
              <a:gd name="connsiteY6" fmla="*/ 1971675 h 1971675"/>
              <a:gd name="connsiteX7" fmla="*/ 5267498 w 8762095"/>
              <a:gd name="connsiteY7" fmla="*/ 1952625 h 1971675"/>
              <a:gd name="connsiteX8" fmla="*/ 7058198 w 8762095"/>
              <a:gd name="connsiteY8" fmla="*/ 1866900 h 1971675"/>
              <a:gd name="connsiteX9" fmla="*/ 8096423 w 8762095"/>
              <a:gd name="connsiteY9" fmla="*/ 1609725 h 1971675"/>
              <a:gd name="connsiteX10" fmla="*/ 8525048 w 8762095"/>
              <a:gd name="connsiteY10" fmla="*/ 1352550 h 1971675"/>
              <a:gd name="connsiteX11" fmla="*/ 8734598 w 8762095"/>
              <a:gd name="connsiteY11" fmla="*/ 923925 h 1971675"/>
              <a:gd name="connsiteX12" fmla="*/ 8686973 w 8762095"/>
              <a:gd name="connsiteY12" fmla="*/ 371475 h 1971675"/>
              <a:gd name="connsiteX13" fmla="*/ 8077373 w 8762095"/>
              <a:gd name="connsiteY13" fmla="*/ 161925 h 1971675"/>
              <a:gd name="connsiteX14" fmla="*/ 7724948 w 8762095"/>
              <a:gd name="connsiteY14" fmla="*/ 133350 h 1971675"/>
              <a:gd name="connsiteX15" fmla="*/ 3762548 w 8762095"/>
              <a:gd name="connsiteY15" fmla="*/ 0 h 1971675"/>
              <a:gd name="connsiteX16" fmla="*/ 1381298 w 8762095"/>
              <a:gd name="connsiteY16" fmla="*/ 133350 h 1971675"/>
              <a:gd name="connsiteX0" fmla="*/ 1381298 w 8762095"/>
              <a:gd name="connsiteY0" fmla="*/ 133350 h 1971675"/>
              <a:gd name="connsiteX1" fmla="*/ 409748 w 8762095"/>
              <a:gd name="connsiteY1" fmla="*/ 333375 h 1971675"/>
              <a:gd name="connsiteX2" fmla="*/ 95423 w 8762095"/>
              <a:gd name="connsiteY2" fmla="*/ 771525 h 1971675"/>
              <a:gd name="connsiteX3" fmla="*/ 9698 w 8762095"/>
              <a:gd name="connsiteY3" fmla="*/ 1238250 h 1971675"/>
              <a:gd name="connsiteX4" fmla="*/ 285923 w 8762095"/>
              <a:gd name="connsiteY4" fmla="*/ 1743075 h 1971675"/>
              <a:gd name="connsiteX5" fmla="*/ 981248 w 8762095"/>
              <a:gd name="connsiteY5" fmla="*/ 1905000 h 1971675"/>
              <a:gd name="connsiteX6" fmla="*/ 2981498 w 8762095"/>
              <a:gd name="connsiteY6" fmla="*/ 1971675 h 1971675"/>
              <a:gd name="connsiteX7" fmla="*/ 5267498 w 8762095"/>
              <a:gd name="connsiteY7" fmla="*/ 1952625 h 1971675"/>
              <a:gd name="connsiteX8" fmla="*/ 7058198 w 8762095"/>
              <a:gd name="connsiteY8" fmla="*/ 1866900 h 1971675"/>
              <a:gd name="connsiteX9" fmla="*/ 8020223 w 8762095"/>
              <a:gd name="connsiteY9" fmla="*/ 1676400 h 1971675"/>
              <a:gd name="connsiteX10" fmla="*/ 8525048 w 8762095"/>
              <a:gd name="connsiteY10" fmla="*/ 1352550 h 1971675"/>
              <a:gd name="connsiteX11" fmla="*/ 8734598 w 8762095"/>
              <a:gd name="connsiteY11" fmla="*/ 923925 h 1971675"/>
              <a:gd name="connsiteX12" fmla="*/ 8686973 w 8762095"/>
              <a:gd name="connsiteY12" fmla="*/ 371475 h 1971675"/>
              <a:gd name="connsiteX13" fmla="*/ 8077373 w 8762095"/>
              <a:gd name="connsiteY13" fmla="*/ 161925 h 1971675"/>
              <a:gd name="connsiteX14" fmla="*/ 7724948 w 8762095"/>
              <a:gd name="connsiteY14" fmla="*/ 133350 h 1971675"/>
              <a:gd name="connsiteX15" fmla="*/ 3762548 w 8762095"/>
              <a:gd name="connsiteY15" fmla="*/ 0 h 1971675"/>
              <a:gd name="connsiteX16" fmla="*/ 1381298 w 8762095"/>
              <a:gd name="connsiteY16" fmla="*/ 13335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762095" h="1971675">
                <a:moveTo>
                  <a:pt x="1381298" y="133350"/>
                </a:moveTo>
                <a:cubicBezTo>
                  <a:pt x="822498" y="188913"/>
                  <a:pt x="624060" y="227013"/>
                  <a:pt x="409748" y="333375"/>
                </a:cubicBezTo>
                <a:cubicBezTo>
                  <a:pt x="195436" y="439737"/>
                  <a:pt x="162098" y="620713"/>
                  <a:pt x="95423" y="771525"/>
                </a:cubicBezTo>
                <a:cubicBezTo>
                  <a:pt x="28748" y="922337"/>
                  <a:pt x="-22052" y="1076325"/>
                  <a:pt x="9698" y="1238250"/>
                </a:cubicBezTo>
                <a:cubicBezTo>
                  <a:pt x="41448" y="1400175"/>
                  <a:pt x="123998" y="1631950"/>
                  <a:pt x="285923" y="1743075"/>
                </a:cubicBezTo>
                <a:cubicBezTo>
                  <a:pt x="447848" y="1854200"/>
                  <a:pt x="531986" y="1866900"/>
                  <a:pt x="981248" y="1905000"/>
                </a:cubicBezTo>
                <a:cubicBezTo>
                  <a:pt x="1430510" y="1943100"/>
                  <a:pt x="2981498" y="1971675"/>
                  <a:pt x="2981498" y="1971675"/>
                </a:cubicBezTo>
                <a:lnTo>
                  <a:pt x="5267498" y="1952625"/>
                </a:lnTo>
                <a:cubicBezTo>
                  <a:pt x="5946948" y="1935163"/>
                  <a:pt x="6599411" y="1912937"/>
                  <a:pt x="7058198" y="1866900"/>
                </a:cubicBezTo>
                <a:cubicBezTo>
                  <a:pt x="7516985" y="1820863"/>
                  <a:pt x="7775748" y="1762125"/>
                  <a:pt x="8020223" y="1676400"/>
                </a:cubicBezTo>
                <a:cubicBezTo>
                  <a:pt x="8264698" y="1590675"/>
                  <a:pt x="8405986" y="1477962"/>
                  <a:pt x="8525048" y="1352550"/>
                </a:cubicBezTo>
                <a:cubicBezTo>
                  <a:pt x="8644110" y="1227138"/>
                  <a:pt x="8707610" y="1087438"/>
                  <a:pt x="8734598" y="923925"/>
                </a:cubicBezTo>
                <a:cubicBezTo>
                  <a:pt x="8761586" y="760412"/>
                  <a:pt x="8796510" y="498475"/>
                  <a:pt x="8686973" y="371475"/>
                </a:cubicBezTo>
                <a:cubicBezTo>
                  <a:pt x="8577436" y="244475"/>
                  <a:pt x="8237710" y="201612"/>
                  <a:pt x="8077373" y="161925"/>
                </a:cubicBezTo>
                <a:cubicBezTo>
                  <a:pt x="7917036" y="122238"/>
                  <a:pt x="7724948" y="133350"/>
                  <a:pt x="7724948" y="133350"/>
                </a:cubicBezTo>
                <a:cubicBezTo>
                  <a:pt x="7005811" y="106362"/>
                  <a:pt x="4819823" y="0"/>
                  <a:pt x="3762548" y="0"/>
                </a:cubicBezTo>
                <a:cubicBezTo>
                  <a:pt x="2705273" y="0"/>
                  <a:pt x="1940098" y="77787"/>
                  <a:pt x="1381298" y="133350"/>
                </a:cubicBezTo>
                <a:close/>
              </a:path>
            </a:pathLst>
          </a:custGeom>
          <a:gradFill>
            <a:gsLst>
              <a:gs pos="0">
                <a:srgbClr val="92D050"/>
              </a:gs>
              <a:gs pos="100000">
                <a:srgbClr val="24542D"/>
              </a:gs>
              <a:gs pos="35000">
                <a:srgbClr val="00B05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266" name="Picture 2" descr="Palma immagine clipart. Scarica Gratis. | Crea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466" y="2098548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Granchio immagine clipart. Scarica Gratis. |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7457">
            <a:off x="5382759" y="3660483"/>
            <a:ext cx="146007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024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Pianura di sollevamento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9338688" y="1645920"/>
            <a:ext cx="20085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Le Grandi Pianure, negli Stati Uniti.</a:t>
            </a:r>
            <a:endParaRPr lang="it-IT" sz="3200" dirty="0"/>
          </a:p>
        </p:txBody>
      </p:sp>
      <p:pic>
        <p:nvPicPr>
          <p:cNvPr id="3074" name="Picture 2" descr="Great Plains | The Nature Conservan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51" y="1288557"/>
            <a:ext cx="8924806" cy="468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053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lanisfero fisico dimensioni cm 195x120 - 136x84 - Il Giram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41" y="0"/>
            <a:ext cx="111099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e 7"/>
          <p:cNvSpPr/>
          <p:nvPr/>
        </p:nvSpPr>
        <p:spPr>
          <a:xfrm rot="993623">
            <a:off x="2335049" y="1549800"/>
            <a:ext cx="1654628" cy="68720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2 5"/>
          <p:cNvCxnSpPr/>
          <p:nvPr/>
        </p:nvCxnSpPr>
        <p:spPr>
          <a:xfrm flipH="1">
            <a:off x="2898274" y="1162595"/>
            <a:ext cx="226423" cy="53122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308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6" y="629709"/>
            <a:ext cx="7630488" cy="5350410"/>
          </a:xfrm>
          <a:prstGeom prst="rect">
            <a:avLst/>
          </a:prstGeom>
        </p:spPr>
      </p:pic>
      <p:sp>
        <p:nvSpPr>
          <p:cNvPr id="8" name="Ovale 7"/>
          <p:cNvSpPr/>
          <p:nvPr/>
        </p:nvSpPr>
        <p:spPr>
          <a:xfrm rot="993623">
            <a:off x="2542488" y="3449172"/>
            <a:ext cx="2130279" cy="135949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2 5"/>
          <p:cNvCxnSpPr/>
          <p:nvPr/>
        </p:nvCxnSpPr>
        <p:spPr>
          <a:xfrm flipH="1">
            <a:off x="3730378" y="3173775"/>
            <a:ext cx="226423" cy="53122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8542084" y="1798767"/>
            <a:ext cx="29626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In Italia il Tavoliere delle Puglie è una pianura di sollevamento.</a:t>
            </a:r>
          </a:p>
        </p:txBody>
      </p:sp>
    </p:spTree>
    <p:extLst>
      <p:ext uri="{BB962C8B-B14F-4D97-AF65-F5344CB8AC3E}">
        <p14:creationId xmlns:p14="http://schemas.microsoft.com/office/powerpoint/2010/main" val="3208914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Pianura di origine vulcanica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9019380" y="1074420"/>
            <a:ext cx="27874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Si è formata con la lava che si è raffreddata e la cenere che si è deposta ai piedi di antichi vulcani. </a:t>
            </a:r>
          </a:p>
          <a:p>
            <a:r>
              <a:rPr lang="it-IT" sz="2800" dirty="0" smtClean="0"/>
              <a:t>È molto fertile.</a:t>
            </a:r>
          </a:p>
        </p:txBody>
      </p:sp>
      <p:sp>
        <p:nvSpPr>
          <p:cNvPr id="6" name="Figura a mano libera 5"/>
          <p:cNvSpPr/>
          <p:nvPr/>
        </p:nvSpPr>
        <p:spPr>
          <a:xfrm>
            <a:off x="123652" y="4343400"/>
            <a:ext cx="8762095" cy="1971675"/>
          </a:xfrm>
          <a:custGeom>
            <a:avLst/>
            <a:gdLst>
              <a:gd name="connsiteX0" fmla="*/ 771698 w 8756640"/>
              <a:gd name="connsiteY0" fmla="*/ 143023 h 1971823"/>
              <a:gd name="connsiteX1" fmla="*/ 409748 w 8756640"/>
              <a:gd name="connsiteY1" fmla="*/ 333523 h 1971823"/>
              <a:gd name="connsiteX2" fmla="*/ 95423 w 8756640"/>
              <a:gd name="connsiteY2" fmla="*/ 771673 h 1971823"/>
              <a:gd name="connsiteX3" fmla="*/ 9698 w 8756640"/>
              <a:gd name="connsiteY3" fmla="*/ 1238398 h 1971823"/>
              <a:gd name="connsiteX4" fmla="*/ 285923 w 8756640"/>
              <a:gd name="connsiteY4" fmla="*/ 1743223 h 1971823"/>
              <a:gd name="connsiteX5" fmla="*/ 981248 w 8756640"/>
              <a:gd name="connsiteY5" fmla="*/ 1905148 h 1971823"/>
              <a:gd name="connsiteX6" fmla="*/ 2981498 w 8756640"/>
              <a:gd name="connsiteY6" fmla="*/ 1971823 h 1971823"/>
              <a:gd name="connsiteX7" fmla="*/ 5267498 w 8756640"/>
              <a:gd name="connsiteY7" fmla="*/ 1952773 h 1971823"/>
              <a:gd name="connsiteX8" fmla="*/ 7058198 w 8756640"/>
              <a:gd name="connsiteY8" fmla="*/ 1867048 h 1971823"/>
              <a:gd name="connsiteX9" fmla="*/ 8096423 w 8756640"/>
              <a:gd name="connsiteY9" fmla="*/ 1609873 h 1971823"/>
              <a:gd name="connsiteX10" fmla="*/ 8525048 w 8756640"/>
              <a:gd name="connsiteY10" fmla="*/ 1257448 h 1971823"/>
              <a:gd name="connsiteX11" fmla="*/ 8725073 w 8756640"/>
              <a:gd name="connsiteY11" fmla="*/ 857398 h 1971823"/>
              <a:gd name="connsiteX12" fmla="*/ 8686973 w 8756640"/>
              <a:gd name="connsiteY12" fmla="*/ 371623 h 1971823"/>
              <a:gd name="connsiteX13" fmla="*/ 8077373 w 8756640"/>
              <a:gd name="connsiteY13" fmla="*/ 162073 h 1971823"/>
              <a:gd name="connsiteX14" fmla="*/ 7724948 w 8756640"/>
              <a:gd name="connsiteY14" fmla="*/ 133498 h 1971823"/>
              <a:gd name="connsiteX15" fmla="*/ 3762548 w 8756640"/>
              <a:gd name="connsiteY15" fmla="*/ 148 h 1971823"/>
              <a:gd name="connsiteX16" fmla="*/ 771698 w 8756640"/>
              <a:gd name="connsiteY16" fmla="*/ 143023 h 1971823"/>
              <a:gd name="connsiteX0" fmla="*/ 1381298 w 8756640"/>
              <a:gd name="connsiteY0" fmla="*/ 133350 h 1971675"/>
              <a:gd name="connsiteX1" fmla="*/ 409748 w 8756640"/>
              <a:gd name="connsiteY1" fmla="*/ 333375 h 1971675"/>
              <a:gd name="connsiteX2" fmla="*/ 95423 w 8756640"/>
              <a:gd name="connsiteY2" fmla="*/ 771525 h 1971675"/>
              <a:gd name="connsiteX3" fmla="*/ 9698 w 8756640"/>
              <a:gd name="connsiteY3" fmla="*/ 1238250 h 1971675"/>
              <a:gd name="connsiteX4" fmla="*/ 285923 w 8756640"/>
              <a:gd name="connsiteY4" fmla="*/ 1743075 h 1971675"/>
              <a:gd name="connsiteX5" fmla="*/ 981248 w 8756640"/>
              <a:gd name="connsiteY5" fmla="*/ 1905000 h 1971675"/>
              <a:gd name="connsiteX6" fmla="*/ 2981498 w 8756640"/>
              <a:gd name="connsiteY6" fmla="*/ 1971675 h 1971675"/>
              <a:gd name="connsiteX7" fmla="*/ 5267498 w 8756640"/>
              <a:gd name="connsiteY7" fmla="*/ 1952625 h 1971675"/>
              <a:gd name="connsiteX8" fmla="*/ 7058198 w 8756640"/>
              <a:gd name="connsiteY8" fmla="*/ 1866900 h 1971675"/>
              <a:gd name="connsiteX9" fmla="*/ 8096423 w 8756640"/>
              <a:gd name="connsiteY9" fmla="*/ 1609725 h 1971675"/>
              <a:gd name="connsiteX10" fmla="*/ 8525048 w 8756640"/>
              <a:gd name="connsiteY10" fmla="*/ 1257300 h 1971675"/>
              <a:gd name="connsiteX11" fmla="*/ 8725073 w 8756640"/>
              <a:gd name="connsiteY11" fmla="*/ 857250 h 1971675"/>
              <a:gd name="connsiteX12" fmla="*/ 8686973 w 8756640"/>
              <a:gd name="connsiteY12" fmla="*/ 371475 h 1971675"/>
              <a:gd name="connsiteX13" fmla="*/ 8077373 w 8756640"/>
              <a:gd name="connsiteY13" fmla="*/ 161925 h 1971675"/>
              <a:gd name="connsiteX14" fmla="*/ 7724948 w 8756640"/>
              <a:gd name="connsiteY14" fmla="*/ 133350 h 1971675"/>
              <a:gd name="connsiteX15" fmla="*/ 3762548 w 8756640"/>
              <a:gd name="connsiteY15" fmla="*/ 0 h 1971675"/>
              <a:gd name="connsiteX16" fmla="*/ 1381298 w 8756640"/>
              <a:gd name="connsiteY16" fmla="*/ 133350 h 1971675"/>
              <a:gd name="connsiteX0" fmla="*/ 1381298 w 8762094"/>
              <a:gd name="connsiteY0" fmla="*/ 133350 h 1971675"/>
              <a:gd name="connsiteX1" fmla="*/ 409748 w 8762094"/>
              <a:gd name="connsiteY1" fmla="*/ 333375 h 1971675"/>
              <a:gd name="connsiteX2" fmla="*/ 95423 w 8762094"/>
              <a:gd name="connsiteY2" fmla="*/ 771525 h 1971675"/>
              <a:gd name="connsiteX3" fmla="*/ 9698 w 8762094"/>
              <a:gd name="connsiteY3" fmla="*/ 1238250 h 1971675"/>
              <a:gd name="connsiteX4" fmla="*/ 285923 w 8762094"/>
              <a:gd name="connsiteY4" fmla="*/ 1743075 h 1971675"/>
              <a:gd name="connsiteX5" fmla="*/ 981248 w 8762094"/>
              <a:gd name="connsiteY5" fmla="*/ 1905000 h 1971675"/>
              <a:gd name="connsiteX6" fmla="*/ 2981498 w 8762094"/>
              <a:gd name="connsiteY6" fmla="*/ 1971675 h 1971675"/>
              <a:gd name="connsiteX7" fmla="*/ 5267498 w 8762094"/>
              <a:gd name="connsiteY7" fmla="*/ 1952625 h 1971675"/>
              <a:gd name="connsiteX8" fmla="*/ 7058198 w 8762094"/>
              <a:gd name="connsiteY8" fmla="*/ 1866900 h 1971675"/>
              <a:gd name="connsiteX9" fmla="*/ 8096423 w 8762094"/>
              <a:gd name="connsiteY9" fmla="*/ 1609725 h 1971675"/>
              <a:gd name="connsiteX10" fmla="*/ 8525048 w 8762094"/>
              <a:gd name="connsiteY10" fmla="*/ 1257300 h 1971675"/>
              <a:gd name="connsiteX11" fmla="*/ 8734598 w 8762094"/>
              <a:gd name="connsiteY11" fmla="*/ 923925 h 1971675"/>
              <a:gd name="connsiteX12" fmla="*/ 8686973 w 8762094"/>
              <a:gd name="connsiteY12" fmla="*/ 371475 h 1971675"/>
              <a:gd name="connsiteX13" fmla="*/ 8077373 w 8762094"/>
              <a:gd name="connsiteY13" fmla="*/ 161925 h 1971675"/>
              <a:gd name="connsiteX14" fmla="*/ 7724948 w 8762094"/>
              <a:gd name="connsiteY14" fmla="*/ 133350 h 1971675"/>
              <a:gd name="connsiteX15" fmla="*/ 3762548 w 8762094"/>
              <a:gd name="connsiteY15" fmla="*/ 0 h 1971675"/>
              <a:gd name="connsiteX16" fmla="*/ 1381298 w 8762094"/>
              <a:gd name="connsiteY16" fmla="*/ 133350 h 1971675"/>
              <a:gd name="connsiteX0" fmla="*/ 1381298 w 8762095"/>
              <a:gd name="connsiteY0" fmla="*/ 133350 h 1971675"/>
              <a:gd name="connsiteX1" fmla="*/ 409748 w 8762095"/>
              <a:gd name="connsiteY1" fmla="*/ 333375 h 1971675"/>
              <a:gd name="connsiteX2" fmla="*/ 95423 w 8762095"/>
              <a:gd name="connsiteY2" fmla="*/ 771525 h 1971675"/>
              <a:gd name="connsiteX3" fmla="*/ 9698 w 8762095"/>
              <a:gd name="connsiteY3" fmla="*/ 1238250 h 1971675"/>
              <a:gd name="connsiteX4" fmla="*/ 285923 w 8762095"/>
              <a:gd name="connsiteY4" fmla="*/ 1743075 h 1971675"/>
              <a:gd name="connsiteX5" fmla="*/ 981248 w 8762095"/>
              <a:gd name="connsiteY5" fmla="*/ 1905000 h 1971675"/>
              <a:gd name="connsiteX6" fmla="*/ 2981498 w 8762095"/>
              <a:gd name="connsiteY6" fmla="*/ 1971675 h 1971675"/>
              <a:gd name="connsiteX7" fmla="*/ 5267498 w 8762095"/>
              <a:gd name="connsiteY7" fmla="*/ 1952625 h 1971675"/>
              <a:gd name="connsiteX8" fmla="*/ 7058198 w 8762095"/>
              <a:gd name="connsiteY8" fmla="*/ 1866900 h 1971675"/>
              <a:gd name="connsiteX9" fmla="*/ 8096423 w 8762095"/>
              <a:gd name="connsiteY9" fmla="*/ 1609725 h 1971675"/>
              <a:gd name="connsiteX10" fmla="*/ 8525048 w 8762095"/>
              <a:gd name="connsiteY10" fmla="*/ 1352550 h 1971675"/>
              <a:gd name="connsiteX11" fmla="*/ 8734598 w 8762095"/>
              <a:gd name="connsiteY11" fmla="*/ 923925 h 1971675"/>
              <a:gd name="connsiteX12" fmla="*/ 8686973 w 8762095"/>
              <a:gd name="connsiteY12" fmla="*/ 371475 h 1971675"/>
              <a:gd name="connsiteX13" fmla="*/ 8077373 w 8762095"/>
              <a:gd name="connsiteY13" fmla="*/ 161925 h 1971675"/>
              <a:gd name="connsiteX14" fmla="*/ 7724948 w 8762095"/>
              <a:gd name="connsiteY14" fmla="*/ 133350 h 1971675"/>
              <a:gd name="connsiteX15" fmla="*/ 3762548 w 8762095"/>
              <a:gd name="connsiteY15" fmla="*/ 0 h 1971675"/>
              <a:gd name="connsiteX16" fmla="*/ 1381298 w 8762095"/>
              <a:gd name="connsiteY16" fmla="*/ 133350 h 1971675"/>
              <a:gd name="connsiteX0" fmla="*/ 1381298 w 8762095"/>
              <a:gd name="connsiteY0" fmla="*/ 133350 h 1971675"/>
              <a:gd name="connsiteX1" fmla="*/ 409748 w 8762095"/>
              <a:gd name="connsiteY1" fmla="*/ 333375 h 1971675"/>
              <a:gd name="connsiteX2" fmla="*/ 95423 w 8762095"/>
              <a:gd name="connsiteY2" fmla="*/ 771525 h 1971675"/>
              <a:gd name="connsiteX3" fmla="*/ 9698 w 8762095"/>
              <a:gd name="connsiteY3" fmla="*/ 1238250 h 1971675"/>
              <a:gd name="connsiteX4" fmla="*/ 285923 w 8762095"/>
              <a:gd name="connsiteY4" fmla="*/ 1743075 h 1971675"/>
              <a:gd name="connsiteX5" fmla="*/ 981248 w 8762095"/>
              <a:gd name="connsiteY5" fmla="*/ 1905000 h 1971675"/>
              <a:gd name="connsiteX6" fmla="*/ 2981498 w 8762095"/>
              <a:gd name="connsiteY6" fmla="*/ 1971675 h 1971675"/>
              <a:gd name="connsiteX7" fmla="*/ 5267498 w 8762095"/>
              <a:gd name="connsiteY7" fmla="*/ 1952625 h 1971675"/>
              <a:gd name="connsiteX8" fmla="*/ 7058198 w 8762095"/>
              <a:gd name="connsiteY8" fmla="*/ 1866900 h 1971675"/>
              <a:gd name="connsiteX9" fmla="*/ 8020223 w 8762095"/>
              <a:gd name="connsiteY9" fmla="*/ 1676400 h 1971675"/>
              <a:gd name="connsiteX10" fmla="*/ 8525048 w 8762095"/>
              <a:gd name="connsiteY10" fmla="*/ 1352550 h 1971675"/>
              <a:gd name="connsiteX11" fmla="*/ 8734598 w 8762095"/>
              <a:gd name="connsiteY11" fmla="*/ 923925 h 1971675"/>
              <a:gd name="connsiteX12" fmla="*/ 8686973 w 8762095"/>
              <a:gd name="connsiteY12" fmla="*/ 371475 h 1971675"/>
              <a:gd name="connsiteX13" fmla="*/ 8077373 w 8762095"/>
              <a:gd name="connsiteY13" fmla="*/ 161925 h 1971675"/>
              <a:gd name="connsiteX14" fmla="*/ 7724948 w 8762095"/>
              <a:gd name="connsiteY14" fmla="*/ 133350 h 1971675"/>
              <a:gd name="connsiteX15" fmla="*/ 3762548 w 8762095"/>
              <a:gd name="connsiteY15" fmla="*/ 0 h 1971675"/>
              <a:gd name="connsiteX16" fmla="*/ 1381298 w 8762095"/>
              <a:gd name="connsiteY16" fmla="*/ 13335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762095" h="1971675">
                <a:moveTo>
                  <a:pt x="1381298" y="133350"/>
                </a:moveTo>
                <a:cubicBezTo>
                  <a:pt x="822498" y="188913"/>
                  <a:pt x="624060" y="227013"/>
                  <a:pt x="409748" y="333375"/>
                </a:cubicBezTo>
                <a:cubicBezTo>
                  <a:pt x="195436" y="439737"/>
                  <a:pt x="162098" y="620713"/>
                  <a:pt x="95423" y="771525"/>
                </a:cubicBezTo>
                <a:cubicBezTo>
                  <a:pt x="28748" y="922337"/>
                  <a:pt x="-22052" y="1076325"/>
                  <a:pt x="9698" y="1238250"/>
                </a:cubicBezTo>
                <a:cubicBezTo>
                  <a:pt x="41448" y="1400175"/>
                  <a:pt x="123998" y="1631950"/>
                  <a:pt x="285923" y="1743075"/>
                </a:cubicBezTo>
                <a:cubicBezTo>
                  <a:pt x="447848" y="1854200"/>
                  <a:pt x="531986" y="1866900"/>
                  <a:pt x="981248" y="1905000"/>
                </a:cubicBezTo>
                <a:cubicBezTo>
                  <a:pt x="1430510" y="1943100"/>
                  <a:pt x="2981498" y="1971675"/>
                  <a:pt x="2981498" y="1971675"/>
                </a:cubicBezTo>
                <a:lnTo>
                  <a:pt x="5267498" y="1952625"/>
                </a:lnTo>
                <a:cubicBezTo>
                  <a:pt x="5946948" y="1935163"/>
                  <a:pt x="6599411" y="1912937"/>
                  <a:pt x="7058198" y="1866900"/>
                </a:cubicBezTo>
                <a:cubicBezTo>
                  <a:pt x="7516985" y="1820863"/>
                  <a:pt x="7775748" y="1762125"/>
                  <a:pt x="8020223" y="1676400"/>
                </a:cubicBezTo>
                <a:cubicBezTo>
                  <a:pt x="8264698" y="1590675"/>
                  <a:pt x="8405986" y="1477962"/>
                  <a:pt x="8525048" y="1352550"/>
                </a:cubicBezTo>
                <a:cubicBezTo>
                  <a:pt x="8644110" y="1227138"/>
                  <a:pt x="8707610" y="1087438"/>
                  <a:pt x="8734598" y="923925"/>
                </a:cubicBezTo>
                <a:cubicBezTo>
                  <a:pt x="8761586" y="760412"/>
                  <a:pt x="8796510" y="498475"/>
                  <a:pt x="8686973" y="371475"/>
                </a:cubicBezTo>
                <a:cubicBezTo>
                  <a:pt x="8577436" y="244475"/>
                  <a:pt x="8237710" y="201612"/>
                  <a:pt x="8077373" y="161925"/>
                </a:cubicBezTo>
                <a:cubicBezTo>
                  <a:pt x="7917036" y="122238"/>
                  <a:pt x="7724948" y="133350"/>
                  <a:pt x="7724948" y="133350"/>
                </a:cubicBezTo>
                <a:cubicBezTo>
                  <a:pt x="7005811" y="106362"/>
                  <a:pt x="4819823" y="0"/>
                  <a:pt x="3762548" y="0"/>
                </a:cubicBezTo>
                <a:cubicBezTo>
                  <a:pt x="2705273" y="0"/>
                  <a:pt x="1940098" y="77787"/>
                  <a:pt x="1381298" y="133350"/>
                </a:cubicBezTo>
                <a:close/>
              </a:path>
            </a:pathLst>
          </a:custGeom>
          <a:gradFill>
            <a:gsLst>
              <a:gs pos="0">
                <a:srgbClr val="5D462B"/>
              </a:gs>
              <a:gs pos="100000">
                <a:srgbClr val="907052"/>
              </a:gs>
              <a:gs pos="80000">
                <a:srgbClr val="745A3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igura a mano libera 4"/>
          <p:cNvSpPr/>
          <p:nvPr/>
        </p:nvSpPr>
        <p:spPr>
          <a:xfrm>
            <a:off x="755377" y="1510687"/>
            <a:ext cx="7169423" cy="3504944"/>
          </a:xfrm>
          <a:custGeom>
            <a:avLst/>
            <a:gdLst>
              <a:gd name="connsiteX0" fmla="*/ 176440 w 6081519"/>
              <a:gd name="connsiteY0" fmla="*/ 2064716 h 2466367"/>
              <a:gd name="connsiteX1" fmla="*/ 794749 w 6081519"/>
              <a:gd name="connsiteY1" fmla="*/ 1524785 h 2466367"/>
              <a:gd name="connsiteX2" fmla="*/ 1378223 w 6081519"/>
              <a:gd name="connsiteY2" fmla="*/ 950019 h 2466367"/>
              <a:gd name="connsiteX3" fmla="*/ 1796235 w 6081519"/>
              <a:gd name="connsiteY3" fmla="*/ 671345 h 2466367"/>
              <a:gd name="connsiteX4" fmla="*/ 1970406 w 6081519"/>
              <a:gd name="connsiteY4" fmla="*/ 514591 h 2466367"/>
              <a:gd name="connsiteX5" fmla="*/ 2188120 w 6081519"/>
              <a:gd name="connsiteY5" fmla="*/ 253334 h 2466367"/>
              <a:gd name="connsiteX6" fmla="*/ 2466795 w 6081519"/>
              <a:gd name="connsiteY6" fmla="*/ 18202 h 2466367"/>
              <a:gd name="connsiteX7" fmla="*/ 2919640 w 6081519"/>
              <a:gd name="connsiteY7" fmla="*/ 53036 h 2466367"/>
              <a:gd name="connsiteX8" fmla="*/ 3198315 w 6081519"/>
              <a:gd name="connsiteY8" fmla="*/ 349128 h 2466367"/>
              <a:gd name="connsiteX9" fmla="*/ 3337652 w 6081519"/>
              <a:gd name="connsiteY9" fmla="*/ 296876 h 2466367"/>
              <a:gd name="connsiteX10" fmla="*/ 3659869 w 6081519"/>
              <a:gd name="connsiteY10" fmla="*/ 471048 h 2466367"/>
              <a:gd name="connsiteX11" fmla="*/ 4104006 w 6081519"/>
              <a:gd name="connsiteY11" fmla="*/ 906476 h 2466367"/>
              <a:gd name="connsiteX12" fmla="*/ 4713606 w 6081519"/>
              <a:gd name="connsiteY12" fmla="*/ 1324488 h 2466367"/>
              <a:gd name="connsiteX13" fmla="*/ 5358040 w 6081519"/>
              <a:gd name="connsiteY13" fmla="*/ 1890545 h 2466367"/>
              <a:gd name="connsiteX14" fmla="*/ 6080852 w 6081519"/>
              <a:gd name="connsiteY14" fmla="*/ 2116968 h 2466367"/>
              <a:gd name="connsiteX15" fmla="*/ 5227412 w 6081519"/>
              <a:gd name="connsiteY15" fmla="*/ 2256305 h 2466367"/>
              <a:gd name="connsiteX16" fmla="*/ 3085103 w 6081519"/>
              <a:gd name="connsiteY16" fmla="*/ 2352099 h 2466367"/>
              <a:gd name="connsiteX17" fmla="*/ 1630772 w 6081519"/>
              <a:gd name="connsiteY17" fmla="*/ 2421768 h 2466367"/>
              <a:gd name="connsiteX18" fmla="*/ 115480 w 6081519"/>
              <a:gd name="connsiteY18" fmla="*/ 2439185 h 2466367"/>
              <a:gd name="connsiteX19" fmla="*/ 176440 w 6081519"/>
              <a:gd name="connsiteY19" fmla="*/ 2064716 h 2466367"/>
              <a:gd name="connsiteX0" fmla="*/ 176440 w 6081519"/>
              <a:gd name="connsiteY0" fmla="*/ 2064716 h 2466367"/>
              <a:gd name="connsiteX1" fmla="*/ 794749 w 6081519"/>
              <a:gd name="connsiteY1" fmla="*/ 1524785 h 2466367"/>
              <a:gd name="connsiteX2" fmla="*/ 1378223 w 6081519"/>
              <a:gd name="connsiteY2" fmla="*/ 950019 h 2466367"/>
              <a:gd name="connsiteX3" fmla="*/ 1796235 w 6081519"/>
              <a:gd name="connsiteY3" fmla="*/ 671345 h 2466367"/>
              <a:gd name="connsiteX4" fmla="*/ 1970406 w 6081519"/>
              <a:gd name="connsiteY4" fmla="*/ 514591 h 2466367"/>
              <a:gd name="connsiteX5" fmla="*/ 2188120 w 6081519"/>
              <a:gd name="connsiteY5" fmla="*/ 253334 h 2466367"/>
              <a:gd name="connsiteX6" fmla="*/ 2466795 w 6081519"/>
              <a:gd name="connsiteY6" fmla="*/ 18202 h 2466367"/>
              <a:gd name="connsiteX7" fmla="*/ 2919640 w 6081519"/>
              <a:gd name="connsiteY7" fmla="*/ 53036 h 2466367"/>
              <a:gd name="connsiteX8" fmla="*/ 3198315 w 6081519"/>
              <a:gd name="connsiteY8" fmla="*/ 349128 h 2466367"/>
              <a:gd name="connsiteX9" fmla="*/ 3450767 w 6081519"/>
              <a:gd name="connsiteY9" fmla="*/ 263172 h 2466367"/>
              <a:gd name="connsiteX10" fmla="*/ 3659869 w 6081519"/>
              <a:gd name="connsiteY10" fmla="*/ 471048 h 2466367"/>
              <a:gd name="connsiteX11" fmla="*/ 4104006 w 6081519"/>
              <a:gd name="connsiteY11" fmla="*/ 906476 h 2466367"/>
              <a:gd name="connsiteX12" fmla="*/ 4713606 w 6081519"/>
              <a:gd name="connsiteY12" fmla="*/ 1324488 h 2466367"/>
              <a:gd name="connsiteX13" fmla="*/ 5358040 w 6081519"/>
              <a:gd name="connsiteY13" fmla="*/ 1890545 h 2466367"/>
              <a:gd name="connsiteX14" fmla="*/ 6080852 w 6081519"/>
              <a:gd name="connsiteY14" fmla="*/ 2116968 h 2466367"/>
              <a:gd name="connsiteX15" fmla="*/ 5227412 w 6081519"/>
              <a:gd name="connsiteY15" fmla="*/ 2256305 h 2466367"/>
              <a:gd name="connsiteX16" fmla="*/ 3085103 w 6081519"/>
              <a:gd name="connsiteY16" fmla="*/ 2352099 h 2466367"/>
              <a:gd name="connsiteX17" fmla="*/ 1630772 w 6081519"/>
              <a:gd name="connsiteY17" fmla="*/ 2421768 h 2466367"/>
              <a:gd name="connsiteX18" fmla="*/ 115480 w 6081519"/>
              <a:gd name="connsiteY18" fmla="*/ 2439185 h 2466367"/>
              <a:gd name="connsiteX19" fmla="*/ 176440 w 6081519"/>
              <a:gd name="connsiteY19" fmla="*/ 2064716 h 2466367"/>
              <a:gd name="connsiteX0" fmla="*/ 176440 w 6081519"/>
              <a:gd name="connsiteY0" fmla="*/ 2056393 h 2458044"/>
              <a:gd name="connsiteX1" fmla="*/ 794749 w 6081519"/>
              <a:gd name="connsiteY1" fmla="*/ 1516462 h 2458044"/>
              <a:gd name="connsiteX2" fmla="*/ 1378223 w 6081519"/>
              <a:gd name="connsiteY2" fmla="*/ 941696 h 2458044"/>
              <a:gd name="connsiteX3" fmla="*/ 1796235 w 6081519"/>
              <a:gd name="connsiteY3" fmla="*/ 663022 h 2458044"/>
              <a:gd name="connsiteX4" fmla="*/ 1970406 w 6081519"/>
              <a:gd name="connsiteY4" fmla="*/ 506268 h 2458044"/>
              <a:gd name="connsiteX5" fmla="*/ 2188120 w 6081519"/>
              <a:gd name="connsiteY5" fmla="*/ 245011 h 2458044"/>
              <a:gd name="connsiteX6" fmla="*/ 2466795 w 6081519"/>
              <a:gd name="connsiteY6" fmla="*/ 9879 h 2458044"/>
              <a:gd name="connsiteX7" fmla="*/ 2919640 w 6081519"/>
              <a:gd name="connsiteY7" fmla="*/ 44713 h 2458044"/>
              <a:gd name="connsiteX8" fmla="*/ 3246793 w 6081519"/>
              <a:gd name="connsiteY8" fmla="*/ 50954 h 2458044"/>
              <a:gd name="connsiteX9" fmla="*/ 3450767 w 6081519"/>
              <a:gd name="connsiteY9" fmla="*/ 254849 h 2458044"/>
              <a:gd name="connsiteX10" fmla="*/ 3659869 w 6081519"/>
              <a:gd name="connsiteY10" fmla="*/ 462725 h 2458044"/>
              <a:gd name="connsiteX11" fmla="*/ 4104006 w 6081519"/>
              <a:gd name="connsiteY11" fmla="*/ 898153 h 2458044"/>
              <a:gd name="connsiteX12" fmla="*/ 4713606 w 6081519"/>
              <a:gd name="connsiteY12" fmla="*/ 1316165 h 2458044"/>
              <a:gd name="connsiteX13" fmla="*/ 5358040 w 6081519"/>
              <a:gd name="connsiteY13" fmla="*/ 1882222 h 2458044"/>
              <a:gd name="connsiteX14" fmla="*/ 6080852 w 6081519"/>
              <a:gd name="connsiteY14" fmla="*/ 2108645 h 2458044"/>
              <a:gd name="connsiteX15" fmla="*/ 5227412 w 6081519"/>
              <a:gd name="connsiteY15" fmla="*/ 2247982 h 2458044"/>
              <a:gd name="connsiteX16" fmla="*/ 3085103 w 6081519"/>
              <a:gd name="connsiteY16" fmla="*/ 2343776 h 2458044"/>
              <a:gd name="connsiteX17" fmla="*/ 1630772 w 6081519"/>
              <a:gd name="connsiteY17" fmla="*/ 2413445 h 2458044"/>
              <a:gd name="connsiteX18" fmla="*/ 115480 w 6081519"/>
              <a:gd name="connsiteY18" fmla="*/ 2430862 h 2458044"/>
              <a:gd name="connsiteX19" fmla="*/ 176440 w 6081519"/>
              <a:gd name="connsiteY19" fmla="*/ 2056393 h 2458044"/>
              <a:gd name="connsiteX0" fmla="*/ 176440 w 6081519"/>
              <a:gd name="connsiteY0" fmla="*/ 2078755 h 2480406"/>
              <a:gd name="connsiteX1" fmla="*/ 794749 w 6081519"/>
              <a:gd name="connsiteY1" fmla="*/ 1538824 h 2480406"/>
              <a:gd name="connsiteX2" fmla="*/ 1378223 w 6081519"/>
              <a:gd name="connsiteY2" fmla="*/ 964058 h 2480406"/>
              <a:gd name="connsiteX3" fmla="*/ 1796235 w 6081519"/>
              <a:gd name="connsiteY3" fmla="*/ 685384 h 2480406"/>
              <a:gd name="connsiteX4" fmla="*/ 1970406 w 6081519"/>
              <a:gd name="connsiteY4" fmla="*/ 528630 h 2480406"/>
              <a:gd name="connsiteX5" fmla="*/ 2188120 w 6081519"/>
              <a:gd name="connsiteY5" fmla="*/ 267373 h 2480406"/>
              <a:gd name="connsiteX6" fmla="*/ 2466795 w 6081519"/>
              <a:gd name="connsiteY6" fmla="*/ 32241 h 2480406"/>
              <a:gd name="connsiteX7" fmla="*/ 2919640 w 6081519"/>
              <a:gd name="connsiteY7" fmla="*/ 6409 h 2480406"/>
              <a:gd name="connsiteX8" fmla="*/ 3246793 w 6081519"/>
              <a:gd name="connsiteY8" fmla="*/ 73316 h 2480406"/>
              <a:gd name="connsiteX9" fmla="*/ 3450767 w 6081519"/>
              <a:gd name="connsiteY9" fmla="*/ 277211 h 2480406"/>
              <a:gd name="connsiteX10" fmla="*/ 3659869 w 6081519"/>
              <a:gd name="connsiteY10" fmla="*/ 485087 h 2480406"/>
              <a:gd name="connsiteX11" fmla="*/ 4104006 w 6081519"/>
              <a:gd name="connsiteY11" fmla="*/ 920515 h 2480406"/>
              <a:gd name="connsiteX12" fmla="*/ 4713606 w 6081519"/>
              <a:gd name="connsiteY12" fmla="*/ 1338527 h 2480406"/>
              <a:gd name="connsiteX13" fmla="*/ 5358040 w 6081519"/>
              <a:gd name="connsiteY13" fmla="*/ 1904584 h 2480406"/>
              <a:gd name="connsiteX14" fmla="*/ 6080852 w 6081519"/>
              <a:gd name="connsiteY14" fmla="*/ 2131007 h 2480406"/>
              <a:gd name="connsiteX15" fmla="*/ 5227412 w 6081519"/>
              <a:gd name="connsiteY15" fmla="*/ 2270344 h 2480406"/>
              <a:gd name="connsiteX16" fmla="*/ 3085103 w 6081519"/>
              <a:gd name="connsiteY16" fmla="*/ 2366138 h 2480406"/>
              <a:gd name="connsiteX17" fmla="*/ 1630772 w 6081519"/>
              <a:gd name="connsiteY17" fmla="*/ 2435807 h 2480406"/>
              <a:gd name="connsiteX18" fmla="*/ 115480 w 6081519"/>
              <a:gd name="connsiteY18" fmla="*/ 2453224 h 2480406"/>
              <a:gd name="connsiteX19" fmla="*/ 176440 w 6081519"/>
              <a:gd name="connsiteY19" fmla="*/ 2078755 h 248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81519" h="2480406">
                <a:moveTo>
                  <a:pt x="176440" y="2078755"/>
                </a:moveTo>
                <a:cubicBezTo>
                  <a:pt x="289652" y="1926355"/>
                  <a:pt x="594452" y="1724607"/>
                  <a:pt x="794749" y="1538824"/>
                </a:cubicBezTo>
                <a:cubicBezTo>
                  <a:pt x="995046" y="1353041"/>
                  <a:pt x="1211309" y="1106298"/>
                  <a:pt x="1378223" y="964058"/>
                </a:cubicBezTo>
                <a:cubicBezTo>
                  <a:pt x="1545137" y="821818"/>
                  <a:pt x="1697538" y="757955"/>
                  <a:pt x="1796235" y="685384"/>
                </a:cubicBezTo>
                <a:cubicBezTo>
                  <a:pt x="1894932" y="612813"/>
                  <a:pt x="1905092" y="598298"/>
                  <a:pt x="1970406" y="528630"/>
                </a:cubicBezTo>
                <a:cubicBezTo>
                  <a:pt x="2035720" y="458962"/>
                  <a:pt x="2105389" y="350104"/>
                  <a:pt x="2188120" y="267373"/>
                </a:cubicBezTo>
                <a:cubicBezTo>
                  <a:pt x="2270851" y="184642"/>
                  <a:pt x="2344875" y="75735"/>
                  <a:pt x="2466795" y="32241"/>
                </a:cubicBezTo>
                <a:cubicBezTo>
                  <a:pt x="2588715" y="-11253"/>
                  <a:pt x="2789640" y="-437"/>
                  <a:pt x="2919640" y="6409"/>
                </a:cubicBezTo>
                <a:cubicBezTo>
                  <a:pt x="3049640" y="13255"/>
                  <a:pt x="3158272" y="28182"/>
                  <a:pt x="3246793" y="73316"/>
                </a:cubicBezTo>
                <a:cubicBezTo>
                  <a:pt x="3335314" y="118450"/>
                  <a:pt x="3381921" y="208583"/>
                  <a:pt x="3450767" y="277211"/>
                </a:cubicBezTo>
                <a:cubicBezTo>
                  <a:pt x="3519613" y="345839"/>
                  <a:pt x="3550996" y="377870"/>
                  <a:pt x="3659869" y="485087"/>
                </a:cubicBezTo>
                <a:cubicBezTo>
                  <a:pt x="3768742" y="592304"/>
                  <a:pt x="3928383" y="778275"/>
                  <a:pt x="4104006" y="920515"/>
                </a:cubicBezTo>
                <a:cubicBezTo>
                  <a:pt x="4279629" y="1062755"/>
                  <a:pt x="4504600" y="1174516"/>
                  <a:pt x="4713606" y="1338527"/>
                </a:cubicBezTo>
                <a:cubicBezTo>
                  <a:pt x="4922612" y="1502538"/>
                  <a:pt x="5130166" y="1772504"/>
                  <a:pt x="5358040" y="1904584"/>
                </a:cubicBezTo>
                <a:cubicBezTo>
                  <a:pt x="5585914" y="2036664"/>
                  <a:pt x="6102623" y="2070047"/>
                  <a:pt x="6080852" y="2131007"/>
                </a:cubicBezTo>
                <a:cubicBezTo>
                  <a:pt x="6059081" y="2191967"/>
                  <a:pt x="5726703" y="2231156"/>
                  <a:pt x="5227412" y="2270344"/>
                </a:cubicBezTo>
                <a:cubicBezTo>
                  <a:pt x="4728121" y="2309532"/>
                  <a:pt x="3085103" y="2366138"/>
                  <a:pt x="3085103" y="2366138"/>
                </a:cubicBezTo>
                <a:lnTo>
                  <a:pt x="1630772" y="2435807"/>
                </a:lnTo>
                <a:cubicBezTo>
                  <a:pt x="1135835" y="2450321"/>
                  <a:pt x="353514" y="2517087"/>
                  <a:pt x="115480" y="2453224"/>
                </a:cubicBezTo>
                <a:cubicBezTo>
                  <a:pt x="-122554" y="2389361"/>
                  <a:pt x="63228" y="2231155"/>
                  <a:pt x="176440" y="2078755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78000">
                <a:schemeClr val="accent3">
                  <a:lumMod val="50000"/>
                </a:schemeClr>
              </a:gs>
              <a:gs pos="89000">
                <a:srgbClr val="907052"/>
              </a:gs>
              <a:gs pos="100000">
                <a:srgbClr val="654F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3562350" y="1510687"/>
            <a:ext cx="981075" cy="342561"/>
          </a:xfrm>
          <a:prstGeom prst="ellipse">
            <a:avLst/>
          </a:prstGeom>
          <a:gradFill flip="none" rotWithShape="0">
            <a:gsLst>
              <a:gs pos="100000">
                <a:schemeClr val="bg1"/>
              </a:gs>
              <a:gs pos="40000">
                <a:schemeClr val="accent1">
                  <a:lumMod val="75000"/>
                </a:schemeClr>
              </a:gs>
              <a:gs pos="0">
                <a:schemeClr val="accent1">
                  <a:lumMod val="7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igura a mano libera 7"/>
          <p:cNvSpPr/>
          <p:nvPr/>
        </p:nvSpPr>
        <p:spPr>
          <a:xfrm>
            <a:off x="1457097" y="1757072"/>
            <a:ext cx="2489898" cy="3294003"/>
          </a:xfrm>
          <a:custGeom>
            <a:avLst/>
            <a:gdLst>
              <a:gd name="connsiteX0" fmla="*/ 2343378 w 2489898"/>
              <a:gd name="connsiteY0" fmla="*/ 14578 h 3294003"/>
              <a:gd name="connsiteX1" fmla="*/ 2152878 w 2489898"/>
              <a:gd name="connsiteY1" fmla="*/ 52678 h 3294003"/>
              <a:gd name="connsiteX2" fmla="*/ 2029053 w 2489898"/>
              <a:gd name="connsiteY2" fmla="*/ 395578 h 3294003"/>
              <a:gd name="connsiteX3" fmla="*/ 1724253 w 2489898"/>
              <a:gd name="connsiteY3" fmla="*/ 1148053 h 3294003"/>
              <a:gd name="connsiteX4" fmla="*/ 1409928 w 2489898"/>
              <a:gd name="connsiteY4" fmla="*/ 1567153 h 3294003"/>
              <a:gd name="connsiteX5" fmla="*/ 1105128 w 2489898"/>
              <a:gd name="connsiteY5" fmla="*/ 1910053 h 3294003"/>
              <a:gd name="connsiteX6" fmla="*/ 886053 w 2489898"/>
              <a:gd name="connsiteY6" fmla="*/ 2367253 h 3294003"/>
              <a:gd name="connsiteX7" fmla="*/ 724128 w 2489898"/>
              <a:gd name="connsiteY7" fmla="*/ 2672053 h 3294003"/>
              <a:gd name="connsiteX8" fmla="*/ 495528 w 2489898"/>
              <a:gd name="connsiteY8" fmla="*/ 2900653 h 3294003"/>
              <a:gd name="connsiteX9" fmla="*/ 266928 w 2489898"/>
              <a:gd name="connsiteY9" fmla="*/ 3053053 h 3294003"/>
              <a:gd name="connsiteX10" fmla="*/ 228 w 2489898"/>
              <a:gd name="connsiteY10" fmla="*/ 3205453 h 3294003"/>
              <a:gd name="connsiteX11" fmla="*/ 228828 w 2489898"/>
              <a:gd name="connsiteY11" fmla="*/ 3253078 h 3294003"/>
              <a:gd name="connsiteX12" fmla="*/ 647928 w 2489898"/>
              <a:gd name="connsiteY12" fmla="*/ 3262603 h 3294003"/>
              <a:gd name="connsiteX13" fmla="*/ 1133703 w 2489898"/>
              <a:gd name="connsiteY13" fmla="*/ 3262603 h 3294003"/>
              <a:gd name="connsiteX14" fmla="*/ 1228953 w 2489898"/>
              <a:gd name="connsiteY14" fmla="*/ 2843503 h 3294003"/>
              <a:gd name="connsiteX15" fmla="*/ 1190853 w 2489898"/>
              <a:gd name="connsiteY15" fmla="*/ 2310103 h 3294003"/>
              <a:gd name="connsiteX16" fmla="*/ 1533753 w 2489898"/>
              <a:gd name="connsiteY16" fmla="*/ 1795753 h 3294003"/>
              <a:gd name="connsiteX17" fmla="*/ 1905228 w 2489898"/>
              <a:gd name="connsiteY17" fmla="*/ 1195678 h 3294003"/>
              <a:gd name="connsiteX18" fmla="*/ 2105253 w 2489898"/>
              <a:gd name="connsiteY18" fmla="*/ 595603 h 3294003"/>
              <a:gd name="connsiteX19" fmla="*/ 2229078 w 2489898"/>
              <a:gd name="connsiteY19" fmla="*/ 205078 h 3294003"/>
              <a:gd name="connsiteX20" fmla="*/ 2343378 w 2489898"/>
              <a:gd name="connsiteY20" fmla="*/ 81253 h 3294003"/>
              <a:gd name="connsiteX21" fmla="*/ 2486253 w 2489898"/>
              <a:gd name="connsiteY21" fmla="*/ 81253 h 3294003"/>
              <a:gd name="connsiteX22" fmla="*/ 2438628 w 2489898"/>
              <a:gd name="connsiteY22" fmla="*/ 5053 h 3294003"/>
              <a:gd name="connsiteX23" fmla="*/ 2343378 w 2489898"/>
              <a:gd name="connsiteY23" fmla="*/ 14578 h 3294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489898" h="3294003">
                <a:moveTo>
                  <a:pt x="2343378" y="14578"/>
                </a:moveTo>
                <a:cubicBezTo>
                  <a:pt x="2295753" y="22515"/>
                  <a:pt x="2205265" y="-10822"/>
                  <a:pt x="2152878" y="52678"/>
                </a:cubicBezTo>
                <a:cubicBezTo>
                  <a:pt x="2100491" y="116178"/>
                  <a:pt x="2100490" y="213016"/>
                  <a:pt x="2029053" y="395578"/>
                </a:cubicBezTo>
                <a:cubicBezTo>
                  <a:pt x="1957616" y="578140"/>
                  <a:pt x="1827441" y="952790"/>
                  <a:pt x="1724253" y="1148053"/>
                </a:cubicBezTo>
                <a:cubicBezTo>
                  <a:pt x="1621065" y="1343316"/>
                  <a:pt x="1513115" y="1440153"/>
                  <a:pt x="1409928" y="1567153"/>
                </a:cubicBezTo>
                <a:cubicBezTo>
                  <a:pt x="1306741" y="1694153"/>
                  <a:pt x="1192440" y="1776703"/>
                  <a:pt x="1105128" y="1910053"/>
                </a:cubicBezTo>
                <a:cubicBezTo>
                  <a:pt x="1017815" y="2043403"/>
                  <a:pt x="949553" y="2240253"/>
                  <a:pt x="886053" y="2367253"/>
                </a:cubicBezTo>
                <a:cubicBezTo>
                  <a:pt x="822553" y="2494253"/>
                  <a:pt x="789215" y="2583153"/>
                  <a:pt x="724128" y="2672053"/>
                </a:cubicBezTo>
                <a:cubicBezTo>
                  <a:pt x="659041" y="2760953"/>
                  <a:pt x="571728" y="2837153"/>
                  <a:pt x="495528" y="2900653"/>
                </a:cubicBezTo>
                <a:cubicBezTo>
                  <a:pt x="419328" y="2964153"/>
                  <a:pt x="349478" y="3002253"/>
                  <a:pt x="266928" y="3053053"/>
                </a:cubicBezTo>
                <a:cubicBezTo>
                  <a:pt x="184378" y="3103853"/>
                  <a:pt x="6578" y="3172116"/>
                  <a:pt x="228" y="3205453"/>
                </a:cubicBezTo>
                <a:cubicBezTo>
                  <a:pt x="-6122" y="3238791"/>
                  <a:pt x="120878" y="3243553"/>
                  <a:pt x="228828" y="3253078"/>
                </a:cubicBezTo>
                <a:cubicBezTo>
                  <a:pt x="336778" y="3262603"/>
                  <a:pt x="497116" y="3261016"/>
                  <a:pt x="647928" y="3262603"/>
                </a:cubicBezTo>
                <a:cubicBezTo>
                  <a:pt x="798740" y="3264190"/>
                  <a:pt x="1036866" y="3332453"/>
                  <a:pt x="1133703" y="3262603"/>
                </a:cubicBezTo>
                <a:cubicBezTo>
                  <a:pt x="1230540" y="3192753"/>
                  <a:pt x="1219428" y="3002253"/>
                  <a:pt x="1228953" y="2843503"/>
                </a:cubicBezTo>
                <a:cubicBezTo>
                  <a:pt x="1238478" y="2684753"/>
                  <a:pt x="1140053" y="2484728"/>
                  <a:pt x="1190853" y="2310103"/>
                </a:cubicBezTo>
                <a:cubicBezTo>
                  <a:pt x="1241653" y="2135478"/>
                  <a:pt x="1414691" y="1981490"/>
                  <a:pt x="1533753" y="1795753"/>
                </a:cubicBezTo>
                <a:cubicBezTo>
                  <a:pt x="1652815" y="1610016"/>
                  <a:pt x="1809978" y="1395703"/>
                  <a:pt x="1905228" y="1195678"/>
                </a:cubicBezTo>
                <a:cubicBezTo>
                  <a:pt x="2000478" y="995653"/>
                  <a:pt x="2051278" y="760703"/>
                  <a:pt x="2105253" y="595603"/>
                </a:cubicBezTo>
                <a:cubicBezTo>
                  <a:pt x="2159228" y="430503"/>
                  <a:pt x="2189391" y="290803"/>
                  <a:pt x="2229078" y="205078"/>
                </a:cubicBezTo>
                <a:cubicBezTo>
                  <a:pt x="2268765" y="119353"/>
                  <a:pt x="2300516" y="101890"/>
                  <a:pt x="2343378" y="81253"/>
                </a:cubicBezTo>
                <a:cubicBezTo>
                  <a:pt x="2386240" y="60616"/>
                  <a:pt x="2470378" y="93953"/>
                  <a:pt x="2486253" y="81253"/>
                </a:cubicBezTo>
                <a:cubicBezTo>
                  <a:pt x="2502128" y="68553"/>
                  <a:pt x="2462441" y="17753"/>
                  <a:pt x="2438628" y="5053"/>
                </a:cubicBezTo>
                <a:cubicBezTo>
                  <a:pt x="2414816" y="-7647"/>
                  <a:pt x="2391003" y="6641"/>
                  <a:pt x="2343378" y="14578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igura a mano libera 10"/>
          <p:cNvSpPr/>
          <p:nvPr/>
        </p:nvSpPr>
        <p:spPr>
          <a:xfrm flipH="1">
            <a:off x="4251795" y="1757072"/>
            <a:ext cx="2489898" cy="3294003"/>
          </a:xfrm>
          <a:custGeom>
            <a:avLst/>
            <a:gdLst>
              <a:gd name="connsiteX0" fmla="*/ 2343378 w 2489898"/>
              <a:gd name="connsiteY0" fmla="*/ 14578 h 3294003"/>
              <a:gd name="connsiteX1" fmla="*/ 2152878 w 2489898"/>
              <a:gd name="connsiteY1" fmla="*/ 52678 h 3294003"/>
              <a:gd name="connsiteX2" fmla="*/ 2029053 w 2489898"/>
              <a:gd name="connsiteY2" fmla="*/ 395578 h 3294003"/>
              <a:gd name="connsiteX3" fmla="*/ 1724253 w 2489898"/>
              <a:gd name="connsiteY3" fmla="*/ 1148053 h 3294003"/>
              <a:gd name="connsiteX4" fmla="*/ 1409928 w 2489898"/>
              <a:gd name="connsiteY4" fmla="*/ 1567153 h 3294003"/>
              <a:gd name="connsiteX5" fmla="*/ 1105128 w 2489898"/>
              <a:gd name="connsiteY5" fmla="*/ 1910053 h 3294003"/>
              <a:gd name="connsiteX6" fmla="*/ 886053 w 2489898"/>
              <a:gd name="connsiteY6" fmla="*/ 2367253 h 3294003"/>
              <a:gd name="connsiteX7" fmla="*/ 724128 w 2489898"/>
              <a:gd name="connsiteY7" fmla="*/ 2672053 h 3294003"/>
              <a:gd name="connsiteX8" fmla="*/ 495528 w 2489898"/>
              <a:gd name="connsiteY8" fmla="*/ 2900653 h 3294003"/>
              <a:gd name="connsiteX9" fmla="*/ 266928 w 2489898"/>
              <a:gd name="connsiteY9" fmla="*/ 3053053 h 3294003"/>
              <a:gd name="connsiteX10" fmla="*/ 228 w 2489898"/>
              <a:gd name="connsiteY10" fmla="*/ 3205453 h 3294003"/>
              <a:gd name="connsiteX11" fmla="*/ 228828 w 2489898"/>
              <a:gd name="connsiteY11" fmla="*/ 3253078 h 3294003"/>
              <a:gd name="connsiteX12" fmla="*/ 647928 w 2489898"/>
              <a:gd name="connsiteY12" fmla="*/ 3262603 h 3294003"/>
              <a:gd name="connsiteX13" fmla="*/ 1133703 w 2489898"/>
              <a:gd name="connsiteY13" fmla="*/ 3262603 h 3294003"/>
              <a:gd name="connsiteX14" fmla="*/ 1228953 w 2489898"/>
              <a:gd name="connsiteY14" fmla="*/ 2843503 h 3294003"/>
              <a:gd name="connsiteX15" fmla="*/ 1190853 w 2489898"/>
              <a:gd name="connsiteY15" fmla="*/ 2310103 h 3294003"/>
              <a:gd name="connsiteX16" fmla="*/ 1533753 w 2489898"/>
              <a:gd name="connsiteY16" fmla="*/ 1795753 h 3294003"/>
              <a:gd name="connsiteX17" fmla="*/ 1905228 w 2489898"/>
              <a:gd name="connsiteY17" fmla="*/ 1195678 h 3294003"/>
              <a:gd name="connsiteX18" fmla="*/ 2105253 w 2489898"/>
              <a:gd name="connsiteY18" fmla="*/ 595603 h 3294003"/>
              <a:gd name="connsiteX19" fmla="*/ 2229078 w 2489898"/>
              <a:gd name="connsiteY19" fmla="*/ 205078 h 3294003"/>
              <a:gd name="connsiteX20" fmla="*/ 2343378 w 2489898"/>
              <a:gd name="connsiteY20" fmla="*/ 81253 h 3294003"/>
              <a:gd name="connsiteX21" fmla="*/ 2486253 w 2489898"/>
              <a:gd name="connsiteY21" fmla="*/ 81253 h 3294003"/>
              <a:gd name="connsiteX22" fmla="*/ 2438628 w 2489898"/>
              <a:gd name="connsiteY22" fmla="*/ 5053 h 3294003"/>
              <a:gd name="connsiteX23" fmla="*/ 2343378 w 2489898"/>
              <a:gd name="connsiteY23" fmla="*/ 14578 h 3294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489898" h="3294003">
                <a:moveTo>
                  <a:pt x="2343378" y="14578"/>
                </a:moveTo>
                <a:cubicBezTo>
                  <a:pt x="2295753" y="22515"/>
                  <a:pt x="2205265" y="-10822"/>
                  <a:pt x="2152878" y="52678"/>
                </a:cubicBezTo>
                <a:cubicBezTo>
                  <a:pt x="2100491" y="116178"/>
                  <a:pt x="2100490" y="213016"/>
                  <a:pt x="2029053" y="395578"/>
                </a:cubicBezTo>
                <a:cubicBezTo>
                  <a:pt x="1957616" y="578140"/>
                  <a:pt x="1827441" y="952790"/>
                  <a:pt x="1724253" y="1148053"/>
                </a:cubicBezTo>
                <a:cubicBezTo>
                  <a:pt x="1621065" y="1343316"/>
                  <a:pt x="1513115" y="1440153"/>
                  <a:pt x="1409928" y="1567153"/>
                </a:cubicBezTo>
                <a:cubicBezTo>
                  <a:pt x="1306741" y="1694153"/>
                  <a:pt x="1192440" y="1776703"/>
                  <a:pt x="1105128" y="1910053"/>
                </a:cubicBezTo>
                <a:cubicBezTo>
                  <a:pt x="1017815" y="2043403"/>
                  <a:pt x="949553" y="2240253"/>
                  <a:pt x="886053" y="2367253"/>
                </a:cubicBezTo>
                <a:cubicBezTo>
                  <a:pt x="822553" y="2494253"/>
                  <a:pt x="789215" y="2583153"/>
                  <a:pt x="724128" y="2672053"/>
                </a:cubicBezTo>
                <a:cubicBezTo>
                  <a:pt x="659041" y="2760953"/>
                  <a:pt x="571728" y="2837153"/>
                  <a:pt x="495528" y="2900653"/>
                </a:cubicBezTo>
                <a:cubicBezTo>
                  <a:pt x="419328" y="2964153"/>
                  <a:pt x="349478" y="3002253"/>
                  <a:pt x="266928" y="3053053"/>
                </a:cubicBezTo>
                <a:cubicBezTo>
                  <a:pt x="184378" y="3103853"/>
                  <a:pt x="6578" y="3172116"/>
                  <a:pt x="228" y="3205453"/>
                </a:cubicBezTo>
                <a:cubicBezTo>
                  <a:pt x="-6122" y="3238791"/>
                  <a:pt x="120878" y="3243553"/>
                  <a:pt x="228828" y="3253078"/>
                </a:cubicBezTo>
                <a:cubicBezTo>
                  <a:pt x="336778" y="3262603"/>
                  <a:pt x="497116" y="3261016"/>
                  <a:pt x="647928" y="3262603"/>
                </a:cubicBezTo>
                <a:cubicBezTo>
                  <a:pt x="798740" y="3264190"/>
                  <a:pt x="1036866" y="3332453"/>
                  <a:pt x="1133703" y="3262603"/>
                </a:cubicBezTo>
                <a:cubicBezTo>
                  <a:pt x="1230540" y="3192753"/>
                  <a:pt x="1219428" y="3002253"/>
                  <a:pt x="1228953" y="2843503"/>
                </a:cubicBezTo>
                <a:cubicBezTo>
                  <a:pt x="1238478" y="2684753"/>
                  <a:pt x="1140053" y="2484728"/>
                  <a:pt x="1190853" y="2310103"/>
                </a:cubicBezTo>
                <a:cubicBezTo>
                  <a:pt x="1241653" y="2135478"/>
                  <a:pt x="1414691" y="1981490"/>
                  <a:pt x="1533753" y="1795753"/>
                </a:cubicBezTo>
                <a:cubicBezTo>
                  <a:pt x="1652815" y="1610016"/>
                  <a:pt x="1809978" y="1395703"/>
                  <a:pt x="1905228" y="1195678"/>
                </a:cubicBezTo>
                <a:cubicBezTo>
                  <a:pt x="2000478" y="995653"/>
                  <a:pt x="2051278" y="760703"/>
                  <a:pt x="2105253" y="595603"/>
                </a:cubicBezTo>
                <a:cubicBezTo>
                  <a:pt x="2159228" y="430503"/>
                  <a:pt x="2189391" y="290803"/>
                  <a:pt x="2229078" y="205078"/>
                </a:cubicBezTo>
                <a:cubicBezTo>
                  <a:pt x="2268765" y="119353"/>
                  <a:pt x="2300516" y="101890"/>
                  <a:pt x="2343378" y="81253"/>
                </a:cubicBezTo>
                <a:cubicBezTo>
                  <a:pt x="2386240" y="60616"/>
                  <a:pt x="2470378" y="93953"/>
                  <a:pt x="2486253" y="81253"/>
                </a:cubicBezTo>
                <a:cubicBezTo>
                  <a:pt x="2502128" y="68553"/>
                  <a:pt x="2462441" y="17753"/>
                  <a:pt x="2438628" y="5053"/>
                </a:cubicBezTo>
                <a:cubicBezTo>
                  <a:pt x="2414816" y="-7647"/>
                  <a:pt x="2391003" y="6641"/>
                  <a:pt x="2343378" y="14578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igura a mano libera 11"/>
          <p:cNvSpPr/>
          <p:nvPr/>
        </p:nvSpPr>
        <p:spPr>
          <a:xfrm>
            <a:off x="123651" y="4343400"/>
            <a:ext cx="8762095" cy="1971675"/>
          </a:xfrm>
          <a:custGeom>
            <a:avLst/>
            <a:gdLst>
              <a:gd name="connsiteX0" fmla="*/ 771698 w 8756640"/>
              <a:gd name="connsiteY0" fmla="*/ 143023 h 1971823"/>
              <a:gd name="connsiteX1" fmla="*/ 409748 w 8756640"/>
              <a:gd name="connsiteY1" fmla="*/ 333523 h 1971823"/>
              <a:gd name="connsiteX2" fmla="*/ 95423 w 8756640"/>
              <a:gd name="connsiteY2" fmla="*/ 771673 h 1971823"/>
              <a:gd name="connsiteX3" fmla="*/ 9698 w 8756640"/>
              <a:gd name="connsiteY3" fmla="*/ 1238398 h 1971823"/>
              <a:gd name="connsiteX4" fmla="*/ 285923 w 8756640"/>
              <a:gd name="connsiteY4" fmla="*/ 1743223 h 1971823"/>
              <a:gd name="connsiteX5" fmla="*/ 981248 w 8756640"/>
              <a:gd name="connsiteY5" fmla="*/ 1905148 h 1971823"/>
              <a:gd name="connsiteX6" fmla="*/ 2981498 w 8756640"/>
              <a:gd name="connsiteY6" fmla="*/ 1971823 h 1971823"/>
              <a:gd name="connsiteX7" fmla="*/ 5267498 w 8756640"/>
              <a:gd name="connsiteY7" fmla="*/ 1952773 h 1971823"/>
              <a:gd name="connsiteX8" fmla="*/ 7058198 w 8756640"/>
              <a:gd name="connsiteY8" fmla="*/ 1867048 h 1971823"/>
              <a:gd name="connsiteX9" fmla="*/ 8096423 w 8756640"/>
              <a:gd name="connsiteY9" fmla="*/ 1609873 h 1971823"/>
              <a:gd name="connsiteX10" fmla="*/ 8525048 w 8756640"/>
              <a:gd name="connsiteY10" fmla="*/ 1257448 h 1971823"/>
              <a:gd name="connsiteX11" fmla="*/ 8725073 w 8756640"/>
              <a:gd name="connsiteY11" fmla="*/ 857398 h 1971823"/>
              <a:gd name="connsiteX12" fmla="*/ 8686973 w 8756640"/>
              <a:gd name="connsiteY12" fmla="*/ 371623 h 1971823"/>
              <a:gd name="connsiteX13" fmla="*/ 8077373 w 8756640"/>
              <a:gd name="connsiteY13" fmla="*/ 162073 h 1971823"/>
              <a:gd name="connsiteX14" fmla="*/ 7724948 w 8756640"/>
              <a:gd name="connsiteY14" fmla="*/ 133498 h 1971823"/>
              <a:gd name="connsiteX15" fmla="*/ 3762548 w 8756640"/>
              <a:gd name="connsiteY15" fmla="*/ 148 h 1971823"/>
              <a:gd name="connsiteX16" fmla="*/ 771698 w 8756640"/>
              <a:gd name="connsiteY16" fmla="*/ 143023 h 1971823"/>
              <a:gd name="connsiteX0" fmla="*/ 1381298 w 8756640"/>
              <a:gd name="connsiteY0" fmla="*/ 133350 h 1971675"/>
              <a:gd name="connsiteX1" fmla="*/ 409748 w 8756640"/>
              <a:gd name="connsiteY1" fmla="*/ 333375 h 1971675"/>
              <a:gd name="connsiteX2" fmla="*/ 95423 w 8756640"/>
              <a:gd name="connsiteY2" fmla="*/ 771525 h 1971675"/>
              <a:gd name="connsiteX3" fmla="*/ 9698 w 8756640"/>
              <a:gd name="connsiteY3" fmla="*/ 1238250 h 1971675"/>
              <a:gd name="connsiteX4" fmla="*/ 285923 w 8756640"/>
              <a:gd name="connsiteY4" fmla="*/ 1743075 h 1971675"/>
              <a:gd name="connsiteX5" fmla="*/ 981248 w 8756640"/>
              <a:gd name="connsiteY5" fmla="*/ 1905000 h 1971675"/>
              <a:gd name="connsiteX6" fmla="*/ 2981498 w 8756640"/>
              <a:gd name="connsiteY6" fmla="*/ 1971675 h 1971675"/>
              <a:gd name="connsiteX7" fmla="*/ 5267498 w 8756640"/>
              <a:gd name="connsiteY7" fmla="*/ 1952625 h 1971675"/>
              <a:gd name="connsiteX8" fmla="*/ 7058198 w 8756640"/>
              <a:gd name="connsiteY8" fmla="*/ 1866900 h 1971675"/>
              <a:gd name="connsiteX9" fmla="*/ 8096423 w 8756640"/>
              <a:gd name="connsiteY9" fmla="*/ 1609725 h 1971675"/>
              <a:gd name="connsiteX10" fmla="*/ 8525048 w 8756640"/>
              <a:gd name="connsiteY10" fmla="*/ 1257300 h 1971675"/>
              <a:gd name="connsiteX11" fmla="*/ 8725073 w 8756640"/>
              <a:gd name="connsiteY11" fmla="*/ 857250 h 1971675"/>
              <a:gd name="connsiteX12" fmla="*/ 8686973 w 8756640"/>
              <a:gd name="connsiteY12" fmla="*/ 371475 h 1971675"/>
              <a:gd name="connsiteX13" fmla="*/ 8077373 w 8756640"/>
              <a:gd name="connsiteY13" fmla="*/ 161925 h 1971675"/>
              <a:gd name="connsiteX14" fmla="*/ 7724948 w 8756640"/>
              <a:gd name="connsiteY14" fmla="*/ 133350 h 1971675"/>
              <a:gd name="connsiteX15" fmla="*/ 3762548 w 8756640"/>
              <a:gd name="connsiteY15" fmla="*/ 0 h 1971675"/>
              <a:gd name="connsiteX16" fmla="*/ 1381298 w 8756640"/>
              <a:gd name="connsiteY16" fmla="*/ 133350 h 1971675"/>
              <a:gd name="connsiteX0" fmla="*/ 1381298 w 8762094"/>
              <a:gd name="connsiteY0" fmla="*/ 133350 h 1971675"/>
              <a:gd name="connsiteX1" fmla="*/ 409748 w 8762094"/>
              <a:gd name="connsiteY1" fmla="*/ 333375 h 1971675"/>
              <a:gd name="connsiteX2" fmla="*/ 95423 w 8762094"/>
              <a:gd name="connsiteY2" fmla="*/ 771525 h 1971675"/>
              <a:gd name="connsiteX3" fmla="*/ 9698 w 8762094"/>
              <a:gd name="connsiteY3" fmla="*/ 1238250 h 1971675"/>
              <a:gd name="connsiteX4" fmla="*/ 285923 w 8762094"/>
              <a:gd name="connsiteY4" fmla="*/ 1743075 h 1971675"/>
              <a:gd name="connsiteX5" fmla="*/ 981248 w 8762094"/>
              <a:gd name="connsiteY5" fmla="*/ 1905000 h 1971675"/>
              <a:gd name="connsiteX6" fmla="*/ 2981498 w 8762094"/>
              <a:gd name="connsiteY6" fmla="*/ 1971675 h 1971675"/>
              <a:gd name="connsiteX7" fmla="*/ 5267498 w 8762094"/>
              <a:gd name="connsiteY7" fmla="*/ 1952625 h 1971675"/>
              <a:gd name="connsiteX8" fmla="*/ 7058198 w 8762094"/>
              <a:gd name="connsiteY8" fmla="*/ 1866900 h 1971675"/>
              <a:gd name="connsiteX9" fmla="*/ 8096423 w 8762094"/>
              <a:gd name="connsiteY9" fmla="*/ 1609725 h 1971675"/>
              <a:gd name="connsiteX10" fmla="*/ 8525048 w 8762094"/>
              <a:gd name="connsiteY10" fmla="*/ 1257300 h 1971675"/>
              <a:gd name="connsiteX11" fmla="*/ 8734598 w 8762094"/>
              <a:gd name="connsiteY11" fmla="*/ 923925 h 1971675"/>
              <a:gd name="connsiteX12" fmla="*/ 8686973 w 8762094"/>
              <a:gd name="connsiteY12" fmla="*/ 371475 h 1971675"/>
              <a:gd name="connsiteX13" fmla="*/ 8077373 w 8762094"/>
              <a:gd name="connsiteY13" fmla="*/ 161925 h 1971675"/>
              <a:gd name="connsiteX14" fmla="*/ 7724948 w 8762094"/>
              <a:gd name="connsiteY14" fmla="*/ 133350 h 1971675"/>
              <a:gd name="connsiteX15" fmla="*/ 3762548 w 8762094"/>
              <a:gd name="connsiteY15" fmla="*/ 0 h 1971675"/>
              <a:gd name="connsiteX16" fmla="*/ 1381298 w 8762094"/>
              <a:gd name="connsiteY16" fmla="*/ 133350 h 1971675"/>
              <a:gd name="connsiteX0" fmla="*/ 1381298 w 8762095"/>
              <a:gd name="connsiteY0" fmla="*/ 133350 h 1971675"/>
              <a:gd name="connsiteX1" fmla="*/ 409748 w 8762095"/>
              <a:gd name="connsiteY1" fmla="*/ 333375 h 1971675"/>
              <a:gd name="connsiteX2" fmla="*/ 95423 w 8762095"/>
              <a:gd name="connsiteY2" fmla="*/ 771525 h 1971675"/>
              <a:gd name="connsiteX3" fmla="*/ 9698 w 8762095"/>
              <a:gd name="connsiteY3" fmla="*/ 1238250 h 1971675"/>
              <a:gd name="connsiteX4" fmla="*/ 285923 w 8762095"/>
              <a:gd name="connsiteY4" fmla="*/ 1743075 h 1971675"/>
              <a:gd name="connsiteX5" fmla="*/ 981248 w 8762095"/>
              <a:gd name="connsiteY5" fmla="*/ 1905000 h 1971675"/>
              <a:gd name="connsiteX6" fmla="*/ 2981498 w 8762095"/>
              <a:gd name="connsiteY6" fmla="*/ 1971675 h 1971675"/>
              <a:gd name="connsiteX7" fmla="*/ 5267498 w 8762095"/>
              <a:gd name="connsiteY7" fmla="*/ 1952625 h 1971675"/>
              <a:gd name="connsiteX8" fmla="*/ 7058198 w 8762095"/>
              <a:gd name="connsiteY8" fmla="*/ 1866900 h 1971675"/>
              <a:gd name="connsiteX9" fmla="*/ 8096423 w 8762095"/>
              <a:gd name="connsiteY9" fmla="*/ 1609725 h 1971675"/>
              <a:gd name="connsiteX10" fmla="*/ 8525048 w 8762095"/>
              <a:gd name="connsiteY10" fmla="*/ 1352550 h 1971675"/>
              <a:gd name="connsiteX11" fmla="*/ 8734598 w 8762095"/>
              <a:gd name="connsiteY11" fmla="*/ 923925 h 1971675"/>
              <a:gd name="connsiteX12" fmla="*/ 8686973 w 8762095"/>
              <a:gd name="connsiteY12" fmla="*/ 371475 h 1971675"/>
              <a:gd name="connsiteX13" fmla="*/ 8077373 w 8762095"/>
              <a:gd name="connsiteY13" fmla="*/ 161925 h 1971675"/>
              <a:gd name="connsiteX14" fmla="*/ 7724948 w 8762095"/>
              <a:gd name="connsiteY14" fmla="*/ 133350 h 1971675"/>
              <a:gd name="connsiteX15" fmla="*/ 3762548 w 8762095"/>
              <a:gd name="connsiteY15" fmla="*/ 0 h 1971675"/>
              <a:gd name="connsiteX16" fmla="*/ 1381298 w 8762095"/>
              <a:gd name="connsiteY16" fmla="*/ 133350 h 1971675"/>
              <a:gd name="connsiteX0" fmla="*/ 1381298 w 8762095"/>
              <a:gd name="connsiteY0" fmla="*/ 133350 h 1971675"/>
              <a:gd name="connsiteX1" fmla="*/ 409748 w 8762095"/>
              <a:gd name="connsiteY1" fmla="*/ 333375 h 1971675"/>
              <a:gd name="connsiteX2" fmla="*/ 95423 w 8762095"/>
              <a:gd name="connsiteY2" fmla="*/ 771525 h 1971675"/>
              <a:gd name="connsiteX3" fmla="*/ 9698 w 8762095"/>
              <a:gd name="connsiteY3" fmla="*/ 1238250 h 1971675"/>
              <a:gd name="connsiteX4" fmla="*/ 285923 w 8762095"/>
              <a:gd name="connsiteY4" fmla="*/ 1743075 h 1971675"/>
              <a:gd name="connsiteX5" fmla="*/ 981248 w 8762095"/>
              <a:gd name="connsiteY5" fmla="*/ 1905000 h 1971675"/>
              <a:gd name="connsiteX6" fmla="*/ 2981498 w 8762095"/>
              <a:gd name="connsiteY6" fmla="*/ 1971675 h 1971675"/>
              <a:gd name="connsiteX7" fmla="*/ 5267498 w 8762095"/>
              <a:gd name="connsiteY7" fmla="*/ 1952625 h 1971675"/>
              <a:gd name="connsiteX8" fmla="*/ 7058198 w 8762095"/>
              <a:gd name="connsiteY8" fmla="*/ 1866900 h 1971675"/>
              <a:gd name="connsiteX9" fmla="*/ 8020223 w 8762095"/>
              <a:gd name="connsiteY9" fmla="*/ 1676400 h 1971675"/>
              <a:gd name="connsiteX10" fmla="*/ 8525048 w 8762095"/>
              <a:gd name="connsiteY10" fmla="*/ 1352550 h 1971675"/>
              <a:gd name="connsiteX11" fmla="*/ 8734598 w 8762095"/>
              <a:gd name="connsiteY11" fmla="*/ 923925 h 1971675"/>
              <a:gd name="connsiteX12" fmla="*/ 8686973 w 8762095"/>
              <a:gd name="connsiteY12" fmla="*/ 371475 h 1971675"/>
              <a:gd name="connsiteX13" fmla="*/ 8077373 w 8762095"/>
              <a:gd name="connsiteY13" fmla="*/ 161925 h 1971675"/>
              <a:gd name="connsiteX14" fmla="*/ 7724948 w 8762095"/>
              <a:gd name="connsiteY14" fmla="*/ 133350 h 1971675"/>
              <a:gd name="connsiteX15" fmla="*/ 3762548 w 8762095"/>
              <a:gd name="connsiteY15" fmla="*/ 0 h 1971675"/>
              <a:gd name="connsiteX16" fmla="*/ 1381298 w 8762095"/>
              <a:gd name="connsiteY16" fmla="*/ 13335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762095" h="1971675">
                <a:moveTo>
                  <a:pt x="1381298" y="133350"/>
                </a:moveTo>
                <a:cubicBezTo>
                  <a:pt x="822498" y="188913"/>
                  <a:pt x="624060" y="227013"/>
                  <a:pt x="409748" y="333375"/>
                </a:cubicBezTo>
                <a:cubicBezTo>
                  <a:pt x="195436" y="439737"/>
                  <a:pt x="162098" y="620713"/>
                  <a:pt x="95423" y="771525"/>
                </a:cubicBezTo>
                <a:cubicBezTo>
                  <a:pt x="28748" y="922337"/>
                  <a:pt x="-22052" y="1076325"/>
                  <a:pt x="9698" y="1238250"/>
                </a:cubicBezTo>
                <a:cubicBezTo>
                  <a:pt x="41448" y="1400175"/>
                  <a:pt x="123998" y="1631950"/>
                  <a:pt x="285923" y="1743075"/>
                </a:cubicBezTo>
                <a:cubicBezTo>
                  <a:pt x="447848" y="1854200"/>
                  <a:pt x="531986" y="1866900"/>
                  <a:pt x="981248" y="1905000"/>
                </a:cubicBezTo>
                <a:cubicBezTo>
                  <a:pt x="1430510" y="1943100"/>
                  <a:pt x="2981498" y="1971675"/>
                  <a:pt x="2981498" y="1971675"/>
                </a:cubicBezTo>
                <a:lnTo>
                  <a:pt x="5267498" y="1952625"/>
                </a:lnTo>
                <a:cubicBezTo>
                  <a:pt x="5946948" y="1935163"/>
                  <a:pt x="6599411" y="1912937"/>
                  <a:pt x="7058198" y="1866900"/>
                </a:cubicBezTo>
                <a:cubicBezTo>
                  <a:pt x="7516985" y="1820863"/>
                  <a:pt x="7775748" y="1762125"/>
                  <a:pt x="8020223" y="1676400"/>
                </a:cubicBezTo>
                <a:cubicBezTo>
                  <a:pt x="8264698" y="1590675"/>
                  <a:pt x="8405986" y="1477962"/>
                  <a:pt x="8525048" y="1352550"/>
                </a:cubicBezTo>
                <a:cubicBezTo>
                  <a:pt x="8644110" y="1227138"/>
                  <a:pt x="8707610" y="1087438"/>
                  <a:pt x="8734598" y="923925"/>
                </a:cubicBezTo>
                <a:cubicBezTo>
                  <a:pt x="8761586" y="760412"/>
                  <a:pt x="8796510" y="498475"/>
                  <a:pt x="8686973" y="371475"/>
                </a:cubicBezTo>
                <a:cubicBezTo>
                  <a:pt x="8577436" y="244475"/>
                  <a:pt x="8237710" y="201612"/>
                  <a:pt x="8077373" y="161925"/>
                </a:cubicBezTo>
                <a:cubicBezTo>
                  <a:pt x="7917036" y="122238"/>
                  <a:pt x="7724948" y="133350"/>
                  <a:pt x="7724948" y="133350"/>
                </a:cubicBezTo>
                <a:cubicBezTo>
                  <a:pt x="7005811" y="106362"/>
                  <a:pt x="4819823" y="0"/>
                  <a:pt x="3762548" y="0"/>
                </a:cubicBezTo>
                <a:cubicBezTo>
                  <a:pt x="2705273" y="0"/>
                  <a:pt x="1940098" y="77787"/>
                  <a:pt x="1381298" y="133350"/>
                </a:cubicBezTo>
                <a:close/>
              </a:path>
            </a:pathLst>
          </a:custGeom>
          <a:gradFill>
            <a:gsLst>
              <a:gs pos="0">
                <a:srgbClr val="365434"/>
              </a:gs>
              <a:gs pos="100000">
                <a:schemeClr val="accent5">
                  <a:lumMod val="50000"/>
                </a:schemeClr>
              </a:gs>
              <a:gs pos="80000">
                <a:schemeClr val="accent4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2137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8" grpId="1" animBg="1"/>
      <p:bldP spid="11" grpId="0" animBg="1"/>
      <p:bldP spid="11" grpId="1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Pianura di origine vulcanica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229600" y="1645920"/>
            <a:ext cx="31176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Vulcano </a:t>
            </a:r>
            <a:r>
              <a:rPr lang="it-IT" sz="3200" dirty="0" err="1" smtClean="0"/>
              <a:t>Arenal</a:t>
            </a:r>
            <a:r>
              <a:rPr lang="it-IT" sz="3200" dirty="0" smtClean="0"/>
              <a:t>, in Costa Rica, e la pianura che si trova alle sue pendici.</a:t>
            </a:r>
            <a:endParaRPr lang="it-IT" sz="3200" dirty="0"/>
          </a:p>
        </p:txBody>
      </p:sp>
      <p:pic>
        <p:nvPicPr>
          <p:cNvPr id="1028" name="Picture 4" descr="Arenal Al Crepuscolo - Fotografie stock e altre immagini di Costa Rica -  Costa Rica, Vulcano, Arenal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04" y="1239883"/>
            <a:ext cx="7194460" cy="539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901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lanisfero fisico dimensioni cm 195x120 - 136x84 - Il Giram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41" y="0"/>
            <a:ext cx="111099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e 7"/>
          <p:cNvSpPr/>
          <p:nvPr/>
        </p:nvSpPr>
        <p:spPr>
          <a:xfrm>
            <a:off x="3056708" y="3448594"/>
            <a:ext cx="635725" cy="37446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2 5"/>
          <p:cNvCxnSpPr/>
          <p:nvPr/>
        </p:nvCxnSpPr>
        <p:spPr>
          <a:xfrm flipH="1">
            <a:off x="3466010" y="3104606"/>
            <a:ext cx="226423" cy="53122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747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SA - La Campa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7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e 7"/>
          <p:cNvSpPr/>
          <p:nvPr/>
        </p:nvSpPr>
        <p:spPr>
          <a:xfrm>
            <a:off x="3056708" y="2715768"/>
            <a:ext cx="2210236" cy="275234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2 5"/>
          <p:cNvCxnSpPr/>
          <p:nvPr/>
        </p:nvCxnSpPr>
        <p:spPr>
          <a:xfrm flipH="1">
            <a:off x="4645586" y="3826329"/>
            <a:ext cx="226423" cy="53122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7857182" y="1679895"/>
            <a:ext cx="34173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In Italia una grande pianura vulcanica è la Pianura Campana che si estende ai piedi del Vesuvio.</a:t>
            </a:r>
          </a:p>
        </p:txBody>
      </p:sp>
    </p:spTree>
    <p:extLst>
      <p:ext uri="{BB962C8B-B14F-4D97-AF65-F5344CB8AC3E}">
        <p14:creationId xmlns:p14="http://schemas.microsoft.com/office/powerpoint/2010/main" val="3784205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Pianura di origine alluvionale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9019380" y="1074420"/>
            <a:ext cx="27874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Si è formata con l’accumulo di </a:t>
            </a:r>
            <a:r>
              <a:rPr lang="it-IT" sz="2800" smtClean="0"/>
              <a:t>detriti </a:t>
            </a:r>
            <a:r>
              <a:rPr lang="it-IT" sz="2800" smtClean="0"/>
              <a:t>trasportati </a:t>
            </a:r>
            <a:r>
              <a:rPr lang="it-IT" sz="2800" dirty="0" smtClean="0"/>
              <a:t>dai fiumi.</a:t>
            </a:r>
          </a:p>
          <a:p>
            <a:r>
              <a:rPr lang="it-IT" sz="2800" dirty="0" smtClean="0"/>
              <a:t>Spesso questi detriti sono andati a riempire conche dove c’era il mare. </a:t>
            </a:r>
          </a:p>
        </p:txBody>
      </p:sp>
      <p:sp>
        <p:nvSpPr>
          <p:cNvPr id="6" name="Figura a mano libera 5"/>
          <p:cNvSpPr/>
          <p:nvPr/>
        </p:nvSpPr>
        <p:spPr>
          <a:xfrm>
            <a:off x="123652" y="4343400"/>
            <a:ext cx="8762095" cy="1971675"/>
          </a:xfrm>
          <a:custGeom>
            <a:avLst/>
            <a:gdLst>
              <a:gd name="connsiteX0" fmla="*/ 771698 w 8756640"/>
              <a:gd name="connsiteY0" fmla="*/ 143023 h 1971823"/>
              <a:gd name="connsiteX1" fmla="*/ 409748 w 8756640"/>
              <a:gd name="connsiteY1" fmla="*/ 333523 h 1971823"/>
              <a:gd name="connsiteX2" fmla="*/ 95423 w 8756640"/>
              <a:gd name="connsiteY2" fmla="*/ 771673 h 1971823"/>
              <a:gd name="connsiteX3" fmla="*/ 9698 w 8756640"/>
              <a:gd name="connsiteY3" fmla="*/ 1238398 h 1971823"/>
              <a:gd name="connsiteX4" fmla="*/ 285923 w 8756640"/>
              <a:gd name="connsiteY4" fmla="*/ 1743223 h 1971823"/>
              <a:gd name="connsiteX5" fmla="*/ 981248 w 8756640"/>
              <a:gd name="connsiteY5" fmla="*/ 1905148 h 1971823"/>
              <a:gd name="connsiteX6" fmla="*/ 2981498 w 8756640"/>
              <a:gd name="connsiteY6" fmla="*/ 1971823 h 1971823"/>
              <a:gd name="connsiteX7" fmla="*/ 5267498 w 8756640"/>
              <a:gd name="connsiteY7" fmla="*/ 1952773 h 1971823"/>
              <a:gd name="connsiteX8" fmla="*/ 7058198 w 8756640"/>
              <a:gd name="connsiteY8" fmla="*/ 1867048 h 1971823"/>
              <a:gd name="connsiteX9" fmla="*/ 8096423 w 8756640"/>
              <a:gd name="connsiteY9" fmla="*/ 1609873 h 1971823"/>
              <a:gd name="connsiteX10" fmla="*/ 8525048 w 8756640"/>
              <a:gd name="connsiteY10" fmla="*/ 1257448 h 1971823"/>
              <a:gd name="connsiteX11" fmla="*/ 8725073 w 8756640"/>
              <a:gd name="connsiteY11" fmla="*/ 857398 h 1971823"/>
              <a:gd name="connsiteX12" fmla="*/ 8686973 w 8756640"/>
              <a:gd name="connsiteY12" fmla="*/ 371623 h 1971823"/>
              <a:gd name="connsiteX13" fmla="*/ 8077373 w 8756640"/>
              <a:gd name="connsiteY13" fmla="*/ 162073 h 1971823"/>
              <a:gd name="connsiteX14" fmla="*/ 7724948 w 8756640"/>
              <a:gd name="connsiteY14" fmla="*/ 133498 h 1971823"/>
              <a:gd name="connsiteX15" fmla="*/ 3762548 w 8756640"/>
              <a:gd name="connsiteY15" fmla="*/ 148 h 1971823"/>
              <a:gd name="connsiteX16" fmla="*/ 771698 w 8756640"/>
              <a:gd name="connsiteY16" fmla="*/ 143023 h 1971823"/>
              <a:gd name="connsiteX0" fmla="*/ 1381298 w 8756640"/>
              <a:gd name="connsiteY0" fmla="*/ 133350 h 1971675"/>
              <a:gd name="connsiteX1" fmla="*/ 409748 w 8756640"/>
              <a:gd name="connsiteY1" fmla="*/ 333375 h 1971675"/>
              <a:gd name="connsiteX2" fmla="*/ 95423 w 8756640"/>
              <a:gd name="connsiteY2" fmla="*/ 771525 h 1971675"/>
              <a:gd name="connsiteX3" fmla="*/ 9698 w 8756640"/>
              <a:gd name="connsiteY3" fmla="*/ 1238250 h 1971675"/>
              <a:gd name="connsiteX4" fmla="*/ 285923 w 8756640"/>
              <a:gd name="connsiteY4" fmla="*/ 1743075 h 1971675"/>
              <a:gd name="connsiteX5" fmla="*/ 981248 w 8756640"/>
              <a:gd name="connsiteY5" fmla="*/ 1905000 h 1971675"/>
              <a:gd name="connsiteX6" fmla="*/ 2981498 w 8756640"/>
              <a:gd name="connsiteY6" fmla="*/ 1971675 h 1971675"/>
              <a:gd name="connsiteX7" fmla="*/ 5267498 w 8756640"/>
              <a:gd name="connsiteY7" fmla="*/ 1952625 h 1971675"/>
              <a:gd name="connsiteX8" fmla="*/ 7058198 w 8756640"/>
              <a:gd name="connsiteY8" fmla="*/ 1866900 h 1971675"/>
              <a:gd name="connsiteX9" fmla="*/ 8096423 w 8756640"/>
              <a:gd name="connsiteY9" fmla="*/ 1609725 h 1971675"/>
              <a:gd name="connsiteX10" fmla="*/ 8525048 w 8756640"/>
              <a:gd name="connsiteY10" fmla="*/ 1257300 h 1971675"/>
              <a:gd name="connsiteX11" fmla="*/ 8725073 w 8756640"/>
              <a:gd name="connsiteY11" fmla="*/ 857250 h 1971675"/>
              <a:gd name="connsiteX12" fmla="*/ 8686973 w 8756640"/>
              <a:gd name="connsiteY12" fmla="*/ 371475 h 1971675"/>
              <a:gd name="connsiteX13" fmla="*/ 8077373 w 8756640"/>
              <a:gd name="connsiteY13" fmla="*/ 161925 h 1971675"/>
              <a:gd name="connsiteX14" fmla="*/ 7724948 w 8756640"/>
              <a:gd name="connsiteY14" fmla="*/ 133350 h 1971675"/>
              <a:gd name="connsiteX15" fmla="*/ 3762548 w 8756640"/>
              <a:gd name="connsiteY15" fmla="*/ 0 h 1971675"/>
              <a:gd name="connsiteX16" fmla="*/ 1381298 w 8756640"/>
              <a:gd name="connsiteY16" fmla="*/ 133350 h 1971675"/>
              <a:gd name="connsiteX0" fmla="*/ 1381298 w 8762094"/>
              <a:gd name="connsiteY0" fmla="*/ 133350 h 1971675"/>
              <a:gd name="connsiteX1" fmla="*/ 409748 w 8762094"/>
              <a:gd name="connsiteY1" fmla="*/ 333375 h 1971675"/>
              <a:gd name="connsiteX2" fmla="*/ 95423 w 8762094"/>
              <a:gd name="connsiteY2" fmla="*/ 771525 h 1971675"/>
              <a:gd name="connsiteX3" fmla="*/ 9698 w 8762094"/>
              <a:gd name="connsiteY3" fmla="*/ 1238250 h 1971675"/>
              <a:gd name="connsiteX4" fmla="*/ 285923 w 8762094"/>
              <a:gd name="connsiteY4" fmla="*/ 1743075 h 1971675"/>
              <a:gd name="connsiteX5" fmla="*/ 981248 w 8762094"/>
              <a:gd name="connsiteY5" fmla="*/ 1905000 h 1971675"/>
              <a:gd name="connsiteX6" fmla="*/ 2981498 w 8762094"/>
              <a:gd name="connsiteY6" fmla="*/ 1971675 h 1971675"/>
              <a:gd name="connsiteX7" fmla="*/ 5267498 w 8762094"/>
              <a:gd name="connsiteY7" fmla="*/ 1952625 h 1971675"/>
              <a:gd name="connsiteX8" fmla="*/ 7058198 w 8762094"/>
              <a:gd name="connsiteY8" fmla="*/ 1866900 h 1971675"/>
              <a:gd name="connsiteX9" fmla="*/ 8096423 w 8762094"/>
              <a:gd name="connsiteY9" fmla="*/ 1609725 h 1971675"/>
              <a:gd name="connsiteX10" fmla="*/ 8525048 w 8762094"/>
              <a:gd name="connsiteY10" fmla="*/ 1257300 h 1971675"/>
              <a:gd name="connsiteX11" fmla="*/ 8734598 w 8762094"/>
              <a:gd name="connsiteY11" fmla="*/ 923925 h 1971675"/>
              <a:gd name="connsiteX12" fmla="*/ 8686973 w 8762094"/>
              <a:gd name="connsiteY12" fmla="*/ 371475 h 1971675"/>
              <a:gd name="connsiteX13" fmla="*/ 8077373 w 8762094"/>
              <a:gd name="connsiteY13" fmla="*/ 161925 h 1971675"/>
              <a:gd name="connsiteX14" fmla="*/ 7724948 w 8762094"/>
              <a:gd name="connsiteY14" fmla="*/ 133350 h 1971675"/>
              <a:gd name="connsiteX15" fmla="*/ 3762548 w 8762094"/>
              <a:gd name="connsiteY15" fmla="*/ 0 h 1971675"/>
              <a:gd name="connsiteX16" fmla="*/ 1381298 w 8762094"/>
              <a:gd name="connsiteY16" fmla="*/ 133350 h 1971675"/>
              <a:gd name="connsiteX0" fmla="*/ 1381298 w 8762095"/>
              <a:gd name="connsiteY0" fmla="*/ 133350 h 1971675"/>
              <a:gd name="connsiteX1" fmla="*/ 409748 w 8762095"/>
              <a:gd name="connsiteY1" fmla="*/ 333375 h 1971675"/>
              <a:gd name="connsiteX2" fmla="*/ 95423 w 8762095"/>
              <a:gd name="connsiteY2" fmla="*/ 771525 h 1971675"/>
              <a:gd name="connsiteX3" fmla="*/ 9698 w 8762095"/>
              <a:gd name="connsiteY3" fmla="*/ 1238250 h 1971675"/>
              <a:gd name="connsiteX4" fmla="*/ 285923 w 8762095"/>
              <a:gd name="connsiteY4" fmla="*/ 1743075 h 1971675"/>
              <a:gd name="connsiteX5" fmla="*/ 981248 w 8762095"/>
              <a:gd name="connsiteY5" fmla="*/ 1905000 h 1971675"/>
              <a:gd name="connsiteX6" fmla="*/ 2981498 w 8762095"/>
              <a:gd name="connsiteY6" fmla="*/ 1971675 h 1971675"/>
              <a:gd name="connsiteX7" fmla="*/ 5267498 w 8762095"/>
              <a:gd name="connsiteY7" fmla="*/ 1952625 h 1971675"/>
              <a:gd name="connsiteX8" fmla="*/ 7058198 w 8762095"/>
              <a:gd name="connsiteY8" fmla="*/ 1866900 h 1971675"/>
              <a:gd name="connsiteX9" fmla="*/ 8096423 w 8762095"/>
              <a:gd name="connsiteY9" fmla="*/ 1609725 h 1971675"/>
              <a:gd name="connsiteX10" fmla="*/ 8525048 w 8762095"/>
              <a:gd name="connsiteY10" fmla="*/ 1352550 h 1971675"/>
              <a:gd name="connsiteX11" fmla="*/ 8734598 w 8762095"/>
              <a:gd name="connsiteY11" fmla="*/ 923925 h 1971675"/>
              <a:gd name="connsiteX12" fmla="*/ 8686973 w 8762095"/>
              <a:gd name="connsiteY12" fmla="*/ 371475 h 1971675"/>
              <a:gd name="connsiteX13" fmla="*/ 8077373 w 8762095"/>
              <a:gd name="connsiteY13" fmla="*/ 161925 h 1971675"/>
              <a:gd name="connsiteX14" fmla="*/ 7724948 w 8762095"/>
              <a:gd name="connsiteY14" fmla="*/ 133350 h 1971675"/>
              <a:gd name="connsiteX15" fmla="*/ 3762548 w 8762095"/>
              <a:gd name="connsiteY15" fmla="*/ 0 h 1971675"/>
              <a:gd name="connsiteX16" fmla="*/ 1381298 w 8762095"/>
              <a:gd name="connsiteY16" fmla="*/ 133350 h 1971675"/>
              <a:gd name="connsiteX0" fmla="*/ 1381298 w 8762095"/>
              <a:gd name="connsiteY0" fmla="*/ 133350 h 1971675"/>
              <a:gd name="connsiteX1" fmla="*/ 409748 w 8762095"/>
              <a:gd name="connsiteY1" fmla="*/ 333375 h 1971675"/>
              <a:gd name="connsiteX2" fmla="*/ 95423 w 8762095"/>
              <a:gd name="connsiteY2" fmla="*/ 771525 h 1971675"/>
              <a:gd name="connsiteX3" fmla="*/ 9698 w 8762095"/>
              <a:gd name="connsiteY3" fmla="*/ 1238250 h 1971675"/>
              <a:gd name="connsiteX4" fmla="*/ 285923 w 8762095"/>
              <a:gd name="connsiteY4" fmla="*/ 1743075 h 1971675"/>
              <a:gd name="connsiteX5" fmla="*/ 981248 w 8762095"/>
              <a:gd name="connsiteY5" fmla="*/ 1905000 h 1971675"/>
              <a:gd name="connsiteX6" fmla="*/ 2981498 w 8762095"/>
              <a:gd name="connsiteY6" fmla="*/ 1971675 h 1971675"/>
              <a:gd name="connsiteX7" fmla="*/ 5267498 w 8762095"/>
              <a:gd name="connsiteY7" fmla="*/ 1952625 h 1971675"/>
              <a:gd name="connsiteX8" fmla="*/ 7058198 w 8762095"/>
              <a:gd name="connsiteY8" fmla="*/ 1866900 h 1971675"/>
              <a:gd name="connsiteX9" fmla="*/ 8020223 w 8762095"/>
              <a:gd name="connsiteY9" fmla="*/ 1676400 h 1971675"/>
              <a:gd name="connsiteX10" fmla="*/ 8525048 w 8762095"/>
              <a:gd name="connsiteY10" fmla="*/ 1352550 h 1971675"/>
              <a:gd name="connsiteX11" fmla="*/ 8734598 w 8762095"/>
              <a:gd name="connsiteY11" fmla="*/ 923925 h 1971675"/>
              <a:gd name="connsiteX12" fmla="*/ 8686973 w 8762095"/>
              <a:gd name="connsiteY12" fmla="*/ 371475 h 1971675"/>
              <a:gd name="connsiteX13" fmla="*/ 8077373 w 8762095"/>
              <a:gd name="connsiteY13" fmla="*/ 161925 h 1971675"/>
              <a:gd name="connsiteX14" fmla="*/ 7724948 w 8762095"/>
              <a:gd name="connsiteY14" fmla="*/ 133350 h 1971675"/>
              <a:gd name="connsiteX15" fmla="*/ 3762548 w 8762095"/>
              <a:gd name="connsiteY15" fmla="*/ 0 h 1971675"/>
              <a:gd name="connsiteX16" fmla="*/ 1381298 w 8762095"/>
              <a:gd name="connsiteY16" fmla="*/ 13335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762095" h="1971675">
                <a:moveTo>
                  <a:pt x="1381298" y="133350"/>
                </a:moveTo>
                <a:cubicBezTo>
                  <a:pt x="822498" y="188913"/>
                  <a:pt x="624060" y="227013"/>
                  <a:pt x="409748" y="333375"/>
                </a:cubicBezTo>
                <a:cubicBezTo>
                  <a:pt x="195436" y="439737"/>
                  <a:pt x="162098" y="620713"/>
                  <a:pt x="95423" y="771525"/>
                </a:cubicBezTo>
                <a:cubicBezTo>
                  <a:pt x="28748" y="922337"/>
                  <a:pt x="-22052" y="1076325"/>
                  <a:pt x="9698" y="1238250"/>
                </a:cubicBezTo>
                <a:cubicBezTo>
                  <a:pt x="41448" y="1400175"/>
                  <a:pt x="123998" y="1631950"/>
                  <a:pt x="285923" y="1743075"/>
                </a:cubicBezTo>
                <a:cubicBezTo>
                  <a:pt x="447848" y="1854200"/>
                  <a:pt x="531986" y="1866900"/>
                  <a:pt x="981248" y="1905000"/>
                </a:cubicBezTo>
                <a:cubicBezTo>
                  <a:pt x="1430510" y="1943100"/>
                  <a:pt x="2981498" y="1971675"/>
                  <a:pt x="2981498" y="1971675"/>
                </a:cubicBezTo>
                <a:lnTo>
                  <a:pt x="5267498" y="1952625"/>
                </a:lnTo>
                <a:cubicBezTo>
                  <a:pt x="5946948" y="1935163"/>
                  <a:pt x="6599411" y="1912937"/>
                  <a:pt x="7058198" y="1866900"/>
                </a:cubicBezTo>
                <a:cubicBezTo>
                  <a:pt x="7516985" y="1820863"/>
                  <a:pt x="7775748" y="1762125"/>
                  <a:pt x="8020223" y="1676400"/>
                </a:cubicBezTo>
                <a:cubicBezTo>
                  <a:pt x="8264698" y="1590675"/>
                  <a:pt x="8405986" y="1477962"/>
                  <a:pt x="8525048" y="1352550"/>
                </a:cubicBezTo>
                <a:cubicBezTo>
                  <a:pt x="8644110" y="1227138"/>
                  <a:pt x="8707610" y="1087438"/>
                  <a:pt x="8734598" y="923925"/>
                </a:cubicBezTo>
                <a:cubicBezTo>
                  <a:pt x="8761586" y="760412"/>
                  <a:pt x="8796510" y="498475"/>
                  <a:pt x="8686973" y="371475"/>
                </a:cubicBezTo>
                <a:cubicBezTo>
                  <a:pt x="8577436" y="244475"/>
                  <a:pt x="8237710" y="201612"/>
                  <a:pt x="8077373" y="161925"/>
                </a:cubicBezTo>
                <a:cubicBezTo>
                  <a:pt x="7917036" y="122238"/>
                  <a:pt x="7724948" y="133350"/>
                  <a:pt x="7724948" y="133350"/>
                </a:cubicBezTo>
                <a:cubicBezTo>
                  <a:pt x="7005811" y="106362"/>
                  <a:pt x="4819823" y="0"/>
                  <a:pt x="3762548" y="0"/>
                </a:cubicBezTo>
                <a:cubicBezTo>
                  <a:pt x="2705273" y="0"/>
                  <a:pt x="1940098" y="77787"/>
                  <a:pt x="1381298" y="133350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20000"/>
                  <a:lumOff val="80000"/>
                </a:schemeClr>
              </a:gs>
              <a:gs pos="100000">
                <a:schemeClr val="bg2">
                  <a:lumMod val="60000"/>
                  <a:lumOff val="40000"/>
                </a:schemeClr>
              </a:gs>
              <a:gs pos="80000">
                <a:schemeClr val="bg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igura a mano libera 4"/>
          <p:cNvSpPr/>
          <p:nvPr/>
        </p:nvSpPr>
        <p:spPr>
          <a:xfrm>
            <a:off x="755378" y="1510687"/>
            <a:ext cx="7850750" cy="3504944"/>
          </a:xfrm>
          <a:custGeom>
            <a:avLst/>
            <a:gdLst>
              <a:gd name="connsiteX0" fmla="*/ 176440 w 6081519"/>
              <a:gd name="connsiteY0" fmla="*/ 2064716 h 2466367"/>
              <a:gd name="connsiteX1" fmla="*/ 794749 w 6081519"/>
              <a:gd name="connsiteY1" fmla="*/ 1524785 h 2466367"/>
              <a:gd name="connsiteX2" fmla="*/ 1378223 w 6081519"/>
              <a:gd name="connsiteY2" fmla="*/ 950019 h 2466367"/>
              <a:gd name="connsiteX3" fmla="*/ 1796235 w 6081519"/>
              <a:gd name="connsiteY3" fmla="*/ 671345 h 2466367"/>
              <a:gd name="connsiteX4" fmla="*/ 1970406 w 6081519"/>
              <a:gd name="connsiteY4" fmla="*/ 514591 h 2466367"/>
              <a:gd name="connsiteX5" fmla="*/ 2188120 w 6081519"/>
              <a:gd name="connsiteY5" fmla="*/ 253334 h 2466367"/>
              <a:gd name="connsiteX6" fmla="*/ 2466795 w 6081519"/>
              <a:gd name="connsiteY6" fmla="*/ 18202 h 2466367"/>
              <a:gd name="connsiteX7" fmla="*/ 2919640 w 6081519"/>
              <a:gd name="connsiteY7" fmla="*/ 53036 h 2466367"/>
              <a:gd name="connsiteX8" fmla="*/ 3198315 w 6081519"/>
              <a:gd name="connsiteY8" fmla="*/ 349128 h 2466367"/>
              <a:gd name="connsiteX9" fmla="*/ 3337652 w 6081519"/>
              <a:gd name="connsiteY9" fmla="*/ 296876 h 2466367"/>
              <a:gd name="connsiteX10" fmla="*/ 3659869 w 6081519"/>
              <a:gd name="connsiteY10" fmla="*/ 471048 h 2466367"/>
              <a:gd name="connsiteX11" fmla="*/ 4104006 w 6081519"/>
              <a:gd name="connsiteY11" fmla="*/ 906476 h 2466367"/>
              <a:gd name="connsiteX12" fmla="*/ 4713606 w 6081519"/>
              <a:gd name="connsiteY12" fmla="*/ 1324488 h 2466367"/>
              <a:gd name="connsiteX13" fmla="*/ 5358040 w 6081519"/>
              <a:gd name="connsiteY13" fmla="*/ 1890545 h 2466367"/>
              <a:gd name="connsiteX14" fmla="*/ 6080852 w 6081519"/>
              <a:gd name="connsiteY14" fmla="*/ 2116968 h 2466367"/>
              <a:gd name="connsiteX15" fmla="*/ 5227412 w 6081519"/>
              <a:gd name="connsiteY15" fmla="*/ 2256305 h 2466367"/>
              <a:gd name="connsiteX16" fmla="*/ 3085103 w 6081519"/>
              <a:gd name="connsiteY16" fmla="*/ 2352099 h 2466367"/>
              <a:gd name="connsiteX17" fmla="*/ 1630772 w 6081519"/>
              <a:gd name="connsiteY17" fmla="*/ 2421768 h 2466367"/>
              <a:gd name="connsiteX18" fmla="*/ 115480 w 6081519"/>
              <a:gd name="connsiteY18" fmla="*/ 2439185 h 2466367"/>
              <a:gd name="connsiteX19" fmla="*/ 176440 w 6081519"/>
              <a:gd name="connsiteY19" fmla="*/ 2064716 h 2466367"/>
              <a:gd name="connsiteX0" fmla="*/ 176440 w 6081519"/>
              <a:gd name="connsiteY0" fmla="*/ 2064716 h 2466367"/>
              <a:gd name="connsiteX1" fmla="*/ 794749 w 6081519"/>
              <a:gd name="connsiteY1" fmla="*/ 1524785 h 2466367"/>
              <a:gd name="connsiteX2" fmla="*/ 1378223 w 6081519"/>
              <a:gd name="connsiteY2" fmla="*/ 950019 h 2466367"/>
              <a:gd name="connsiteX3" fmla="*/ 1796235 w 6081519"/>
              <a:gd name="connsiteY3" fmla="*/ 671345 h 2466367"/>
              <a:gd name="connsiteX4" fmla="*/ 1970406 w 6081519"/>
              <a:gd name="connsiteY4" fmla="*/ 514591 h 2466367"/>
              <a:gd name="connsiteX5" fmla="*/ 2188120 w 6081519"/>
              <a:gd name="connsiteY5" fmla="*/ 253334 h 2466367"/>
              <a:gd name="connsiteX6" fmla="*/ 2466795 w 6081519"/>
              <a:gd name="connsiteY6" fmla="*/ 18202 h 2466367"/>
              <a:gd name="connsiteX7" fmla="*/ 2919640 w 6081519"/>
              <a:gd name="connsiteY7" fmla="*/ 53036 h 2466367"/>
              <a:gd name="connsiteX8" fmla="*/ 3198315 w 6081519"/>
              <a:gd name="connsiteY8" fmla="*/ 349128 h 2466367"/>
              <a:gd name="connsiteX9" fmla="*/ 3450767 w 6081519"/>
              <a:gd name="connsiteY9" fmla="*/ 263172 h 2466367"/>
              <a:gd name="connsiteX10" fmla="*/ 3659869 w 6081519"/>
              <a:gd name="connsiteY10" fmla="*/ 471048 h 2466367"/>
              <a:gd name="connsiteX11" fmla="*/ 4104006 w 6081519"/>
              <a:gd name="connsiteY11" fmla="*/ 906476 h 2466367"/>
              <a:gd name="connsiteX12" fmla="*/ 4713606 w 6081519"/>
              <a:gd name="connsiteY12" fmla="*/ 1324488 h 2466367"/>
              <a:gd name="connsiteX13" fmla="*/ 5358040 w 6081519"/>
              <a:gd name="connsiteY13" fmla="*/ 1890545 h 2466367"/>
              <a:gd name="connsiteX14" fmla="*/ 6080852 w 6081519"/>
              <a:gd name="connsiteY14" fmla="*/ 2116968 h 2466367"/>
              <a:gd name="connsiteX15" fmla="*/ 5227412 w 6081519"/>
              <a:gd name="connsiteY15" fmla="*/ 2256305 h 2466367"/>
              <a:gd name="connsiteX16" fmla="*/ 3085103 w 6081519"/>
              <a:gd name="connsiteY16" fmla="*/ 2352099 h 2466367"/>
              <a:gd name="connsiteX17" fmla="*/ 1630772 w 6081519"/>
              <a:gd name="connsiteY17" fmla="*/ 2421768 h 2466367"/>
              <a:gd name="connsiteX18" fmla="*/ 115480 w 6081519"/>
              <a:gd name="connsiteY18" fmla="*/ 2439185 h 2466367"/>
              <a:gd name="connsiteX19" fmla="*/ 176440 w 6081519"/>
              <a:gd name="connsiteY19" fmla="*/ 2064716 h 2466367"/>
              <a:gd name="connsiteX0" fmla="*/ 176440 w 6081519"/>
              <a:gd name="connsiteY0" fmla="*/ 2056393 h 2458044"/>
              <a:gd name="connsiteX1" fmla="*/ 794749 w 6081519"/>
              <a:gd name="connsiteY1" fmla="*/ 1516462 h 2458044"/>
              <a:gd name="connsiteX2" fmla="*/ 1378223 w 6081519"/>
              <a:gd name="connsiteY2" fmla="*/ 941696 h 2458044"/>
              <a:gd name="connsiteX3" fmla="*/ 1796235 w 6081519"/>
              <a:gd name="connsiteY3" fmla="*/ 663022 h 2458044"/>
              <a:gd name="connsiteX4" fmla="*/ 1970406 w 6081519"/>
              <a:gd name="connsiteY4" fmla="*/ 506268 h 2458044"/>
              <a:gd name="connsiteX5" fmla="*/ 2188120 w 6081519"/>
              <a:gd name="connsiteY5" fmla="*/ 245011 h 2458044"/>
              <a:gd name="connsiteX6" fmla="*/ 2466795 w 6081519"/>
              <a:gd name="connsiteY6" fmla="*/ 9879 h 2458044"/>
              <a:gd name="connsiteX7" fmla="*/ 2919640 w 6081519"/>
              <a:gd name="connsiteY7" fmla="*/ 44713 h 2458044"/>
              <a:gd name="connsiteX8" fmla="*/ 3246793 w 6081519"/>
              <a:gd name="connsiteY8" fmla="*/ 50954 h 2458044"/>
              <a:gd name="connsiteX9" fmla="*/ 3450767 w 6081519"/>
              <a:gd name="connsiteY9" fmla="*/ 254849 h 2458044"/>
              <a:gd name="connsiteX10" fmla="*/ 3659869 w 6081519"/>
              <a:gd name="connsiteY10" fmla="*/ 462725 h 2458044"/>
              <a:gd name="connsiteX11" fmla="*/ 4104006 w 6081519"/>
              <a:gd name="connsiteY11" fmla="*/ 898153 h 2458044"/>
              <a:gd name="connsiteX12" fmla="*/ 4713606 w 6081519"/>
              <a:gd name="connsiteY12" fmla="*/ 1316165 h 2458044"/>
              <a:gd name="connsiteX13" fmla="*/ 5358040 w 6081519"/>
              <a:gd name="connsiteY13" fmla="*/ 1882222 h 2458044"/>
              <a:gd name="connsiteX14" fmla="*/ 6080852 w 6081519"/>
              <a:gd name="connsiteY14" fmla="*/ 2108645 h 2458044"/>
              <a:gd name="connsiteX15" fmla="*/ 5227412 w 6081519"/>
              <a:gd name="connsiteY15" fmla="*/ 2247982 h 2458044"/>
              <a:gd name="connsiteX16" fmla="*/ 3085103 w 6081519"/>
              <a:gd name="connsiteY16" fmla="*/ 2343776 h 2458044"/>
              <a:gd name="connsiteX17" fmla="*/ 1630772 w 6081519"/>
              <a:gd name="connsiteY17" fmla="*/ 2413445 h 2458044"/>
              <a:gd name="connsiteX18" fmla="*/ 115480 w 6081519"/>
              <a:gd name="connsiteY18" fmla="*/ 2430862 h 2458044"/>
              <a:gd name="connsiteX19" fmla="*/ 176440 w 6081519"/>
              <a:gd name="connsiteY19" fmla="*/ 2056393 h 2458044"/>
              <a:gd name="connsiteX0" fmla="*/ 176440 w 6081519"/>
              <a:gd name="connsiteY0" fmla="*/ 2078755 h 2480406"/>
              <a:gd name="connsiteX1" fmla="*/ 794749 w 6081519"/>
              <a:gd name="connsiteY1" fmla="*/ 1538824 h 2480406"/>
              <a:gd name="connsiteX2" fmla="*/ 1378223 w 6081519"/>
              <a:gd name="connsiteY2" fmla="*/ 964058 h 2480406"/>
              <a:gd name="connsiteX3" fmla="*/ 1796235 w 6081519"/>
              <a:gd name="connsiteY3" fmla="*/ 685384 h 2480406"/>
              <a:gd name="connsiteX4" fmla="*/ 1970406 w 6081519"/>
              <a:gd name="connsiteY4" fmla="*/ 528630 h 2480406"/>
              <a:gd name="connsiteX5" fmla="*/ 2188120 w 6081519"/>
              <a:gd name="connsiteY5" fmla="*/ 267373 h 2480406"/>
              <a:gd name="connsiteX6" fmla="*/ 2466795 w 6081519"/>
              <a:gd name="connsiteY6" fmla="*/ 32241 h 2480406"/>
              <a:gd name="connsiteX7" fmla="*/ 2919640 w 6081519"/>
              <a:gd name="connsiteY7" fmla="*/ 6409 h 2480406"/>
              <a:gd name="connsiteX8" fmla="*/ 3246793 w 6081519"/>
              <a:gd name="connsiteY8" fmla="*/ 73316 h 2480406"/>
              <a:gd name="connsiteX9" fmla="*/ 3450767 w 6081519"/>
              <a:gd name="connsiteY9" fmla="*/ 277211 h 2480406"/>
              <a:gd name="connsiteX10" fmla="*/ 3659869 w 6081519"/>
              <a:gd name="connsiteY10" fmla="*/ 485087 h 2480406"/>
              <a:gd name="connsiteX11" fmla="*/ 4104006 w 6081519"/>
              <a:gd name="connsiteY11" fmla="*/ 920515 h 2480406"/>
              <a:gd name="connsiteX12" fmla="*/ 4713606 w 6081519"/>
              <a:gd name="connsiteY12" fmla="*/ 1338527 h 2480406"/>
              <a:gd name="connsiteX13" fmla="*/ 5358040 w 6081519"/>
              <a:gd name="connsiteY13" fmla="*/ 1904584 h 2480406"/>
              <a:gd name="connsiteX14" fmla="*/ 6080852 w 6081519"/>
              <a:gd name="connsiteY14" fmla="*/ 2131007 h 2480406"/>
              <a:gd name="connsiteX15" fmla="*/ 5227412 w 6081519"/>
              <a:gd name="connsiteY15" fmla="*/ 2270344 h 2480406"/>
              <a:gd name="connsiteX16" fmla="*/ 3085103 w 6081519"/>
              <a:gd name="connsiteY16" fmla="*/ 2366138 h 2480406"/>
              <a:gd name="connsiteX17" fmla="*/ 1630772 w 6081519"/>
              <a:gd name="connsiteY17" fmla="*/ 2435807 h 2480406"/>
              <a:gd name="connsiteX18" fmla="*/ 115480 w 6081519"/>
              <a:gd name="connsiteY18" fmla="*/ 2453224 h 2480406"/>
              <a:gd name="connsiteX19" fmla="*/ 176440 w 6081519"/>
              <a:gd name="connsiteY19" fmla="*/ 2078755 h 2480406"/>
              <a:gd name="connsiteX0" fmla="*/ 176440 w 6081519"/>
              <a:gd name="connsiteY0" fmla="*/ 2078755 h 2480406"/>
              <a:gd name="connsiteX1" fmla="*/ 794749 w 6081519"/>
              <a:gd name="connsiteY1" fmla="*/ 1538824 h 2480406"/>
              <a:gd name="connsiteX2" fmla="*/ 1378223 w 6081519"/>
              <a:gd name="connsiteY2" fmla="*/ 964058 h 2480406"/>
              <a:gd name="connsiteX3" fmla="*/ 1796235 w 6081519"/>
              <a:gd name="connsiteY3" fmla="*/ 685384 h 2480406"/>
              <a:gd name="connsiteX4" fmla="*/ 1970406 w 6081519"/>
              <a:gd name="connsiteY4" fmla="*/ 528630 h 2480406"/>
              <a:gd name="connsiteX5" fmla="*/ 2188120 w 6081519"/>
              <a:gd name="connsiteY5" fmla="*/ 267373 h 2480406"/>
              <a:gd name="connsiteX6" fmla="*/ 2466795 w 6081519"/>
              <a:gd name="connsiteY6" fmla="*/ 32241 h 2480406"/>
              <a:gd name="connsiteX7" fmla="*/ 2919640 w 6081519"/>
              <a:gd name="connsiteY7" fmla="*/ 6409 h 2480406"/>
              <a:gd name="connsiteX8" fmla="*/ 3246793 w 6081519"/>
              <a:gd name="connsiteY8" fmla="*/ 73316 h 2480406"/>
              <a:gd name="connsiteX9" fmla="*/ 3450767 w 6081519"/>
              <a:gd name="connsiteY9" fmla="*/ 277211 h 2480406"/>
              <a:gd name="connsiteX10" fmla="*/ 4047693 w 6081519"/>
              <a:gd name="connsiteY10" fmla="*/ 226243 h 2480406"/>
              <a:gd name="connsiteX11" fmla="*/ 4104006 w 6081519"/>
              <a:gd name="connsiteY11" fmla="*/ 920515 h 2480406"/>
              <a:gd name="connsiteX12" fmla="*/ 4713606 w 6081519"/>
              <a:gd name="connsiteY12" fmla="*/ 1338527 h 2480406"/>
              <a:gd name="connsiteX13" fmla="*/ 5358040 w 6081519"/>
              <a:gd name="connsiteY13" fmla="*/ 1904584 h 2480406"/>
              <a:gd name="connsiteX14" fmla="*/ 6080852 w 6081519"/>
              <a:gd name="connsiteY14" fmla="*/ 2131007 h 2480406"/>
              <a:gd name="connsiteX15" fmla="*/ 5227412 w 6081519"/>
              <a:gd name="connsiteY15" fmla="*/ 2270344 h 2480406"/>
              <a:gd name="connsiteX16" fmla="*/ 3085103 w 6081519"/>
              <a:gd name="connsiteY16" fmla="*/ 2366138 h 2480406"/>
              <a:gd name="connsiteX17" fmla="*/ 1630772 w 6081519"/>
              <a:gd name="connsiteY17" fmla="*/ 2435807 h 2480406"/>
              <a:gd name="connsiteX18" fmla="*/ 115480 w 6081519"/>
              <a:gd name="connsiteY18" fmla="*/ 2453224 h 2480406"/>
              <a:gd name="connsiteX19" fmla="*/ 176440 w 6081519"/>
              <a:gd name="connsiteY19" fmla="*/ 2078755 h 2480406"/>
              <a:gd name="connsiteX0" fmla="*/ 176440 w 6081519"/>
              <a:gd name="connsiteY0" fmla="*/ 2078755 h 2480406"/>
              <a:gd name="connsiteX1" fmla="*/ 794749 w 6081519"/>
              <a:gd name="connsiteY1" fmla="*/ 1538824 h 2480406"/>
              <a:gd name="connsiteX2" fmla="*/ 1378223 w 6081519"/>
              <a:gd name="connsiteY2" fmla="*/ 964058 h 2480406"/>
              <a:gd name="connsiteX3" fmla="*/ 1796235 w 6081519"/>
              <a:gd name="connsiteY3" fmla="*/ 685384 h 2480406"/>
              <a:gd name="connsiteX4" fmla="*/ 1970406 w 6081519"/>
              <a:gd name="connsiteY4" fmla="*/ 528630 h 2480406"/>
              <a:gd name="connsiteX5" fmla="*/ 2188120 w 6081519"/>
              <a:gd name="connsiteY5" fmla="*/ 267373 h 2480406"/>
              <a:gd name="connsiteX6" fmla="*/ 2466795 w 6081519"/>
              <a:gd name="connsiteY6" fmla="*/ 32241 h 2480406"/>
              <a:gd name="connsiteX7" fmla="*/ 2919640 w 6081519"/>
              <a:gd name="connsiteY7" fmla="*/ 6409 h 2480406"/>
              <a:gd name="connsiteX8" fmla="*/ 3246793 w 6081519"/>
              <a:gd name="connsiteY8" fmla="*/ 73316 h 2480406"/>
              <a:gd name="connsiteX9" fmla="*/ 3450767 w 6081519"/>
              <a:gd name="connsiteY9" fmla="*/ 277211 h 2480406"/>
              <a:gd name="connsiteX10" fmla="*/ 4047693 w 6081519"/>
              <a:gd name="connsiteY10" fmla="*/ 226243 h 2480406"/>
              <a:gd name="connsiteX11" fmla="*/ 4654715 w 6081519"/>
              <a:gd name="connsiteY11" fmla="*/ 344587 h 2480406"/>
              <a:gd name="connsiteX12" fmla="*/ 4713606 w 6081519"/>
              <a:gd name="connsiteY12" fmla="*/ 1338527 h 2480406"/>
              <a:gd name="connsiteX13" fmla="*/ 5358040 w 6081519"/>
              <a:gd name="connsiteY13" fmla="*/ 1904584 h 2480406"/>
              <a:gd name="connsiteX14" fmla="*/ 6080852 w 6081519"/>
              <a:gd name="connsiteY14" fmla="*/ 2131007 h 2480406"/>
              <a:gd name="connsiteX15" fmla="*/ 5227412 w 6081519"/>
              <a:gd name="connsiteY15" fmla="*/ 2270344 h 2480406"/>
              <a:gd name="connsiteX16" fmla="*/ 3085103 w 6081519"/>
              <a:gd name="connsiteY16" fmla="*/ 2366138 h 2480406"/>
              <a:gd name="connsiteX17" fmla="*/ 1630772 w 6081519"/>
              <a:gd name="connsiteY17" fmla="*/ 2435807 h 2480406"/>
              <a:gd name="connsiteX18" fmla="*/ 115480 w 6081519"/>
              <a:gd name="connsiteY18" fmla="*/ 2453224 h 2480406"/>
              <a:gd name="connsiteX19" fmla="*/ 176440 w 6081519"/>
              <a:gd name="connsiteY19" fmla="*/ 2078755 h 2480406"/>
              <a:gd name="connsiteX0" fmla="*/ 176440 w 6081368"/>
              <a:gd name="connsiteY0" fmla="*/ 2078755 h 2480406"/>
              <a:gd name="connsiteX1" fmla="*/ 794749 w 6081368"/>
              <a:gd name="connsiteY1" fmla="*/ 1538824 h 2480406"/>
              <a:gd name="connsiteX2" fmla="*/ 1378223 w 6081368"/>
              <a:gd name="connsiteY2" fmla="*/ 964058 h 2480406"/>
              <a:gd name="connsiteX3" fmla="*/ 1796235 w 6081368"/>
              <a:gd name="connsiteY3" fmla="*/ 685384 h 2480406"/>
              <a:gd name="connsiteX4" fmla="*/ 1970406 w 6081368"/>
              <a:gd name="connsiteY4" fmla="*/ 528630 h 2480406"/>
              <a:gd name="connsiteX5" fmla="*/ 2188120 w 6081368"/>
              <a:gd name="connsiteY5" fmla="*/ 267373 h 2480406"/>
              <a:gd name="connsiteX6" fmla="*/ 2466795 w 6081368"/>
              <a:gd name="connsiteY6" fmla="*/ 32241 h 2480406"/>
              <a:gd name="connsiteX7" fmla="*/ 2919640 w 6081368"/>
              <a:gd name="connsiteY7" fmla="*/ 6409 h 2480406"/>
              <a:gd name="connsiteX8" fmla="*/ 3246793 w 6081368"/>
              <a:gd name="connsiteY8" fmla="*/ 73316 h 2480406"/>
              <a:gd name="connsiteX9" fmla="*/ 3450767 w 6081368"/>
              <a:gd name="connsiteY9" fmla="*/ 277211 h 2480406"/>
              <a:gd name="connsiteX10" fmla="*/ 4047693 w 6081368"/>
              <a:gd name="connsiteY10" fmla="*/ 226243 h 2480406"/>
              <a:gd name="connsiteX11" fmla="*/ 4654715 w 6081368"/>
              <a:gd name="connsiteY11" fmla="*/ 344587 h 2480406"/>
              <a:gd name="connsiteX12" fmla="*/ 5652139 w 6081368"/>
              <a:gd name="connsiteY12" fmla="*/ 1357940 h 2480406"/>
              <a:gd name="connsiteX13" fmla="*/ 5358040 w 6081368"/>
              <a:gd name="connsiteY13" fmla="*/ 1904584 h 2480406"/>
              <a:gd name="connsiteX14" fmla="*/ 6080852 w 6081368"/>
              <a:gd name="connsiteY14" fmla="*/ 2131007 h 2480406"/>
              <a:gd name="connsiteX15" fmla="*/ 5227412 w 6081368"/>
              <a:gd name="connsiteY15" fmla="*/ 2270344 h 2480406"/>
              <a:gd name="connsiteX16" fmla="*/ 3085103 w 6081368"/>
              <a:gd name="connsiteY16" fmla="*/ 2366138 h 2480406"/>
              <a:gd name="connsiteX17" fmla="*/ 1630772 w 6081368"/>
              <a:gd name="connsiteY17" fmla="*/ 2435807 h 2480406"/>
              <a:gd name="connsiteX18" fmla="*/ 115480 w 6081368"/>
              <a:gd name="connsiteY18" fmla="*/ 2453224 h 2480406"/>
              <a:gd name="connsiteX19" fmla="*/ 176440 w 6081368"/>
              <a:gd name="connsiteY19" fmla="*/ 2078755 h 2480406"/>
              <a:gd name="connsiteX0" fmla="*/ 176440 w 6419997"/>
              <a:gd name="connsiteY0" fmla="*/ 2078755 h 2480406"/>
              <a:gd name="connsiteX1" fmla="*/ 794749 w 6419997"/>
              <a:gd name="connsiteY1" fmla="*/ 1538824 h 2480406"/>
              <a:gd name="connsiteX2" fmla="*/ 1378223 w 6419997"/>
              <a:gd name="connsiteY2" fmla="*/ 964058 h 2480406"/>
              <a:gd name="connsiteX3" fmla="*/ 1796235 w 6419997"/>
              <a:gd name="connsiteY3" fmla="*/ 685384 h 2480406"/>
              <a:gd name="connsiteX4" fmla="*/ 1970406 w 6419997"/>
              <a:gd name="connsiteY4" fmla="*/ 528630 h 2480406"/>
              <a:gd name="connsiteX5" fmla="*/ 2188120 w 6419997"/>
              <a:gd name="connsiteY5" fmla="*/ 267373 h 2480406"/>
              <a:gd name="connsiteX6" fmla="*/ 2466795 w 6419997"/>
              <a:gd name="connsiteY6" fmla="*/ 32241 h 2480406"/>
              <a:gd name="connsiteX7" fmla="*/ 2919640 w 6419997"/>
              <a:gd name="connsiteY7" fmla="*/ 6409 h 2480406"/>
              <a:gd name="connsiteX8" fmla="*/ 3246793 w 6419997"/>
              <a:gd name="connsiteY8" fmla="*/ 73316 h 2480406"/>
              <a:gd name="connsiteX9" fmla="*/ 3450767 w 6419997"/>
              <a:gd name="connsiteY9" fmla="*/ 277211 h 2480406"/>
              <a:gd name="connsiteX10" fmla="*/ 4047693 w 6419997"/>
              <a:gd name="connsiteY10" fmla="*/ 226243 h 2480406"/>
              <a:gd name="connsiteX11" fmla="*/ 4654715 w 6419997"/>
              <a:gd name="connsiteY11" fmla="*/ 344587 h 2480406"/>
              <a:gd name="connsiteX12" fmla="*/ 5652139 w 6419997"/>
              <a:gd name="connsiteY12" fmla="*/ 1357940 h 2480406"/>
              <a:gd name="connsiteX13" fmla="*/ 6405163 w 6419997"/>
              <a:gd name="connsiteY13" fmla="*/ 2118130 h 2480406"/>
              <a:gd name="connsiteX14" fmla="*/ 6080852 w 6419997"/>
              <a:gd name="connsiteY14" fmla="*/ 2131007 h 2480406"/>
              <a:gd name="connsiteX15" fmla="*/ 5227412 w 6419997"/>
              <a:gd name="connsiteY15" fmla="*/ 2270344 h 2480406"/>
              <a:gd name="connsiteX16" fmla="*/ 3085103 w 6419997"/>
              <a:gd name="connsiteY16" fmla="*/ 2366138 h 2480406"/>
              <a:gd name="connsiteX17" fmla="*/ 1630772 w 6419997"/>
              <a:gd name="connsiteY17" fmla="*/ 2435807 h 2480406"/>
              <a:gd name="connsiteX18" fmla="*/ 115480 w 6419997"/>
              <a:gd name="connsiteY18" fmla="*/ 2453224 h 2480406"/>
              <a:gd name="connsiteX19" fmla="*/ 176440 w 6419997"/>
              <a:gd name="connsiteY19" fmla="*/ 2078755 h 2480406"/>
              <a:gd name="connsiteX0" fmla="*/ 176440 w 6450950"/>
              <a:gd name="connsiteY0" fmla="*/ 2078755 h 2480406"/>
              <a:gd name="connsiteX1" fmla="*/ 794749 w 6450950"/>
              <a:gd name="connsiteY1" fmla="*/ 1538824 h 2480406"/>
              <a:gd name="connsiteX2" fmla="*/ 1378223 w 6450950"/>
              <a:gd name="connsiteY2" fmla="*/ 964058 h 2480406"/>
              <a:gd name="connsiteX3" fmla="*/ 1796235 w 6450950"/>
              <a:gd name="connsiteY3" fmla="*/ 685384 h 2480406"/>
              <a:gd name="connsiteX4" fmla="*/ 1970406 w 6450950"/>
              <a:gd name="connsiteY4" fmla="*/ 528630 h 2480406"/>
              <a:gd name="connsiteX5" fmla="*/ 2188120 w 6450950"/>
              <a:gd name="connsiteY5" fmla="*/ 267373 h 2480406"/>
              <a:gd name="connsiteX6" fmla="*/ 2466795 w 6450950"/>
              <a:gd name="connsiteY6" fmla="*/ 32241 h 2480406"/>
              <a:gd name="connsiteX7" fmla="*/ 2919640 w 6450950"/>
              <a:gd name="connsiteY7" fmla="*/ 6409 h 2480406"/>
              <a:gd name="connsiteX8" fmla="*/ 3246793 w 6450950"/>
              <a:gd name="connsiteY8" fmla="*/ 73316 h 2480406"/>
              <a:gd name="connsiteX9" fmla="*/ 3450767 w 6450950"/>
              <a:gd name="connsiteY9" fmla="*/ 277211 h 2480406"/>
              <a:gd name="connsiteX10" fmla="*/ 4047693 w 6450950"/>
              <a:gd name="connsiteY10" fmla="*/ 226243 h 2480406"/>
              <a:gd name="connsiteX11" fmla="*/ 4654715 w 6450950"/>
              <a:gd name="connsiteY11" fmla="*/ 344587 h 2480406"/>
              <a:gd name="connsiteX12" fmla="*/ 5652139 w 6450950"/>
              <a:gd name="connsiteY12" fmla="*/ 1357940 h 2480406"/>
              <a:gd name="connsiteX13" fmla="*/ 6405163 w 6450950"/>
              <a:gd name="connsiteY13" fmla="*/ 2118130 h 2480406"/>
              <a:gd name="connsiteX14" fmla="*/ 6243738 w 6450950"/>
              <a:gd name="connsiteY14" fmla="*/ 2253958 h 2480406"/>
              <a:gd name="connsiteX15" fmla="*/ 5227412 w 6450950"/>
              <a:gd name="connsiteY15" fmla="*/ 2270344 h 2480406"/>
              <a:gd name="connsiteX16" fmla="*/ 3085103 w 6450950"/>
              <a:gd name="connsiteY16" fmla="*/ 2366138 h 2480406"/>
              <a:gd name="connsiteX17" fmla="*/ 1630772 w 6450950"/>
              <a:gd name="connsiteY17" fmla="*/ 2435807 h 2480406"/>
              <a:gd name="connsiteX18" fmla="*/ 115480 w 6450950"/>
              <a:gd name="connsiteY18" fmla="*/ 2453224 h 2480406"/>
              <a:gd name="connsiteX19" fmla="*/ 176440 w 6450950"/>
              <a:gd name="connsiteY19" fmla="*/ 2078755 h 2480406"/>
              <a:gd name="connsiteX0" fmla="*/ 176440 w 6659460"/>
              <a:gd name="connsiteY0" fmla="*/ 2078755 h 2480406"/>
              <a:gd name="connsiteX1" fmla="*/ 794749 w 6659460"/>
              <a:gd name="connsiteY1" fmla="*/ 1538824 h 2480406"/>
              <a:gd name="connsiteX2" fmla="*/ 1378223 w 6659460"/>
              <a:gd name="connsiteY2" fmla="*/ 964058 h 2480406"/>
              <a:gd name="connsiteX3" fmla="*/ 1796235 w 6659460"/>
              <a:gd name="connsiteY3" fmla="*/ 685384 h 2480406"/>
              <a:gd name="connsiteX4" fmla="*/ 1970406 w 6659460"/>
              <a:gd name="connsiteY4" fmla="*/ 528630 h 2480406"/>
              <a:gd name="connsiteX5" fmla="*/ 2188120 w 6659460"/>
              <a:gd name="connsiteY5" fmla="*/ 267373 h 2480406"/>
              <a:gd name="connsiteX6" fmla="*/ 2466795 w 6659460"/>
              <a:gd name="connsiteY6" fmla="*/ 32241 h 2480406"/>
              <a:gd name="connsiteX7" fmla="*/ 2919640 w 6659460"/>
              <a:gd name="connsiteY7" fmla="*/ 6409 h 2480406"/>
              <a:gd name="connsiteX8" fmla="*/ 3246793 w 6659460"/>
              <a:gd name="connsiteY8" fmla="*/ 73316 h 2480406"/>
              <a:gd name="connsiteX9" fmla="*/ 3450767 w 6659460"/>
              <a:gd name="connsiteY9" fmla="*/ 277211 h 2480406"/>
              <a:gd name="connsiteX10" fmla="*/ 4047693 w 6659460"/>
              <a:gd name="connsiteY10" fmla="*/ 226243 h 2480406"/>
              <a:gd name="connsiteX11" fmla="*/ 4654715 w 6659460"/>
              <a:gd name="connsiteY11" fmla="*/ 344587 h 2480406"/>
              <a:gd name="connsiteX12" fmla="*/ 5652139 w 6659460"/>
              <a:gd name="connsiteY12" fmla="*/ 1357940 h 2480406"/>
              <a:gd name="connsiteX13" fmla="*/ 6637858 w 6659460"/>
              <a:gd name="connsiteY13" fmla="*/ 2169899 h 2480406"/>
              <a:gd name="connsiteX14" fmla="*/ 6243738 w 6659460"/>
              <a:gd name="connsiteY14" fmla="*/ 2253958 h 2480406"/>
              <a:gd name="connsiteX15" fmla="*/ 5227412 w 6659460"/>
              <a:gd name="connsiteY15" fmla="*/ 2270344 h 2480406"/>
              <a:gd name="connsiteX16" fmla="*/ 3085103 w 6659460"/>
              <a:gd name="connsiteY16" fmla="*/ 2366138 h 2480406"/>
              <a:gd name="connsiteX17" fmla="*/ 1630772 w 6659460"/>
              <a:gd name="connsiteY17" fmla="*/ 2435807 h 2480406"/>
              <a:gd name="connsiteX18" fmla="*/ 115480 w 6659460"/>
              <a:gd name="connsiteY18" fmla="*/ 2453224 h 2480406"/>
              <a:gd name="connsiteX19" fmla="*/ 176440 w 6659460"/>
              <a:gd name="connsiteY19" fmla="*/ 2078755 h 2480406"/>
              <a:gd name="connsiteX0" fmla="*/ 176440 w 6659460"/>
              <a:gd name="connsiteY0" fmla="*/ 2078755 h 2480406"/>
              <a:gd name="connsiteX1" fmla="*/ 794749 w 6659460"/>
              <a:gd name="connsiteY1" fmla="*/ 1538824 h 2480406"/>
              <a:gd name="connsiteX2" fmla="*/ 1378223 w 6659460"/>
              <a:gd name="connsiteY2" fmla="*/ 964058 h 2480406"/>
              <a:gd name="connsiteX3" fmla="*/ 1796235 w 6659460"/>
              <a:gd name="connsiteY3" fmla="*/ 685384 h 2480406"/>
              <a:gd name="connsiteX4" fmla="*/ 1970406 w 6659460"/>
              <a:gd name="connsiteY4" fmla="*/ 528630 h 2480406"/>
              <a:gd name="connsiteX5" fmla="*/ 2164851 w 6659460"/>
              <a:gd name="connsiteY5" fmla="*/ 267373 h 2480406"/>
              <a:gd name="connsiteX6" fmla="*/ 2466795 w 6659460"/>
              <a:gd name="connsiteY6" fmla="*/ 32241 h 2480406"/>
              <a:gd name="connsiteX7" fmla="*/ 2919640 w 6659460"/>
              <a:gd name="connsiteY7" fmla="*/ 6409 h 2480406"/>
              <a:gd name="connsiteX8" fmla="*/ 3246793 w 6659460"/>
              <a:gd name="connsiteY8" fmla="*/ 73316 h 2480406"/>
              <a:gd name="connsiteX9" fmla="*/ 3450767 w 6659460"/>
              <a:gd name="connsiteY9" fmla="*/ 277211 h 2480406"/>
              <a:gd name="connsiteX10" fmla="*/ 4047693 w 6659460"/>
              <a:gd name="connsiteY10" fmla="*/ 226243 h 2480406"/>
              <a:gd name="connsiteX11" fmla="*/ 4654715 w 6659460"/>
              <a:gd name="connsiteY11" fmla="*/ 344587 h 2480406"/>
              <a:gd name="connsiteX12" fmla="*/ 5652139 w 6659460"/>
              <a:gd name="connsiteY12" fmla="*/ 1357940 h 2480406"/>
              <a:gd name="connsiteX13" fmla="*/ 6637858 w 6659460"/>
              <a:gd name="connsiteY13" fmla="*/ 2169899 h 2480406"/>
              <a:gd name="connsiteX14" fmla="*/ 6243738 w 6659460"/>
              <a:gd name="connsiteY14" fmla="*/ 2253958 h 2480406"/>
              <a:gd name="connsiteX15" fmla="*/ 5227412 w 6659460"/>
              <a:gd name="connsiteY15" fmla="*/ 2270344 h 2480406"/>
              <a:gd name="connsiteX16" fmla="*/ 3085103 w 6659460"/>
              <a:gd name="connsiteY16" fmla="*/ 2366138 h 2480406"/>
              <a:gd name="connsiteX17" fmla="*/ 1630772 w 6659460"/>
              <a:gd name="connsiteY17" fmla="*/ 2435807 h 2480406"/>
              <a:gd name="connsiteX18" fmla="*/ 115480 w 6659460"/>
              <a:gd name="connsiteY18" fmla="*/ 2453224 h 2480406"/>
              <a:gd name="connsiteX19" fmla="*/ 176440 w 6659460"/>
              <a:gd name="connsiteY19" fmla="*/ 2078755 h 2480406"/>
              <a:gd name="connsiteX0" fmla="*/ 176440 w 6659460"/>
              <a:gd name="connsiteY0" fmla="*/ 2078755 h 2480406"/>
              <a:gd name="connsiteX1" fmla="*/ 794749 w 6659460"/>
              <a:gd name="connsiteY1" fmla="*/ 1538824 h 2480406"/>
              <a:gd name="connsiteX2" fmla="*/ 1378223 w 6659460"/>
              <a:gd name="connsiteY2" fmla="*/ 964058 h 2480406"/>
              <a:gd name="connsiteX3" fmla="*/ 1796235 w 6659460"/>
              <a:gd name="connsiteY3" fmla="*/ 685384 h 2480406"/>
              <a:gd name="connsiteX4" fmla="*/ 1970406 w 6659460"/>
              <a:gd name="connsiteY4" fmla="*/ 528630 h 2480406"/>
              <a:gd name="connsiteX5" fmla="*/ 2164851 w 6659460"/>
              <a:gd name="connsiteY5" fmla="*/ 267373 h 2480406"/>
              <a:gd name="connsiteX6" fmla="*/ 2466795 w 6659460"/>
              <a:gd name="connsiteY6" fmla="*/ 32241 h 2480406"/>
              <a:gd name="connsiteX7" fmla="*/ 2919640 w 6659460"/>
              <a:gd name="connsiteY7" fmla="*/ 6409 h 2480406"/>
              <a:gd name="connsiteX8" fmla="*/ 3246793 w 6659460"/>
              <a:gd name="connsiteY8" fmla="*/ 73316 h 2480406"/>
              <a:gd name="connsiteX9" fmla="*/ 3698974 w 6659460"/>
              <a:gd name="connsiteY9" fmla="*/ 264269 h 2480406"/>
              <a:gd name="connsiteX10" fmla="*/ 4047693 w 6659460"/>
              <a:gd name="connsiteY10" fmla="*/ 226243 h 2480406"/>
              <a:gd name="connsiteX11" fmla="*/ 4654715 w 6659460"/>
              <a:gd name="connsiteY11" fmla="*/ 344587 h 2480406"/>
              <a:gd name="connsiteX12" fmla="*/ 5652139 w 6659460"/>
              <a:gd name="connsiteY12" fmla="*/ 1357940 h 2480406"/>
              <a:gd name="connsiteX13" fmla="*/ 6637858 w 6659460"/>
              <a:gd name="connsiteY13" fmla="*/ 2169899 h 2480406"/>
              <a:gd name="connsiteX14" fmla="*/ 6243738 w 6659460"/>
              <a:gd name="connsiteY14" fmla="*/ 2253958 h 2480406"/>
              <a:gd name="connsiteX15" fmla="*/ 5227412 w 6659460"/>
              <a:gd name="connsiteY15" fmla="*/ 2270344 h 2480406"/>
              <a:gd name="connsiteX16" fmla="*/ 3085103 w 6659460"/>
              <a:gd name="connsiteY16" fmla="*/ 2366138 h 2480406"/>
              <a:gd name="connsiteX17" fmla="*/ 1630772 w 6659460"/>
              <a:gd name="connsiteY17" fmla="*/ 2435807 h 2480406"/>
              <a:gd name="connsiteX18" fmla="*/ 115480 w 6659460"/>
              <a:gd name="connsiteY18" fmla="*/ 2453224 h 2480406"/>
              <a:gd name="connsiteX19" fmla="*/ 176440 w 6659460"/>
              <a:gd name="connsiteY19" fmla="*/ 2078755 h 248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59460" h="2480406">
                <a:moveTo>
                  <a:pt x="176440" y="2078755"/>
                </a:moveTo>
                <a:cubicBezTo>
                  <a:pt x="289652" y="1926355"/>
                  <a:pt x="594452" y="1724607"/>
                  <a:pt x="794749" y="1538824"/>
                </a:cubicBezTo>
                <a:cubicBezTo>
                  <a:pt x="995046" y="1353041"/>
                  <a:pt x="1211309" y="1106298"/>
                  <a:pt x="1378223" y="964058"/>
                </a:cubicBezTo>
                <a:cubicBezTo>
                  <a:pt x="1545137" y="821818"/>
                  <a:pt x="1697538" y="757955"/>
                  <a:pt x="1796235" y="685384"/>
                </a:cubicBezTo>
                <a:cubicBezTo>
                  <a:pt x="1894932" y="612813"/>
                  <a:pt x="1908970" y="598298"/>
                  <a:pt x="1970406" y="528630"/>
                </a:cubicBezTo>
                <a:cubicBezTo>
                  <a:pt x="2031842" y="458962"/>
                  <a:pt x="2082120" y="350104"/>
                  <a:pt x="2164851" y="267373"/>
                </a:cubicBezTo>
                <a:cubicBezTo>
                  <a:pt x="2247582" y="184642"/>
                  <a:pt x="2340997" y="75735"/>
                  <a:pt x="2466795" y="32241"/>
                </a:cubicBezTo>
                <a:cubicBezTo>
                  <a:pt x="2592593" y="-11253"/>
                  <a:pt x="2789640" y="-437"/>
                  <a:pt x="2919640" y="6409"/>
                </a:cubicBezTo>
                <a:cubicBezTo>
                  <a:pt x="3049640" y="13255"/>
                  <a:pt x="3116904" y="30339"/>
                  <a:pt x="3246793" y="73316"/>
                </a:cubicBezTo>
                <a:cubicBezTo>
                  <a:pt x="3376682" y="116293"/>
                  <a:pt x="3565491" y="238781"/>
                  <a:pt x="3698974" y="264269"/>
                </a:cubicBezTo>
                <a:cubicBezTo>
                  <a:pt x="3832457" y="289757"/>
                  <a:pt x="3888403" y="212857"/>
                  <a:pt x="4047693" y="226243"/>
                </a:cubicBezTo>
                <a:cubicBezTo>
                  <a:pt x="4206983" y="239629"/>
                  <a:pt x="4387307" y="155971"/>
                  <a:pt x="4654715" y="344587"/>
                </a:cubicBezTo>
                <a:cubicBezTo>
                  <a:pt x="4922123" y="533203"/>
                  <a:pt x="5321615" y="1053722"/>
                  <a:pt x="5652139" y="1357940"/>
                </a:cubicBezTo>
                <a:cubicBezTo>
                  <a:pt x="5982663" y="1662158"/>
                  <a:pt x="6539258" y="2020563"/>
                  <a:pt x="6637858" y="2169899"/>
                </a:cubicBezTo>
                <a:cubicBezTo>
                  <a:pt x="6736458" y="2319235"/>
                  <a:pt x="6478812" y="2237217"/>
                  <a:pt x="6243738" y="2253958"/>
                </a:cubicBezTo>
                <a:cubicBezTo>
                  <a:pt x="6008664" y="2270699"/>
                  <a:pt x="5753851" y="2251647"/>
                  <a:pt x="5227412" y="2270344"/>
                </a:cubicBezTo>
                <a:lnTo>
                  <a:pt x="3085103" y="2366138"/>
                </a:lnTo>
                <a:lnTo>
                  <a:pt x="1630772" y="2435807"/>
                </a:lnTo>
                <a:cubicBezTo>
                  <a:pt x="1135835" y="2450321"/>
                  <a:pt x="353514" y="2517087"/>
                  <a:pt x="115480" y="2453224"/>
                </a:cubicBezTo>
                <a:cubicBezTo>
                  <a:pt x="-122554" y="2389361"/>
                  <a:pt x="63228" y="2231155"/>
                  <a:pt x="176440" y="2078755"/>
                </a:cubicBezTo>
                <a:close/>
              </a:path>
            </a:pathLst>
          </a:custGeom>
          <a:gradFill>
            <a:gsLst>
              <a:gs pos="0">
                <a:srgbClr val="5E4638"/>
              </a:gs>
              <a:gs pos="78000">
                <a:schemeClr val="accent3">
                  <a:lumMod val="50000"/>
                </a:schemeClr>
              </a:gs>
              <a:gs pos="89000">
                <a:srgbClr val="907052"/>
              </a:gs>
              <a:gs pos="100000">
                <a:srgbClr val="654F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igura a mano libera 11"/>
          <p:cNvSpPr/>
          <p:nvPr/>
        </p:nvSpPr>
        <p:spPr>
          <a:xfrm>
            <a:off x="123651" y="4343400"/>
            <a:ext cx="8762095" cy="1971675"/>
          </a:xfrm>
          <a:custGeom>
            <a:avLst/>
            <a:gdLst>
              <a:gd name="connsiteX0" fmla="*/ 771698 w 8756640"/>
              <a:gd name="connsiteY0" fmla="*/ 143023 h 1971823"/>
              <a:gd name="connsiteX1" fmla="*/ 409748 w 8756640"/>
              <a:gd name="connsiteY1" fmla="*/ 333523 h 1971823"/>
              <a:gd name="connsiteX2" fmla="*/ 95423 w 8756640"/>
              <a:gd name="connsiteY2" fmla="*/ 771673 h 1971823"/>
              <a:gd name="connsiteX3" fmla="*/ 9698 w 8756640"/>
              <a:gd name="connsiteY3" fmla="*/ 1238398 h 1971823"/>
              <a:gd name="connsiteX4" fmla="*/ 285923 w 8756640"/>
              <a:gd name="connsiteY4" fmla="*/ 1743223 h 1971823"/>
              <a:gd name="connsiteX5" fmla="*/ 981248 w 8756640"/>
              <a:gd name="connsiteY5" fmla="*/ 1905148 h 1971823"/>
              <a:gd name="connsiteX6" fmla="*/ 2981498 w 8756640"/>
              <a:gd name="connsiteY6" fmla="*/ 1971823 h 1971823"/>
              <a:gd name="connsiteX7" fmla="*/ 5267498 w 8756640"/>
              <a:gd name="connsiteY7" fmla="*/ 1952773 h 1971823"/>
              <a:gd name="connsiteX8" fmla="*/ 7058198 w 8756640"/>
              <a:gd name="connsiteY8" fmla="*/ 1867048 h 1971823"/>
              <a:gd name="connsiteX9" fmla="*/ 8096423 w 8756640"/>
              <a:gd name="connsiteY9" fmla="*/ 1609873 h 1971823"/>
              <a:gd name="connsiteX10" fmla="*/ 8525048 w 8756640"/>
              <a:gd name="connsiteY10" fmla="*/ 1257448 h 1971823"/>
              <a:gd name="connsiteX11" fmla="*/ 8725073 w 8756640"/>
              <a:gd name="connsiteY11" fmla="*/ 857398 h 1971823"/>
              <a:gd name="connsiteX12" fmla="*/ 8686973 w 8756640"/>
              <a:gd name="connsiteY12" fmla="*/ 371623 h 1971823"/>
              <a:gd name="connsiteX13" fmla="*/ 8077373 w 8756640"/>
              <a:gd name="connsiteY13" fmla="*/ 162073 h 1971823"/>
              <a:gd name="connsiteX14" fmla="*/ 7724948 w 8756640"/>
              <a:gd name="connsiteY14" fmla="*/ 133498 h 1971823"/>
              <a:gd name="connsiteX15" fmla="*/ 3762548 w 8756640"/>
              <a:gd name="connsiteY15" fmla="*/ 148 h 1971823"/>
              <a:gd name="connsiteX16" fmla="*/ 771698 w 8756640"/>
              <a:gd name="connsiteY16" fmla="*/ 143023 h 1971823"/>
              <a:gd name="connsiteX0" fmla="*/ 1381298 w 8756640"/>
              <a:gd name="connsiteY0" fmla="*/ 133350 h 1971675"/>
              <a:gd name="connsiteX1" fmla="*/ 409748 w 8756640"/>
              <a:gd name="connsiteY1" fmla="*/ 333375 h 1971675"/>
              <a:gd name="connsiteX2" fmla="*/ 95423 w 8756640"/>
              <a:gd name="connsiteY2" fmla="*/ 771525 h 1971675"/>
              <a:gd name="connsiteX3" fmla="*/ 9698 w 8756640"/>
              <a:gd name="connsiteY3" fmla="*/ 1238250 h 1971675"/>
              <a:gd name="connsiteX4" fmla="*/ 285923 w 8756640"/>
              <a:gd name="connsiteY4" fmla="*/ 1743075 h 1971675"/>
              <a:gd name="connsiteX5" fmla="*/ 981248 w 8756640"/>
              <a:gd name="connsiteY5" fmla="*/ 1905000 h 1971675"/>
              <a:gd name="connsiteX6" fmla="*/ 2981498 w 8756640"/>
              <a:gd name="connsiteY6" fmla="*/ 1971675 h 1971675"/>
              <a:gd name="connsiteX7" fmla="*/ 5267498 w 8756640"/>
              <a:gd name="connsiteY7" fmla="*/ 1952625 h 1971675"/>
              <a:gd name="connsiteX8" fmla="*/ 7058198 w 8756640"/>
              <a:gd name="connsiteY8" fmla="*/ 1866900 h 1971675"/>
              <a:gd name="connsiteX9" fmla="*/ 8096423 w 8756640"/>
              <a:gd name="connsiteY9" fmla="*/ 1609725 h 1971675"/>
              <a:gd name="connsiteX10" fmla="*/ 8525048 w 8756640"/>
              <a:gd name="connsiteY10" fmla="*/ 1257300 h 1971675"/>
              <a:gd name="connsiteX11" fmla="*/ 8725073 w 8756640"/>
              <a:gd name="connsiteY11" fmla="*/ 857250 h 1971675"/>
              <a:gd name="connsiteX12" fmla="*/ 8686973 w 8756640"/>
              <a:gd name="connsiteY12" fmla="*/ 371475 h 1971675"/>
              <a:gd name="connsiteX13" fmla="*/ 8077373 w 8756640"/>
              <a:gd name="connsiteY13" fmla="*/ 161925 h 1971675"/>
              <a:gd name="connsiteX14" fmla="*/ 7724948 w 8756640"/>
              <a:gd name="connsiteY14" fmla="*/ 133350 h 1971675"/>
              <a:gd name="connsiteX15" fmla="*/ 3762548 w 8756640"/>
              <a:gd name="connsiteY15" fmla="*/ 0 h 1971675"/>
              <a:gd name="connsiteX16" fmla="*/ 1381298 w 8756640"/>
              <a:gd name="connsiteY16" fmla="*/ 133350 h 1971675"/>
              <a:gd name="connsiteX0" fmla="*/ 1381298 w 8762094"/>
              <a:gd name="connsiteY0" fmla="*/ 133350 h 1971675"/>
              <a:gd name="connsiteX1" fmla="*/ 409748 w 8762094"/>
              <a:gd name="connsiteY1" fmla="*/ 333375 h 1971675"/>
              <a:gd name="connsiteX2" fmla="*/ 95423 w 8762094"/>
              <a:gd name="connsiteY2" fmla="*/ 771525 h 1971675"/>
              <a:gd name="connsiteX3" fmla="*/ 9698 w 8762094"/>
              <a:gd name="connsiteY3" fmla="*/ 1238250 h 1971675"/>
              <a:gd name="connsiteX4" fmla="*/ 285923 w 8762094"/>
              <a:gd name="connsiteY4" fmla="*/ 1743075 h 1971675"/>
              <a:gd name="connsiteX5" fmla="*/ 981248 w 8762094"/>
              <a:gd name="connsiteY5" fmla="*/ 1905000 h 1971675"/>
              <a:gd name="connsiteX6" fmla="*/ 2981498 w 8762094"/>
              <a:gd name="connsiteY6" fmla="*/ 1971675 h 1971675"/>
              <a:gd name="connsiteX7" fmla="*/ 5267498 w 8762094"/>
              <a:gd name="connsiteY7" fmla="*/ 1952625 h 1971675"/>
              <a:gd name="connsiteX8" fmla="*/ 7058198 w 8762094"/>
              <a:gd name="connsiteY8" fmla="*/ 1866900 h 1971675"/>
              <a:gd name="connsiteX9" fmla="*/ 8096423 w 8762094"/>
              <a:gd name="connsiteY9" fmla="*/ 1609725 h 1971675"/>
              <a:gd name="connsiteX10" fmla="*/ 8525048 w 8762094"/>
              <a:gd name="connsiteY10" fmla="*/ 1257300 h 1971675"/>
              <a:gd name="connsiteX11" fmla="*/ 8734598 w 8762094"/>
              <a:gd name="connsiteY11" fmla="*/ 923925 h 1971675"/>
              <a:gd name="connsiteX12" fmla="*/ 8686973 w 8762094"/>
              <a:gd name="connsiteY12" fmla="*/ 371475 h 1971675"/>
              <a:gd name="connsiteX13" fmla="*/ 8077373 w 8762094"/>
              <a:gd name="connsiteY13" fmla="*/ 161925 h 1971675"/>
              <a:gd name="connsiteX14" fmla="*/ 7724948 w 8762094"/>
              <a:gd name="connsiteY14" fmla="*/ 133350 h 1971675"/>
              <a:gd name="connsiteX15" fmla="*/ 3762548 w 8762094"/>
              <a:gd name="connsiteY15" fmla="*/ 0 h 1971675"/>
              <a:gd name="connsiteX16" fmla="*/ 1381298 w 8762094"/>
              <a:gd name="connsiteY16" fmla="*/ 133350 h 1971675"/>
              <a:gd name="connsiteX0" fmla="*/ 1381298 w 8762095"/>
              <a:gd name="connsiteY0" fmla="*/ 133350 h 1971675"/>
              <a:gd name="connsiteX1" fmla="*/ 409748 w 8762095"/>
              <a:gd name="connsiteY1" fmla="*/ 333375 h 1971675"/>
              <a:gd name="connsiteX2" fmla="*/ 95423 w 8762095"/>
              <a:gd name="connsiteY2" fmla="*/ 771525 h 1971675"/>
              <a:gd name="connsiteX3" fmla="*/ 9698 w 8762095"/>
              <a:gd name="connsiteY3" fmla="*/ 1238250 h 1971675"/>
              <a:gd name="connsiteX4" fmla="*/ 285923 w 8762095"/>
              <a:gd name="connsiteY4" fmla="*/ 1743075 h 1971675"/>
              <a:gd name="connsiteX5" fmla="*/ 981248 w 8762095"/>
              <a:gd name="connsiteY5" fmla="*/ 1905000 h 1971675"/>
              <a:gd name="connsiteX6" fmla="*/ 2981498 w 8762095"/>
              <a:gd name="connsiteY6" fmla="*/ 1971675 h 1971675"/>
              <a:gd name="connsiteX7" fmla="*/ 5267498 w 8762095"/>
              <a:gd name="connsiteY7" fmla="*/ 1952625 h 1971675"/>
              <a:gd name="connsiteX8" fmla="*/ 7058198 w 8762095"/>
              <a:gd name="connsiteY8" fmla="*/ 1866900 h 1971675"/>
              <a:gd name="connsiteX9" fmla="*/ 8096423 w 8762095"/>
              <a:gd name="connsiteY9" fmla="*/ 1609725 h 1971675"/>
              <a:gd name="connsiteX10" fmla="*/ 8525048 w 8762095"/>
              <a:gd name="connsiteY10" fmla="*/ 1352550 h 1971675"/>
              <a:gd name="connsiteX11" fmla="*/ 8734598 w 8762095"/>
              <a:gd name="connsiteY11" fmla="*/ 923925 h 1971675"/>
              <a:gd name="connsiteX12" fmla="*/ 8686973 w 8762095"/>
              <a:gd name="connsiteY12" fmla="*/ 371475 h 1971675"/>
              <a:gd name="connsiteX13" fmla="*/ 8077373 w 8762095"/>
              <a:gd name="connsiteY13" fmla="*/ 161925 h 1971675"/>
              <a:gd name="connsiteX14" fmla="*/ 7724948 w 8762095"/>
              <a:gd name="connsiteY14" fmla="*/ 133350 h 1971675"/>
              <a:gd name="connsiteX15" fmla="*/ 3762548 w 8762095"/>
              <a:gd name="connsiteY15" fmla="*/ 0 h 1971675"/>
              <a:gd name="connsiteX16" fmla="*/ 1381298 w 8762095"/>
              <a:gd name="connsiteY16" fmla="*/ 133350 h 1971675"/>
              <a:gd name="connsiteX0" fmla="*/ 1381298 w 8762095"/>
              <a:gd name="connsiteY0" fmla="*/ 133350 h 1971675"/>
              <a:gd name="connsiteX1" fmla="*/ 409748 w 8762095"/>
              <a:gd name="connsiteY1" fmla="*/ 333375 h 1971675"/>
              <a:gd name="connsiteX2" fmla="*/ 95423 w 8762095"/>
              <a:gd name="connsiteY2" fmla="*/ 771525 h 1971675"/>
              <a:gd name="connsiteX3" fmla="*/ 9698 w 8762095"/>
              <a:gd name="connsiteY3" fmla="*/ 1238250 h 1971675"/>
              <a:gd name="connsiteX4" fmla="*/ 285923 w 8762095"/>
              <a:gd name="connsiteY4" fmla="*/ 1743075 h 1971675"/>
              <a:gd name="connsiteX5" fmla="*/ 981248 w 8762095"/>
              <a:gd name="connsiteY5" fmla="*/ 1905000 h 1971675"/>
              <a:gd name="connsiteX6" fmla="*/ 2981498 w 8762095"/>
              <a:gd name="connsiteY6" fmla="*/ 1971675 h 1971675"/>
              <a:gd name="connsiteX7" fmla="*/ 5267498 w 8762095"/>
              <a:gd name="connsiteY7" fmla="*/ 1952625 h 1971675"/>
              <a:gd name="connsiteX8" fmla="*/ 7058198 w 8762095"/>
              <a:gd name="connsiteY8" fmla="*/ 1866900 h 1971675"/>
              <a:gd name="connsiteX9" fmla="*/ 8020223 w 8762095"/>
              <a:gd name="connsiteY9" fmla="*/ 1676400 h 1971675"/>
              <a:gd name="connsiteX10" fmla="*/ 8525048 w 8762095"/>
              <a:gd name="connsiteY10" fmla="*/ 1352550 h 1971675"/>
              <a:gd name="connsiteX11" fmla="*/ 8734598 w 8762095"/>
              <a:gd name="connsiteY11" fmla="*/ 923925 h 1971675"/>
              <a:gd name="connsiteX12" fmla="*/ 8686973 w 8762095"/>
              <a:gd name="connsiteY12" fmla="*/ 371475 h 1971675"/>
              <a:gd name="connsiteX13" fmla="*/ 8077373 w 8762095"/>
              <a:gd name="connsiteY13" fmla="*/ 161925 h 1971675"/>
              <a:gd name="connsiteX14" fmla="*/ 7724948 w 8762095"/>
              <a:gd name="connsiteY14" fmla="*/ 133350 h 1971675"/>
              <a:gd name="connsiteX15" fmla="*/ 3762548 w 8762095"/>
              <a:gd name="connsiteY15" fmla="*/ 0 h 1971675"/>
              <a:gd name="connsiteX16" fmla="*/ 1381298 w 8762095"/>
              <a:gd name="connsiteY16" fmla="*/ 13335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762095" h="1971675">
                <a:moveTo>
                  <a:pt x="1381298" y="133350"/>
                </a:moveTo>
                <a:cubicBezTo>
                  <a:pt x="822498" y="188913"/>
                  <a:pt x="624060" y="227013"/>
                  <a:pt x="409748" y="333375"/>
                </a:cubicBezTo>
                <a:cubicBezTo>
                  <a:pt x="195436" y="439737"/>
                  <a:pt x="162098" y="620713"/>
                  <a:pt x="95423" y="771525"/>
                </a:cubicBezTo>
                <a:cubicBezTo>
                  <a:pt x="28748" y="922337"/>
                  <a:pt x="-22052" y="1076325"/>
                  <a:pt x="9698" y="1238250"/>
                </a:cubicBezTo>
                <a:cubicBezTo>
                  <a:pt x="41448" y="1400175"/>
                  <a:pt x="123998" y="1631950"/>
                  <a:pt x="285923" y="1743075"/>
                </a:cubicBezTo>
                <a:cubicBezTo>
                  <a:pt x="447848" y="1854200"/>
                  <a:pt x="531986" y="1866900"/>
                  <a:pt x="981248" y="1905000"/>
                </a:cubicBezTo>
                <a:cubicBezTo>
                  <a:pt x="1430510" y="1943100"/>
                  <a:pt x="2981498" y="1971675"/>
                  <a:pt x="2981498" y="1971675"/>
                </a:cubicBezTo>
                <a:lnTo>
                  <a:pt x="5267498" y="1952625"/>
                </a:lnTo>
                <a:cubicBezTo>
                  <a:pt x="5946948" y="1935163"/>
                  <a:pt x="6599411" y="1912937"/>
                  <a:pt x="7058198" y="1866900"/>
                </a:cubicBezTo>
                <a:cubicBezTo>
                  <a:pt x="7516985" y="1820863"/>
                  <a:pt x="7775748" y="1762125"/>
                  <a:pt x="8020223" y="1676400"/>
                </a:cubicBezTo>
                <a:cubicBezTo>
                  <a:pt x="8264698" y="1590675"/>
                  <a:pt x="8405986" y="1477962"/>
                  <a:pt x="8525048" y="1352550"/>
                </a:cubicBezTo>
                <a:cubicBezTo>
                  <a:pt x="8644110" y="1227138"/>
                  <a:pt x="8707610" y="1087438"/>
                  <a:pt x="8734598" y="923925"/>
                </a:cubicBezTo>
                <a:cubicBezTo>
                  <a:pt x="8761586" y="760412"/>
                  <a:pt x="8796510" y="498475"/>
                  <a:pt x="8686973" y="371475"/>
                </a:cubicBezTo>
                <a:cubicBezTo>
                  <a:pt x="8577436" y="244475"/>
                  <a:pt x="8237710" y="201612"/>
                  <a:pt x="8077373" y="161925"/>
                </a:cubicBezTo>
                <a:cubicBezTo>
                  <a:pt x="7917036" y="122238"/>
                  <a:pt x="7724948" y="133350"/>
                  <a:pt x="7724948" y="133350"/>
                </a:cubicBezTo>
                <a:cubicBezTo>
                  <a:pt x="7005811" y="106362"/>
                  <a:pt x="4819823" y="0"/>
                  <a:pt x="3762548" y="0"/>
                </a:cubicBezTo>
                <a:cubicBezTo>
                  <a:pt x="2705273" y="0"/>
                  <a:pt x="1940098" y="77787"/>
                  <a:pt x="1381298" y="133350"/>
                </a:cubicBezTo>
                <a:close/>
              </a:path>
            </a:pathLst>
          </a:custGeom>
          <a:gradFill>
            <a:gsLst>
              <a:gs pos="0">
                <a:srgbClr val="92D050"/>
              </a:gs>
              <a:gs pos="100000">
                <a:srgbClr val="24542D"/>
              </a:gs>
              <a:gs pos="35000">
                <a:srgbClr val="00B05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igura a mano libera 7"/>
          <p:cNvSpPr/>
          <p:nvPr/>
        </p:nvSpPr>
        <p:spPr>
          <a:xfrm>
            <a:off x="1457294" y="1757073"/>
            <a:ext cx="2489701" cy="3297846"/>
          </a:xfrm>
          <a:custGeom>
            <a:avLst/>
            <a:gdLst>
              <a:gd name="connsiteX0" fmla="*/ 2343378 w 2489898"/>
              <a:gd name="connsiteY0" fmla="*/ 14578 h 3294003"/>
              <a:gd name="connsiteX1" fmla="*/ 2152878 w 2489898"/>
              <a:gd name="connsiteY1" fmla="*/ 52678 h 3294003"/>
              <a:gd name="connsiteX2" fmla="*/ 2029053 w 2489898"/>
              <a:gd name="connsiteY2" fmla="*/ 395578 h 3294003"/>
              <a:gd name="connsiteX3" fmla="*/ 1724253 w 2489898"/>
              <a:gd name="connsiteY3" fmla="*/ 1148053 h 3294003"/>
              <a:gd name="connsiteX4" fmla="*/ 1409928 w 2489898"/>
              <a:gd name="connsiteY4" fmla="*/ 1567153 h 3294003"/>
              <a:gd name="connsiteX5" fmla="*/ 1105128 w 2489898"/>
              <a:gd name="connsiteY5" fmla="*/ 1910053 h 3294003"/>
              <a:gd name="connsiteX6" fmla="*/ 886053 w 2489898"/>
              <a:gd name="connsiteY6" fmla="*/ 2367253 h 3294003"/>
              <a:gd name="connsiteX7" fmla="*/ 724128 w 2489898"/>
              <a:gd name="connsiteY7" fmla="*/ 2672053 h 3294003"/>
              <a:gd name="connsiteX8" fmla="*/ 495528 w 2489898"/>
              <a:gd name="connsiteY8" fmla="*/ 2900653 h 3294003"/>
              <a:gd name="connsiteX9" fmla="*/ 266928 w 2489898"/>
              <a:gd name="connsiteY9" fmla="*/ 3053053 h 3294003"/>
              <a:gd name="connsiteX10" fmla="*/ 228 w 2489898"/>
              <a:gd name="connsiteY10" fmla="*/ 3205453 h 3294003"/>
              <a:gd name="connsiteX11" fmla="*/ 228828 w 2489898"/>
              <a:gd name="connsiteY11" fmla="*/ 3253078 h 3294003"/>
              <a:gd name="connsiteX12" fmla="*/ 647928 w 2489898"/>
              <a:gd name="connsiteY12" fmla="*/ 3262603 h 3294003"/>
              <a:gd name="connsiteX13" fmla="*/ 1133703 w 2489898"/>
              <a:gd name="connsiteY13" fmla="*/ 3262603 h 3294003"/>
              <a:gd name="connsiteX14" fmla="*/ 1228953 w 2489898"/>
              <a:gd name="connsiteY14" fmla="*/ 2843503 h 3294003"/>
              <a:gd name="connsiteX15" fmla="*/ 1190853 w 2489898"/>
              <a:gd name="connsiteY15" fmla="*/ 2310103 h 3294003"/>
              <a:gd name="connsiteX16" fmla="*/ 1533753 w 2489898"/>
              <a:gd name="connsiteY16" fmla="*/ 1795753 h 3294003"/>
              <a:gd name="connsiteX17" fmla="*/ 1905228 w 2489898"/>
              <a:gd name="connsiteY17" fmla="*/ 1195678 h 3294003"/>
              <a:gd name="connsiteX18" fmla="*/ 2105253 w 2489898"/>
              <a:gd name="connsiteY18" fmla="*/ 595603 h 3294003"/>
              <a:gd name="connsiteX19" fmla="*/ 2229078 w 2489898"/>
              <a:gd name="connsiteY19" fmla="*/ 205078 h 3294003"/>
              <a:gd name="connsiteX20" fmla="*/ 2343378 w 2489898"/>
              <a:gd name="connsiteY20" fmla="*/ 81253 h 3294003"/>
              <a:gd name="connsiteX21" fmla="*/ 2486253 w 2489898"/>
              <a:gd name="connsiteY21" fmla="*/ 81253 h 3294003"/>
              <a:gd name="connsiteX22" fmla="*/ 2438628 w 2489898"/>
              <a:gd name="connsiteY22" fmla="*/ 5053 h 3294003"/>
              <a:gd name="connsiteX23" fmla="*/ 2343378 w 2489898"/>
              <a:gd name="connsiteY23" fmla="*/ 14578 h 3294003"/>
              <a:gd name="connsiteX0" fmla="*/ 2343378 w 2489898"/>
              <a:gd name="connsiteY0" fmla="*/ 14578 h 3294003"/>
              <a:gd name="connsiteX1" fmla="*/ 2152878 w 2489898"/>
              <a:gd name="connsiteY1" fmla="*/ 52678 h 3294003"/>
              <a:gd name="connsiteX2" fmla="*/ 2029053 w 2489898"/>
              <a:gd name="connsiteY2" fmla="*/ 395578 h 3294003"/>
              <a:gd name="connsiteX3" fmla="*/ 1724253 w 2489898"/>
              <a:gd name="connsiteY3" fmla="*/ 1148053 h 3294003"/>
              <a:gd name="connsiteX4" fmla="*/ 1409928 w 2489898"/>
              <a:gd name="connsiteY4" fmla="*/ 1567153 h 3294003"/>
              <a:gd name="connsiteX5" fmla="*/ 1105128 w 2489898"/>
              <a:gd name="connsiteY5" fmla="*/ 1910053 h 3294003"/>
              <a:gd name="connsiteX6" fmla="*/ 886053 w 2489898"/>
              <a:gd name="connsiteY6" fmla="*/ 2367253 h 3294003"/>
              <a:gd name="connsiteX7" fmla="*/ 724128 w 2489898"/>
              <a:gd name="connsiteY7" fmla="*/ 2672053 h 3294003"/>
              <a:gd name="connsiteX8" fmla="*/ 495528 w 2489898"/>
              <a:gd name="connsiteY8" fmla="*/ 2900653 h 3294003"/>
              <a:gd name="connsiteX9" fmla="*/ 266928 w 2489898"/>
              <a:gd name="connsiteY9" fmla="*/ 3053053 h 3294003"/>
              <a:gd name="connsiteX10" fmla="*/ 228 w 2489898"/>
              <a:gd name="connsiteY10" fmla="*/ 3275791 h 3294003"/>
              <a:gd name="connsiteX11" fmla="*/ 228828 w 2489898"/>
              <a:gd name="connsiteY11" fmla="*/ 3253078 h 3294003"/>
              <a:gd name="connsiteX12" fmla="*/ 647928 w 2489898"/>
              <a:gd name="connsiteY12" fmla="*/ 3262603 h 3294003"/>
              <a:gd name="connsiteX13" fmla="*/ 1133703 w 2489898"/>
              <a:gd name="connsiteY13" fmla="*/ 3262603 h 3294003"/>
              <a:gd name="connsiteX14" fmla="*/ 1228953 w 2489898"/>
              <a:gd name="connsiteY14" fmla="*/ 2843503 h 3294003"/>
              <a:gd name="connsiteX15" fmla="*/ 1190853 w 2489898"/>
              <a:gd name="connsiteY15" fmla="*/ 2310103 h 3294003"/>
              <a:gd name="connsiteX16" fmla="*/ 1533753 w 2489898"/>
              <a:gd name="connsiteY16" fmla="*/ 1795753 h 3294003"/>
              <a:gd name="connsiteX17" fmla="*/ 1905228 w 2489898"/>
              <a:gd name="connsiteY17" fmla="*/ 1195678 h 3294003"/>
              <a:gd name="connsiteX18" fmla="*/ 2105253 w 2489898"/>
              <a:gd name="connsiteY18" fmla="*/ 595603 h 3294003"/>
              <a:gd name="connsiteX19" fmla="*/ 2229078 w 2489898"/>
              <a:gd name="connsiteY19" fmla="*/ 205078 h 3294003"/>
              <a:gd name="connsiteX20" fmla="*/ 2343378 w 2489898"/>
              <a:gd name="connsiteY20" fmla="*/ 81253 h 3294003"/>
              <a:gd name="connsiteX21" fmla="*/ 2486253 w 2489898"/>
              <a:gd name="connsiteY21" fmla="*/ 81253 h 3294003"/>
              <a:gd name="connsiteX22" fmla="*/ 2438628 w 2489898"/>
              <a:gd name="connsiteY22" fmla="*/ 5053 h 3294003"/>
              <a:gd name="connsiteX23" fmla="*/ 2343378 w 2489898"/>
              <a:gd name="connsiteY23" fmla="*/ 14578 h 3294003"/>
              <a:gd name="connsiteX0" fmla="*/ 2343181 w 2489701"/>
              <a:gd name="connsiteY0" fmla="*/ 14578 h 3297846"/>
              <a:gd name="connsiteX1" fmla="*/ 2152681 w 2489701"/>
              <a:gd name="connsiteY1" fmla="*/ 52678 h 3297846"/>
              <a:gd name="connsiteX2" fmla="*/ 2028856 w 2489701"/>
              <a:gd name="connsiteY2" fmla="*/ 395578 h 3297846"/>
              <a:gd name="connsiteX3" fmla="*/ 1724056 w 2489701"/>
              <a:gd name="connsiteY3" fmla="*/ 1148053 h 3297846"/>
              <a:gd name="connsiteX4" fmla="*/ 1409731 w 2489701"/>
              <a:gd name="connsiteY4" fmla="*/ 1567153 h 3297846"/>
              <a:gd name="connsiteX5" fmla="*/ 1104931 w 2489701"/>
              <a:gd name="connsiteY5" fmla="*/ 1910053 h 3297846"/>
              <a:gd name="connsiteX6" fmla="*/ 885856 w 2489701"/>
              <a:gd name="connsiteY6" fmla="*/ 2367253 h 3297846"/>
              <a:gd name="connsiteX7" fmla="*/ 723931 w 2489701"/>
              <a:gd name="connsiteY7" fmla="*/ 2672053 h 3297846"/>
              <a:gd name="connsiteX8" fmla="*/ 495331 w 2489701"/>
              <a:gd name="connsiteY8" fmla="*/ 2900653 h 3297846"/>
              <a:gd name="connsiteX9" fmla="*/ 266731 w 2489701"/>
              <a:gd name="connsiteY9" fmla="*/ 3053053 h 3297846"/>
              <a:gd name="connsiteX10" fmla="*/ 31 w 2489701"/>
              <a:gd name="connsiteY10" fmla="*/ 3275791 h 3297846"/>
              <a:gd name="connsiteX11" fmla="*/ 252077 w 2489701"/>
              <a:gd name="connsiteY11" fmla="*/ 3288247 h 3297846"/>
              <a:gd name="connsiteX12" fmla="*/ 647731 w 2489701"/>
              <a:gd name="connsiteY12" fmla="*/ 3262603 h 3297846"/>
              <a:gd name="connsiteX13" fmla="*/ 1133506 w 2489701"/>
              <a:gd name="connsiteY13" fmla="*/ 3262603 h 3297846"/>
              <a:gd name="connsiteX14" fmla="*/ 1228756 w 2489701"/>
              <a:gd name="connsiteY14" fmla="*/ 2843503 h 3297846"/>
              <a:gd name="connsiteX15" fmla="*/ 1190656 w 2489701"/>
              <a:gd name="connsiteY15" fmla="*/ 2310103 h 3297846"/>
              <a:gd name="connsiteX16" fmla="*/ 1533556 w 2489701"/>
              <a:gd name="connsiteY16" fmla="*/ 1795753 h 3297846"/>
              <a:gd name="connsiteX17" fmla="*/ 1905031 w 2489701"/>
              <a:gd name="connsiteY17" fmla="*/ 1195678 h 3297846"/>
              <a:gd name="connsiteX18" fmla="*/ 2105056 w 2489701"/>
              <a:gd name="connsiteY18" fmla="*/ 595603 h 3297846"/>
              <a:gd name="connsiteX19" fmla="*/ 2228881 w 2489701"/>
              <a:gd name="connsiteY19" fmla="*/ 205078 h 3297846"/>
              <a:gd name="connsiteX20" fmla="*/ 2343181 w 2489701"/>
              <a:gd name="connsiteY20" fmla="*/ 81253 h 3297846"/>
              <a:gd name="connsiteX21" fmla="*/ 2486056 w 2489701"/>
              <a:gd name="connsiteY21" fmla="*/ 81253 h 3297846"/>
              <a:gd name="connsiteX22" fmla="*/ 2438431 w 2489701"/>
              <a:gd name="connsiteY22" fmla="*/ 5053 h 3297846"/>
              <a:gd name="connsiteX23" fmla="*/ 2343181 w 2489701"/>
              <a:gd name="connsiteY23" fmla="*/ 14578 h 3297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489701" h="3297846">
                <a:moveTo>
                  <a:pt x="2343181" y="14578"/>
                </a:moveTo>
                <a:cubicBezTo>
                  <a:pt x="2295556" y="22515"/>
                  <a:pt x="2205068" y="-10822"/>
                  <a:pt x="2152681" y="52678"/>
                </a:cubicBezTo>
                <a:cubicBezTo>
                  <a:pt x="2100294" y="116178"/>
                  <a:pt x="2100293" y="213016"/>
                  <a:pt x="2028856" y="395578"/>
                </a:cubicBezTo>
                <a:cubicBezTo>
                  <a:pt x="1957419" y="578140"/>
                  <a:pt x="1827244" y="952790"/>
                  <a:pt x="1724056" y="1148053"/>
                </a:cubicBezTo>
                <a:cubicBezTo>
                  <a:pt x="1620868" y="1343316"/>
                  <a:pt x="1512918" y="1440153"/>
                  <a:pt x="1409731" y="1567153"/>
                </a:cubicBezTo>
                <a:cubicBezTo>
                  <a:pt x="1306544" y="1694153"/>
                  <a:pt x="1192243" y="1776703"/>
                  <a:pt x="1104931" y="1910053"/>
                </a:cubicBezTo>
                <a:cubicBezTo>
                  <a:pt x="1017618" y="2043403"/>
                  <a:pt x="949356" y="2240253"/>
                  <a:pt x="885856" y="2367253"/>
                </a:cubicBezTo>
                <a:cubicBezTo>
                  <a:pt x="822356" y="2494253"/>
                  <a:pt x="789018" y="2583153"/>
                  <a:pt x="723931" y="2672053"/>
                </a:cubicBezTo>
                <a:cubicBezTo>
                  <a:pt x="658844" y="2760953"/>
                  <a:pt x="571531" y="2837153"/>
                  <a:pt x="495331" y="2900653"/>
                </a:cubicBezTo>
                <a:cubicBezTo>
                  <a:pt x="419131" y="2964153"/>
                  <a:pt x="349281" y="2990530"/>
                  <a:pt x="266731" y="3053053"/>
                </a:cubicBezTo>
                <a:cubicBezTo>
                  <a:pt x="184181" y="3115576"/>
                  <a:pt x="2473" y="3236592"/>
                  <a:pt x="31" y="3275791"/>
                </a:cubicBezTo>
                <a:cubicBezTo>
                  <a:pt x="-2411" y="3314990"/>
                  <a:pt x="144127" y="3290445"/>
                  <a:pt x="252077" y="3288247"/>
                </a:cubicBezTo>
                <a:cubicBezTo>
                  <a:pt x="383962" y="3279699"/>
                  <a:pt x="500826" y="3266877"/>
                  <a:pt x="647731" y="3262603"/>
                </a:cubicBezTo>
                <a:cubicBezTo>
                  <a:pt x="794636" y="3258329"/>
                  <a:pt x="1036669" y="3332453"/>
                  <a:pt x="1133506" y="3262603"/>
                </a:cubicBezTo>
                <a:cubicBezTo>
                  <a:pt x="1230343" y="3192753"/>
                  <a:pt x="1219231" y="3002253"/>
                  <a:pt x="1228756" y="2843503"/>
                </a:cubicBezTo>
                <a:cubicBezTo>
                  <a:pt x="1238281" y="2684753"/>
                  <a:pt x="1139856" y="2484728"/>
                  <a:pt x="1190656" y="2310103"/>
                </a:cubicBezTo>
                <a:cubicBezTo>
                  <a:pt x="1241456" y="2135478"/>
                  <a:pt x="1414494" y="1981490"/>
                  <a:pt x="1533556" y="1795753"/>
                </a:cubicBezTo>
                <a:cubicBezTo>
                  <a:pt x="1652618" y="1610016"/>
                  <a:pt x="1809781" y="1395703"/>
                  <a:pt x="1905031" y="1195678"/>
                </a:cubicBezTo>
                <a:cubicBezTo>
                  <a:pt x="2000281" y="995653"/>
                  <a:pt x="2051081" y="760703"/>
                  <a:pt x="2105056" y="595603"/>
                </a:cubicBezTo>
                <a:cubicBezTo>
                  <a:pt x="2159031" y="430503"/>
                  <a:pt x="2189194" y="290803"/>
                  <a:pt x="2228881" y="205078"/>
                </a:cubicBezTo>
                <a:cubicBezTo>
                  <a:pt x="2268568" y="119353"/>
                  <a:pt x="2300319" y="101890"/>
                  <a:pt x="2343181" y="81253"/>
                </a:cubicBezTo>
                <a:cubicBezTo>
                  <a:pt x="2386043" y="60616"/>
                  <a:pt x="2470181" y="93953"/>
                  <a:pt x="2486056" y="81253"/>
                </a:cubicBezTo>
                <a:cubicBezTo>
                  <a:pt x="2501931" y="68553"/>
                  <a:pt x="2462244" y="17753"/>
                  <a:pt x="2438431" y="5053"/>
                </a:cubicBezTo>
                <a:cubicBezTo>
                  <a:pt x="2414619" y="-7647"/>
                  <a:pt x="2390806" y="6641"/>
                  <a:pt x="2343181" y="14578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igura a mano libera 10"/>
          <p:cNvSpPr/>
          <p:nvPr/>
        </p:nvSpPr>
        <p:spPr>
          <a:xfrm flipH="1">
            <a:off x="4251795" y="1757072"/>
            <a:ext cx="2489898" cy="3294003"/>
          </a:xfrm>
          <a:custGeom>
            <a:avLst/>
            <a:gdLst>
              <a:gd name="connsiteX0" fmla="*/ 2343378 w 2489898"/>
              <a:gd name="connsiteY0" fmla="*/ 14578 h 3294003"/>
              <a:gd name="connsiteX1" fmla="*/ 2152878 w 2489898"/>
              <a:gd name="connsiteY1" fmla="*/ 52678 h 3294003"/>
              <a:gd name="connsiteX2" fmla="*/ 2029053 w 2489898"/>
              <a:gd name="connsiteY2" fmla="*/ 395578 h 3294003"/>
              <a:gd name="connsiteX3" fmla="*/ 1724253 w 2489898"/>
              <a:gd name="connsiteY3" fmla="*/ 1148053 h 3294003"/>
              <a:gd name="connsiteX4" fmla="*/ 1409928 w 2489898"/>
              <a:gd name="connsiteY4" fmla="*/ 1567153 h 3294003"/>
              <a:gd name="connsiteX5" fmla="*/ 1105128 w 2489898"/>
              <a:gd name="connsiteY5" fmla="*/ 1910053 h 3294003"/>
              <a:gd name="connsiteX6" fmla="*/ 886053 w 2489898"/>
              <a:gd name="connsiteY6" fmla="*/ 2367253 h 3294003"/>
              <a:gd name="connsiteX7" fmla="*/ 724128 w 2489898"/>
              <a:gd name="connsiteY7" fmla="*/ 2672053 h 3294003"/>
              <a:gd name="connsiteX8" fmla="*/ 495528 w 2489898"/>
              <a:gd name="connsiteY8" fmla="*/ 2900653 h 3294003"/>
              <a:gd name="connsiteX9" fmla="*/ 266928 w 2489898"/>
              <a:gd name="connsiteY9" fmla="*/ 3053053 h 3294003"/>
              <a:gd name="connsiteX10" fmla="*/ 228 w 2489898"/>
              <a:gd name="connsiteY10" fmla="*/ 3205453 h 3294003"/>
              <a:gd name="connsiteX11" fmla="*/ 228828 w 2489898"/>
              <a:gd name="connsiteY11" fmla="*/ 3253078 h 3294003"/>
              <a:gd name="connsiteX12" fmla="*/ 647928 w 2489898"/>
              <a:gd name="connsiteY12" fmla="*/ 3262603 h 3294003"/>
              <a:gd name="connsiteX13" fmla="*/ 1133703 w 2489898"/>
              <a:gd name="connsiteY13" fmla="*/ 3262603 h 3294003"/>
              <a:gd name="connsiteX14" fmla="*/ 1228953 w 2489898"/>
              <a:gd name="connsiteY14" fmla="*/ 2843503 h 3294003"/>
              <a:gd name="connsiteX15" fmla="*/ 1190853 w 2489898"/>
              <a:gd name="connsiteY15" fmla="*/ 2310103 h 3294003"/>
              <a:gd name="connsiteX16" fmla="*/ 1533753 w 2489898"/>
              <a:gd name="connsiteY16" fmla="*/ 1795753 h 3294003"/>
              <a:gd name="connsiteX17" fmla="*/ 1905228 w 2489898"/>
              <a:gd name="connsiteY17" fmla="*/ 1195678 h 3294003"/>
              <a:gd name="connsiteX18" fmla="*/ 2105253 w 2489898"/>
              <a:gd name="connsiteY18" fmla="*/ 595603 h 3294003"/>
              <a:gd name="connsiteX19" fmla="*/ 2229078 w 2489898"/>
              <a:gd name="connsiteY19" fmla="*/ 205078 h 3294003"/>
              <a:gd name="connsiteX20" fmla="*/ 2343378 w 2489898"/>
              <a:gd name="connsiteY20" fmla="*/ 81253 h 3294003"/>
              <a:gd name="connsiteX21" fmla="*/ 2486253 w 2489898"/>
              <a:gd name="connsiteY21" fmla="*/ 81253 h 3294003"/>
              <a:gd name="connsiteX22" fmla="*/ 2438628 w 2489898"/>
              <a:gd name="connsiteY22" fmla="*/ 5053 h 3294003"/>
              <a:gd name="connsiteX23" fmla="*/ 2343378 w 2489898"/>
              <a:gd name="connsiteY23" fmla="*/ 14578 h 3294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489898" h="3294003">
                <a:moveTo>
                  <a:pt x="2343378" y="14578"/>
                </a:moveTo>
                <a:cubicBezTo>
                  <a:pt x="2295753" y="22515"/>
                  <a:pt x="2205265" y="-10822"/>
                  <a:pt x="2152878" y="52678"/>
                </a:cubicBezTo>
                <a:cubicBezTo>
                  <a:pt x="2100491" y="116178"/>
                  <a:pt x="2100490" y="213016"/>
                  <a:pt x="2029053" y="395578"/>
                </a:cubicBezTo>
                <a:cubicBezTo>
                  <a:pt x="1957616" y="578140"/>
                  <a:pt x="1827441" y="952790"/>
                  <a:pt x="1724253" y="1148053"/>
                </a:cubicBezTo>
                <a:cubicBezTo>
                  <a:pt x="1621065" y="1343316"/>
                  <a:pt x="1513115" y="1440153"/>
                  <a:pt x="1409928" y="1567153"/>
                </a:cubicBezTo>
                <a:cubicBezTo>
                  <a:pt x="1306741" y="1694153"/>
                  <a:pt x="1192440" y="1776703"/>
                  <a:pt x="1105128" y="1910053"/>
                </a:cubicBezTo>
                <a:cubicBezTo>
                  <a:pt x="1017815" y="2043403"/>
                  <a:pt x="949553" y="2240253"/>
                  <a:pt x="886053" y="2367253"/>
                </a:cubicBezTo>
                <a:cubicBezTo>
                  <a:pt x="822553" y="2494253"/>
                  <a:pt x="789215" y="2583153"/>
                  <a:pt x="724128" y="2672053"/>
                </a:cubicBezTo>
                <a:cubicBezTo>
                  <a:pt x="659041" y="2760953"/>
                  <a:pt x="571728" y="2837153"/>
                  <a:pt x="495528" y="2900653"/>
                </a:cubicBezTo>
                <a:cubicBezTo>
                  <a:pt x="419328" y="2964153"/>
                  <a:pt x="349478" y="3002253"/>
                  <a:pt x="266928" y="3053053"/>
                </a:cubicBezTo>
                <a:cubicBezTo>
                  <a:pt x="184378" y="3103853"/>
                  <a:pt x="6578" y="3172116"/>
                  <a:pt x="228" y="3205453"/>
                </a:cubicBezTo>
                <a:cubicBezTo>
                  <a:pt x="-6122" y="3238791"/>
                  <a:pt x="120878" y="3243553"/>
                  <a:pt x="228828" y="3253078"/>
                </a:cubicBezTo>
                <a:cubicBezTo>
                  <a:pt x="336778" y="3262603"/>
                  <a:pt x="497116" y="3261016"/>
                  <a:pt x="647928" y="3262603"/>
                </a:cubicBezTo>
                <a:cubicBezTo>
                  <a:pt x="798740" y="3264190"/>
                  <a:pt x="1036866" y="3332453"/>
                  <a:pt x="1133703" y="3262603"/>
                </a:cubicBezTo>
                <a:cubicBezTo>
                  <a:pt x="1230540" y="3192753"/>
                  <a:pt x="1219428" y="3002253"/>
                  <a:pt x="1228953" y="2843503"/>
                </a:cubicBezTo>
                <a:cubicBezTo>
                  <a:pt x="1238478" y="2684753"/>
                  <a:pt x="1140053" y="2484728"/>
                  <a:pt x="1190853" y="2310103"/>
                </a:cubicBezTo>
                <a:cubicBezTo>
                  <a:pt x="1241653" y="2135478"/>
                  <a:pt x="1414691" y="1981490"/>
                  <a:pt x="1533753" y="1795753"/>
                </a:cubicBezTo>
                <a:cubicBezTo>
                  <a:pt x="1652815" y="1610016"/>
                  <a:pt x="1809978" y="1395703"/>
                  <a:pt x="1905228" y="1195678"/>
                </a:cubicBezTo>
                <a:cubicBezTo>
                  <a:pt x="2000478" y="995653"/>
                  <a:pt x="2051278" y="760703"/>
                  <a:pt x="2105253" y="595603"/>
                </a:cubicBezTo>
                <a:cubicBezTo>
                  <a:pt x="2159228" y="430503"/>
                  <a:pt x="2189391" y="290803"/>
                  <a:pt x="2229078" y="205078"/>
                </a:cubicBezTo>
                <a:cubicBezTo>
                  <a:pt x="2268765" y="119353"/>
                  <a:pt x="2300516" y="101890"/>
                  <a:pt x="2343378" y="81253"/>
                </a:cubicBezTo>
                <a:cubicBezTo>
                  <a:pt x="2386240" y="60616"/>
                  <a:pt x="2470378" y="93953"/>
                  <a:pt x="2486253" y="81253"/>
                </a:cubicBezTo>
                <a:cubicBezTo>
                  <a:pt x="2502128" y="68553"/>
                  <a:pt x="2462441" y="17753"/>
                  <a:pt x="2438628" y="5053"/>
                </a:cubicBezTo>
                <a:cubicBezTo>
                  <a:pt x="2414816" y="-7647"/>
                  <a:pt x="2391003" y="6641"/>
                  <a:pt x="2343378" y="14578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Figura a mano libera 2"/>
          <p:cNvSpPr/>
          <p:nvPr/>
        </p:nvSpPr>
        <p:spPr>
          <a:xfrm>
            <a:off x="3094390" y="1418032"/>
            <a:ext cx="3576330" cy="1138172"/>
          </a:xfrm>
          <a:custGeom>
            <a:avLst/>
            <a:gdLst>
              <a:gd name="connsiteX0" fmla="*/ 762757 w 3577129"/>
              <a:gd name="connsiteY0" fmla="*/ 3428 h 1070801"/>
              <a:gd name="connsiteX1" fmla="*/ 504850 w 3577129"/>
              <a:gd name="connsiteY1" fmla="*/ 108935 h 1070801"/>
              <a:gd name="connsiteX2" fmla="*/ 200050 w 3577129"/>
              <a:gd name="connsiteY2" fmla="*/ 460628 h 1070801"/>
              <a:gd name="connsiteX3" fmla="*/ 757 w 3577129"/>
              <a:gd name="connsiteY3" fmla="*/ 730259 h 1070801"/>
              <a:gd name="connsiteX4" fmla="*/ 270388 w 3577129"/>
              <a:gd name="connsiteY4" fmla="*/ 765428 h 1070801"/>
              <a:gd name="connsiteX5" fmla="*/ 540019 w 3577129"/>
              <a:gd name="connsiteY5" fmla="*/ 695089 h 1070801"/>
              <a:gd name="connsiteX6" fmla="*/ 739311 w 3577129"/>
              <a:gd name="connsiteY6" fmla="*/ 941274 h 1070801"/>
              <a:gd name="connsiteX7" fmla="*/ 1032388 w 3577129"/>
              <a:gd name="connsiteY7" fmla="*/ 777151 h 1070801"/>
              <a:gd name="connsiteX8" fmla="*/ 1208234 w 3577129"/>
              <a:gd name="connsiteY8" fmla="*/ 601305 h 1070801"/>
              <a:gd name="connsiteX9" fmla="*/ 1407527 w 3577129"/>
              <a:gd name="connsiteY9" fmla="*/ 835766 h 1070801"/>
              <a:gd name="connsiteX10" fmla="*/ 1595096 w 3577129"/>
              <a:gd name="connsiteY10" fmla="*/ 683366 h 1070801"/>
              <a:gd name="connsiteX11" fmla="*/ 1782665 w 3577129"/>
              <a:gd name="connsiteY11" fmla="*/ 788874 h 1070801"/>
              <a:gd name="connsiteX12" fmla="*/ 2028850 w 3577129"/>
              <a:gd name="connsiteY12" fmla="*/ 507520 h 1070801"/>
              <a:gd name="connsiteX13" fmla="*/ 2169527 w 3577129"/>
              <a:gd name="connsiteY13" fmla="*/ 870935 h 1070801"/>
              <a:gd name="connsiteX14" fmla="*/ 2415711 w 3577129"/>
              <a:gd name="connsiteY14" fmla="*/ 1023335 h 1070801"/>
              <a:gd name="connsiteX15" fmla="*/ 2603280 w 3577129"/>
              <a:gd name="connsiteY15" fmla="*/ 777151 h 1070801"/>
              <a:gd name="connsiteX16" fmla="*/ 2790850 w 3577129"/>
              <a:gd name="connsiteY16" fmla="*/ 906105 h 1070801"/>
              <a:gd name="connsiteX17" fmla="*/ 3001865 w 3577129"/>
              <a:gd name="connsiteY17" fmla="*/ 835766 h 1070801"/>
              <a:gd name="connsiteX18" fmla="*/ 3177711 w 3577129"/>
              <a:gd name="connsiteY18" fmla="*/ 952997 h 1070801"/>
              <a:gd name="connsiteX19" fmla="*/ 3365280 w 3577129"/>
              <a:gd name="connsiteY19" fmla="*/ 1011612 h 1070801"/>
              <a:gd name="connsiteX20" fmla="*/ 3576296 w 3577129"/>
              <a:gd name="connsiteY20" fmla="*/ 1046782 h 1070801"/>
              <a:gd name="connsiteX21" fmla="*/ 3283219 w 3577129"/>
              <a:gd name="connsiteY21" fmla="*/ 624751 h 1070801"/>
              <a:gd name="connsiteX22" fmla="*/ 2978419 w 3577129"/>
              <a:gd name="connsiteY22" fmla="*/ 390289 h 1070801"/>
              <a:gd name="connsiteX23" fmla="*/ 2697065 w 3577129"/>
              <a:gd name="connsiteY23" fmla="*/ 319951 h 1070801"/>
              <a:gd name="connsiteX24" fmla="*/ 2486050 w 3577129"/>
              <a:gd name="connsiteY24" fmla="*/ 319951 h 1070801"/>
              <a:gd name="connsiteX25" fmla="*/ 2157803 w 3577129"/>
              <a:gd name="connsiteY25" fmla="*/ 413735 h 1070801"/>
              <a:gd name="connsiteX26" fmla="*/ 2017127 w 3577129"/>
              <a:gd name="connsiteY26" fmla="*/ 413735 h 1070801"/>
              <a:gd name="connsiteX27" fmla="*/ 1630265 w 3577129"/>
              <a:gd name="connsiteY27" fmla="*/ 261335 h 1070801"/>
              <a:gd name="connsiteX28" fmla="*/ 1384080 w 3577129"/>
              <a:gd name="connsiteY28" fmla="*/ 97212 h 1070801"/>
              <a:gd name="connsiteX29" fmla="*/ 1137896 w 3577129"/>
              <a:gd name="connsiteY29" fmla="*/ 50320 h 1070801"/>
              <a:gd name="connsiteX30" fmla="*/ 856542 w 3577129"/>
              <a:gd name="connsiteY30" fmla="*/ 26874 h 1070801"/>
              <a:gd name="connsiteX31" fmla="*/ 762757 w 3577129"/>
              <a:gd name="connsiteY31" fmla="*/ 3428 h 1070801"/>
              <a:gd name="connsiteX0" fmla="*/ 762017 w 3576389"/>
              <a:gd name="connsiteY0" fmla="*/ 3428 h 1070801"/>
              <a:gd name="connsiteX1" fmla="*/ 504110 w 3576389"/>
              <a:gd name="connsiteY1" fmla="*/ 108935 h 1070801"/>
              <a:gd name="connsiteX2" fmla="*/ 257926 w 3576389"/>
              <a:gd name="connsiteY2" fmla="*/ 448905 h 1070801"/>
              <a:gd name="connsiteX3" fmla="*/ 17 w 3576389"/>
              <a:gd name="connsiteY3" fmla="*/ 730259 h 1070801"/>
              <a:gd name="connsiteX4" fmla="*/ 269648 w 3576389"/>
              <a:gd name="connsiteY4" fmla="*/ 765428 h 1070801"/>
              <a:gd name="connsiteX5" fmla="*/ 539279 w 3576389"/>
              <a:gd name="connsiteY5" fmla="*/ 695089 h 1070801"/>
              <a:gd name="connsiteX6" fmla="*/ 738571 w 3576389"/>
              <a:gd name="connsiteY6" fmla="*/ 941274 h 1070801"/>
              <a:gd name="connsiteX7" fmla="*/ 1031648 w 3576389"/>
              <a:gd name="connsiteY7" fmla="*/ 777151 h 1070801"/>
              <a:gd name="connsiteX8" fmla="*/ 1207494 w 3576389"/>
              <a:gd name="connsiteY8" fmla="*/ 601305 h 1070801"/>
              <a:gd name="connsiteX9" fmla="*/ 1406787 w 3576389"/>
              <a:gd name="connsiteY9" fmla="*/ 835766 h 1070801"/>
              <a:gd name="connsiteX10" fmla="*/ 1594356 w 3576389"/>
              <a:gd name="connsiteY10" fmla="*/ 683366 h 1070801"/>
              <a:gd name="connsiteX11" fmla="*/ 1781925 w 3576389"/>
              <a:gd name="connsiteY11" fmla="*/ 788874 h 1070801"/>
              <a:gd name="connsiteX12" fmla="*/ 2028110 w 3576389"/>
              <a:gd name="connsiteY12" fmla="*/ 507520 h 1070801"/>
              <a:gd name="connsiteX13" fmla="*/ 2168787 w 3576389"/>
              <a:gd name="connsiteY13" fmla="*/ 870935 h 1070801"/>
              <a:gd name="connsiteX14" fmla="*/ 2414971 w 3576389"/>
              <a:gd name="connsiteY14" fmla="*/ 1023335 h 1070801"/>
              <a:gd name="connsiteX15" fmla="*/ 2602540 w 3576389"/>
              <a:gd name="connsiteY15" fmla="*/ 777151 h 1070801"/>
              <a:gd name="connsiteX16" fmla="*/ 2790110 w 3576389"/>
              <a:gd name="connsiteY16" fmla="*/ 906105 h 1070801"/>
              <a:gd name="connsiteX17" fmla="*/ 3001125 w 3576389"/>
              <a:gd name="connsiteY17" fmla="*/ 835766 h 1070801"/>
              <a:gd name="connsiteX18" fmla="*/ 3176971 w 3576389"/>
              <a:gd name="connsiteY18" fmla="*/ 952997 h 1070801"/>
              <a:gd name="connsiteX19" fmla="*/ 3364540 w 3576389"/>
              <a:gd name="connsiteY19" fmla="*/ 1011612 h 1070801"/>
              <a:gd name="connsiteX20" fmla="*/ 3575556 w 3576389"/>
              <a:gd name="connsiteY20" fmla="*/ 1046782 h 1070801"/>
              <a:gd name="connsiteX21" fmla="*/ 3282479 w 3576389"/>
              <a:gd name="connsiteY21" fmla="*/ 624751 h 1070801"/>
              <a:gd name="connsiteX22" fmla="*/ 2977679 w 3576389"/>
              <a:gd name="connsiteY22" fmla="*/ 390289 h 1070801"/>
              <a:gd name="connsiteX23" fmla="*/ 2696325 w 3576389"/>
              <a:gd name="connsiteY23" fmla="*/ 319951 h 1070801"/>
              <a:gd name="connsiteX24" fmla="*/ 2485310 w 3576389"/>
              <a:gd name="connsiteY24" fmla="*/ 319951 h 1070801"/>
              <a:gd name="connsiteX25" fmla="*/ 2157063 w 3576389"/>
              <a:gd name="connsiteY25" fmla="*/ 413735 h 1070801"/>
              <a:gd name="connsiteX26" fmla="*/ 2016387 w 3576389"/>
              <a:gd name="connsiteY26" fmla="*/ 413735 h 1070801"/>
              <a:gd name="connsiteX27" fmla="*/ 1629525 w 3576389"/>
              <a:gd name="connsiteY27" fmla="*/ 261335 h 1070801"/>
              <a:gd name="connsiteX28" fmla="*/ 1383340 w 3576389"/>
              <a:gd name="connsiteY28" fmla="*/ 97212 h 1070801"/>
              <a:gd name="connsiteX29" fmla="*/ 1137156 w 3576389"/>
              <a:gd name="connsiteY29" fmla="*/ 50320 h 1070801"/>
              <a:gd name="connsiteX30" fmla="*/ 855802 w 3576389"/>
              <a:gd name="connsiteY30" fmla="*/ 26874 h 1070801"/>
              <a:gd name="connsiteX31" fmla="*/ 762017 w 3576389"/>
              <a:gd name="connsiteY31" fmla="*/ 3428 h 1070801"/>
              <a:gd name="connsiteX0" fmla="*/ 762017 w 3576389"/>
              <a:gd name="connsiteY0" fmla="*/ 15755 h 1083128"/>
              <a:gd name="connsiteX1" fmla="*/ 504110 w 3576389"/>
              <a:gd name="connsiteY1" fmla="*/ 121262 h 1083128"/>
              <a:gd name="connsiteX2" fmla="*/ 257926 w 3576389"/>
              <a:gd name="connsiteY2" fmla="*/ 461232 h 1083128"/>
              <a:gd name="connsiteX3" fmla="*/ 17 w 3576389"/>
              <a:gd name="connsiteY3" fmla="*/ 742586 h 1083128"/>
              <a:gd name="connsiteX4" fmla="*/ 269648 w 3576389"/>
              <a:gd name="connsiteY4" fmla="*/ 777755 h 1083128"/>
              <a:gd name="connsiteX5" fmla="*/ 539279 w 3576389"/>
              <a:gd name="connsiteY5" fmla="*/ 707416 h 1083128"/>
              <a:gd name="connsiteX6" fmla="*/ 738571 w 3576389"/>
              <a:gd name="connsiteY6" fmla="*/ 953601 h 1083128"/>
              <a:gd name="connsiteX7" fmla="*/ 1031648 w 3576389"/>
              <a:gd name="connsiteY7" fmla="*/ 789478 h 1083128"/>
              <a:gd name="connsiteX8" fmla="*/ 1207494 w 3576389"/>
              <a:gd name="connsiteY8" fmla="*/ 613632 h 1083128"/>
              <a:gd name="connsiteX9" fmla="*/ 1406787 w 3576389"/>
              <a:gd name="connsiteY9" fmla="*/ 848093 h 1083128"/>
              <a:gd name="connsiteX10" fmla="*/ 1594356 w 3576389"/>
              <a:gd name="connsiteY10" fmla="*/ 695693 h 1083128"/>
              <a:gd name="connsiteX11" fmla="*/ 1781925 w 3576389"/>
              <a:gd name="connsiteY11" fmla="*/ 801201 h 1083128"/>
              <a:gd name="connsiteX12" fmla="*/ 2028110 w 3576389"/>
              <a:gd name="connsiteY12" fmla="*/ 519847 h 1083128"/>
              <a:gd name="connsiteX13" fmla="*/ 2168787 w 3576389"/>
              <a:gd name="connsiteY13" fmla="*/ 883262 h 1083128"/>
              <a:gd name="connsiteX14" fmla="*/ 2414971 w 3576389"/>
              <a:gd name="connsiteY14" fmla="*/ 1035662 h 1083128"/>
              <a:gd name="connsiteX15" fmla="*/ 2602540 w 3576389"/>
              <a:gd name="connsiteY15" fmla="*/ 789478 h 1083128"/>
              <a:gd name="connsiteX16" fmla="*/ 2790110 w 3576389"/>
              <a:gd name="connsiteY16" fmla="*/ 918432 h 1083128"/>
              <a:gd name="connsiteX17" fmla="*/ 3001125 w 3576389"/>
              <a:gd name="connsiteY17" fmla="*/ 848093 h 1083128"/>
              <a:gd name="connsiteX18" fmla="*/ 3176971 w 3576389"/>
              <a:gd name="connsiteY18" fmla="*/ 965324 h 1083128"/>
              <a:gd name="connsiteX19" fmla="*/ 3364540 w 3576389"/>
              <a:gd name="connsiteY19" fmla="*/ 1023939 h 1083128"/>
              <a:gd name="connsiteX20" fmla="*/ 3575556 w 3576389"/>
              <a:gd name="connsiteY20" fmla="*/ 1059109 h 1083128"/>
              <a:gd name="connsiteX21" fmla="*/ 3282479 w 3576389"/>
              <a:gd name="connsiteY21" fmla="*/ 637078 h 1083128"/>
              <a:gd name="connsiteX22" fmla="*/ 2977679 w 3576389"/>
              <a:gd name="connsiteY22" fmla="*/ 402616 h 1083128"/>
              <a:gd name="connsiteX23" fmla="*/ 2696325 w 3576389"/>
              <a:gd name="connsiteY23" fmla="*/ 332278 h 1083128"/>
              <a:gd name="connsiteX24" fmla="*/ 2485310 w 3576389"/>
              <a:gd name="connsiteY24" fmla="*/ 332278 h 1083128"/>
              <a:gd name="connsiteX25" fmla="*/ 2157063 w 3576389"/>
              <a:gd name="connsiteY25" fmla="*/ 426062 h 1083128"/>
              <a:gd name="connsiteX26" fmla="*/ 2016387 w 3576389"/>
              <a:gd name="connsiteY26" fmla="*/ 426062 h 1083128"/>
              <a:gd name="connsiteX27" fmla="*/ 1629525 w 3576389"/>
              <a:gd name="connsiteY27" fmla="*/ 273662 h 1083128"/>
              <a:gd name="connsiteX28" fmla="*/ 1383340 w 3576389"/>
              <a:gd name="connsiteY28" fmla="*/ 109539 h 1083128"/>
              <a:gd name="connsiteX29" fmla="*/ 1137156 w 3576389"/>
              <a:gd name="connsiteY29" fmla="*/ 62647 h 1083128"/>
              <a:gd name="connsiteX30" fmla="*/ 1008202 w 3576389"/>
              <a:gd name="connsiteY30" fmla="*/ 4032 h 1083128"/>
              <a:gd name="connsiteX31" fmla="*/ 762017 w 3576389"/>
              <a:gd name="connsiteY31" fmla="*/ 15755 h 1083128"/>
              <a:gd name="connsiteX0" fmla="*/ 762017 w 3576389"/>
              <a:gd name="connsiteY0" fmla="*/ 8302 h 1099122"/>
              <a:gd name="connsiteX1" fmla="*/ 504110 w 3576389"/>
              <a:gd name="connsiteY1" fmla="*/ 137256 h 1099122"/>
              <a:gd name="connsiteX2" fmla="*/ 257926 w 3576389"/>
              <a:gd name="connsiteY2" fmla="*/ 477226 h 1099122"/>
              <a:gd name="connsiteX3" fmla="*/ 17 w 3576389"/>
              <a:gd name="connsiteY3" fmla="*/ 758580 h 1099122"/>
              <a:gd name="connsiteX4" fmla="*/ 269648 w 3576389"/>
              <a:gd name="connsiteY4" fmla="*/ 793749 h 1099122"/>
              <a:gd name="connsiteX5" fmla="*/ 539279 w 3576389"/>
              <a:gd name="connsiteY5" fmla="*/ 723410 h 1099122"/>
              <a:gd name="connsiteX6" fmla="*/ 738571 w 3576389"/>
              <a:gd name="connsiteY6" fmla="*/ 969595 h 1099122"/>
              <a:gd name="connsiteX7" fmla="*/ 1031648 w 3576389"/>
              <a:gd name="connsiteY7" fmla="*/ 805472 h 1099122"/>
              <a:gd name="connsiteX8" fmla="*/ 1207494 w 3576389"/>
              <a:gd name="connsiteY8" fmla="*/ 629626 h 1099122"/>
              <a:gd name="connsiteX9" fmla="*/ 1406787 w 3576389"/>
              <a:gd name="connsiteY9" fmla="*/ 864087 h 1099122"/>
              <a:gd name="connsiteX10" fmla="*/ 1594356 w 3576389"/>
              <a:gd name="connsiteY10" fmla="*/ 711687 h 1099122"/>
              <a:gd name="connsiteX11" fmla="*/ 1781925 w 3576389"/>
              <a:gd name="connsiteY11" fmla="*/ 817195 h 1099122"/>
              <a:gd name="connsiteX12" fmla="*/ 2028110 w 3576389"/>
              <a:gd name="connsiteY12" fmla="*/ 535841 h 1099122"/>
              <a:gd name="connsiteX13" fmla="*/ 2168787 w 3576389"/>
              <a:gd name="connsiteY13" fmla="*/ 899256 h 1099122"/>
              <a:gd name="connsiteX14" fmla="*/ 2414971 w 3576389"/>
              <a:gd name="connsiteY14" fmla="*/ 1051656 h 1099122"/>
              <a:gd name="connsiteX15" fmla="*/ 2602540 w 3576389"/>
              <a:gd name="connsiteY15" fmla="*/ 805472 h 1099122"/>
              <a:gd name="connsiteX16" fmla="*/ 2790110 w 3576389"/>
              <a:gd name="connsiteY16" fmla="*/ 934426 h 1099122"/>
              <a:gd name="connsiteX17" fmla="*/ 3001125 w 3576389"/>
              <a:gd name="connsiteY17" fmla="*/ 864087 h 1099122"/>
              <a:gd name="connsiteX18" fmla="*/ 3176971 w 3576389"/>
              <a:gd name="connsiteY18" fmla="*/ 981318 h 1099122"/>
              <a:gd name="connsiteX19" fmla="*/ 3364540 w 3576389"/>
              <a:gd name="connsiteY19" fmla="*/ 1039933 h 1099122"/>
              <a:gd name="connsiteX20" fmla="*/ 3575556 w 3576389"/>
              <a:gd name="connsiteY20" fmla="*/ 1075103 h 1099122"/>
              <a:gd name="connsiteX21" fmla="*/ 3282479 w 3576389"/>
              <a:gd name="connsiteY21" fmla="*/ 653072 h 1099122"/>
              <a:gd name="connsiteX22" fmla="*/ 2977679 w 3576389"/>
              <a:gd name="connsiteY22" fmla="*/ 418610 h 1099122"/>
              <a:gd name="connsiteX23" fmla="*/ 2696325 w 3576389"/>
              <a:gd name="connsiteY23" fmla="*/ 348272 h 1099122"/>
              <a:gd name="connsiteX24" fmla="*/ 2485310 w 3576389"/>
              <a:gd name="connsiteY24" fmla="*/ 348272 h 1099122"/>
              <a:gd name="connsiteX25" fmla="*/ 2157063 w 3576389"/>
              <a:gd name="connsiteY25" fmla="*/ 442056 h 1099122"/>
              <a:gd name="connsiteX26" fmla="*/ 2016387 w 3576389"/>
              <a:gd name="connsiteY26" fmla="*/ 442056 h 1099122"/>
              <a:gd name="connsiteX27" fmla="*/ 1629525 w 3576389"/>
              <a:gd name="connsiteY27" fmla="*/ 289656 h 1099122"/>
              <a:gd name="connsiteX28" fmla="*/ 1383340 w 3576389"/>
              <a:gd name="connsiteY28" fmla="*/ 125533 h 1099122"/>
              <a:gd name="connsiteX29" fmla="*/ 1137156 w 3576389"/>
              <a:gd name="connsiteY29" fmla="*/ 78641 h 1099122"/>
              <a:gd name="connsiteX30" fmla="*/ 1008202 w 3576389"/>
              <a:gd name="connsiteY30" fmla="*/ 20026 h 1099122"/>
              <a:gd name="connsiteX31" fmla="*/ 762017 w 3576389"/>
              <a:gd name="connsiteY31" fmla="*/ 8302 h 1099122"/>
              <a:gd name="connsiteX0" fmla="*/ 762017 w 3576389"/>
              <a:gd name="connsiteY0" fmla="*/ 6967 h 1097787"/>
              <a:gd name="connsiteX1" fmla="*/ 504110 w 3576389"/>
              <a:gd name="connsiteY1" fmla="*/ 135921 h 1097787"/>
              <a:gd name="connsiteX2" fmla="*/ 257926 w 3576389"/>
              <a:gd name="connsiteY2" fmla="*/ 475891 h 1097787"/>
              <a:gd name="connsiteX3" fmla="*/ 17 w 3576389"/>
              <a:gd name="connsiteY3" fmla="*/ 757245 h 1097787"/>
              <a:gd name="connsiteX4" fmla="*/ 269648 w 3576389"/>
              <a:gd name="connsiteY4" fmla="*/ 792414 h 1097787"/>
              <a:gd name="connsiteX5" fmla="*/ 539279 w 3576389"/>
              <a:gd name="connsiteY5" fmla="*/ 722075 h 1097787"/>
              <a:gd name="connsiteX6" fmla="*/ 738571 w 3576389"/>
              <a:gd name="connsiteY6" fmla="*/ 968260 h 1097787"/>
              <a:gd name="connsiteX7" fmla="*/ 1031648 w 3576389"/>
              <a:gd name="connsiteY7" fmla="*/ 804137 h 1097787"/>
              <a:gd name="connsiteX8" fmla="*/ 1207494 w 3576389"/>
              <a:gd name="connsiteY8" fmla="*/ 628291 h 1097787"/>
              <a:gd name="connsiteX9" fmla="*/ 1406787 w 3576389"/>
              <a:gd name="connsiteY9" fmla="*/ 862752 h 1097787"/>
              <a:gd name="connsiteX10" fmla="*/ 1594356 w 3576389"/>
              <a:gd name="connsiteY10" fmla="*/ 710352 h 1097787"/>
              <a:gd name="connsiteX11" fmla="*/ 1781925 w 3576389"/>
              <a:gd name="connsiteY11" fmla="*/ 815860 h 1097787"/>
              <a:gd name="connsiteX12" fmla="*/ 2028110 w 3576389"/>
              <a:gd name="connsiteY12" fmla="*/ 534506 h 1097787"/>
              <a:gd name="connsiteX13" fmla="*/ 2168787 w 3576389"/>
              <a:gd name="connsiteY13" fmla="*/ 897921 h 1097787"/>
              <a:gd name="connsiteX14" fmla="*/ 2414971 w 3576389"/>
              <a:gd name="connsiteY14" fmla="*/ 1050321 h 1097787"/>
              <a:gd name="connsiteX15" fmla="*/ 2602540 w 3576389"/>
              <a:gd name="connsiteY15" fmla="*/ 804137 h 1097787"/>
              <a:gd name="connsiteX16" fmla="*/ 2790110 w 3576389"/>
              <a:gd name="connsiteY16" fmla="*/ 933091 h 1097787"/>
              <a:gd name="connsiteX17" fmla="*/ 3001125 w 3576389"/>
              <a:gd name="connsiteY17" fmla="*/ 862752 h 1097787"/>
              <a:gd name="connsiteX18" fmla="*/ 3176971 w 3576389"/>
              <a:gd name="connsiteY18" fmla="*/ 979983 h 1097787"/>
              <a:gd name="connsiteX19" fmla="*/ 3364540 w 3576389"/>
              <a:gd name="connsiteY19" fmla="*/ 1038598 h 1097787"/>
              <a:gd name="connsiteX20" fmla="*/ 3575556 w 3576389"/>
              <a:gd name="connsiteY20" fmla="*/ 1073768 h 1097787"/>
              <a:gd name="connsiteX21" fmla="*/ 3282479 w 3576389"/>
              <a:gd name="connsiteY21" fmla="*/ 651737 h 1097787"/>
              <a:gd name="connsiteX22" fmla="*/ 2977679 w 3576389"/>
              <a:gd name="connsiteY22" fmla="*/ 417275 h 1097787"/>
              <a:gd name="connsiteX23" fmla="*/ 2696325 w 3576389"/>
              <a:gd name="connsiteY23" fmla="*/ 346937 h 1097787"/>
              <a:gd name="connsiteX24" fmla="*/ 2485310 w 3576389"/>
              <a:gd name="connsiteY24" fmla="*/ 346937 h 1097787"/>
              <a:gd name="connsiteX25" fmla="*/ 2157063 w 3576389"/>
              <a:gd name="connsiteY25" fmla="*/ 440721 h 1097787"/>
              <a:gd name="connsiteX26" fmla="*/ 2016387 w 3576389"/>
              <a:gd name="connsiteY26" fmla="*/ 440721 h 1097787"/>
              <a:gd name="connsiteX27" fmla="*/ 1629525 w 3576389"/>
              <a:gd name="connsiteY27" fmla="*/ 288321 h 1097787"/>
              <a:gd name="connsiteX28" fmla="*/ 1383340 w 3576389"/>
              <a:gd name="connsiteY28" fmla="*/ 124198 h 1097787"/>
              <a:gd name="connsiteX29" fmla="*/ 1242664 w 3576389"/>
              <a:gd name="connsiteY29" fmla="*/ 30414 h 1097787"/>
              <a:gd name="connsiteX30" fmla="*/ 1008202 w 3576389"/>
              <a:gd name="connsiteY30" fmla="*/ 18691 h 1097787"/>
              <a:gd name="connsiteX31" fmla="*/ 762017 w 3576389"/>
              <a:gd name="connsiteY31" fmla="*/ 6967 h 1097787"/>
              <a:gd name="connsiteX0" fmla="*/ 762017 w 3576389"/>
              <a:gd name="connsiteY0" fmla="*/ 6967 h 1097787"/>
              <a:gd name="connsiteX1" fmla="*/ 504110 w 3576389"/>
              <a:gd name="connsiteY1" fmla="*/ 135921 h 1097787"/>
              <a:gd name="connsiteX2" fmla="*/ 257926 w 3576389"/>
              <a:gd name="connsiteY2" fmla="*/ 475891 h 1097787"/>
              <a:gd name="connsiteX3" fmla="*/ 17 w 3576389"/>
              <a:gd name="connsiteY3" fmla="*/ 757245 h 1097787"/>
              <a:gd name="connsiteX4" fmla="*/ 269648 w 3576389"/>
              <a:gd name="connsiteY4" fmla="*/ 792414 h 1097787"/>
              <a:gd name="connsiteX5" fmla="*/ 539279 w 3576389"/>
              <a:gd name="connsiteY5" fmla="*/ 722075 h 1097787"/>
              <a:gd name="connsiteX6" fmla="*/ 738571 w 3576389"/>
              <a:gd name="connsiteY6" fmla="*/ 968260 h 1097787"/>
              <a:gd name="connsiteX7" fmla="*/ 1031648 w 3576389"/>
              <a:gd name="connsiteY7" fmla="*/ 804137 h 1097787"/>
              <a:gd name="connsiteX8" fmla="*/ 1207494 w 3576389"/>
              <a:gd name="connsiteY8" fmla="*/ 628291 h 1097787"/>
              <a:gd name="connsiteX9" fmla="*/ 1406787 w 3576389"/>
              <a:gd name="connsiteY9" fmla="*/ 862752 h 1097787"/>
              <a:gd name="connsiteX10" fmla="*/ 1594356 w 3576389"/>
              <a:gd name="connsiteY10" fmla="*/ 710352 h 1097787"/>
              <a:gd name="connsiteX11" fmla="*/ 1781925 w 3576389"/>
              <a:gd name="connsiteY11" fmla="*/ 815860 h 1097787"/>
              <a:gd name="connsiteX12" fmla="*/ 2028110 w 3576389"/>
              <a:gd name="connsiteY12" fmla="*/ 534506 h 1097787"/>
              <a:gd name="connsiteX13" fmla="*/ 2168787 w 3576389"/>
              <a:gd name="connsiteY13" fmla="*/ 897921 h 1097787"/>
              <a:gd name="connsiteX14" fmla="*/ 2414971 w 3576389"/>
              <a:gd name="connsiteY14" fmla="*/ 1050321 h 1097787"/>
              <a:gd name="connsiteX15" fmla="*/ 2602540 w 3576389"/>
              <a:gd name="connsiteY15" fmla="*/ 804137 h 1097787"/>
              <a:gd name="connsiteX16" fmla="*/ 2790110 w 3576389"/>
              <a:gd name="connsiteY16" fmla="*/ 933091 h 1097787"/>
              <a:gd name="connsiteX17" fmla="*/ 3001125 w 3576389"/>
              <a:gd name="connsiteY17" fmla="*/ 862752 h 1097787"/>
              <a:gd name="connsiteX18" fmla="*/ 3176971 w 3576389"/>
              <a:gd name="connsiteY18" fmla="*/ 979983 h 1097787"/>
              <a:gd name="connsiteX19" fmla="*/ 3364540 w 3576389"/>
              <a:gd name="connsiteY19" fmla="*/ 1038598 h 1097787"/>
              <a:gd name="connsiteX20" fmla="*/ 3575556 w 3576389"/>
              <a:gd name="connsiteY20" fmla="*/ 1073768 h 1097787"/>
              <a:gd name="connsiteX21" fmla="*/ 3282479 w 3576389"/>
              <a:gd name="connsiteY21" fmla="*/ 651737 h 1097787"/>
              <a:gd name="connsiteX22" fmla="*/ 2977679 w 3576389"/>
              <a:gd name="connsiteY22" fmla="*/ 417275 h 1097787"/>
              <a:gd name="connsiteX23" fmla="*/ 2696325 w 3576389"/>
              <a:gd name="connsiteY23" fmla="*/ 346937 h 1097787"/>
              <a:gd name="connsiteX24" fmla="*/ 2485310 w 3576389"/>
              <a:gd name="connsiteY24" fmla="*/ 346937 h 1097787"/>
              <a:gd name="connsiteX25" fmla="*/ 2157063 w 3576389"/>
              <a:gd name="connsiteY25" fmla="*/ 440721 h 1097787"/>
              <a:gd name="connsiteX26" fmla="*/ 2016387 w 3576389"/>
              <a:gd name="connsiteY26" fmla="*/ 440721 h 1097787"/>
              <a:gd name="connsiteX27" fmla="*/ 1770202 w 3576389"/>
              <a:gd name="connsiteY27" fmla="*/ 253152 h 1097787"/>
              <a:gd name="connsiteX28" fmla="*/ 1383340 w 3576389"/>
              <a:gd name="connsiteY28" fmla="*/ 124198 h 1097787"/>
              <a:gd name="connsiteX29" fmla="*/ 1242664 w 3576389"/>
              <a:gd name="connsiteY29" fmla="*/ 30414 h 1097787"/>
              <a:gd name="connsiteX30" fmla="*/ 1008202 w 3576389"/>
              <a:gd name="connsiteY30" fmla="*/ 18691 h 1097787"/>
              <a:gd name="connsiteX31" fmla="*/ 762017 w 3576389"/>
              <a:gd name="connsiteY31" fmla="*/ 6967 h 1097787"/>
              <a:gd name="connsiteX0" fmla="*/ 762496 w 3576868"/>
              <a:gd name="connsiteY0" fmla="*/ 6967 h 1097787"/>
              <a:gd name="connsiteX1" fmla="*/ 504589 w 3576868"/>
              <a:gd name="connsiteY1" fmla="*/ 135921 h 1097787"/>
              <a:gd name="connsiteX2" fmla="*/ 211513 w 3576868"/>
              <a:gd name="connsiteY2" fmla="*/ 428998 h 1097787"/>
              <a:gd name="connsiteX3" fmla="*/ 496 w 3576868"/>
              <a:gd name="connsiteY3" fmla="*/ 757245 h 1097787"/>
              <a:gd name="connsiteX4" fmla="*/ 270127 w 3576868"/>
              <a:gd name="connsiteY4" fmla="*/ 792414 h 1097787"/>
              <a:gd name="connsiteX5" fmla="*/ 539758 w 3576868"/>
              <a:gd name="connsiteY5" fmla="*/ 722075 h 1097787"/>
              <a:gd name="connsiteX6" fmla="*/ 739050 w 3576868"/>
              <a:gd name="connsiteY6" fmla="*/ 968260 h 1097787"/>
              <a:gd name="connsiteX7" fmla="*/ 1032127 w 3576868"/>
              <a:gd name="connsiteY7" fmla="*/ 804137 h 1097787"/>
              <a:gd name="connsiteX8" fmla="*/ 1207973 w 3576868"/>
              <a:gd name="connsiteY8" fmla="*/ 628291 h 1097787"/>
              <a:gd name="connsiteX9" fmla="*/ 1407266 w 3576868"/>
              <a:gd name="connsiteY9" fmla="*/ 862752 h 1097787"/>
              <a:gd name="connsiteX10" fmla="*/ 1594835 w 3576868"/>
              <a:gd name="connsiteY10" fmla="*/ 710352 h 1097787"/>
              <a:gd name="connsiteX11" fmla="*/ 1782404 w 3576868"/>
              <a:gd name="connsiteY11" fmla="*/ 815860 h 1097787"/>
              <a:gd name="connsiteX12" fmla="*/ 2028589 w 3576868"/>
              <a:gd name="connsiteY12" fmla="*/ 534506 h 1097787"/>
              <a:gd name="connsiteX13" fmla="*/ 2169266 w 3576868"/>
              <a:gd name="connsiteY13" fmla="*/ 897921 h 1097787"/>
              <a:gd name="connsiteX14" fmla="*/ 2415450 w 3576868"/>
              <a:gd name="connsiteY14" fmla="*/ 1050321 h 1097787"/>
              <a:gd name="connsiteX15" fmla="*/ 2603019 w 3576868"/>
              <a:gd name="connsiteY15" fmla="*/ 804137 h 1097787"/>
              <a:gd name="connsiteX16" fmla="*/ 2790589 w 3576868"/>
              <a:gd name="connsiteY16" fmla="*/ 933091 h 1097787"/>
              <a:gd name="connsiteX17" fmla="*/ 3001604 w 3576868"/>
              <a:gd name="connsiteY17" fmla="*/ 862752 h 1097787"/>
              <a:gd name="connsiteX18" fmla="*/ 3177450 w 3576868"/>
              <a:gd name="connsiteY18" fmla="*/ 979983 h 1097787"/>
              <a:gd name="connsiteX19" fmla="*/ 3365019 w 3576868"/>
              <a:gd name="connsiteY19" fmla="*/ 1038598 h 1097787"/>
              <a:gd name="connsiteX20" fmla="*/ 3576035 w 3576868"/>
              <a:gd name="connsiteY20" fmla="*/ 1073768 h 1097787"/>
              <a:gd name="connsiteX21" fmla="*/ 3282958 w 3576868"/>
              <a:gd name="connsiteY21" fmla="*/ 651737 h 1097787"/>
              <a:gd name="connsiteX22" fmla="*/ 2978158 w 3576868"/>
              <a:gd name="connsiteY22" fmla="*/ 417275 h 1097787"/>
              <a:gd name="connsiteX23" fmla="*/ 2696804 w 3576868"/>
              <a:gd name="connsiteY23" fmla="*/ 346937 h 1097787"/>
              <a:gd name="connsiteX24" fmla="*/ 2485789 w 3576868"/>
              <a:gd name="connsiteY24" fmla="*/ 346937 h 1097787"/>
              <a:gd name="connsiteX25" fmla="*/ 2157542 w 3576868"/>
              <a:gd name="connsiteY25" fmla="*/ 440721 h 1097787"/>
              <a:gd name="connsiteX26" fmla="*/ 2016866 w 3576868"/>
              <a:gd name="connsiteY26" fmla="*/ 440721 h 1097787"/>
              <a:gd name="connsiteX27" fmla="*/ 1770681 w 3576868"/>
              <a:gd name="connsiteY27" fmla="*/ 253152 h 1097787"/>
              <a:gd name="connsiteX28" fmla="*/ 1383819 w 3576868"/>
              <a:gd name="connsiteY28" fmla="*/ 124198 h 1097787"/>
              <a:gd name="connsiteX29" fmla="*/ 1243143 w 3576868"/>
              <a:gd name="connsiteY29" fmla="*/ 30414 h 1097787"/>
              <a:gd name="connsiteX30" fmla="*/ 1008681 w 3576868"/>
              <a:gd name="connsiteY30" fmla="*/ 18691 h 1097787"/>
              <a:gd name="connsiteX31" fmla="*/ 762496 w 3576868"/>
              <a:gd name="connsiteY31" fmla="*/ 6967 h 1097787"/>
              <a:gd name="connsiteX0" fmla="*/ 762502 w 3576874"/>
              <a:gd name="connsiteY0" fmla="*/ 6967 h 1097787"/>
              <a:gd name="connsiteX1" fmla="*/ 516318 w 3576874"/>
              <a:gd name="connsiteY1" fmla="*/ 135921 h 1097787"/>
              <a:gd name="connsiteX2" fmla="*/ 211519 w 3576874"/>
              <a:gd name="connsiteY2" fmla="*/ 428998 h 1097787"/>
              <a:gd name="connsiteX3" fmla="*/ 502 w 3576874"/>
              <a:gd name="connsiteY3" fmla="*/ 757245 h 1097787"/>
              <a:gd name="connsiteX4" fmla="*/ 270133 w 3576874"/>
              <a:gd name="connsiteY4" fmla="*/ 792414 h 1097787"/>
              <a:gd name="connsiteX5" fmla="*/ 539764 w 3576874"/>
              <a:gd name="connsiteY5" fmla="*/ 722075 h 1097787"/>
              <a:gd name="connsiteX6" fmla="*/ 739056 w 3576874"/>
              <a:gd name="connsiteY6" fmla="*/ 968260 h 1097787"/>
              <a:gd name="connsiteX7" fmla="*/ 1032133 w 3576874"/>
              <a:gd name="connsiteY7" fmla="*/ 804137 h 1097787"/>
              <a:gd name="connsiteX8" fmla="*/ 1207979 w 3576874"/>
              <a:gd name="connsiteY8" fmla="*/ 628291 h 1097787"/>
              <a:gd name="connsiteX9" fmla="*/ 1407272 w 3576874"/>
              <a:gd name="connsiteY9" fmla="*/ 862752 h 1097787"/>
              <a:gd name="connsiteX10" fmla="*/ 1594841 w 3576874"/>
              <a:gd name="connsiteY10" fmla="*/ 710352 h 1097787"/>
              <a:gd name="connsiteX11" fmla="*/ 1782410 w 3576874"/>
              <a:gd name="connsiteY11" fmla="*/ 815860 h 1097787"/>
              <a:gd name="connsiteX12" fmla="*/ 2028595 w 3576874"/>
              <a:gd name="connsiteY12" fmla="*/ 534506 h 1097787"/>
              <a:gd name="connsiteX13" fmla="*/ 2169272 w 3576874"/>
              <a:gd name="connsiteY13" fmla="*/ 897921 h 1097787"/>
              <a:gd name="connsiteX14" fmla="*/ 2415456 w 3576874"/>
              <a:gd name="connsiteY14" fmla="*/ 1050321 h 1097787"/>
              <a:gd name="connsiteX15" fmla="*/ 2603025 w 3576874"/>
              <a:gd name="connsiteY15" fmla="*/ 804137 h 1097787"/>
              <a:gd name="connsiteX16" fmla="*/ 2790595 w 3576874"/>
              <a:gd name="connsiteY16" fmla="*/ 933091 h 1097787"/>
              <a:gd name="connsiteX17" fmla="*/ 3001610 w 3576874"/>
              <a:gd name="connsiteY17" fmla="*/ 862752 h 1097787"/>
              <a:gd name="connsiteX18" fmla="*/ 3177456 w 3576874"/>
              <a:gd name="connsiteY18" fmla="*/ 979983 h 1097787"/>
              <a:gd name="connsiteX19" fmla="*/ 3365025 w 3576874"/>
              <a:gd name="connsiteY19" fmla="*/ 1038598 h 1097787"/>
              <a:gd name="connsiteX20" fmla="*/ 3576041 w 3576874"/>
              <a:gd name="connsiteY20" fmla="*/ 1073768 h 1097787"/>
              <a:gd name="connsiteX21" fmla="*/ 3282964 w 3576874"/>
              <a:gd name="connsiteY21" fmla="*/ 651737 h 1097787"/>
              <a:gd name="connsiteX22" fmla="*/ 2978164 w 3576874"/>
              <a:gd name="connsiteY22" fmla="*/ 417275 h 1097787"/>
              <a:gd name="connsiteX23" fmla="*/ 2696810 w 3576874"/>
              <a:gd name="connsiteY23" fmla="*/ 346937 h 1097787"/>
              <a:gd name="connsiteX24" fmla="*/ 2485795 w 3576874"/>
              <a:gd name="connsiteY24" fmla="*/ 346937 h 1097787"/>
              <a:gd name="connsiteX25" fmla="*/ 2157548 w 3576874"/>
              <a:gd name="connsiteY25" fmla="*/ 440721 h 1097787"/>
              <a:gd name="connsiteX26" fmla="*/ 2016872 w 3576874"/>
              <a:gd name="connsiteY26" fmla="*/ 440721 h 1097787"/>
              <a:gd name="connsiteX27" fmla="*/ 1770687 w 3576874"/>
              <a:gd name="connsiteY27" fmla="*/ 253152 h 1097787"/>
              <a:gd name="connsiteX28" fmla="*/ 1383825 w 3576874"/>
              <a:gd name="connsiteY28" fmla="*/ 124198 h 1097787"/>
              <a:gd name="connsiteX29" fmla="*/ 1243149 w 3576874"/>
              <a:gd name="connsiteY29" fmla="*/ 30414 h 1097787"/>
              <a:gd name="connsiteX30" fmla="*/ 1008687 w 3576874"/>
              <a:gd name="connsiteY30" fmla="*/ 18691 h 1097787"/>
              <a:gd name="connsiteX31" fmla="*/ 762502 w 3576874"/>
              <a:gd name="connsiteY31" fmla="*/ 6967 h 1097787"/>
              <a:gd name="connsiteX0" fmla="*/ 762502 w 3576874"/>
              <a:gd name="connsiteY0" fmla="*/ 25004 h 1115824"/>
              <a:gd name="connsiteX1" fmla="*/ 516318 w 3576874"/>
              <a:gd name="connsiteY1" fmla="*/ 153958 h 1115824"/>
              <a:gd name="connsiteX2" fmla="*/ 211519 w 3576874"/>
              <a:gd name="connsiteY2" fmla="*/ 447035 h 1115824"/>
              <a:gd name="connsiteX3" fmla="*/ 502 w 3576874"/>
              <a:gd name="connsiteY3" fmla="*/ 775282 h 1115824"/>
              <a:gd name="connsiteX4" fmla="*/ 270133 w 3576874"/>
              <a:gd name="connsiteY4" fmla="*/ 810451 h 1115824"/>
              <a:gd name="connsiteX5" fmla="*/ 539764 w 3576874"/>
              <a:gd name="connsiteY5" fmla="*/ 740112 h 1115824"/>
              <a:gd name="connsiteX6" fmla="*/ 739056 w 3576874"/>
              <a:gd name="connsiteY6" fmla="*/ 986297 h 1115824"/>
              <a:gd name="connsiteX7" fmla="*/ 1032133 w 3576874"/>
              <a:gd name="connsiteY7" fmla="*/ 822174 h 1115824"/>
              <a:gd name="connsiteX8" fmla="*/ 1207979 w 3576874"/>
              <a:gd name="connsiteY8" fmla="*/ 646328 h 1115824"/>
              <a:gd name="connsiteX9" fmla="*/ 1407272 w 3576874"/>
              <a:gd name="connsiteY9" fmla="*/ 880789 h 1115824"/>
              <a:gd name="connsiteX10" fmla="*/ 1594841 w 3576874"/>
              <a:gd name="connsiteY10" fmla="*/ 728389 h 1115824"/>
              <a:gd name="connsiteX11" fmla="*/ 1782410 w 3576874"/>
              <a:gd name="connsiteY11" fmla="*/ 833897 h 1115824"/>
              <a:gd name="connsiteX12" fmla="*/ 2028595 w 3576874"/>
              <a:gd name="connsiteY12" fmla="*/ 552543 h 1115824"/>
              <a:gd name="connsiteX13" fmla="*/ 2169272 w 3576874"/>
              <a:gd name="connsiteY13" fmla="*/ 915958 h 1115824"/>
              <a:gd name="connsiteX14" fmla="*/ 2415456 w 3576874"/>
              <a:gd name="connsiteY14" fmla="*/ 1068358 h 1115824"/>
              <a:gd name="connsiteX15" fmla="*/ 2603025 w 3576874"/>
              <a:gd name="connsiteY15" fmla="*/ 822174 h 1115824"/>
              <a:gd name="connsiteX16" fmla="*/ 2790595 w 3576874"/>
              <a:gd name="connsiteY16" fmla="*/ 951128 h 1115824"/>
              <a:gd name="connsiteX17" fmla="*/ 3001610 w 3576874"/>
              <a:gd name="connsiteY17" fmla="*/ 880789 h 1115824"/>
              <a:gd name="connsiteX18" fmla="*/ 3177456 w 3576874"/>
              <a:gd name="connsiteY18" fmla="*/ 998020 h 1115824"/>
              <a:gd name="connsiteX19" fmla="*/ 3365025 w 3576874"/>
              <a:gd name="connsiteY19" fmla="*/ 1056635 h 1115824"/>
              <a:gd name="connsiteX20" fmla="*/ 3576041 w 3576874"/>
              <a:gd name="connsiteY20" fmla="*/ 1091805 h 1115824"/>
              <a:gd name="connsiteX21" fmla="*/ 3282964 w 3576874"/>
              <a:gd name="connsiteY21" fmla="*/ 669774 h 1115824"/>
              <a:gd name="connsiteX22" fmla="*/ 2978164 w 3576874"/>
              <a:gd name="connsiteY22" fmla="*/ 435312 h 1115824"/>
              <a:gd name="connsiteX23" fmla="*/ 2696810 w 3576874"/>
              <a:gd name="connsiteY23" fmla="*/ 364974 h 1115824"/>
              <a:gd name="connsiteX24" fmla="*/ 2485795 w 3576874"/>
              <a:gd name="connsiteY24" fmla="*/ 364974 h 1115824"/>
              <a:gd name="connsiteX25" fmla="*/ 2157548 w 3576874"/>
              <a:gd name="connsiteY25" fmla="*/ 458758 h 1115824"/>
              <a:gd name="connsiteX26" fmla="*/ 2016872 w 3576874"/>
              <a:gd name="connsiteY26" fmla="*/ 458758 h 1115824"/>
              <a:gd name="connsiteX27" fmla="*/ 1770687 w 3576874"/>
              <a:gd name="connsiteY27" fmla="*/ 271189 h 1115824"/>
              <a:gd name="connsiteX28" fmla="*/ 1383825 w 3576874"/>
              <a:gd name="connsiteY28" fmla="*/ 142235 h 1115824"/>
              <a:gd name="connsiteX29" fmla="*/ 1243149 w 3576874"/>
              <a:gd name="connsiteY29" fmla="*/ 48451 h 1115824"/>
              <a:gd name="connsiteX30" fmla="*/ 985241 w 3576874"/>
              <a:gd name="connsiteY30" fmla="*/ 1558 h 1115824"/>
              <a:gd name="connsiteX31" fmla="*/ 762502 w 3576874"/>
              <a:gd name="connsiteY31" fmla="*/ 25004 h 1115824"/>
              <a:gd name="connsiteX0" fmla="*/ 762502 w 3576874"/>
              <a:gd name="connsiteY0" fmla="*/ 47352 h 1138172"/>
              <a:gd name="connsiteX1" fmla="*/ 516318 w 3576874"/>
              <a:gd name="connsiteY1" fmla="*/ 176306 h 1138172"/>
              <a:gd name="connsiteX2" fmla="*/ 211519 w 3576874"/>
              <a:gd name="connsiteY2" fmla="*/ 469383 h 1138172"/>
              <a:gd name="connsiteX3" fmla="*/ 502 w 3576874"/>
              <a:gd name="connsiteY3" fmla="*/ 797630 h 1138172"/>
              <a:gd name="connsiteX4" fmla="*/ 270133 w 3576874"/>
              <a:gd name="connsiteY4" fmla="*/ 832799 h 1138172"/>
              <a:gd name="connsiteX5" fmla="*/ 539764 w 3576874"/>
              <a:gd name="connsiteY5" fmla="*/ 762460 h 1138172"/>
              <a:gd name="connsiteX6" fmla="*/ 739056 w 3576874"/>
              <a:gd name="connsiteY6" fmla="*/ 1008645 h 1138172"/>
              <a:gd name="connsiteX7" fmla="*/ 1032133 w 3576874"/>
              <a:gd name="connsiteY7" fmla="*/ 844522 h 1138172"/>
              <a:gd name="connsiteX8" fmla="*/ 1207979 w 3576874"/>
              <a:gd name="connsiteY8" fmla="*/ 668676 h 1138172"/>
              <a:gd name="connsiteX9" fmla="*/ 1407272 w 3576874"/>
              <a:gd name="connsiteY9" fmla="*/ 903137 h 1138172"/>
              <a:gd name="connsiteX10" fmla="*/ 1594841 w 3576874"/>
              <a:gd name="connsiteY10" fmla="*/ 750737 h 1138172"/>
              <a:gd name="connsiteX11" fmla="*/ 1782410 w 3576874"/>
              <a:gd name="connsiteY11" fmla="*/ 856245 h 1138172"/>
              <a:gd name="connsiteX12" fmla="*/ 2028595 w 3576874"/>
              <a:gd name="connsiteY12" fmla="*/ 574891 h 1138172"/>
              <a:gd name="connsiteX13" fmla="*/ 2169272 w 3576874"/>
              <a:gd name="connsiteY13" fmla="*/ 938306 h 1138172"/>
              <a:gd name="connsiteX14" fmla="*/ 2415456 w 3576874"/>
              <a:gd name="connsiteY14" fmla="*/ 1090706 h 1138172"/>
              <a:gd name="connsiteX15" fmla="*/ 2603025 w 3576874"/>
              <a:gd name="connsiteY15" fmla="*/ 844522 h 1138172"/>
              <a:gd name="connsiteX16" fmla="*/ 2790595 w 3576874"/>
              <a:gd name="connsiteY16" fmla="*/ 973476 h 1138172"/>
              <a:gd name="connsiteX17" fmla="*/ 3001610 w 3576874"/>
              <a:gd name="connsiteY17" fmla="*/ 903137 h 1138172"/>
              <a:gd name="connsiteX18" fmla="*/ 3177456 w 3576874"/>
              <a:gd name="connsiteY18" fmla="*/ 1020368 h 1138172"/>
              <a:gd name="connsiteX19" fmla="*/ 3365025 w 3576874"/>
              <a:gd name="connsiteY19" fmla="*/ 1078983 h 1138172"/>
              <a:gd name="connsiteX20" fmla="*/ 3576041 w 3576874"/>
              <a:gd name="connsiteY20" fmla="*/ 1114153 h 1138172"/>
              <a:gd name="connsiteX21" fmla="*/ 3282964 w 3576874"/>
              <a:gd name="connsiteY21" fmla="*/ 692122 h 1138172"/>
              <a:gd name="connsiteX22" fmla="*/ 2978164 w 3576874"/>
              <a:gd name="connsiteY22" fmla="*/ 457660 h 1138172"/>
              <a:gd name="connsiteX23" fmla="*/ 2696810 w 3576874"/>
              <a:gd name="connsiteY23" fmla="*/ 387322 h 1138172"/>
              <a:gd name="connsiteX24" fmla="*/ 2485795 w 3576874"/>
              <a:gd name="connsiteY24" fmla="*/ 387322 h 1138172"/>
              <a:gd name="connsiteX25" fmla="*/ 2157548 w 3576874"/>
              <a:gd name="connsiteY25" fmla="*/ 481106 h 1138172"/>
              <a:gd name="connsiteX26" fmla="*/ 2016872 w 3576874"/>
              <a:gd name="connsiteY26" fmla="*/ 481106 h 1138172"/>
              <a:gd name="connsiteX27" fmla="*/ 1770687 w 3576874"/>
              <a:gd name="connsiteY27" fmla="*/ 293537 h 1138172"/>
              <a:gd name="connsiteX28" fmla="*/ 1383825 w 3576874"/>
              <a:gd name="connsiteY28" fmla="*/ 164583 h 1138172"/>
              <a:gd name="connsiteX29" fmla="*/ 1243149 w 3576874"/>
              <a:gd name="connsiteY29" fmla="*/ 70799 h 1138172"/>
              <a:gd name="connsiteX30" fmla="*/ 1055579 w 3576874"/>
              <a:gd name="connsiteY30" fmla="*/ 459 h 1138172"/>
              <a:gd name="connsiteX31" fmla="*/ 762502 w 3576874"/>
              <a:gd name="connsiteY31" fmla="*/ 47352 h 1138172"/>
              <a:gd name="connsiteX0" fmla="*/ 762502 w 3576874"/>
              <a:gd name="connsiteY0" fmla="*/ 47352 h 1138172"/>
              <a:gd name="connsiteX1" fmla="*/ 516318 w 3576874"/>
              <a:gd name="connsiteY1" fmla="*/ 176306 h 1138172"/>
              <a:gd name="connsiteX2" fmla="*/ 211519 w 3576874"/>
              <a:gd name="connsiteY2" fmla="*/ 469383 h 1138172"/>
              <a:gd name="connsiteX3" fmla="*/ 502 w 3576874"/>
              <a:gd name="connsiteY3" fmla="*/ 797630 h 1138172"/>
              <a:gd name="connsiteX4" fmla="*/ 270133 w 3576874"/>
              <a:gd name="connsiteY4" fmla="*/ 832799 h 1138172"/>
              <a:gd name="connsiteX5" fmla="*/ 539764 w 3576874"/>
              <a:gd name="connsiteY5" fmla="*/ 762460 h 1138172"/>
              <a:gd name="connsiteX6" fmla="*/ 739056 w 3576874"/>
              <a:gd name="connsiteY6" fmla="*/ 1008645 h 1138172"/>
              <a:gd name="connsiteX7" fmla="*/ 1032133 w 3576874"/>
              <a:gd name="connsiteY7" fmla="*/ 844522 h 1138172"/>
              <a:gd name="connsiteX8" fmla="*/ 1207979 w 3576874"/>
              <a:gd name="connsiteY8" fmla="*/ 668676 h 1138172"/>
              <a:gd name="connsiteX9" fmla="*/ 1407272 w 3576874"/>
              <a:gd name="connsiteY9" fmla="*/ 903137 h 1138172"/>
              <a:gd name="connsiteX10" fmla="*/ 1594841 w 3576874"/>
              <a:gd name="connsiteY10" fmla="*/ 750737 h 1138172"/>
              <a:gd name="connsiteX11" fmla="*/ 1782410 w 3576874"/>
              <a:gd name="connsiteY11" fmla="*/ 856245 h 1138172"/>
              <a:gd name="connsiteX12" fmla="*/ 2098933 w 3576874"/>
              <a:gd name="connsiteY12" fmla="*/ 645230 h 1138172"/>
              <a:gd name="connsiteX13" fmla="*/ 2169272 w 3576874"/>
              <a:gd name="connsiteY13" fmla="*/ 938306 h 1138172"/>
              <a:gd name="connsiteX14" fmla="*/ 2415456 w 3576874"/>
              <a:gd name="connsiteY14" fmla="*/ 1090706 h 1138172"/>
              <a:gd name="connsiteX15" fmla="*/ 2603025 w 3576874"/>
              <a:gd name="connsiteY15" fmla="*/ 844522 h 1138172"/>
              <a:gd name="connsiteX16" fmla="*/ 2790595 w 3576874"/>
              <a:gd name="connsiteY16" fmla="*/ 973476 h 1138172"/>
              <a:gd name="connsiteX17" fmla="*/ 3001610 w 3576874"/>
              <a:gd name="connsiteY17" fmla="*/ 903137 h 1138172"/>
              <a:gd name="connsiteX18" fmla="*/ 3177456 w 3576874"/>
              <a:gd name="connsiteY18" fmla="*/ 1020368 h 1138172"/>
              <a:gd name="connsiteX19" fmla="*/ 3365025 w 3576874"/>
              <a:gd name="connsiteY19" fmla="*/ 1078983 h 1138172"/>
              <a:gd name="connsiteX20" fmla="*/ 3576041 w 3576874"/>
              <a:gd name="connsiteY20" fmla="*/ 1114153 h 1138172"/>
              <a:gd name="connsiteX21" fmla="*/ 3282964 w 3576874"/>
              <a:gd name="connsiteY21" fmla="*/ 692122 h 1138172"/>
              <a:gd name="connsiteX22" fmla="*/ 2978164 w 3576874"/>
              <a:gd name="connsiteY22" fmla="*/ 457660 h 1138172"/>
              <a:gd name="connsiteX23" fmla="*/ 2696810 w 3576874"/>
              <a:gd name="connsiteY23" fmla="*/ 387322 h 1138172"/>
              <a:gd name="connsiteX24" fmla="*/ 2485795 w 3576874"/>
              <a:gd name="connsiteY24" fmla="*/ 387322 h 1138172"/>
              <a:gd name="connsiteX25" fmla="*/ 2157548 w 3576874"/>
              <a:gd name="connsiteY25" fmla="*/ 481106 h 1138172"/>
              <a:gd name="connsiteX26" fmla="*/ 2016872 w 3576874"/>
              <a:gd name="connsiteY26" fmla="*/ 481106 h 1138172"/>
              <a:gd name="connsiteX27" fmla="*/ 1770687 w 3576874"/>
              <a:gd name="connsiteY27" fmla="*/ 293537 h 1138172"/>
              <a:gd name="connsiteX28" fmla="*/ 1383825 w 3576874"/>
              <a:gd name="connsiteY28" fmla="*/ 164583 h 1138172"/>
              <a:gd name="connsiteX29" fmla="*/ 1243149 w 3576874"/>
              <a:gd name="connsiteY29" fmla="*/ 70799 h 1138172"/>
              <a:gd name="connsiteX30" fmla="*/ 1055579 w 3576874"/>
              <a:gd name="connsiteY30" fmla="*/ 459 h 1138172"/>
              <a:gd name="connsiteX31" fmla="*/ 762502 w 3576874"/>
              <a:gd name="connsiteY31" fmla="*/ 47352 h 1138172"/>
              <a:gd name="connsiteX0" fmla="*/ 762502 w 3576874"/>
              <a:gd name="connsiteY0" fmla="*/ 47352 h 1138172"/>
              <a:gd name="connsiteX1" fmla="*/ 516318 w 3576874"/>
              <a:gd name="connsiteY1" fmla="*/ 176306 h 1138172"/>
              <a:gd name="connsiteX2" fmla="*/ 211519 w 3576874"/>
              <a:gd name="connsiteY2" fmla="*/ 469383 h 1138172"/>
              <a:gd name="connsiteX3" fmla="*/ 502 w 3576874"/>
              <a:gd name="connsiteY3" fmla="*/ 797630 h 1138172"/>
              <a:gd name="connsiteX4" fmla="*/ 270133 w 3576874"/>
              <a:gd name="connsiteY4" fmla="*/ 832799 h 1138172"/>
              <a:gd name="connsiteX5" fmla="*/ 539764 w 3576874"/>
              <a:gd name="connsiteY5" fmla="*/ 762460 h 1138172"/>
              <a:gd name="connsiteX6" fmla="*/ 739056 w 3576874"/>
              <a:gd name="connsiteY6" fmla="*/ 1008645 h 1138172"/>
              <a:gd name="connsiteX7" fmla="*/ 1032133 w 3576874"/>
              <a:gd name="connsiteY7" fmla="*/ 844522 h 1138172"/>
              <a:gd name="connsiteX8" fmla="*/ 1207979 w 3576874"/>
              <a:gd name="connsiteY8" fmla="*/ 668676 h 1138172"/>
              <a:gd name="connsiteX9" fmla="*/ 1407272 w 3576874"/>
              <a:gd name="connsiteY9" fmla="*/ 903137 h 1138172"/>
              <a:gd name="connsiteX10" fmla="*/ 1594841 w 3576874"/>
              <a:gd name="connsiteY10" fmla="*/ 750737 h 1138172"/>
              <a:gd name="connsiteX11" fmla="*/ 1782410 w 3576874"/>
              <a:gd name="connsiteY11" fmla="*/ 856245 h 1138172"/>
              <a:gd name="connsiteX12" fmla="*/ 2098933 w 3576874"/>
              <a:gd name="connsiteY12" fmla="*/ 645230 h 1138172"/>
              <a:gd name="connsiteX13" fmla="*/ 2169272 w 3576874"/>
              <a:gd name="connsiteY13" fmla="*/ 938306 h 1138172"/>
              <a:gd name="connsiteX14" fmla="*/ 2415456 w 3576874"/>
              <a:gd name="connsiteY14" fmla="*/ 1090706 h 1138172"/>
              <a:gd name="connsiteX15" fmla="*/ 2603025 w 3576874"/>
              <a:gd name="connsiteY15" fmla="*/ 844522 h 1138172"/>
              <a:gd name="connsiteX16" fmla="*/ 2790595 w 3576874"/>
              <a:gd name="connsiteY16" fmla="*/ 973476 h 1138172"/>
              <a:gd name="connsiteX17" fmla="*/ 3001610 w 3576874"/>
              <a:gd name="connsiteY17" fmla="*/ 903137 h 1138172"/>
              <a:gd name="connsiteX18" fmla="*/ 3177456 w 3576874"/>
              <a:gd name="connsiteY18" fmla="*/ 1020368 h 1138172"/>
              <a:gd name="connsiteX19" fmla="*/ 3365025 w 3576874"/>
              <a:gd name="connsiteY19" fmla="*/ 1078983 h 1138172"/>
              <a:gd name="connsiteX20" fmla="*/ 3576041 w 3576874"/>
              <a:gd name="connsiteY20" fmla="*/ 1114153 h 1138172"/>
              <a:gd name="connsiteX21" fmla="*/ 3282964 w 3576874"/>
              <a:gd name="connsiteY21" fmla="*/ 692122 h 1138172"/>
              <a:gd name="connsiteX22" fmla="*/ 2978164 w 3576874"/>
              <a:gd name="connsiteY22" fmla="*/ 457660 h 1138172"/>
              <a:gd name="connsiteX23" fmla="*/ 2696810 w 3576874"/>
              <a:gd name="connsiteY23" fmla="*/ 387322 h 1138172"/>
              <a:gd name="connsiteX24" fmla="*/ 2485795 w 3576874"/>
              <a:gd name="connsiteY24" fmla="*/ 387322 h 1138172"/>
              <a:gd name="connsiteX25" fmla="*/ 2251332 w 3576874"/>
              <a:gd name="connsiteY25" fmla="*/ 422490 h 1138172"/>
              <a:gd name="connsiteX26" fmla="*/ 2016872 w 3576874"/>
              <a:gd name="connsiteY26" fmla="*/ 481106 h 1138172"/>
              <a:gd name="connsiteX27" fmla="*/ 1770687 w 3576874"/>
              <a:gd name="connsiteY27" fmla="*/ 293537 h 1138172"/>
              <a:gd name="connsiteX28" fmla="*/ 1383825 w 3576874"/>
              <a:gd name="connsiteY28" fmla="*/ 164583 h 1138172"/>
              <a:gd name="connsiteX29" fmla="*/ 1243149 w 3576874"/>
              <a:gd name="connsiteY29" fmla="*/ 70799 h 1138172"/>
              <a:gd name="connsiteX30" fmla="*/ 1055579 w 3576874"/>
              <a:gd name="connsiteY30" fmla="*/ 459 h 1138172"/>
              <a:gd name="connsiteX31" fmla="*/ 762502 w 3576874"/>
              <a:gd name="connsiteY31" fmla="*/ 47352 h 1138172"/>
              <a:gd name="connsiteX0" fmla="*/ 762502 w 3576874"/>
              <a:gd name="connsiteY0" fmla="*/ 47352 h 1138172"/>
              <a:gd name="connsiteX1" fmla="*/ 516318 w 3576874"/>
              <a:gd name="connsiteY1" fmla="*/ 176306 h 1138172"/>
              <a:gd name="connsiteX2" fmla="*/ 211519 w 3576874"/>
              <a:gd name="connsiteY2" fmla="*/ 469383 h 1138172"/>
              <a:gd name="connsiteX3" fmla="*/ 502 w 3576874"/>
              <a:gd name="connsiteY3" fmla="*/ 797630 h 1138172"/>
              <a:gd name="connsiteX4" fmla="*/ 270133 w 3576874"/>
              <a:gd name="connsiteY4" fmla="*/ 832799 h 1138172"/>
              <a:gd name="connsiteX5" fmla="*/ 539764 w 3576874"/>
              <a:gd name="connsiteY5" fmla="*/ 762460 h 1138172"/>
              <a:gd name="connsiteX6" fmla="*/ 739056 w 3576874"/>
              <a:gd name="connsiteY6" fmla="*/ 1008645 h 1138172"/>
              <a:gd name="connsiteX7" fmla="*/ 1032133 w 3576874"/>
              <a:gd name="connsiteY7" fmla="*/ 844522 h 1138172"/>
              <a:gd name="connsiteX8" fmla="*/ 1207979 w 3576874"/>
              <a:gd name="connsiteY8" fmla="*/ 668676 h 1138172"/>
              <a:gd name="connsiteX9" fmla="*/ 1407272 w 3576874"/>
              <a:gd name="connsiteY9" fmla="*/ 903137 h 1138172"/>
              <a:gd name="connsiteX10" fmla="*/ 1594841 w 3576874"/>
              <a:gd name="connsiteY10" fmla="*/ 750737 h 1138172"/>
              <a:gd name="connsiteX11" fmla="*/ 1782410 w 3576874"/>
              <a:gd name="connsiteY11" fmla="*/ 856245 h 1138172"/>
              <a:gd name="connsiteX12" fmla="*/ 2098933 w 3576874"/>
              <a:gd name="connsiteY12" fmla="*/ 645230 h 1138172"/>
              <a:gd name="connsiteX13" fmla="*/ 2169272 w 3576874"/>
              <a:gd name="connsiteY13" fmla="*/ 938306 h 1138172"/>
              <a:gd name="connsiteX14" fmla="*/ 2415456 w 3576874"/>
              <a:gd name="connsiteY14" fmla="*/ 1090706 h 1138172"/>
              <a:gd name="connsiteX15" fmla="*/ 2603025 w 3576874"/>
              <a:gd name="connsiteY15" fmla="*/ 844522 h 1138172"/>
              <a:gd name="connsiteX16" fmla="*/ 2790595 w 3576874"/>
              <a:gd name="connsiteY16" fmla="*/ 973476 h 1138172"/>
              <a:gd name="connsiteX17" fmla="*/ 3001610 w 3576874"/>
              <a:gd name="connsiteY17" fmla="*/ 903137 h 1138172"/>
              <a:gd name="connsiteX18" fmla="*/ 3177456 w 3576874"/>
              <a:gd name="connsiteY18" fmla="*/ 1020368 h 1138172"/>
              <a:gd name="connsiteX19" fmla="*/ 3365025 w 3576874"/>
              <a:gd name="connsiteY19" fmla="*/ 1078983 h 1138172"/>
              <a:gd name="connsiteX20" fmla="*/ 3576041 w 3576874"/>
              <a:gd name="connsiteY20" fmla="*/ 1114153 h 1138172"/>
              <a:gd name="connsiteX21" fmla="*/ 3282964 w 3576874"/>
              <a:gd name="connsiteY21" fmla="*/ 692122 h 1138172"/>
              <a:gd name="connsiteX22" fmla="*/ 2978164 w 3576874"/>
              <a:gd name="connsiteY22" fmla="*/ 457660 h 1138172"/>
              <a:gd name="connsiteX23" fmla="*/ 2696810 w 3576874"/>
              <a:gd name="connsiteY23" fmla="*/ 387322 h 1138172"/>
              <a:gd name="connsiteX24" fmla="*/ 2485795 w 3576874"/>
              <a:gd name="connsiteY24" fmla="*/ 387322 h 1138172"/>
              <a:gd name="connsiteX25" fmla="*/ 2251332 w 3576874"/>
              <a:gd name="connsiteY25" fmla="*/ 422490 h 1138172"/>
              <a:gd name="connsiteX26" fmla="*/ 2063765 w 3576874"/>
              <a:gd name="connsiteY26" fmla="*/ 434213 h 1138172"/>
              <a:gd name="connsiteX27" fmla="*/ 1770687 w 3576874"/>
              <a:gd name="connsiteY27" fmla="*/ 293537 h 1138172"/>
              <a:gd name="connsiteX28" fmla="*/ 1383825 w 3576874"/>
              <a:gd name="connsiteY28" fmla="*/ 164583 h 1138172"/>
              <a:gd name="connsiteX29" fmla="*/ 1243149 w 3576874"/>
              <a:gd name="connsiteY29" fmla="*/ 70799 h 1138172"/>
              <a:gd name="connsiteX30" fmla="*/ 1055579 w 3576874"/>
              <a:gd name="connsiteY30" fmla="*/ 459 h 1138172"/>
              <a:gd name="connsiteX31" fmla="*/ 762502 w 3576874"/>
              <a:gd name="connsiteY31" fmla="*/ 47352 h 1138172"/>
              <a:gd name="connsiteX0" fmla="*/ 762502 w 3576874"/>
              <a:gd name="connsiteY0" fmla="*/ 47352 h 1138172"/>
              <a:gd name="connsiteX1" fmla="*/ 516318 w 3576874"/>
              <a:gd name="connsiteY1" fmla="*/ 176306 h 1138172"/>
              <a:gd name="connsiteX2" fmla="*/ 211519 w 3576874"/>
              <a:gd name="connsiteY2" fmla="*/ 469383 h 1138172"/>
              <a:gd name="connsiteX3" fmla="*/ 502 w 3576874"/>
              <a:gd name="connsiteY3" fmla="*/ 797630 h 1138172"/>
              <a:gd name="connsiteX4" fmla="*/ 270133 w 3576874"/>
              <a:gd name="connsiteY4" fmla="*/ 832799 h 1138172"/>
              <a:gd name="connsiteX5" fmla="*/ 539764 w 3576874"/>
              <a:gd name="connsiteY5" fmla="*/ 762460 h 1138172"/>
              <a:gd name="connsiteX6" fmla="*/ 739056 w 3576874"/>
              <a:gd name="connsiteY6" fmla="*/ 1008645 h 1138172"/>
              <a:gd name="connsiteX7" fmla="*/ 1032133 w 3576874"/>
              <a:gd name="connsiteY7" fmla="*/ 844522 h 1138172"/>
              <a:gd name="connsiteX8" fmla="*/ 1207979 w 3576874"/>
              <a:gd name="connsiteY8" fmla="*/ 668676 h 1138172"/>
              <a:gd name="connsiteX9" fmla="*/ 1407272 w 3576874"/>
              <a:gd name="connsiteY9" fmla="*/ 903137 h 1138172"/>
              <a:gd name="connsiteX10" fmla="*/ 1594841 w 3576874"/>
              <a:gd name="connsiteY10" fmla="*/ 750737 h 1138172"/>
              <a:gd name="connsiteX11" fmla="*/ 1782410 w 3576874"/>
              <a:gd name="connsiteY11" fmla="*/ 856245 h 1138172"/>
              <a:gd name="connsiteX12" fmla="*/ 2098933 w 3576874"/>
              <a:gd name="connsiteY12" fmla="*/ 645230 h 1138172"/>
              <a:gd name="connsiteX13" fmla="*/ 2169272 w 3576874"/>
              <a:gd name="connsiteY13" fmla="*/ 938306 h 1138172"/>
              <a:gd name="connsiteX14" fmla="*/ 2415456 w 3576874"/>
              <a:gd name="connsiteY14" fmla="*/ 1090706 h 1138172"/>
              <a:gd name="connsiteX15" fmla="*/ 2603025 w 3576874"/>
              <a:gd name="connsiteY15" fmla="*/ 844522 h 1138172"/>
              <a:gd name="connsiteX16" fmla="*/ 2790595 w 3576874"/>
              <a:gd name="connsiteY16" fmla="*/ 973476 h 1138172"/>
              <a:gd name="connsiteX17" fmla="*/ 3001610 w 3576874"/>
              <a:gd name="connsiteY17" fmla="*/ 903137 h 1138172"/>
              <a:gd name="connsiteX18" fmla="*/ 3177456 w 3576874"/>
              <a:gd name="connsiteY18" fmla="*/ 1020368 h 1138172"/>
              <a:gd name="connsiteX19" fmla="*/ 3365025 w 3576874"/>
              <a:gd name="connsiteY19" fmla="*/ 1078983 h 1138172"/>
              <a:gd name="connsiteX20" fmla="*/ 3576041 w 3576874"/>
              <a:gd name="connsiteY20" fmla="*/ 1114153 h 1138172"/>
              <a:gd name="connsiteX21" fmla="*/ 3282964 w 3576874"/>
              <a:gd name="connsiteY21" fmla="*/ 692122 h 1138172"/>
              <a:gd name="connsiteX22" fmla="*/ 2978164 w 3576874"/>
              <a:gd name="connsiteY22" fmla="*/ 457660 h 1138172"/>
              <a:gd name="connsiteX23" fmla="*/ 2696810 w 3576874"/>
              <a:gd name="connsiteY23" fmla="*/ 387322 h 1138172"/>
              <a:gd name="connsiteX24" fmla="*/ 2532687 w 3576874"/>
              <a:gd name="connsiteY24" fmla="*/ 340430 h 1138172"/>
              <a:gd name="connsiteX25" fmla="*/ 2251332 w 3576874"/>
              <a:gd name="connsiteY25" fmla="*/ 422490 h 1138172"/>
              <a:gd name="connsiteX26" fmla="*/ 2063765 w 3576874"/>
              <a:gd name="connsiteY26" fmla="*/ 434213 h 1138172"/>
              <a:gd name="connsiteX27" fmla="*/ 1770687 w 3576874"/>
              <a:gd name="connsiteY27" fmla="*/ 293537 h 1138172"/>
              <a:gd name="connsiteX28" fmla="*/ 1383825 w 3576874"/>
              <a:gd name="connsiteY28" fmla="*/ 164583 h 1138172"/>
              <a:gd name="connsiteX29" fmla="*/ 1243149 w 3576874"/>
              <a:gd name="connsiteY29" fmla="*/ 70799 h 1138172"/>
              <a:gd name="connsiteX30" fmla="*/ 1055579 w 3576874"/>
              <a:gd name="connsiteY30" fmla="*/ 459 h 1138172"/>
              <a:gd name="connsiteX31" fmla="*/ 762502 w 3576874"/>
              <a:gd name="connsiteY31" fmla="*/ 47352 h 1138172"/>
              <a:gd name="connsiteX0" fmla="*/ 762502 w 3576874"/>
              <a:gd name="connsiteY0" fmla="*/ 47352 h 1138172"/>
              <a:gd name="connsiteX1" fmla="*/ 516318 w 3576874"/>
              <a:gd name="connsiteY1" fmla="*/ 176306 h 1138172"/>
              <a:gd name="connsiteX2" fmla="*/ 211519 w 3576874"/>
              <a:gd name="connsiteY2" fmla="*/ 469383 h 1138172"/>
              <a:gd name="connsiteX3" fmla="*/ 502 w 3576874"/>
              <a:gd name="connsiteY3" fmla="*/ 797630 h 1138172"/>
              <a:gd name="connsiteX4" fmla="*/ 270133 w 3576874"/>
              <a:gd name="connsiteY4" fmla="*/ 832799 h 1138172"/>
              <a:gd name="connsiteX5" fmla="*/ 539764 w 3576874"/>
              <a:gd name="connsiteY5" fmla="*/ 762460 h 1138172"/>
              <a:gd name="connsiteX6" fmla="*/ 739056 w 3576874"/>
              <a:gd name="connsiteY6" fmla="*/ 1008645 h 1138172"/>
              <a:gd name="connsiteX7" fmla="*/ 1032133 w 3576874"/>
              <a:gd name="connsiteY7" fmla="*/ 844522 h 1138172"/>
              <a:gd name="connsiteX8" fmla="*/ 1207979 w 3576874"/>
              <a:gd name="connsiteY8" fmla="*/ 668676 h 1138172"/>
              <a:gd name="connsiteX9" fmla="*/ 1407272 w 3576874"/>
              <a:gd name="connsiteY9" fmla="*/ 903137 h 1138172"/>
              <a:gd name="connsiteX10" fmla="*/ 1594841 w 3576874"/>
              <a:gd name="connsiteY10" fmla="*/ 750737 h 1138172"/>
              <a:gd name="connsiteX11" fmla="*/ 1782410 w 3576874"/>
              <a:gd name="connsiteY11" fmla="*/ 856245 h 1138172"/>
              <a:gd name="connsiteX12" fmla="*/ 2098933 w 3576874"/>
              <a:gd name="connsiteY12" fmla="*/ 645230 h 1138172"/>
              <a:gd name="connsiteX13" fmla="*/ 2169272 w 3576874"/>
              <a:gd name="connsiteY13" fmla="*/ 938306 h 1138172"/>
              <a:gd name="connsiteX14" fmla="*/ 2415456 w 3576874"/>
              <a:gd name="connsiteY14" fmla="*/ 1090706 h 1138172"/>
              <a:gd name="connsiteX15" fmla="*/ 2603025 w 3576874"/>
              <a:gd name="connsiteY15" fmla="*/ 844522 h 1138172"/>
              <a:gd name="connsiteX16" fmla="*/ 2790595 w 3576874"/>
              <a:gd name="connsiteY16" fmla="*/ 973476 h 1138172"/>
              <a:gd name="connsiteX17" fmla="*/ 3001610 w 3576874"/>
              <a:gd name="connsiteY17" fmla="*/ 903137 h 1138172"/>
              <a:gd name="connsiteX18" fmla="*/ 3177456 w 3576874"/>
              <a:gd name="connsiteY18" fmla="*/ 1020368 h 1138172"/>
              <a:gd name="connsiteX19" fmla="*/ 3365025 w 3576874"/>
              <a:gd name="connsiteY19" fmla="*/ 1078983 h 1138172"/>
              <a:gd name="connsiteX20" fmla="*/ 3576041 w 3576874"/>
              <a:gd name="connsiteY20" fmla="*/ 1114153 h 1138172"/>
              <a:gd name="connsiteX21" fmla="*/ 3282964 w 3576874"/>
              <a:gd name="connsiteY21" fmla="*/ 692122 h 1138172"/>
              <a:gd name="connsiteX22" fmla="*/ 2978164 w 3576874"/>
              <a:gd name="connsiteY22" fmla="*/ 457660 h 1138172"/>
              <a:gd name="connsiteX23" fmla="*/ 2802318 w 3576874"/>
              <a:gd name="connsiteY23" fmla="*/ 316983 h 1138172"/>
              <a:gd name="connsiteX24" fmla="*/ 2532687 w 3576874"/>
              <a:gd name="connsiteY24" fmla="*/ 340430 h 1138172"/>
              <a:gd name="connsiteX25" fmla="*/ 2251332 w 3576874"/>
              <a:gd name="connsiteY25" fmla="*/ 422490 h 1138172"/>
              <a:gd name="connsiteX26" fmla="*/ 2063765 w 3576874"/>
              <a:gd name="connsiteY26" fmla="*/ 434213 h 1138172"/>
              <a:gd name="connsiteX27" fmla="*/ 1770687 w 3576874"/>
              <a:gd name="connsiteY27" fmla="*/ 293537 h 1138172"/>
              <a:gd name="connsiteX28" fmla="*/ 1383825 w 3576874"/>
              <a:gd name="connsiteY28" fmla="*/ 164583 h 1138172"/>
              <a:gd name="connsiteX29" fmla="*/ 1243149 w 3576874"/>
              <a:gd name="connsiteY29" fmla="*/ 70799 h 1138172"/>
              <a:gd name="connsiteX30" fmla="*/ 1055579 w 3576874"/>
              <a:gd name="connsiteY30" fmla="*/ 459 h 1138172"/>
              <a:gd name="connsiteX31" fmla="*/ 762502 w 3576874"/>
              <a:gd name="connsiteY31" fmla="*/ 47352 h 1138172"/>
              <a:gd name="connsiteX0" fmla="*/ 762502 w 3576330"/>
              <a:gd name="connsiteY0" fmla="*/ 47352 h 1138172"/>
              <a:gd name="connsiteX1" fmla="*/ 516318 w 3576330"/>
              <a:gd name="connsiteY1" fmla="*/ 176306 h 1138172"/>
              <a:gd name="connsiteX2" fmla="*/ 211519 w 3576330"/>
              <a:gd name="connsiteY2" fmla="*/ 469383 h 1138172"/>
              <a:gd name="connsiteX3" fmla="*/ 502 w 3576330"/>
              <a:gd name="connsiteY3" fmla="*/ 797630 h 1138172"/>
              <a:gd name="connsiteX4" fmla="*/ 270133 w 3576330"/>
              <a:gd name="connsiteY4" fmla="*/ 832799 h 1138172"/>
              <a:gd name="connsiteX5" fmla="*/ 539764 w 3576330"/>
              <a:gd name="connsiteY5" fmla="*/ 762460 h 1138172"/>
              <a:gd name="connsiteX6" fmla="*/ 739056 w 3576330"/>
              <a:gd name="connsiteY6" fmla="*/ 1008645 h 1138172"/>
              <a:gd name="connsiteX7" fmla="*/ 1032133 w 3576330"/>
              <a:gd name="connsiteY7" fmla="*/ 844522 h 1138172"/>
              <a:gd name="connsiteX8" fmla="*/ 1207979 w 3576330"/>
              <a:gd name="connsiteY8" fmla="*/ 668676 h 1138172"/>
              <a:gd name="connsiteX9" fmla="*/ 1407272 w 3576330"/>
              <a:gd name="connsiteY9" fmla="*/ 903137 h 1138172"/>
              <a:gd name="connsiteX10" fmla="*/ 1594841 w 3576330"/>
              <a:gd name="connsiteY10" fmla="*/ 750737 h 1138172"/>
              <a:gd name="connsiteX11" fmla="*/ 1782410 w 3576330"/>
              <a:gd name="connsiteY11" fmla="*/ 856245 h 1138172"/>
              <a:gd name="connsiteX12" fmla="*/ 2098933 w 3576330"/>
              <a:gd name="connsiteY12" fmla="*/ 645230 h 1138172"/>
              <a:gd name="connsiteX13" fmla="*/ 2169272 w 3576330"/>
              <a:gd name="connsiteY13" fmla="*/ 938306 h 1138172"/>
              <a:gd name="connsiteX14" fmla="*/ 2415456 w 3576330"/>
              <a:gd name="connsiteY14" fmla="*/ 1090706 h 1138172"/>
              <a:gd name="connsiteX15" fmla="*/ 2603025 w 3576330"/>
              <a:gd name="connsiteY15" fmla="*/ 844522 h 1138172"/>
              <a:gd name="connsiteX16" fmla="*/ 2790595 w 3576330"/>
              <a:gd name="connsiteY16" fmla="*/ 973476 h 1138172"/>
              <a:gd name="connsiteX17" fmla="*/ 3001610 w 3576330"/>
              <a:gd name="connsiteY17" fmla="*/ 903137 h 1138172"/>
              <a:gd name="connsiteX18" fmla="*/ 3177456 w 3576330"/>
              <a:gd name="connsiteY18" fmla="*/ 1020368 h 1138172"/>
              <a:gd name="connsiteX19" fmla="*/ 3365025 w 3576330"/>
              <a:gd name="connsiteY19" fmla="*/ 1078983 h 1138172"/>
              <a:gd name="connsiteX20" fmla="*/ 3576041 w 3576330"/>
              <a:gd name="connsiteY20" fmla="*/ 1114153 h 1138172"/>
              <a:gd name="connsiteX21" fmla="*/ 3318133 w 3576330"/>
              <a:gd name="connsiteY21" fmla="*/ 692122 h 1138172"/>
              <a:gd name="connsiteX22" fmla="*/ 2978164 w 3576330"/>
              <a:gd name="connsiteY22" fmla="*/ 457660 h 1138172"/>
              <a:gd name="connsiteX23" fmla="*/ 2802318 w 3576330"/>
              <a:gd name="connsiteY23" fmla="*/ 316983 h 1138172"/>
              <a:gd name="connsiteX24" fmla="*/ 2532687 w 3576330"/>
              <a:gd name="connsiteY24" fmla="*/ 340430 h 1138172"/>
              <a:gd name="connsiteX25" fmla="*/ 2251332 w 3576330"/>
              <a:gd name="connsiteY25" fmla="*/ 422490 h 1138172"/>
              <a:gd name="connsiteX26" fmla="*/ 2063765 w 3576330"/>
              <a:gd name="connsiteY26" fmla="*/ 434213 h 1138172"/>
              <a:gd name="connsiteX27" fmla="*/ 1770687 w 3576330"/>
              <a:gd name="connsiteY27" fmla="*/ 293537 h 1138172"/>
              <a:gd name="connsiteX28" fmla="*/ 1383825 w 3576330"/>
              <a:gd name="connsiteY28" fmla="*/ 164583 h 1138172"/>
              <a:gd name="connsiteX29" fmla="*/ 1243149 w 3576330"/>
              <a:gd name="connsiteY29" fmla="*/ 70799 h 1138172"/>
              <a:gd name="connsiteX30" fmla="*/ 1055579 w 3576330"/>
              <a:gd name="connsiteY30" fmla="*/ 459 h 1138172"/>
              <a:gd name="connsiteX31" fmla="*/ 762502 w 3576330"/>
              <a:gd name="connsiteY31" fmla="*/ 47352 h 1138172"/>
              <a:gd name="connsiteX0" fmla="*/ 762502 w 3576330"/>
              <a:gd name="connsiteY0" fmla="*/ 47352 h 1138172"/>
              <a:gd name="connsiteX1" fmla="*/ 516318 w 3576330"/>
              <a:gd name="connsiteY1" fmla="*/ 176306 h 1138172"/>
              <a:gd name="connsiteX2" fmla="*/ 211519 w 3576330"/>
              <a:gd name="connsiteY2" fmla="*/ 469383 h 1138172"/>
              <a:gd name="connsiteX3" fmla="*/ 502 w 3576330"/>
              <a:gd name="connsiteY3" fmla="*/ 797630 h 1138172"/>
              <a:gd name="connsiteX4" fmla="*/ 270133 w 3576330"/>
              <a:gd name="connsiteY4" fmla="*/ 832799 h 1138172"/>
              <a:gd name="connsiteX5" fmla="*/ 539764 w 3576330"/>
              <a:gd name="connsiteY5" fmla="*/ 762460 h 1138172"/>
              <a:gd name="connsiteX6" fmla="*/ 739056 w 3576330"/>
              <a:gd name="connsiteY6" fmla="*/ 1008645 h 1138172"/>
              <a:gd name="connsiteX7" fmla="*/ 1032133 w 3576330"/>
              <a:gd name="connsiteY7" fmla="*/ 844522 h 1138172"/>
              <a:gd name="connsiteX8" fmla="*/ 1207979 w 3576330"/>
              <a:gd name="connsiteY8" fmla="*/ 668676 h 1138172"/>
              <a:gd name="connsiteX9" fmla="*/ 1407272 w 3576330"/>
              <a:gd name="connsiteY9" fmla="*/ 903137 h 1138172"/>
              <a:gd name="connsiteX10" fmla="*/ 1594841 w 3576330"/>
              <a:gd name="connsiteY10" fmla="*/ 750737 h 1138172"/>
              <a:gd name="connsiteX11" fmla="*/ 1782410 w 3576330"/>
              <a:gd name="connsiteY11" fmla="*/ 856245 h 1138172"/>
              <a:gd name="connsiteX12" fmla="*/ 2098933 w 3576330"/>
              <a:gd name="connsiteY12" fmla="*/ 645230 h 1138172"/>
              <a:gd name="connsiteX13" fmla="*/ 2169272 w 3576330"/>
              <a:gd name="connsiteY13" fmla="*/ 938306 h 1138172"/>
              <a:gd name="connsiteX14" fmla="*/ 2415456 w 3576330"/>
              <a:gd name="connsiteY14" fmla="*/ 1090706 h 1138172"/>
              <a:gd name="connsiteX15" fmla="*/ 2603025 w 3576330"/>
              <a:gd name="connsiteY15" fmla="*/ 844522 h 1138172"/>
              <a:gd name="connsiteX16" fmla="*/ 2790595 w 3576330"/>
              <a:gd name="connsiteY16" fmla="*/ 973476 h 1138172"/>
              <a:gd name="connsiteX17" fmla="*/ 3001610 w 3576330"/>
              <a:gd name="connsiteY17" fmla="*/ 903137 h 1138172"/>
              <a:gd name="connsiteX18" fmla="*/ 3177456 w 3576330"/>
              <a:gd name="connsiteY18" fmla="*/ 1020368 h 1138172"/>
              <a:gd name="connsiteX19" fmla="*/ 3365025 w 3576330"/>
              <a:gd name="connsiteY19" fmla="*/ 1078983 h 1138172"/>
              <a:gd name="connsiteX20" fmla="*/ 3576041 w 3576330"/>
              <a:gd name="connsiteY20" fmla="*/ 1114153 h 1138172"/>
              <a:gd name="connsiteX21" fmla="*/ 3318133 w 3576330"/>
              <a:gd name="connsiteY21" fmla="*/ 692122 h 1138172"/>
              <a:gd name="connsiteX22" fmla="*/ 3013333 w 3576330"/>
              <a:gd name="connsiteY22" fmla="*/ 457660 h 1138172"/>
              <a:gd name="connsiteX23" fmla="*/ 2802318 w 3576330"/>
              <a:gd name="connsiteY23" fmla="*/ 316983 h 1138172"/>
              <a:gd name="connsiteX24" fmla="*/ 2532687 w 3576330"/>
              <a:gd name="connsiteY24" fmla="*/ 340430 h 1138172"/>
              <a:gd name="connsiteX25" fmla="*/ 2251332 w 3576330"/>
              <a:gd name="connsiteY25" fmla="*/ 422490 h 1138172"/>
              <a:gd name="connsiteX26" fmla="*/ 2063765 w 3576330"/>
              <a:gd name="connsiteY26" fmla="*/ 434213 h 1138172"/>
              <a:gd name="connsiteX27" fmla="*/ 1770687 w 3576330"/>
              <a:gd name="connsiteY27" fmla="*/ 293537 h 1138172"/>
              <a:gd name="connsiteX28" fmla="*/ 1383825 w 3576330"/>
              <a:gd name="connsiteY28" fmla="*/ 164583 h 1138172"/>
              <a:gd name="connsiteX29" fmla="*/ 1243149 w 3576330"/>
              <a:gd name="connsiteY29" fmla="*/ 70799 h 1138172"/>
              <a:gd name="connsiteX30" fmla="*/ 1055579 w 3576330"/>
              <a:gd name="connsiteY30" fmla="*/ 459 h 1138172"/>
              <a:gd name="connsiteX31" fmla="*/ 762502 w 3576330"/>
              <a:gd name="connsiteY31" fmla="*/ 47352 h 113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576330" h="1138172">
                <a:moveTo>
                  <a:pt x="762502" y="47352"/>
                </a:moveTo>
                <a:cubicBezTo>
                  <a:pt x="672625" y="76660"/>
                  <a:pt x="608149" y="105968"/>
                  <a:pt x="516318" y="176306"/>
                </a:cubicBezTo>
                <a:cubicBezTo>
                  <a:pt x="424488" y="246645"/>
                  <a:pt x="297488" y="365829"/>
                  <a:pt x="211519" y="469383"/>
                </a:cubicBezTo>
                <a:cubicBezTo>
                  <a:pt x="125550" y="572937"/>
                  <a:pt x="-9267" y="737061"/>
                  <a:pt x="502" y="797630"/>
                </a:cubicBezTo>
                <a:cubicBezTo>
                  <a:pt x="10271" y="858199"/>
                  <a:pt x="180256" y="838661"/>
                  <a:pt x="270133" y="832799"/>
                </a:cubicBezTo>
                <a:cubicBezTo>
                  <a:pt x="360010" y="826937"/>
                  <a:pt x="461610" y="733152"/>
                  <a:pt x="539764" y="762460"/>
                </a:cubicBezTo>
                <a:cubicBezTo>
                  <a:pt x="617918" y="791768"/>
                  <a:pt x="656994" y="994968"/>
                  <a:pt x="739056" y="1008645"/>
                </a:cubicBezTo>
                <a:cubicBezTo>
                  <a:pt x="821118" y="1022322"/>
                  <a:pt x="953979" y="901184"/>
                  <a:pt x="1032133" y="844522"/>
                </a:cubicBezTo>
                <a:cubicBezTo>
                  <a:pt x="1110287" y="787861"/>
                  <a:pt x="1145456" y="658907"/>
                  <a:pt x="1207979" y="668676"/>
                </a:cubicBezTo>
                <a:cubicBezTo>
                  <a:pt x="1270502" y="678445"/>
                  <a:pt x="1342795" y="889460"/>
                  <a:pt x="1407272" y="903137"/>
                </a:cubicBezTo>
                <a:cubicBezTo>
                  <a:pt x="1471749" y="916814"/>
                  <a:pt x="1532318" y="758552"/>
                  <a:pt x="1594841" y="750737"/>
                </a:cubicBezTo>
                <a:cubicBezTo>
                  <a:pt x="1657364" y="742922"/>
                  <a:pt x="1698395" y="873829"/>
                  <a:pt x="1782410" y="856245"/>
                </a:cubicBezTo>
                <a:cubicBezTo>
                  <a:pt x="1866425" y="838661"/>
                  <a:pt x="2034456" y="631553"/>
                  <a:pt x="2098933" y="645230"/>
                </a:cubicBezTo>
                <a:cubicBezTo>
                  <a:pt x="2163410" y="658907"/>
                  <a:pt x="2116518" y="864060"/>
                  <a:pt x="2169272" y="938306"/>
                </a:cubicBezTo>
                <a:cubicBezTo>
                  <a:pt x="2222026" y="1012552"/>
                  <a:pt x="2343164" y="1106337"/>
                  <a:pt x="2415456" y="1090706"/>
                </a:cubicBezTo>
                <a:cubicBezTo>
                  <a:pt x="2487748" y="1075075"/>
                  <a:pt x="2540502" y="864060"/>
                  <a:pt x="2603025" y="844522"/>
                </a:cubicBezTo>
                <a:cubicBezTo>
                  <a:pt x="2665548" y="824984"/>
                  <a:pt x="2724164" y="963707"/>
                  <a:pt x="2790595" y="973476"/>
                </a:cubicBezTo>
                <a:cubicBezTo>
                  <a:pt x="2857026" y="983245"/>
                  <a:pt x="2937133" y="895322"/>
                  <a:pt x="3001610" y="903137"/>
                </a:cubicBezTo>
                <a:cubicBezTo>
                  <a:pt x="3066087" y="910952"/>
                  <a:pt x="3116887" y="991060"/>
                  <a:pt x="3177456" y="1020368"/>
                </a:cubicBezTo>
                <a:cubicBezTo>
                  <a:pt x="3238025" y="1049676"/>
                  <a:pt x="3298594" y="1063352"/>
                  <a:pt x="3365025" y="1078983"/>
                </a:cubicBezTo>
                <a:cubicBezTo>
                  <a:pt x="3431456" y="1094614"/>
                  <a:pt x="3583856" y="1178630"/>
                  <a:pt x="3576041" y="1114153"/>
                </a:cubicBezTo>
                <a:cubicBezTo>
                  <a:pt x="3568226" y="1049676"/>
                  <a:pt x="3411918" y="801537"/>
                  <a:pt x="3318133" y="692122"/>
                </a:cubicBezTo>
                <a:cubicBezTo>
                  <a:pt x="3224348" y="582707"/>
                  <a:pt x="3099302" y="520183"/>
                  <a:pt x="3013333" y="457660"/>
                </a:cubicBezTo>
                <a:cubicBezTo>
                  <a:pt x="2927364" y="395137"/>
                  <a:pt x="2882426" y="336521"/>
                  <a:pt x="2802318" y="316983"/>
                </a:cubicBezTo>
                <a:cubicBezTo>
                  <a:pt x="2722210" y="297445"/>
                  <a:pt x="2624518" y="322846"/>
                  <a:pt x="2532687" y="340430"/>
                </a:cubicBezTo>
                <a:cubicBezTo>
                  <a:pt x="2440856" y="358015"/>
                  <a:pt x="2329486" y="406860"/>
                  <a:pt x="2251332" y="422490"/>
                </a:cubicBezTo>
                <a:cubicBezTo>
                  <a:pt x="2173178" y="438121"/>
                  <a:pt x="2143872" y="455705"/>
                  <a:pt x="2063765" y="434213"/>
                </a:cubicBezTo>
                <a:cubicBezTo>
                  <a:pt x="1983658" y="412721"/>
                  <a:pt x="1884010" y="338475"/>
                  <a:pt x="1770687" y="293537"/>
                </a:cubicBezTo>
                <a:cubicBezTo>
                  <a:pt x="1657364" y="248599"/>
                  <a:pt x="1471748" y="201706"/>
                  <a:pt x="1383825" y="164583"/>
                </a:cubicBezTo>
                <a:cubicBezTo>
                  <a:pt x="1295902" y="127460"/>
                  <a:pt x="1331072" y="82522"/>
                  <a:pt x="1243149" y="70799"/>
                </a:cubicBezTo>
                <a:cubicBezTo>
                  <a:pt x="1155226" y="59076"/>
                  <a:pt x="1135687" y="4367"/>
                  <a:pt x="1055579" y="459"/>
                </a:cubicBezTo>
                <a:cubicBezTo>
                  <a:pt x="975471" y="-3449"/>
                  <a:pt x="852379" y="18044"/>
                  <a:pt x="762502" y="47352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95000"/>
                </a:schemeClr>
              </a:gs>
              <a:gs pos="37000">
                <a:schemeClr val="tx1">
                  <a:lumMod val="85000"/>
                </a:schemeClr>
              </a:gs>
              <a:gs pos="79000">
                <a:schemeClr val="bg2">
                  <a:lumMod val="20000"/>
                  <a:lumOff val="8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1644713" y="4804845"/>
            <a:ext cx="140677" cy="14067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1949513" y="4861626"/>
            <a:ext cx="140677" cy="14067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2037403" y="4665299"/>
            <a:ext cx="140677" cy="14067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2359754" y="4804845"/>
            <a:ext cx="140677" cy="14067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2512070" y="4734506"/>
            <a:ext cx="140677" cy="14067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/>
          <p:cNvSpPr/>
          <p:nvPr/>
        </p:nvSpPr>
        <p:spPr>
          <a:xfrm>
            <a:off x="2289415" y="4547502"/>
            <a:ext cx="140677" cy="14067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5519663" y="4827725"/>
            <a:ext cx="140677" cy="14067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5824463" y="4884506"/>
            <a:ext cx="140677" cy="14067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5912353" y="4688179"/>
            <a:ext cx="140677" cy="14067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6234704" y="4827725"/>
            <a:ext cx="140677" cy="14067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/>
          <p:cNvSpPr/>
          <p:nvPr/>
        </p:nvSpPr>
        <p:spPr>
          <a:xfrm>
            <a:off x="6387020" y="4757386"/>
            <a:ext cx="140677" cy="14067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/>
          <p:cNvSpPr/>
          <p:nvPr/>
        </p:nvSpPr>
        <p:spPr>
          <a:xfrm>
            <a:off x="5699364" y="4587916"/>
            <a:ext cx="140677" cy="14067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8718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2" grpId="0" animBg="1"/>
      <p:bldP spid="8" grpId="0" animBg="1"/>
      <p:bldP spid="11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Pianura di origine alluvionale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229600" y="1645920"/>
            <a:ext cx="31176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Pianura generata dal fiume </a:t>
            </a:r>
            <a:r>
              <a:rPr lang="it-IT" sz="3200" dirty="0" err="1" smtClean="0"/>
              <a:t>Waimakariri</a:t>
            </a:r>
            <a:r>
              <a:rPr lang="it-IT" sz="3200" dirty="0" smtClean="0"/>
              <a:t>, in Nuova Zelanda.</a:t>
            </a:r>
            <a:endParaRPr lang="it-IT" sz="3200" dirty="0"/>
          </a:p>
        </p:txBody>
      </p:sp>
      <p:pic>
        <p:nvPicPr>
          <p:cNvPr id="2050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84" y="1296786"/>
            <a:ext cx="7091133" cy="531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957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lanisfero fisico dimensioni cm 195x120 - 136x84 - Il Giram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41" y="0"/>
            <a:ext cx="111099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e 7"/>
          <p:cNvSpPr/>
          <p:nvPr/>
        </p:nvSpPr>
        <p:spPr>
          <a:xfrm>
            <a:off x="10624457" y="5233851"/>
            <a:ext cx="705393" cy="80989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2 5"/>
          <p:cNvCxnSpPr/>
          <p:nvPr/>
        </p:nvCxnSpPr>
        <p:spPr>
          <a:xfrm flipH="1">
            <a:off x="11093041" y="4968240"/>
            <a:ext cx="226423" cy="53122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061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ianura Padana, nemmeno una nuvola. La foto dal satell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" y="410270"/>
            <a:ext cx="8924417" cy="508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e 7"/>
          <p:cNvSpPr/>
          <p:nvPr/>
        </p:nvSpPr>
        <p:spPr>
          <a:xfrm>
            <a:off x="1618488" y="1536192"/>
            <a:ext cx="6419088" cy="241401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2 5"/>
          <p:cNvCxnSpPr/>
          <p:nvPr/>
        </p:nvCxnSpPr>
        <p:spPr>
          <a:xfrm flipH="1">
            <a:off x="6502753" y="2477589"/>
            <a:ext cx="226423" cy="53122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8997696" y="1679895"/>
            <a:ext cx="29626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In Italia la più grande pianura alluvionale è la Pianura Padano-Veneta, attraversata dal fiume Po.</a:t>
            </a:r>
          </a:p>
        </p:txBody>
      </p:sp>
    </p:spTree>
    <p:extLst>
      <p:ext uri="{BB962C8B-B14F-4D97-AF65-F5344CB8AC3E}">
        <p14:creationId xmlns:p14="http://schemas.microsoft.com/office/powerpoint/2010/main" val="2998064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270</TotalTime>
  <Words>167</Words>
  <Application>Microsoft Office PowerPoint</Application>
  <PresentationFormat>Widescreen</PresentationFormat>
  <Paragraphs>18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Ione</vt:lpstr>
      <vt:lpstr>L’origine delle pianure</vt:lpstr>
      <vt:lpstr>Pianura di origine vulcanica</vt:lpstr>
      <vt:lpstr>Pianura di origine vulcanica</vt:lpstr>
      <vt:lpstr>Presentazione standard di PowerPoint</vt:lpstr>
      <vt:lpstr>Presentazione standard di PowerPoint</vt:lpstr>
      <vt:lpstr>Pianura di origine alluvionale</vt:lpstr>
      <vt:lpstr>Pianura di origine alluvionale</vt:lpstr>
      <vt:lpstr>Presentazione standard di PowerPoint</vt:lpstr>
      <vt:lpstr>Presentazione standard di PowerPoint</vt:lpstr>
      <vt:lpstr>Pianura di sollevamento</vt:lpstr>
      <vt:lpstr>Pianura di sollevamento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L’origine delle pianure</dc:title>
  <dc:creator>Account Microsoft</dc:creator>
  <cp:lastModifiedBy>Account Microsoft</cp:lastModifiedBy>
  <cp:revision>15</cp:revision>
  <dcterms:created xsi:type="dcterms:W3CDTF">2023-03-05T11:35:37Z</dcterms:created>
  <dcterms:modified xsi:type="dcterms:W3CDTF">2023-03-10T10:19:19Z</dcterms:modified>
</cp:coreProperties>
</file>