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53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2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74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80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19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32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22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18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40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82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5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84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60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75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9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54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14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A5F999-06A6-4443-A9B9-2FE1C378B7C2}" type="datetimeFigureOut">
              <a:rPr lang="it-IT" smtClean="0"/>
              <a:t>17/07/2023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339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Gli animali si nutrono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12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può avvenire…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291" y="1019280"/>
            <a:ext cx="107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ingoiando (come fa il serpente, senza masticare)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76" y="1653309"/>
            <a:ext cx="5477742" cy="48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1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può avvenire…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291" y="1019280"/>
            <a:ext cx="107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masticando (come fa l’orso)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57" y="1644101"/>
            <a:ext cx="5512334" cy="49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9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289963" y="249382"/>
            <a:ext cx="374996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solidFill>
                  <a:schemeClr val="bg1"/>
                </a:solidFill>
              </a:rPr>
              <a:t>E ora tocca a te!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70007" y="1247047"/>
            <a:ext cx="3999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Costruisciti questa mappa e ripetila a voce alta.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6" y="249382"/>
            <a:ext cx="4884909" cy="64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2536812"/>
            <a:ext cx="6243781" cy="40610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avviene nell’apparato digerente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291" y="1019280"/>
            <a:ext cx="10741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Negli animali complessi esso è formato da un tubo digerente e dagli organi digestivi; si distingue un foro di entrata degli alimenti e uno di uscita delle sostanze di scarto.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2494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avviene nell’apparato digerente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291" y="1019280"/>
            <a:ext cx="10741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Negli animali semplici esso è formato da una sacca chiamata </a:t>
            </a:r>
            <a:r>
              <a:rPr lang="it-IT" sz="2800" dirty="0" err="1" smtClean="0"/>
              <a:t>celenteron</a:t>
            </a:r>
            <a:r>
              <a:rPr lang="it-IT" sz="2800" dirty="0" smtClean="0"/>
              <a:t> e da un foro unico per l’entrata degli alimenti e l’uscita delle sostanze di scarto.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4" y="2533857"/>
            <a:ext cx="9815454" cy="397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può essere…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291" y="1019280"/>
            <a:ext cx="107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erbivora (negli animali che mangiano solo vegetali)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01" y="1789178"/>
            <a:ext cx="7991526" cy="45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3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può essere…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291" y="1019280"/>
            <a:ext cx="107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carnivora (negli animali che mangiano solo carne)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01" y="1794941"/>
            <a:ext cx="7991526" cy="458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può essere…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291" y="1019280"/>
            <a:ext cx="107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onnivora (negli animali che mangiano tutto)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01" y="1802701"/>
            <a:ext cx="7991526" cy="45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3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può essere…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7854" y="1019280"/>
            <a:ext cx="11924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saprofaga (negli animali che si nutrono di sostanze organiche in decomposizione)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61" y="2125975"/>
            <a:ext cx="7960987" cy="45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0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può essere…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7855" y="1120880"/>
            <a:ext cx="2835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specializzata (negli animali che si nutrono di un solo tipo di cibo)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42" y="1120880"/>
            <a:ext cx="5324700" cy="55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 nutrizione può avvenire…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0291" y="1019280"/>
            <a:ext cx="107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filtrando (come fanno la vongola o la balena)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5" y="1853833"/>
            <a:ext cx="4644972" cy="45974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4" y="1597647"/>
            <a:ext cx="5615709" cy="51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207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Ione</vt:lpstr>
      <vt:lpstr>Gli animali si nutrono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animali si nutrono</dc:title>
  <dc:creator>Account Microsoft</dc:creator>
  <cp:lastModifiedBy>Account Microsoft</cp:lastModifiedBy>
  <cp:revision>3</cp:revision>
  <dcterms:created xsi:type="dcterms:W3CDTF">2023-07-17T13:45:57Z</dcterms:created>
  <dcterms:modified xsi:type="dcterms:W3CDTF">2023-07-17T14:08:31Z</dcterms:modified>
</cp:coreProperties>
</file>