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9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871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685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154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201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9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2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8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7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3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cYJOYoeC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8840" y="3035822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it-IT" sz="6000" dirty="0" smtClean="0"/>
              <a:t>LA VERA STORIA DELLA TERRA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3989942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Big Bang</a:t>
            </a:r>
            <a:endParaRPr lang="it-IT" dirty="0"/>
          </a:p>
        </p:txBody>
      </p:sp>
      <p:pic>
        <p:nvPicPr>
          <p:cNvPr id="5" name="McYJOYoeCc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041" y="1264555"/>
            <a:ext cx="7536466" cy="42392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011885" y="1175657"/>
            <a:ext cx="35966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15 miliardi di anni fa, cioè in un tempo lontanissimo, tutto l’Universo era condensato in </a:t>
            </a:r>
            <a:r>
              <a:rPr lang="it-IT" sz="2000" b="1" dirty="0" smtClean="0"/>
              <a:t>un unico punto, caldissimo e molto denso</a:t>
            </a:r>
            <a:r>
              <a:rPr lang="it-IT" sz="2000" dirty="0" smtClean="0"/>
              <a:t>. Questo concentrato di energia provocò una immensa </a:t>
            </a:r>
            <a:r>
              <a:rPr lang="it-IT" sz="2000" b="1" dirty="0" smtClean="0"/>
              <a:t>esplosione</a:t>
            </a:r>
            <a:r>
              <a:rPr lang="it-IT" sz="2000" dirty="0" smtClean="0"/>
              <a:t> che gli scienziati chiamano </a:t>
            </a:r>
            <a:r>
              <a:rPr lang="it-IT" sz="2000" b="1" dirty="0" smtClean="0"/>
              <a:t>Big Bang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3068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nascita del Sole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1264555"/>
            <a:ext cx="4876800" cy="4876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99062" y="2117905"/>
            <a:ext cx="3596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Dopo quell’istante </a:t>
            </a:r>
            <a:r>
              <a:rPr lang="it-IT" sz="2000" b="1" dirty="0" smtClean="0"/>
              <a:t>l’Universo cominciò a espandersi</a:t>
            </a:r>
            <a:r>
              <a:rPr lang="it-IT" sz="2000" dirty="0" smtClean="0"/>
              <a:t>: in un tempo lunghissimo altre esplosioni originarono le </a:t>
            </a:r>
            <a:r>
              <a:rPr lang="it-IT" sz="2000" b="1" dirty="0" smtClean="0"/>
              <a:t>stelle</a:t>
            </a:r>
            <a:r>
              <a:rPr lang="it-IT" sz="2000" dirty="0" smtClean="0"/>
              <a:t>, una delle quali era il nostro </a:t>
            </a:r>
            <a:r>
              <a:rPr lang="it-IT" sz="2000" b="1" dirty="0" smtClean="0"/>
              <a:t>Sole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73420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nascita della Terra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12524" y="2291196"/>
            <a:ext cx="5268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</a:t>
            </a:r>
            <a:r>
              <a:rPr lang="it-IT" sz="2000" b="1" dirty="0" smtClean="0"/>
              <a:t>Terra</a:t>
            </a:r>
            <a:r>
              <a:rPr lang="it-IT" sz="2000" dirty="0" smtClean="0"/>
              <a:t> si formò circa </a:t>
            </a:r>
            <a:r>
              <a:rPr lang="it-IT" sz="2000" b="1" dirty="0" smtClean="0"/>
              <a:t>4 miliardi e mezzo di anni fa</a:t>
            </a:r>
            <a:r>
              <a:rPr lang="it-IT" sz="2000" dirty="0" smtClean="0"/>
              <a:t>, insieme agli altri pianeti del Sistema Solare, </a:t>
            </a:r>
            <a:r>
              <a:rPr lang="it-IT" sz="2000" b="1" dirty="0" smtClean="0"/>
              <a:t>da una nube di gas </a:t>
            </a:r>
            <a:r>
              <a:rPr lang="it-IT" sz="2000" dirty="0" smtClean="0"/>
              <a:t>che circondava il Sole.</a:t>
            </a:r>
          </a:p>
          <a:p>
            <a:r>
              <a:rPr lang="it-IT" sz="2000" dirty="0" smtClean="0"/>
              <a:t>All’inizio era una grossa </a:t>
            </a:r>
            <a:r>
              <a:rPr lang="it-IT" sz="2000" b="1" dirty="0" smtClean="0"/>
              <a:t>palla infuocata</a:t>
            </a:r>
            <a:r>
              <a:rPr lang="it-IT" sz="2000" dirty="0" smtClean="0"/>
              <a:t>, allo stato quasi liquido.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1199605"/>
            <a:ext cx="4746171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0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disposizione dei materiali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90903" y="1628502"/>
            <a:ext cx="6226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Dopo moltissimo tempo i materiali che componevano la Terra cominciarono a diventare più densi, a partire dal suo centro, il </a:t>
            </a:r>
            <a:r>
              <a:rPr lang="it-IT" sz="2000" b="1" dirty="0" smtClean="0"/>
              <a:t>nucleo</a:t>
            </a:r>
            <a:r>
              <a:rPr lang="it-IT" sz="2000" dirty="0" smtClean="0"/>
              <a:t>. Lì si depositarono i materiali più pesanti, come il ferro. </a:t>
            </a:r>
          </a:p>
          <a:p>
            <a:r>
              <a:rPr lang="it-IT" sz="2000" dirty="0" smtClean="0"/>
              <a:t>Altri, più leggeri, formarono il </a:t>
            </a:r>
            <a:r>
              <a:rPr lang="it-IT" sz="2000" b="1" dirty="0" smtClean="0"/>
              <a:t>mantello</a:t>
            </a:r>
            <a:r>
              <a:rPr lang="it-IT" sz="2000" dirty="0" smtClean="0"/>
              <a:t>. </a:t>
            </a:r>
          </a:p>
          <a:p>
            <a:r>
              <a:rPr lang="it-IT" sz="2000" dirty="0" smtClean="0"/>
              <a:t>Intanto </a:t>
            </a:r>
            <a:r>
              <a:rPr lang="it-IT" sz="2000" b="1" dirty="0" smtClean="0"/>
              <a:t>la superficie del nostro pianeta era ancora allo stato liquido.</a:t>
            </a:r>
            <a:endParaRPr lang="it-IT" sz="20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6" y="1264555"/>
            <a:ext cx="4726577" cy="47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7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raffreddamento della crosta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44577" y="1524000"/>
            <a:ext cx="34415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Fu molto tempo dopo che la Terra incominciò a </a:t>
            </a:r>
            <a:r>
              <a:rPr lang="it-IT" sz="2000" b="1" dirty="0" smtClean="0"/>
              <a:t>raffreddarsi esternamente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Si formò così </a:t>
            </a:r>
            <a:r>
              <a:rPr lang="it-IT" sz="2000" b="1" dirty="0" smtClean="0"/>
              <a:t>la crosta terrestre</a:t>
            </a:r>
            <a:r>
              <a:rPr lang="it-IT" sz="2000" dirty="0" smtClean="0"/>
              <a:t>, ma i terremoti e le </a:t>
            </a:r>
            <a:r>
              <a:rPr lang="it-IT" sz="2000" b="1" dirty="0" smtClean="0"/>
              <a:t>eruzioni vulcaniche </a:t>
            </a:r>
            <a:r>
              <a:rPr lang="it-IT" sz="2000" dirty="0" smtClean="0"/>
              <a:t>continuavano a portare in superficie il </a:t>
            </a:r>
            <a:r>
              <a:rPr lang="it-IT" sz="2000" b="1" dirty="0" smtClean="0"/>
              <a:t>magma</a:t>
            </a:r>
            <a:r>
              <a:rPr lang="it-IT" sz="2000" dirty="0" smtClean="0"/>
              <a:t> incandescente che stava nelle profondità del pianeta.</a:t>
            </a:r>
            <a:endParaRPr lang="it-IT" sz="20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16" y="1432560"/>
            <a:ext cx="6688184" cy="44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54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1038" y="537024"/>
            <a:ext cx="8911687" cy="1280890"/>
          </a:xfrm>
        </p:spPr>
        <p:txBody>
          <a:bodyPr/>
          <a:lstStyle/>
          <a:p>
            <a:r>
              <a:rPr lang="it-IT" dirty="0" smtClean="0"/>
              <a:t>Formazione degli oceani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52988" y="5390605"/>
            <a:ext cx="10007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magma incandescente era accompagnato da </a:t>
            </a:r>
            <a:r>
              <a:rPr lang="it-IT" sz="2000" b="1" dirty="0" smtClean="0"/>
              <a:t>gas e vapore acqueo</a:t>
            </a:r>
            <a:r>
              <a:rPr lang="it-IT" sz="2000" dirty="0" smtClean="0"/>
              <a:t>. Intorno alla Terra si formarono spesse nubi che diedero origine a un periodo lunghissimo di </a:t>
            </a:r>
            <a:r>
              <a:rPr lang="it-IT" sz="2000" b="1" dirty="0" smtClean="0"/>
              <a:t>piogge intense</a:t>
            </a:r>
            <a:r>
              <a:rPr lang="it-IT" sz="2000" dirty="0" smtClean="0"/>
              <a:t>, le quali riempirono le grandi </a:t>
            </a:r>
            <a:r>
              <a:rPr lang="it-IT" sz="2000" b="1" dirty="0" smtClean="0"/>
              <a:t>conche</a:t>
            </a:r>
            <a:r>
              <a:rPr lang="it-IT" sz="2000" dirty="0" smtClean="0"/>
              <a:t> presenti sulla superficie. Così si formarono gli </a:t>
            </a:r>
            <a:r>
              <a:rPr lang="it-IT" sz="2000" b="1" dirty="0" smtClean="0"/>
              <a:t>oceani</a:t>
            </a:r>
            <a:r>
              <a:rPr lang="it-IT" sz="2000" dirty="0" smtClean="0"/>
              <a:t>.</a:t>
            </a:r>
            <a:endParaRPr lang="it-IT" sz="2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6" y="1253683"/>
            <a:ext cx="10058400" cy="41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2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19794" y="206098"/>
            <a:ext cx="10503125" cy="1631411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 ora tocca a te.</a:t>
            </a:r>
            <a:br>
              <a:rPr lang="it-IT" sz="2000" dirty="0" smtClean="0"/>
            </a:br>
            <a:r>
              <a:rPr lang="it-IT" sz="2000" dirty="0" smtClean="0"/>
              <a:t>Completa la scheda e rispondi alle domande.</a:t>
            </a:r>
            <a:br>
              <a:rPr lang="it-IT" sz="2000" dirty="0" smtClean="0"/>
            </a:br>
            <a:r>
              <a:rPr lang="it-IT" sz="2000" dirty="0" smtClean="0"/>
              <a:t>Studia e poi racconta in modo semplice e chiaro, aiutandoti a ricordare visualizzando nella tua mente le immagini.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27" y="1588204"/>
            <a:ext cx="7698376" cy="508184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792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</TotalTime>
  <Words>285</Words>
  <Application>Microsoft Office PowerPoint</Application>
  <PresentationFormat>Widescreen</PresentationFormat>
  <Paragraphs>18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Filo</vt:lpstr>
      <vt:lpstr>LA VERA STORIA DELLA TERRA</vt:lpstr>
      <vt:lpstr>Il Big Bang</vt:lpstr>
      <vt:lpstr>La nascita del Sole</vt:lpstr>
      <vt:lpstr>La nascita della Terra</vt:lpstr>
      <vt:lpstr>La disposizione dei materiali</vt:lpstr>
      <vt:lpstr>Il raffreddamento della crosta</vt:lpstr>
      <vt:lpstr>Formazione degli oceani</vt:lpstr>
      <vt:lpstr>E ora tocca a te. Completa la scheda e rispondi alle domande. Studia e poi racconta in modo semplice e chiaro, aiutandoti a ricordare visualizzando nella tua mente le immagini.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VERA STORIA DELLA TERRA</dc:title>
  <dc:creator>Account Microsoft</dc:creator>
  <cp:lastModifiedBy>Account Microsoft</cp:lastModifiedBy>
  <cp:revision>9</cp:revision>
  <dcterms:created xsi:type="dcterms:W3CDTF">2022-12-01T13:59:21Z</dcterms:created>
  <dcterms:modified xsi:type="dcterms:W3CDTF">2022-12-01T14:52:20Z</dcterms:modified>
</cp:coreProperties>
</file>